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Default Extension="doc" ContentType="application/msword"/>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Override PartName="/ppt/tags/tag3.xml" ContentType="application/vnd.openxmlformats-officedocument.presentationml.tags+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9" r:id="rId2"/>
    <p:sldId id="258" r:id="rId3"/>
    <p:sldId id="278" r:id="rId4"/>
    <p:sldId id="279" r:id="rId5"/>
    <p:sldId id="261" r:id="rId6"/>
    <p:sldId id="315" r:id="rId7"/>
    <p:sldId id="321" r:id="rId8"/>
    <p:sldId id="301" r:id="rId9"/>
    <p:sldId id="302" r:id="rId10"/>
    <p:sldId id="303" r:id="rId11"/>
    <p:sldId id="304" r:id="rId12"/>
    <p:sldId id="283" r:id="rId13"/>
    <p:sldId id="305" r:id="rId14"/>
    <p:sldId id="284" r:id="rId15"/>
    <p:sldId id="309" r:id="rId16"/>
    <p:sldId id="310" r:id="rId17"/>
    <p:sldId id="285" r:id="rId18"/>
    <p:sldId id="300" r:id="rId19"/>
    <p:sldId id="286" r:id="rId20"/>
    <p:sldId id="287" r:id="rId21"/>
    <p:sldId id="312" r:id="rId22"/>
    <p:sldId id="289" r:id="rId23"/>
    <p:sldId id="291" r:id="rId24"/>
    <p:sldId id="295" r:id="rId25"/>
    <p:sldId id="317" r:id="rId26"/>
    <p:sldId id="296" r:id="rId27"/>
    <p:sldId id="323" r:id="rId28"/>
  </p:sldIdLst>
  <p:sldSz cx="9144000" cy="6858000" type="screen4x3"/>
  <p:notesSz cx="6858000" cy="9144000"/>
  <p:defaultTextStyle>
    <a:defPPr>
      <a:defRPr lang="vi-VN"/>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showPr>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9858" autoAdjust="0"/>
  </p:normalViewPr>
  <p:slideViewPr>
    <p:cSldViewPr>
      <p:cViewPr varScale="1">
        <p:scale>
          <a:sx n="35" d="100"/>
          <a:sy n="35" d="100"/>
        </p:scale>
        <p:origin x="-84" y="-87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lvl1pPr>
              <a:defRPr/>
            </a:lvl1pPr>
          </a:lstStyle>
          <a:p>
            <a:pPr>
              <a:defRPr/>
            </a:pPr>
            <a:fld id="{B817861F-C24B-42F2-BCEF-1D9BAF93D18B}" type="datetimeFigureOut">
              <a:rPr lang="vi-VN"/>
              <a:pPr>
                <a:defRPr/>
              </a:pPr>
              <a:t>10/03/2022</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E659234E-DD77-46E4-BC4E-12153A4A4788}" type="slidenum">
              <a:rPr lang="vi-VN"/>
              <a:pPr>
                <a:defRPr/>
              </a:pPr>
              <a:t>‹#›</a:t>
            </a:fld>
            <a:endParaRPr lang="vi-V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BC2813B0-510C-43B2-AEAD-71CC4309B22F}" type="datetimeFigureOut">
              <a:rPr lang="vi-VN"/>
              <a:pPr>
                <a:defRPr/>
              </a:pPr>
              <a:t>10/03/2022</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36249B6E-6E8F-4E3C-84D3-1364DB29BB79}" type="slidenum">
              <a:rPr lang="vi-VN"/>
              <a:pPr>
                <a:defRPr/>
              </a:pPr>
              <a:t>‹#›</a:t>
            </a:fld>
            <a:endParaRPr lang="vi-V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19D7FC01-8762-431A-A8BE-C8FD2B2E8953}" type="datetimeFigureOut">
              <a:rPr lang="vi-VN"/>
              <a:pPr>
                <a:defRPr/>
              </a:pPr>
              <a:t>10/03/2022</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A756D27B-037E-4DA0-9F49-E1496FBFBF47}" type="slidenum">
              <a:rPr lang="vi-VN"/>
              <a:pPr>
                <a:defRPr/>
              </a:pPr>
              <a:t>‹#›</a:t>
            </a:fld>
            <a:endParaRPr lang="vi-V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828800"/>
            <a:ext cx="8229600" cy="4525963"/>
          </a:xfrm>
        </p:spPr>
        <p:txBody>
          <a:bodyPr rtlCol="0">
            <a:normAutofit/>
          </a:bodyPr>
          <a:lstStyle/>
          <a:p>
            <a:pPr lvl="0"/>
            <a:endParaRPr 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EBE6E184-6DCB-4481-9DB4-B89EDDE28041}" type="slidenum">
              <a:rPr lang="en-US"/>
              <a:pPr>
                <a:defRPr/>
              </a:pPr>
              <a:t>‹#›</a:t>
            </a:fld>
            <a:endParaRPr lang="en-US"/>
          </a:p>
        </p:txBody>
      </p:sp>
    </p:spTree>
  </p:cSld>
  <p:clrMapOvr>
    <a:masterClrMapping/>
  </p:clrMapOvr>
  <p:transition>
    <p:diamon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6080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13DF20F5-C486-434F-BEFA-63D5F66E1E82}" type="slidenum">
              <a:rPr lang="en-US"/>
              <a:pPr>
                <a:defRPr/>
              </a:pPr>
              <a:t>‹#›</a:t>
            </a:fld>
            <a:endParaRPr lang="en-US"/>
          </a:p>
        </p:txBody>
      </p:sp>
    </p:spTree>
  </p:cSld>
  <p:clrMapOvr>
    <a:masterClrMapping/>
  </p:clrMapOvr>
  <p:transition>
    <p:diamon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20919E08-4071-48B7-A7DA-92BB64BE8CD9}" type="datetimeFigureOut">
              <a:rPr lang="vi-VN"/>
              <a:pPr>
                <a:defRPr/>
              </a:pPr>
              <a:t>10/03/2022</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DE40A74D-EB08-4BED-AF25-BC3106735448}" type="slidenum">
              <a:rPr lang="vi-VN"/>
              <a:pPr>
                <a:defRPr/>
              </a:pPr>
              <a:t>‹#›</a:t>
            </a:fld>
            <a:endParaRPr lang="vi-V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9359975-9A36-4A8C-A69A-B3111603CADA}" type="datetimeFigureOut">
              <a:rPr lang="vi-VN"/>
              <a:pPr>
                <a:defRPr/>
              </a:pPr>
              <a:t>10/03/2022</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C1172F44-8919-4545-B3DE-90EADD429673}" type="slidenum">
              <a:rPr lang="vi-VN"/>
              <a:pPr>
                <a:defRPr/>
              </a:pPr>
              <a:t>‹#›</a:t>
            </a:fld>
            <a:endParaRPr lang="vi-V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3"/>
          <p:cNvSpPr>
            <a:spLocks noGrp="1"/>
          </p:cNvSpPr>
          <p:nvPr>
            <p:ph type="dt" sz="half" idx="10"/>
          </p:nvPr>
        </p:nvSpPr>
        <p:spPr/>
        <p:txBody>
          <a:bodyPr/>
          <a:lstStyle>
            <a:lvl1pPr>
              <a:defRPr/>
            </a:lvl1pPr>
          </a:lstStyle>
          <a:p>
            <a:pPr>
              <a:defRPr/>
            </a:pPr>
            <a:fld id="{288D0502-FD7A-4112-8FD2-2E23C2E20E6E}" type="datetimeFigureOut">
              <a:rPr lang="vi-VN"/>
              <a:pPr>
                <a:defRPr/>
              </a:pPr>
              <a:t>10/03/2022</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78CEF32B-6DDE-48F5-B2AF-694202C5B698}" type="slidenum">
              <a:rPr lang="vi-VN"/>
              <a:pPr>
                <a:defRPr/>
              </a:pPr>
              <a:t>‹#›</a:t>
            </a:fld>
            <a:endParaRPr lang="vi-V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3"/>
          <p:cNvSpPr>
            <a:spLocks noGrp="1"/>
          </p:cNvSpPr>
          <p:nvPr>
            <p:ph type="dt" sz="half" idx="10"/>
          </p:nvPr>
        </p:nvSpPr>
        <p:spPr/>
        <p:txBody>
          <a:bodyPr/>
          <a:lstStyle>
            <a:lvl1pPr>
              <a:defRPr/>
            </a:lvl1pPr>
          </a:lstStyle>
          <a:p>
            <a:pPr>
              <a:defRPr/>
            </a:pPr>
            <a:fld id="{41DBE82E-62C1-4EF8-A7FE-7DA38E9F5C8B}" type="datetimeFigureOut">
              <a:rPr lang="vi-VN"/>
              <a:pPr>
                <a:defRPr/>
              </a:pPr>
              <a:t>10/03/2022</a:t>
            </a:fld>
            <a:endParaRPr lang="vi-VN"/>
          </a:p>
        </p:txBody>
      </p:sp>
      <p:sp>
        <p:nvSpPr>
          <p:cNvPr id="8" name="Footer Placeholder 4"/>
          <p:cNvSpPr>
            <a:spLocks noGrp="1"/>
          </p:cNvSpPr>
          <p:nvPr>
            <p:ph type="ftr" sz="quarter" idx="11"/>
          </p:nvPr>
        </p:nvSpPr>
        <p:spPr/>
        <p:txBody>
          <a:bodyPr/>
          <a:lstStyle>
            <a:lvl1pPr>
              <a:defRPr/>
            </a:lvl1pPr>
          </a:lstStyle>
          <a:p>
            <a:pPr>
              <a:defRPr/>
            </a:pPr>
            <a:endParaRPr lang="vi-VN"/>
          </a:p>
        </p:txBody>
      </p:sp>
      <p:sp>
        <p:nvSpPr>
          <p:cNvPr id="9" name="Slide Number Placeholder 5"/>
          <p:cNvSpPr>
            <a:spLocks noGrp="1"/>
          </p:cNvSpPr>
          <p:nvPr>
            <p:ph type="sldNum" sz="quarter" idx="12"/>
          </p:nvPr>
        </p:nvSpPr>
        <p:spPr/>
        <p:txBody>
          <a:bodyPr/>
          <a:lstStyle>
            <a:lvl1pPr>
              <a:defRPr/>
            </a:lvl1pPr>
          </a:lstStyle>
          <a:p>
            <a:pPr>
              <a:defRPr/>
            </a:pPr>
            <a:fld id="{2109C0A6-41F9-4A68-9484-155D90B8060A}" type="slidenum">
              <a:rPr lang="vi-VN"/>
              <a:pPr>
                <a:defRPr/>
              </a:pPr>
              <a:t>‹#›</a:t>
            </a:fld>
            <a:endParaRPr lang="vi-V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3"/>
          <p:cNvSpPr>
            <a:spLocks noGrp="1"/>
          </p:cNvSpPr>
          <p:nvPr>
            <p:ph type="dt" sz="half" idx="10"/>
          </p:nvPr>
        </p:nvSpPr>
        <p:spPr/>
        <p:txBody>
          <a:bodyPr/>
          <a:lstStyle>
            <a:lvl1pPr>
              <a:defRPr/>
            </a:lvl1pPr>
          </a:lstStyle>
          <a:p>
            <a:pPr>
              <a:defRPr/>
            </a:pPr>
            <a:fld id="{25F4C007-01D4-42A9-82CF-D57792FF554E}" type="datetimeFigureOut">
              <a:rPr lang="vi-VN"/>
              <a:pPr>
                <a:defRPr/>
              </a:pPr>
              <a:t>10/03/2022</a:t>
            </a:fld>
            <a:endParaRPr lang="vi-VN"/>
          </a:p>
        </p:txBody>
      </p:sp>
      <p:sp>
        <p:nvSpPr>
          <p:cNvPr id="4" name="Footer Placeholder 4"/>
          <p:cNvSpPr>
            <a:spLocks noGrp="1"/>
          </p:cNvSpPr>
          <p:nvPr>
            <p:ph type="ftr" sz="quarter" idx="11"/>
          </p:nvPr>
        </p:nvSpPr>
        <p:spPr/>
        <p:txBody>
          <a:bodyPr/>
          <a:lstStyle>
            <a:lvl1pPr>
              <a:defRPr/>
            </a:lvl1pPr>
          </a:lstStyle>
          <a:p>
            <a:pPr>
              <a:defRPr/>
            </a:pPr>
            <a:endParaRPr lang="vi-VN"/>
          </a:p>
        </p:txBody>
      </p:sp>
      <p:sp>
        <p:nvSpPr>
          <p:cNvPr id="5" name="Slide Number Placeholder 5"/>
          <p:cNvSpPr>
            <a:spLocks noGrp="1"/>
          </p:cNvSpPr>
          <p:nvPr>
            <p:ph type="sldNum" sz="quarter" idx="12"/>
          </p:nvPr>
        </p:nvSpPr>
        <p:spPr/>
        <p:txBody>
          <a:bodyPr/>
          <a:lstStyle>
            <a:lvl1pPr>
              <a:defRPr/>
            </a:lvl1pPr>
          </a:lstStyle>
          <a:p>
            <a:pPr>
              <a:defRPr/>
            </a:pPr>
            <a:fld id="{2C3B3A60-5640-4206-9BAB-71F22D5411C3}" type="slidenum">
              <a:rPr lang="vi-VN"/>
              <a:pPr>
                <a:defRPr/>
              </a:pPr>
              <a:t>‹#›</a:t>
            </a:fld>
            <a:endParaRPr lang="vi-V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23F4D4C-D42D-4758-8C40-9485B619719F}" type="datetimeFigureOut">
              <a:rPr lang="vi-VN"/>
              <a:pPr>
                <a:defRPr/>
              </a:pPr>
              <a:t>10/03/2022</a:t>
            </a:fld>
            <a:endParaRPr lang="vi-VN"/>
          </a:p>
        </p:txBody>
      </p:sp>
      <p:sp>
        <p:nvSpPr>
          <p:cNvPr id="3" name="Footer Placeholder 4"/>
          <p:cNvSpPr>
            <a:spLocks noGrp="1"/>
          </p:cNvSpPr>
          <p:nvPr>
            <p:ph type="ftr" sz="quarter" idx="11"/>
          </p:nvPr>
        </p:nvSpPr>
        <p:spPr/>
        <p:txBody>
          <a:bodyPr/>
          <a:lstStyle>
            <a:lvl1pPr>
              <a:defRPr/>
            </a:lvl1pPr>
          </a:lstStyle>
          <a:p>
            <a:pPr>
              <a:defRPr/>
            </a:pPr>
            <a:endParaRPr lang="vi-VN"/>
          </a:p>
        </p:txBody>
      </p:sp>
      <p:sp>
        <p:nvSpPr>
          <p:cNvPr id="4" name="Slide Number Placeholder 5"/>
          <p:cNvSpPr>
            <a:spLocks noGrp="1"/>
          </p:cNvSpPr>
          <p:nvPr>
            <p:ph type="sldNum" sz="quarter" idx="12"/>
          </p:nvPr>
        </p:nvSpPr>
        <p:spPr/>
        <p:txBody>
          <a:bodyPr/>
          <a:lstStyle>
            <a:lvl1pPr>
              <a:defRPr/>
            </a:lvl1pPr>
          </a:lstStyle>
          <a:p>
            <a:pPr>
              <a:defRPr/>
            </a:pPr>
            <a:fld id="{A630948F-6E58-4463-82DC-CEBB002B1D0D}" type="slidenum">
              <a:rPr lang="vi-VN"/>
              <a:pPr>
                <a:defRPr/>
              </a:pPr>
              <a:t>‹#›</a:t>
            </a:fld>
            <a:endParaRPr lang="vi-V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718C8DA-753D-4537-B1A0-40D0557EBB45}" type="datetimeFigureOut">
              <a:rPr lang="vi-VN"/>
              <a:pPr>
                <a:defRPr/>
              </a:pPr>
              <a:t>10/03/2022</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FAEB7A2E-146B-4DEE-9430-4A337FD2D472}" type="slidenum">
              <a:rPr lang="vi-VN"/>
              <a:pPr>
                <a:defRPr/>
              </a:pPr>
              <a:t>‹#›</a:t>
            </a:fld>
            <a:endParaRPr lang="vi-V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3753E02-0602-4A03-9D91-CD3892A444D9}" type="datetimeFigureOut">
              <a:rPr lang="vi-VN"/>
              <a:pPr>
                <a:defRPr/>
              </a:pPr>
              <a:t>10/03/2022</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87EC498B-D005-4F6C-AA99-225A95A57E55}" type="slidenum">
              <a:rPr lang="vi-VN"/>
              <a:pPr>
                <a:defRPr/>
              </a:pPr>
              <a:t>‹#›</a:t>
            </a:fld>
            <a:endParaRPr lang="vi-V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vi-VN"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B76A6648-3F76-4EF6-A023-EFBDF2BF5B01}" type="datetimeFigureOut">
              <a:rPr lang="vi-VN"/>
              <a:pPr>
                <a:defRPr/>
              </a:pPr>
              <a:t>10/03/2022</a:t>
            </a:fld>
            <a:endParaRPr lang="vi-V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vi-V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9A9EE579-5E2F-4CCF-B0AF-3E49CA4E67F0}" type="slidenum">
              <a:rPr lang="vi-VN"/>
              <a:pPr>
                <a:defRPr/>
              </a:pPr>
              <a:t>‹#›</a:t>
            </a:fld>
            <a:endParaRPr lang="vi-VN"/>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62" r:id="rId12"/>
    <p:sldLayoutId id="2147483663" r:id="rId13"/>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Times New Roman" pitchFamily="18" charset="0"/>
        </a:defRPr>
      </a:lvl2pPr>
      <a:lvl3pPr algn="ctr" rtl="0" fontAlgn="base">
        <a:spcBef>
          <a:spcPct val="0"/>
        </a:spcBef>
        <a:spcAft>
          <a:spcPct val="0"/>
        </a:spcAft>
        <a:defRPr sz="4400">
          <a:solidFill>
            <a:schemeClr val="tx1"/>
          </a:solidFill>
          <a:latin typeface="Times New Roman" pitchFamily="18" charset="0"/>
        </a:defRPr>
      </a:lvl3pPr>
      <a:lvl4pPr algn="ctr" rtl="0" fontAlgn="base">
        <a:spcBef>
          <a:spcPct val="0"/>
        </a:spcBef>
        <a:spcAft>
          <a:spcPct val="0"/>
        </a:spcAft>
        <a:defRPr sz="4400">
          <a:solidFill>
            <a:schemeClr val="tx1"/>
          </a:solidFill>
          <a:latin typeface="Times New Roman" pitchFamily="18" charset="0"/>
        </a:defRPr>
      </a:lvl4pPr>
      <a:lvl5pPr algn="ctr" rtl="0" fontAlgn="base">
        <a:spcBef>
          <a:spcPct val="0"/>
        </a:spcBef>
        <a:spcAft>
          <a:spcPct val="0"/>
        </a:spcAft>
        <a:defRPr sz="4400">
          <a:solidFill>
            <a:schemeClr val="tx1"/>
          </a:solidFill>
          <a:latin typeface="Times New Roman" pitchFamily="18" charset="0"/>
        </a:defRPr>
      </a:lvl5pPr>
      <a:lvl6pPr marL="457200" algn="ctr" rtl="0" fontAlgn="base">
        <a:spcBef>
          <a:spcPct val="0"/>
        </a:spcBef>
        <a:spcAft>
          <a:spcPct val="0"/>
        </a:spcAft>
        <a:defRPr sz="4400">
          <a:solidFill>
            <a:schemeClr val="tx1"/>
          </a:solidFill>
          <a:latin typeface="Times New Roman" pitchFamily="18" charset="0"/>
        </a:defRPr>
      </a:lvl6pPr>
      <a:lvl7pPr marL="914400" algn="ctr" rtl="0" fontAlgn="base">
        <a:spcBef>
          <a:spcPct val="0"/>
        </a:spcBef>
        <a:spcAft>
          <a:spcPct val="0"/>
        </a:spcAft>
        <a:defRPr sz="4400">
          <a:solidFill>
            <a:schemeClr val="tx1"/>
          </a:solidFill>
          <a:latin typeface="Times New Roman" pitchFamily="18" charset="0"/>
        </a:defRPr>
      </a:lvl7pPr>
      <a:lvl8pPr marL="1371600" algn="ctr" rtl="0" fontAlgn="base">
        <a:spcBef>
          <a:spcPct val="0"/>
        </a:spcBef>
        <a:spcAft>
          <a:spcPct val="0"/>
        </a:spcAft>
        <a:defRPr sz="4400">
          <a:solidFill>
            <a:schemeClr val="tx1"/>
          </a:solidFill>
          <a:latin typeface="Times New Roman" pitchFamily="18" charset="0"/>
        </a:defRPr>
      </a:lvl8pPr>
      <a:lvl9pPr marL="1828800" algn="ctr" rtl="0" fontAlgn="base">
        <a:spcBef>
          <a:spcPct val="0"/>
        </a:spcBef>
        <a:spcAft>
          <a:spcPct val="0"/>
        </a:spcAft>
        <a:defRPr sz="4400">
          <a:solidFill>
            <a:schemeClr val="tx1"/>
          </a:solidFill>
          <a:latin typeface="Times New Roman" pitchFamily="18"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Microsoft_Office_Word_97_-_2003_Document2.doc"/><Relationship Id="rId3" Type="http://schemas.openxmlformats.org/officeDocument/2006/relationships/slideLayout" Target="../slideLayouts/slideLayout7.xml"/><Relationship Id="rId7" Type="http://schemas.openxmlformats.org/officeDocument/2006/relationships/image" Target="../media/image4.gif"/><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3.gif"/><Relationship Id="rId5" Type="http://schemas.openxmlformats.org/officeDocument/2006/relationships/oleObject" Target="../embeddings/Microsoft_Office_Word_97_-_2003_Document1.doc"/><Relationship Id="rId4" Type="http://schemas.openxmlformats.org/officeDocument/2006/relationships/image" Target="../media/image2.png"/><Relationship Id="rId9" Type="http://schemas.openxmlformats.org/officeDocument/2006/relationships/oleObject" Target="../embeddings/Microsoft_Office_Word_97_-_2003_Document3.doc"/></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20.gif"/><Relationship Id="rId4" Type="http://schemas.openxmlformats.org/officeDocument/2006/relationships/image" Target="../media/image19.gif"/></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WordArt 14"/>
          <p:cNvSpPr>
            <a:spLocks noChangeArrowheads="1" noChangeShapeType="1" noTextEdit="1"/>
          </p:cNvSpPr>
          <p:nvPr/>
        </p:nvSpPr>
        <p:spPr bwMode="auto">
          <a:xfrm>
            <a:off x="2133600" y="304800"/>
            <a:ext cx="5654675" cy="4953000"/>
          </a:xfrm>
          <a:prstGeom prst="rect">
            <a:avLst/>
          </a:prstGeom>
        </p:spPr>
        <p:txBody>
          <a:bodyPr spcFirstLastPara="1" wrap="none" fromWordArt="1">
            <a:prstTxWarp prst="textArchDown">
              <a:avLst>
                <a:gd name="adj" fmla="val 3663559"/>
              </a:avLst>
            </a:prstTxWarp>
          </a:bodyPr>
          <a:lstStyle/>
          <a:p>
            <a:pPr algn="ctr"/>
            <a:r>
              <a:rPr lang="en-US" sz="2400" b="1" kern="10" dirty="0">
                <a:ln w="9525">
                  <a:noFill/>
                  <a:round/>
                  <a:headEnd/>
                  <a:tailEnd/>
                </a:ln>
                <a:solidFill>
                  <a:srgbClr val="FFFFFF"/>
                </a:solidFill>
                <a:latin typeface=".VnTimeH"/>
              </a:rPr>
              <a:t>GD &amp; §T3</a:t>
            </a:r>
          </a:p>
        </p:txBody>
      </p:sp>
      <p:sp>
        <p:nvSpPr>
          <p:cNvPr id="47107" name="Rectangle 11"/>
          <p:cNvSpPr>
            <a:spLocks noChangeArrowheads="1"/>
          </p:cNvSpPr>
          <p:nvPr/>
        </p:nvSpPr>
        <p:spPr bwMode="auto">
          <a:xfrm>
            <a:off x="2971800" y="685800"/>
            <a:ext cx="4572000" cy="461963"/>
          </a:xfrm>
          <a:prstGeom prst="rect">
            <a:avLst/>
          </a:prstGeom>
          <a:noFill/>
          <a:ln w="9525">
            <a:noFill/>
            <a:miter lim="800000"/>
            <a:headEnd/>
            <a:tailEnd/>
          </a:ln>
        </p:spPr>
        <p:txBody>
          <a:bodyPr>
            <a:spAutoFit/>
          </a:bodyPr>
          <a:lstStyle/>
          <a:p>
            <a:r>
              <a:rPr lang="en-US" sz="2400" b="1">
                <a:latin typeface="Perpetua" pitchFamily="18" charset="0"/>
              </a:rPr>
              <a:t> </a:t>
            </a:r>
            <a:endParaRPr lang="en-US" sz="2400">
              <a:latin typeface="Perpetua" pitchFamily="18" charset="0"/>
            </a:endParaRPr>
          </a:p>
        </p:txBody>
      </p:sp>
      <p:pic>
        <p:nvPicPr>
          <p:cNvPr id="47108" name="Picture 69" descr="MCj04368860000[1]"/>
          <p:cNvPicPr>
            <a:picLocks noChangeAspect="1" noChangeArrowheads="1"/>
          </p:cNvPicPr>
          <p:nvPr/>
        </p:nvPicPr>
        <p:blipFill>
          <a:blip r:embed="rId4"/>
          <a:srcRect/>
          <a:stretch>
            <a:fillRect/>
          </a:stretch>
        </p:blipFill>
        <p:spPr bwMode="auto">
          <a:xfrm>
            <a:off x="7772400" y="76200"/>
            <a:ext cx="1371600" cy="1371600"/>
          </a:xfrm>
          <a:prstGeom prst="rect">
            <a:avLst/>
          </a:prstGeom>
          <a:noFill/>
          <a:ln w="9525">
            <a:noFill/>
            <a:miter lim="800000"/>
            <a:headEnd/>
            <a:tailEnd/>
          </a:ln>
        </p:spPr>
      </p:pic>
      <p:pic>
        <p:nvPicPr>
          <p:cNvPr id="47109" name="Picture 69" descr="MCj04368860000[1]"/>
          <p:cNvPicPr>
            <a:picLocks noChangeAspect="1" noChangeArrowheads="1"/>
          </p:cNvPicPr>
          <p:nvPr/>
        </p:nvPicPr>
        <p:blipFill>
          <a:blip r:embed="rId4"/>
          <a:srcRect/>
          <a:stretch>
            <a:fillRect/>
          </a:stretch>
        </p:blipFill>
        <p:spPr bwMode="auto">
          <a:xfrm>
            <a:off x="76200" y="152400"/>
            <a:ext cx="1447800" cy="1447800"/>
          </a:xfrm>
          <a:prstGeom prst="rect">
            <a:avLst/>
          </a:prstGeom>
          <a:noFill/>
          <a:ln w="9525">
            <a:noFill/>
            <a:miter lim="800000"/>
            <a:headEnd/>
            <a:tailEnd/>
          </a:ln>
        </p:spPr>
      </p:pic>
      <p:sp>
        <p:nvSpPr>
          <p:cNvPr id="47110" name="Oval 7"/>
          <p:cNvSpPr>
            <a:spLocks noChangeArrowheads="1"/>
          </p:cNvSpPr>
          <p:nvPr/>
        </p:nvSpPr>
        <p:spPr bwMode="auto">
          <a:xfrm>
            <a:off x="3505200" y="127000"/>
            <a:ext cx="2438400" cy="1524000"/>
          </a:xfrm>
          <a:prstGeom prst="ellipse">
            <a:avLst/>
          </a:prstGeom>
          <a:gradFill rotWithShape="0">
            <a:gsLst>
              <a:gs pos="0">
                <a:schemeClr val="bg1"/>
              </a:gs>
              <a:gs pos="100000">
                <a:srgbClr val="99FF66"/>
              </a:gs>
            </a:gsLst>
            <a:lin ang="5400000" scaled="1"/>
          </a:gradFill>
          <a:ln w="127000" cmpd="thickThin">
            <a:solidFill>
              <a:srgbClr val="FF9900"/>
            </a:solidFill>
            <a:round/>
            <a:headEnd/>
            <a:tailEnd/>
          </a:ln>
        </p:spPr>
        <p:txBody>
          <a:bodyPr wrap="none" anchor="ctr"/>
          <a:lstStyle/>
          <a:p>
            <a:pPr algn="ctr"/>
            <a:endParaRPr lang="en-US" sz="5400">
              <a:solidFill>
                <a:schemeClr val="accent2"/>
              </a:solidFill>
              <a:latin typeface=".VnTime" pitchFamily="34" charset="0"/>
            </a:endParaRPr>
          </a:p>
        </p:txBody>
      </p:sp>
      <p:graphicFrame>
        <p:nvGraphicFramePr>
          <p:cNvPr id="47111" name="Object 14"/>
          <p:cNvGraphicFramePr>
            <a:graphicFrameLocks noChangeAspect="1"/>
          </p:cNvGraphicFramePr>
          <p:nvPr/>
        </p:nvGraphicFramePr>
        <p:xfrm>
          <a:off x="4089400" y="533400"/>
          <a:ext cx="1244600" cy="831850"/>
        </p:xfrm>
        <a:graphic>
          <a:graphicData uri="http://schemas.openxmlformats.org/presentationml/2006/ole">
            <p:oleObj spid="_x0000_s47111" name="Document" r:id="rId5" imgW="1792690" imgH="1451438" progId="Word.Document.8">
              <p:embed/>
            </p:oleObj>
          </a:graphicData>
        </a:graphic>
      </p:graphicFrame>
      <p:sp>
        <p:nvSpPr>
          <p:cNvPr id="47112" name="WordArt 9"/>
          <p:cNvSpPr>
            <a:spLocks noChangeArrowheads="1" noChangeShapeType="1" noTextEdit="1"/>
          </p:cNvSpPr>
          <p:nvPr/>
        </p:nvSpPr>
        <p:spPr bwMode="auto">
          <a:xfrm>
            <a:off x="3657600" y="304800"/>
            <a:ext cx="2133600" cy="1905000"/>
          </a:xfrm>
          <a:prstGeom prst="rect">
            <a:avLst/>
          </a:prstGeom>
        </p:spPr>
        <p:txBody>
          <a:bodyPr spcFirstLastPara="1" wrap="none" fromWordArt="1">
            <a:prstTxWarp prst="textArchUp">
              <a:avLst>
                <a:gd name="adj" fmla="val 11812554"/>
              </a:avLst>
            </a:prstTxWarp>
          </a:bodyPr>
          <a:lstStyle/>
          <a:p>
            <a:pPr algn="ctr"/>
            <a:r>
              <a:rPr lang="en-US" sz="3600" b="1" kern="10">
                <a:ln w="9525">
                  <a:solidFill>
                    <a:srgbClr val="FF0000"/>
                  </a:solidFill>
                  <a:round/>
                  <a:headEnd/>
                  <a:tailEnd/>
                </a:ln>
                <a:solidFill>
                  <a:srgbClr val="FF0000"/>
                </a:solidFill>
                <a:latin typeface="Times New Roman"/>
                <a:cs typeface="Times New Roman"/>
              </a:rPr>
              <a:t>PHÒNG GD&amp;ĐT TP.BẠC LIÊU</a:t>
            </a:r>
          </a:p>
        </p:txBody>
      </p:sp>
      <p:sp>
        <p:nvSpPr>
          <p:cNvPr id="47113" name="WordArt 4"/>
          <p:cNvSpPr>
            <a:spLocks noChangeArrowheads="1" noChangeShapeType="1" noTextEdit="1"/>
          </p:cNvSpPr>
          <p:nvPr/>
        </p:nvSpPr>
        <p:spPr bwMode="auto">
          <a:xfrm>
            <a:off x="990600" y="2514600"/>
            <a:ext cx="6834188" cy="1524000"/>
          </a:xfrm>
          <a:prstGeom prst="rect">
            <a:avLst/>
          </a:prstGeom>
        </p:spPr>
        <p:txBody>
          <a:bodyPr wrap="none" fromWordArt="1">
            <a:prstTxWarp prst="textPlain">
              <a:avLst>
                <a:gd name="adj" fmla="val 50000"/>
              </a:avLst>
            </a:prstTxWarp>
          </a:bodyPr>
          <a:lstStyle/>
          <a:p>
            <a:pPr algn="ctr"/>
            <a:endParaRPr lang="en-US" sz="1600" b="1" kern="10">
              <a:ln w="9525">
                <a:solidFill>
                  <a:srgbClr val="FF0000"/>
                </a:solidFill>
                <a:round/>
                <a:headEnd/>
                <a:tailEnd/>
              </a:ln>
              <a:solidFill>
                <a:srgbClr val="FF0000">
                  <a:alpha val="83920"/>
                </a:srgbClr>
              </a:solidFill>
              <a:effectLst>
                <a:outerShdw dist="35921" dir="2700000" algn="ctr" rotWithShape="0">
                  <a:srgbClr val="C0C0C0">
                    <a:alpha val="79999"/>
                  </a:srgbClr>
                </a:outerShdw>
              </a:effectLst>
              <a:latin typeface="Times New Roman"/>
              <a:cs typeface="Times New Roman"/>
            </a:endParaRPr>
          </a:p>
        </p:txBody>
      </p:sp>
      <p:sp>
        <p:nvSpPr>
          <p:cNvPr id="47114" name="WordArt 4"/>
          <p:cNvSpPr>
            <a:spLocks noChangeArrowheads="1" noChangeShapeType="1" noTextEdit="1"/>
          </p:cNvSpPr>
          <p:nvPr/>
        </p:nvSpPr>
        <p:spPr bwMode="auto">
          <a:xfrm>
            <a:off x="500034" y="1676400"/>
            <a:ext cx="8001056" cy="1524000"/>
          </a:xfrm>
          <a:prstGeom prst="rect">
            <a:avLst/>
          </a:prstGeom>
        </p:spPr>
        <p:txBody>
          <a:bodyPr wrap="none" fromWordArt="1">
            <a:prstTxWarp prst="textPlain">
              <a:avLst>
                <a:gd name="adj" fmla="val 50000"/>
              </a:avLst>
            </a:prstTxWarp>
          </a:bodyPr>
          <a:lstStyle/>
          <a:p>
            <a:pPr algn="ctr"/>
            <a:r>
              <a:rPr lang="en-US" sz="1600" b="1" kern="10" smtClean="0">
                <a:ln w="9525">
                  <a:solidFill>
                    <a:srgbClr val="FF0000"/>
                  </a:solidFill>
                  <a:round/>
                  <a:headEnd/>
                  <a:tailEnd/>
                </a:ln>
                <a:solidFill>
                  <a:srgbClr val="FF00FF"/>
                </a:solidFill>
                <a:effectLst>
                  <a:outerShdw dist="35921" dir="2700000" algn="ctr" rotWithShape="0">
                    <a:srgbClr val="C0C0C0">
                      <a:alpha val="79999"/>
                    </a:srgbClr>
                  </a:outerShdw>
                </a:effectLst>
                <a:latin typeface="Times New Roman"/>
                <a:cs typeface="Times New Roman"/>
              </a:rPr>
              <a:t>CHÀO  </a:t>
            </a:r>
            <a:r>
              <a:rPr lang="en-US" sz="1600" b="1" kern="10">
                <a:ln w="9525">
                  <a:solidFill>
                    <a:srgbClr val="FF0000"/>
                  </a:solidFill>
                  <a:round/>
                  <a:headEnd/>
                  <a:tailEnd/>
                </a:ln>
                <a:solidFill>
                  <a:srgbClr val="FF00FF"/>
                </a:solidFill>
                <a:effectLst>
                  <a:outerShdw dist="35921" dir="2700000" algn="ctr" rotWithShape="0">
                    <a:srgbClr val="C0C0C0">
                      <a:alpha val="79999"/>
                    </a:srgbClr>
                  </a:outerShdw>
                </a:effectLst>
                <a:latin typeface="Times New Roman"/>
                <a:cs typeface="Times New Roman"/>
              </a:rPr>
              <a:t>MỪNG </a:t>
            </a:r>
            <a:r>
              <a:rPr lang="en-US" sz="1600" b="1" kern="10" smtClean="0">
                <a:ln w="9525">
                  <a:solidFill>
                    <a:srgbClr val="FF0000"/>
                  </a:solidFill>
                  <a:round/>
                  <a:headEnd/>
                  <a:tailEnd/>
                </a:ln>
                <a:solidFill>
                  <a:srgbClr val="FF00FF"/>
                </a:solidFill>
                <a:effectLst>
                  <a:outerShdw dist="35921" dir="2700000" algn="ctr" rotWithShape="0">
                    <a:srgbClr val="C0C0C0">
                      <a:alpha val="79999"/>
                    </a:srgbClr>
                  </a:outerShdw>
                </a:effectLst>
                <a:latin typeface="Times New Roman"/>
                <a:cs typeface="Times New Roman"/>
              </a:rPr>
              <a:t> CÁC  EM  HỌC  SINH  LỚP  9</a:t>
            </a:r>
          </a:p>
          <a:p>
            <a:pPr algn="ctr"/>
            <a:r>
              <a:rPr lang="en-US" sz="1600" b="1" kern="10" smtClean="0">
                <a:ln w="9525">
                  <a:solidFill>
                    <a:srgbClr val="FF0000"/>
                  </a:solidFill>
                  <a:round/>
                  <a:headEnd/>
                  <a:tailEnd/>
                </a:ln>
                <a:solidFill>
                  <a:srgbClr val="FF00FF"/>
                </a:solidFill>
                <a:effectLst>
                  <a:outerShdw dist="35921" dir="2700000" algn="ctr" rotWithShape="0">
                    <a:srgbClr val="C0C0C0">
                      <a:alpha val="79999"/>
                    </a:srgbClr>
                  </a:outerShdw>
                </a:effectLst>
                <a:latin typeface="Times New Roman"/>
                <a:cs typeface="Times New Roman"/>
              </a:rPr>
              <a:t>  TRỞ  LẠI  VỚI  LỚP  HỌC  TRÊN  PHẦN  MỀM  </a:t>
            </a:r>
            <a:r>
              <a:rPr lang="en-US" sz="1600" b="1" kern="10" dirty="0" smtClean="0">
                <a:ln w="9525">
                  <a:solidFill>
                    <a:srgbClr val="FF0000"/>
                  </a:solidFill>
                  <a:round/>
                  <a:headEnd/>
                  <a:tailEnd/>
                </a:ln>
                <a:solidFill>
                  <a:srgbClr val="FF00FF"/>
                </a:solidFill>
                <a:effectLst>
                  <a:outerShdw dist="35921" dir="2700000" algn="ctr" rotWithShape="0">
                    <a:srgbClr val="C0C0C0">
                      <a:alpha val="79999"/>
                    </a:srgbClr>
                  </a:outerShdw>
                </a:effectLst>
                <a:latin typeface="Times New Roman"/>
                <a:cs typeface="Times New Roman"/>
              </a:rPr>
              <a:t>TEAMS</a:t>
            </a:r>
          </a:p>
        </p:txBody>
      </p:sp>
      <p:sp>
        <p:nvSpPr>
          <p:cNvPr id="47115" name="Text Box 6"/>
          <p:cNvSpPr txBox="1">
            <a:spLocks noChangeArrowheads="1"/>
          </p:cNvSpPr>
          <p:nvPr/>
        </p:nvSpPr>
        <p:spPr bwMode="auto">
          <a:xfrm>
            <a:off x="1524000" y="3429000"/>
            <a:ext cx="7010400" cy="1815882"/>
          </a:xfrm>
          <a:prstGeom prst="rect">
            <a:avLst/>
          </a:prstGeom>
          <a:noFill/>
          <a:ln w="9525">
            <a:noFill/>
            <a:miter lim="800000"/>
            <a:headEnd/>
            <a:tailEnd/>
          </a:ln>
        </p:spPr>
        <p:txBody>
          <a:bodyPr>
            <a:spAutoFit/>
          </a:bodyPr>
          <a:lstStyle/>
          <a:p>
            <a:pPr algn="ctr">
              <a:spcBef>
                <a:spcPct val="50000"/>
              </a:spcBef>
            </a:pPr>
            <a:r>
              <a:rPr lang="en-US" sz="2800" b="1" dirty="0" err="1">
                <a:solidFill>
                  <a:srgbClr val="1B05BB"/>
                </a:solidFill>
                <a:latin typeface="Times New Roman" pitchFamily="18" charset="0"/>
                <a:cs typeface="Times New Roman" pitchFamily="18" charset="0"/>
              </a:rPr>
              <a:t>Giáo</a:t>
            </a:r>
            <a:r>
              <a:rPr lang="en-US" sz="2800" b="1" dirty="0">
                <a:solidFill>
                  <a:srgbClr val="1B05BB"/>
                </a:solidFill>
                <a:latin typeface="Times New Roman" pitchFamily="18" charset="0"/>
                <a:cs typeface="Times New Roman" pitchFamily="18" charset="0"/>
              </a:rPr>
              <a:t> </a:t>
            </a:r>
            <a:r>
              <a:rPr lang="en-US" sz="2800" b="1" dirty="0" err="1">
                <a:solidFill>
                  <a:srgbClr val="1B05BB"/>
                </a:solidFill>
                <a:latin typeface="Times New Roman" pitchFamily="18" charset="0"/>
                <a:cs typeface="Times New Roman" pitchFamily="18" charset="0"/>
              </a:rPr>
              <a:t>viên</a:t>
            </a:r>
            <a:r>
              <a:rPr lang="en-US" sz="2800" b="1" dirty="0">
                <a:solidFill>
                  <a:srgbClr val="1B05BB"/>
                </a:solidFill>
                <a:latin typeface="Times New Roman" pitchFamily="18" charset="0"/>
                <a:cs typeface="Times New Roman" pitchFamily="18" charset="0"/>
              </a:rPr>
              <a:t>: </a:t>
            </a:r>
            <a:r>
              <a:rPr lang="en-US" sz="2800" b="1" dirty="0" smtClean="0">
                <a:solidFill>
                  <a:srgbClr val="1B05BB"/>
                </a:solidFill>
                <a:latin typeface="Times New Roman" pitchFamily="18" charset="0"/>
                <a:cs typeface="Times New Roman" pitchFamily="18" charset="0"/>
              </a:rPr>
              <a:t>Chu </a:t>
            </a:r>
            <a:r>
              <a:rPr lang="en-US" sz="2800" b="1" dirty="0" err="1" smtClean="0">
                <a:solidFill>
                  <a:srgbClr val="1B05BB"/>
                </a:solidFill>
                <a:latin typeface="Times New Roman" pitchFamily="18" charset="0"/>
                <a:cs typeface="Times New Roman" pitchFamily="18" charset="0"/>
              </a:rPr>
              <a:t>Tân</a:t>
            </a:r>
            <a:r>
              <a:rPr lang="en-US" sz="2800" b="1" dirty="0" smtClean="0">
                <a:solidFill>
                  <a:srgbClr val="1B05BB"/>
                </a:solidFill>
                <a:latin typeface="Times New Roman" pitchFamily="18" charset="0"/>
                <a:cs typeface="Times New Roman" pitchFamily="18" charset="0"/>
              </a:rPr>
              <a:t> </a:t>
            </a:r>
            <a:r>
              <a:rPr lang="en-US" sz="2800" b="1" dirty="0" err="1" smtClean="0">
                <a:solidFill>
                  <a:srgbClr val="1B05BB"/>
                </a:solidFill>
                <a:latin typeface="Times New Roman" pitchFamily="18" charset="0"/>
                <a:cs typeface="Times New Roman" pitchFamily="18" charset="0"/>
              </a:rPr>
              <a:t>Triển</a:t>
            </a:r>
            <a:endParaRPr lang="en-US" sz="2800" b="1" dirty="0" smtClean="0">
              <a:solidFill>
                <a:srgbClr val="1B05BB"/>
              </a:solidFill>
              <a:latin typeface="Times New Roman" pitchFamily="18" charset="0"/>
              <a:cs typeface="Times New Roman" pitchFamily="18" charset="0"/>
            </a:endParaRPr>
          </a:p>
          <a:p>
            <a:pPr algn="ctr">
              <a:spcBef>
                <a:spcPct val="50000"/>
              </a:spcBef>
            </a:pPr>
            <a:r>
              <a:rPr lang="en-US" sz="2800" b="1" dirty="0" smtClean="0">
                <a:solidFill>
                  <a:srgbClr val="1B05BB"/>
                </a:solidFill>
                <a:latin typeface="Times New Roman" pitchFamily="18" charset="0"/>
                <a:cs typeface="Times New Roman" pitchFamily="18" charset="0"/>
              </a:rPr>
              <a:t>SĐT: 0975481975-0986780055 </a:t>
            </a:r>
            <a:endParaRPr lang="en-US" sz="2800" b="1" dirty="0">
              <a:solidFill>
                <a:srgbClr val="1B05BB"/>
              </a:solidFill>
              <a:latin typeface="Times New Roman" pitchFamily="18" charset="0"/>
              <a:cs typeface="Times New Roman" pitchFamily="18" charset="0"/>
            </a:endParaRPr>
          </a:p>
          <a:p>
            <a:pPr algn="ctr">
              <a:spcBef>
                <a:spcPct val="50000"/>
              </a:spcBef>
            </a:pPr>
            <a:endParaRPr lang="en-US" sz="2800" b="1" dirty="0">
              <a:solidFill>
                <a:srgbClr val="1B05BB"/>
              </a:solidFill>
              <a:latin typeface="Times New Roman" pitchFamily="18" charset="0"/>
              <a:cs typeface="Times New Roman" pitchFamily="18" charset="0"/>
            </a:endParaRPr>
          </a:p>
        </p:txBody>
      </p:sp>
      <p:pic>
        <p:nvPicPr>
          <p:cNvPr id="47116" name="Picture 12" descr="sunflowers_wave_hb"/>
          <p:cNvPicPr>
            <a:picLocks noChangeAspect="1" noChangeArrowheads="1" noCrop="1"/>
          </p:cNvPicPr>
          <p:nvPr/>
        </p:nvPicPr>
        <p:blipFill>
          <a:blip r:embed="rId6"/>
          <a:srcRect/>
          <a:stretch>
            <a:fillRect/>
          </a:stretch>
        </p:blipFill>
        <p:spPr bwMode="auto">
          <a:xfrm>
            <a:off x="3311438" y="4429132"/>
            <a:ext cx="2538413" cy="2214578"/>
          </a:xfrm>
          <a:prstGeom prst="rect">
            <a:avLst/>
          </a:prstGeom>
          <a:noFill/>
          <a:ln w="9525">
            <a:noFill/>
            <a:miter lim="800000"/>
            <a:headEnd/>
            <a:tailEnd/>
          </a:ln>
        </p:spPr>
      </p:pic>
      <p:pic>
        <p:nvPicPr>
          <p:cNvPr id="47117" name="Picture 14" descr="blumen-pflanzen129"/>
          <p:cNvPicPr>
            <a:picLocks noChangeAspect="1" noChangeArrowheads="1" noCrop="1"/>
          </p:cNvPicPr>
          <p:nvPr/>
        </p:nvPicPr>
        <p:blipFill>
          <a:blip r:embed="rId7"/>
          <a:srcRect/>
          <a:stretch>
            <a:fillRect/>
          </a:stretch>
        </p:blipFill>
        <p:spPr bwMode="auto">
          <a:xfrm>
            <a:off x="7391400" y="5273675"/>
            <a:ext cx="1676400" cy="1508125"/>
          </a:xfrm>
          <a:prstGeom prst="rect">
            <a:avLst/>
          </a:prstGeom>
          <a:noFill/>
          <a:ln w="9525">
            <a:noFill/>
            <a:miter lim="800000"/>
            <a:headEnd/>
            <a:tailEnd/>
          </a:ln>
        </p:spPr>
      </p:pic>
      <p:pic>
        <p:nvPicPr>
          <p:cNvPr id="47118" name="Picture 14" descr="blumen-pflanzen129"/>
          <p:cNvPicPr>
            <a:picLocks noChangeAspect="1" noChangeArrowheads="1" noCrop="1"/>
          </p:cNvPicPr>
          <p:nvPr/>
        </p:nvPicPr>
        <p:blipFill>
          <a:blip r:embed="rId7"/>
          <a:srcRect/>
          <a:stretch>
            <a:fillRect/>
          </a:stretch>
        </p:blipFill>
        <p:spPr bwMode="auto">
          <a:xfrm>
            <a:off x="76200" y="5349875"/>
            <a:ext cx="1676400" cy="1508125"/>
          </a:xfrm>
          <a:prstGeom prst="rect">
            <a:avLst/>
          </a:prstGeom>
          <a:noFill/>
          <a:ln w="9525">
            <a:noFill/>
            <a:miter lim="800000"/>
            <a:headEnd/>
            <a:tailEnd/>
          </a:ln>
        </p:spPr>
      </p:pic>
      <p:graphicFrame>
        <p:nvGraphicFramePr>
          <p:cNvPr id="47119" name="Object 14"/>
          <p:cNvGraphicFramePr>
            <a:graphicFrameLocks noChangeAspect="1"/>
          </p:cNvGraphicFramePr>
          <p:nvPr/>
        </p:nvGraphicFramePr>
        <p:xfrm>
          <a:off x="4089400" y="533400"/>
          <a:ext cx="1244600" cy="831850"/>
        </p:xfrm>
        <a:graphic>
          <a:graphicData uri="http://schemas.openxmlformats.org/presentationml/2006/ole">
            <p:oleObj spid="_x0000_s47119" name="Document" r:id="rId8" imgW="1792690" imgH="1451438" progId="Word.Document.8">
              <p:embed/>
            </p:oleObj>
          </a:graphicData>
        </a:graphic>
      </p:graphicFrame>
      <p:sp>
        <p:nvSpPr>
          <p:cNvPr id="47120" name="WordArt 9"/>
          <p:cNvSpPr>
            <a:spLocks noChangeArrowheads="1" noChangeShapeType="1" noTextEdit="1"/>
          </p:cNvSpPr>
          <p:nvPr/>
        </p:nvSpPr>
        <p:spPr bwMode="auto">
          <a:xfrm>
            <a:off x="3657600" y="304800"/>
            <a:ext cx="2133600" cy="1905000"/>
          </a:xfrm>
          <a:prstGeom prst="rect">
            <a:avLst/>
          </a:prstGeom>
        </p:spPr>
        <p:txBody>
          <a:bodyPr spcFirstLastPara="1" wrap="none" fromWordArt="1">
            <a:prstTxWarp prst="textArchUp">
              <a:avLst>
                <a:gd name="adj" fmla="val 11812554"/>
              </a:avLst>
            </a:prstTxWarp>
          </a:bodyPr>
          <a:lstStyle/>
          <a:p>
            <a:pPr algn="ctr"/>
            <a:r>
              <a:rPr lang="en-US" sz="3600" b="1" kern="10">
                <a:ln w="9525">
                  <a:solidFill>
                    <a:srgbClr val="FF0000"/>
                  </a:solidFill>
                  <a:round/>
                  <a:headEnd/>
                  <a:tailEnd/>
                </a:ln>
                <a:solidFill>
                  <a:srgbClr val="FF0000"/>
                </a:solidFill>
                <a:latin typeface="Times New Roman"/>
                <a:cs typeface="Times New Roman"/>
              </a:rPr>
              <a:t>PHÒNG GD&amp;ĐT TP.BẠC LIÊU</a:t>
            </a:r>
          </a:p>
        </p:txBody>
      </p:sp>
      <p:grpSp>
        <p:nvGrpSpPr>
          <p:cNvPr id="47121" name="Group 17"/>
          <p:cNvGrpSpPr>
            <a:grpSpLocks/>
          </p:cNvGrpSpPr>
          <p:nvPr/>
        </p:nvGrpSpPr>
        <p:grpSpPr bwMode="auto">
          <a:xfrm>
            <a:off x="3505200" y="127000"/>
            <a:ext cx="2438400" cy="2082800"/>
            <a:chOff x="2208" y="80"/>
            <a:chExt cx="1536" cy="1312"/>
          </a:xfrm>
        </p:grpSpPr>
        <p:sp>
          <p:nvSpPr>
            <p:cNvPr id="47122" name="Oval 7"/>
            <p:cNvSpPr>
              <a:spLocks noChangeArrowheads="1"/>
            </p:cNvSpPr>
            <p:nvPr/>
          </p:nvSpPr>
          <p:spPr bwMode="auto">
            <a:xfrm>
              <a:off x="2208" y="80"/>
              <a:ext cx="1536" cy="960"/>
            </a:xfrm>
            <a:prstGeom prst="ellipse">
              <a:avLst/>
            </a:prstGeom>
            <a:gradFill rotWithShape="0">
              <a:gsLst>
                <a:gs pos="0">
                  <a:schemeClr val="bg1"/>
                </a:gs>
                <a:gs pos="100000">
                  <a:srgbClr val="99FF66"/>
                </a:gs>
              </a:gsLst>
              <a:lin ang="5400000" scaled="1"/>
            </a:gradFill>
            <a:ln w="127000" cmpd="thickThin">
              <a:solidFill>
                <a:srgbClr val="FF9900"/>
              </a:solidFill>
              <a:round/>
              <a:headEnd/>
              <a:tailEnd/>
            </a:ln>
          </p:spPr>
          <p:txBody>
            <a:bodyPr wrap="none" anchor="ctr"/>
            <a:lstStyle/>
            <a:p>
              <a:pPr algn="ctr"/>
              <a:endParaRPr lang="en-US" sz="5400">
                <a:solidFill>
                  <a:schemeClr val="accent2"/>
                </a:solidFill>
                <a:latin typeface=".VnTime" pitchFamily="34" charset="0"/>
              </a:endParaRPr>
            </a:p>
          </p:txBody>
        </p:sp>
        <p:graphicFrame>
          <p:nvGraphicFramePr>
            <p:cNvPr id="47123" name="Object 14"/>
            <p:cNvGraphicFramePr>
              <a:graphicFrameLocks noChangeAspect="1"/>
            </p:cNvGraphicFramePr>
            <p:nvPr/>
          </p:nvGraphicFramePr>
          <p:xfrm>
            <a:off x="2576" y="336"/>
            <a:ext cx="784" cy="524"/>
          </p:xfrm>
          <a:graphic>
            <a:graphicData uri="http://schemas.openxmlformats.org/presentationml/2006/ole">
              <p:oleObj spid="_x0000_s47123" name="Document" r:id="rId9" imgW="1792690" imgH="1451438" progId="Word.Document.8">
                <p:embed/>
              </p:oleObj>
            </a:graphicData>
          </a:graphic>
        </p:graphicFrame>
        <p:sp>
          <p:nvSpPr>
            <p:cNvPr id="47124" name="WordArt 9"/>
            <p:cNvSpPr>
              <a:spLocks noChangeArrowheads="1" noChangeShapeType="1" noTextEdit="1"/>
            </p:cNvSpPr>
            <p:nvPr/>
          </p:nvSpPr>
          <p:spPr bwMode="auto">
            <a:xfrm>
              <a:off x="2304" y="192"/>
              <a:ext cx="1344" cy="1200"/>
            </a:xfrm>
            <a:prstGeom prst="rect">
              <a:avLst/>
            </a:prstGeom>
          </p:spPr>
          <p:txBody>
            <a:bodyPr spcFirstLastPara="1" wrap="none" fromWordArt="1">
              <a:prstTxWarp prst="textArchUp">
                <a:avLst>
                  <a:gd name="adj" fmla="val 11812554"/>
                </a:avLst>
              </a:prstTxWarp>
            </a:bodyPr>
            <a:lstStyle/>
            <a:p>
              <a:pPr algn="ctr"/>
              <a:r>
                <a:rPr lang="en-US" sz="3600" b="1" kern="10" dirty="0" smtClean="0">
                  <a:ln w="9525">
                    <a:solidFill>
                      <a:srgbClr val="FF0000"/>
                    </a:solidFill>
                    <a:round/>
                    <a:headEnd/>
                    <a:tailEnd/>
                  </a:ln>
                  <a:solidFill>
                    <a:srgbClr val="FF0000"/>
                  </a:solidFill>
                  <a:latin typeface="Times New Roman"/>
                  <a:cs typeface="Times New Roman"/>
                </a:rPr>
                <a:t>TRƯỜNG THCS THÁI HÒA</a:t>
              </a:r>
              <a:endParaRPr lang="en-US" sz="3600" b="1" kern="10" dirty="0">
                <a:ln w="9525">
                  <a:solidFill>
                    <a:srgbClr val="FF0000"/>
                  </a:solidFill>
                  <a:round/>
                  <a:headEnd/>
                  <a:tailEnd/>
                </a:ln>
                <a:solidFill>
                  <a:srgbClr val="FF0000"/>
                </a:solidFill>
                <a:latin typeface="Times New Roman"/>
                <a:cs typeface="Times New Roman"/>
              </a:endParaRPr>
            </a:p>
          </p:txBody>
        </p:sp>
      </p:grpSp>
    </p:spTree>
    <p:custDataLst>
      <p:tags r:id="rId2"/>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3375"/>
            <a:ext cx="8229600" cy="5792788"/>
          </a:xfrm>
        </p:spPr>
        <p:txBody>
          <a:bodyPr rtlCol="0">
            <a:normAutofit/>
          </a:bodyPr>
          <a:lstStyle/>
          <a:p>
            <a:pPr marL="0" indent="0">
              <a:spcAft>
                <a:spcPts val="0"/>
              </a:spcAft>
              <a:buFont typeface="Arial" pitchFamily="34" charset="0"/>
              <a:buNone/>
              <a:defRPr/>
            </a:pPr>
            <a:r>
              <a:rPr lang="vi-VN" sz="2400" b="1" dirty="0" smtClean="0">
                <a:solidFill>
                  <a:srgbClr val="FF0000"/>
                </a:solidFill>
                <a:latin typeface="Times New Roman" pitchFamily="18" charset="0"/>
                <a:cs typeface="Times New Roman" pitchFamily="18" charset="0"/>
              </a:rPr>
              <a:t>Điều </a:t>
            </a:r>
            <a:r>
              <a:rPr lang="vi-VN" sz="2400" b="1" dirty="0">
                <a:solidFill>
                  <a:srgbClr val="FF0000"/>
                </a:solidFill>
                <a:latin typeface="Times New Roman" pitchFamily="18" charset="0"/>
                <a:cs typeface="Times New Roman" pitchFamily="18" charset="0"/>
              </a:rPr>
              <a:t>140. Tội hành hạ người </a:t>
            </a:r>
            <a:r>
              <a:rPr lang="vi-VN" sz="2400" b="1" dirty="0" smtClean="0">
                <a:solidFill>
                  <a:srgbClr val="FF0000"/>
                </a:solidFill>
                <a:latin typeface="Times New Roman" pitchFamily="18" charset="0"/>
                <a:cs typeface="Times New Roman" pitchFamily="18" charset="0"/>
              </a:rPr>
              <a:t>khác (Bộ </a:t>
            </a:r>
            <a:r>
              <a:rPr lang="vi-VN" sz="2400" b="1" dirty="0">
                <a:solidFill>
                  <a:srgbClr val="FF0000"/>
                </a:solidFill>
                <a:latin typeface="Times New Roman" pitchFamily="18" charset="0"/>
                <a:cs typeface="Times New Roman" pitchFamily="18" charset="0"/>
              </a:rPr>
              <a:t>luật Hình sự 2015, sửa đổi bổ sung </a:t>
            </a:r>
            <a:r>
              <a:rPr lang="vi-VN" sz="2400" b="1" dirty="0" smtClean="0">
                <a:solidFill>
                  <a:srgbClr val="FF0000"/>
                </a:solidFill>
                <a:latin typeface="Times New Roman" pitchFamily="18" charset="0"/>
                <a:cs typeface="Times New Roman" pitchFamily="18" charset="0"/>
              </a:rPr>
              <a:t>2017) </a:t>
            </a:r>
            <a:endParaRPr lang="vi-VN" sz="2400" b="1" dirty="0">
              <a:solidFill>
                <a:srgbClr val="FF0000"/>
              </a:solidFill>
              <a:latin typeface="Times New Roman" pitchFamily="18" charset="0"/>
              <a:cs typeface="Times New Roman" pitchFamily="18" charset="0"/>
            </a:endParaRPr>
          </a:p>
          <a:p>
            <a:pPr marL="0" indent="0">
              <a:spcAft>
                <a:spcPts val="0"/>
              </a:spcAft>
              <a:buFont typeface="Arial" pitchFamily="34" charset="0"/>
              <a:buNone/>
              <a:defRPr/>
            </a:pPr>
            <a:r>
              <a:rPr lang="vi-VN" sz="2400" dirty="0">
                <a:solidFill>
                  <a:srgbClr val="7030A0"/>
                </a:solidFill>
                <a:latin typeface="Times New Roman" pitchFamily="18" charset="0"/>
                <a:cs typeface="Times New Roman" pitchFamily="18" charset="0"/>
              </a:rPr>
              <a:t>1. Người nào đối xử tàn ác hoặc làm nhục người lệ thuộc mình nếu không thuộc các trường hợp quy định tại Điều 185 của Bộ luật này, thì bị phạt cải tạo không giam giữ đến 03 năm hoặc phạt tù từ 03 tháng đến 02 năm.</a:t>
            </a:r>
          </a:p>
          <a:p>
            <a:pPr marL="0" indent="0">
              <a:spcAft>
                <a:spcPts val="0"/>
              </a:spcAft>
              <a:buFont typeface="Arial" pitchFamily="34" charset="0"/>
              <a:buNone/>
              <a:defRPr/>
            </a:pPr>
            <a:r>
              <a:rPr lang="vi-VN" sz="2400" dirty="0">
                <a:solidFill>
                  <a:srgbClr val="7030A0"/>
                </a:solidFill>
                <a:latin typeface="Times New Roman" pitchFamily="18" charset="0"/>
                <a:cs typeface="Times New Roman" pitchFamily="18" charset="0"/>
              </a:rPr>
              <a:t>2. Phạm tội thuộc một trong các trường hợp sau đây, thì bị phạt tù từ 01 năm đến 03 năm:</a:t>
            </a:r>
          </a:p>
          <a:p>
            <a:pPr marL="0" indent="0">
              <a:spcAft>
                <a:spcPts val="0"/>
              </a:spcAft>
              <a:buFont typeface="Arial" pitchFamily="34" charset="0"/>
              <a:buNone/>
              <a:defRPr/>
            </a:pPr>
            <a:r>
              <a:rPr lang="vi-VN" sz="2400" dirty="0">
                <a:solidFill>
                  <a:srgbClr val="7030A0"/>
                </a:solidFill>
                <a:latin typeface="Times New Roman" pitchFamily="18" charset="0"/>
                <a:cs typeface="Times New Roman" pitchFamily="18" charset="0"/>
              </a:rPr>
              <a:t>a) Đối với người dưới 16 tuổi, phụ nữ mà biết là có thai, người già yếu, ốm đau hoặc người khác không có khả năng tự vệ;</a:t>
            </a:r>
          </a:p>
          <a:p>
            <a:pPr marL="0" indent="0">
              <a:spcAft>
                <a:spcPts val="0"/>
              </a:spcAft>
              <a:buFont typeface="Arial" pitchFamily="34" charset="0"/>
              <a:buNone/>
              <a:defRPr/>
            </a:pPr>
            <a:r>
              <a:rPr lang="vi-VN" sz="2400" dirty="0">
                <a:solidFill>
                  <a:srgbClr val="7030A0"/>
                </a:solidFill>
                <a:latin typeface="Times New Roman" pitchFamily="18" charset="0"/>
                <a:cs typeface="Times New Roman" pitchFamily="18" charset="0"/>
              </a:rPr>
              <a:t>b) Gây rối loạn tâm thần và hành vi của nạn nhân 11% trở lên;</a:t>
            </a:r>
          </a:p>
          <a:p>
            <a:pPr marL="0" indent="0">
              <a:spcAft>
                <a:spcPts val="0"/>
              </a:spcAft>
              <a:buFont typeface="Arial" pitchFamily="34" charset="0"/>
              <a:buNone/>
              <a:defRPr/>
            </a:pPr>
            <a:r>
              <a:rPr lang="vi-VN" sz="2400" dirty="0">
                <a:solidFill>
                  <a:srgbClr val="7030A0"/>
                </a:solidFill>
                <a:latin typeface="Times New Roman" pitchFamily="18" charset="0"/>
                <a:cs typeface="Times New Roman" pitchFamily="18" charset="0"/>
              </a:rPr>
              <a:t>c) Đối với 02 người trở lên.”</a:t>
            </a:r>
          </a:p>
          <a:p>
            <a:pPr fontAlgn="auto">
              <a:spcAft>
                <a:spcPts val="0"/>
              </a:spcAft>
              <a:buFont typeface="Arial" pitchFamily="34" charset="0"/>
              <a:buChar char="•"/>
              <a:defRPr/>
            </a:pPr>
            <a:endParaRPr lang="vi-VN" sz="2200" dirty="0">
              <a:latin typeface="Times New Roman" pitchFamily="18" charset="0"/>
              <a:cs typeface="Times New Roman" pitchFamily="18" charset="0"/>
            </a:endParaRP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5" y="476250"/>
            <a:ext cx="8435975" cy="5649913"/>
          </a:xfrm>
        </p:spPr>
        <p:txBody>
          <a:bodyPr rtlCol="0">
            <a:normAutofit/>
          </a:bodyPr>
          <a:lstStyle/>
          <a:p>
            <a:pPr marL="0" indent="0">
              <a:spcAft>
                <a:spcPts val="0"/>
              </a:spcAft>
              <a:buFont typeface="Arial" pitchFamily="34" charset="0"/>
              <a:buNone/>
              <a:defRPr/>
            </a:pPr>
            <a:r>
              <a:rPr lang="vi-VN" sz="2400" b="1" dirty="0">
                <a:solidFill>
                  <a:srgbClr val="FF0000"/>
                </a:solidFill>
                <a:latin typeface="+mj-lt"/>
              </a:rPr>
              <a:t>Điều 12. Tuổi chịu trách nhiệm hình </a:t>
            </a:r>
            <a:r>
              <a:rPr lang="vi-VN" sz="2400" b="1" dirty="0" smtClean="0">
                <a:solidFill>
                  <a:srgbClr val="FF0000"/>
                </a:solidFill>
                <a:latin typeface="+mj-lt"/>
              </a:rPr>
              <a:t>sự ( Bộ luật Hình sự 2015)</a:t>
            </a:r>
            <a:endParaRPr lang="vi-VN" sz="2400" dirty="0">
              <a:solidFill>
                <a:srgbClr val="FF0000"/>
              </a:solidFill>
              <a:latin typeface="+mj-lt"/>
            </a:endParaRPr>
          </a:p>
          <a:p>
            <a:pPr marL="0" indent="0">
              <a:spcAft>
                <a:spcPts val="0"/>
              </a:spcAft>
              <a:buFont typeface="Arial" pitchFamily="34" charset="0"/>
              <a:buNone/>
              <a:defRPr/>
            </a:pPr>
            <a:r>
              <a:rPr lang="vi-VN" sz="2400" dirty="0">
                <a:solidFill>
                  <a:srgbClr val="7030A0"/>
                </a:solidFill>
                <a:latin typeface="+mj-lt"/>
              </a:rPr>
              <a:t>1. Người từ đủ 16 tuổi trở lên phải chịu trách nhiệm hình sự về mọi tội phạm, trừ những tội phạm mà Bộ luật này có quy định khác.</a:t>
            </a:r>
          </a:p>
          <a:p>
            <a:pPr marL="0" indent="0">
              <a:spcAft>
                <a:spcPts val="0"/>
              </a:spcAft>
              <a:buFont typeface="Arial" pitchFamily="34" charset="0"/>
              <a:buNone/>
              <a:defRPr/>
            </a:pPr>
            <a:r>
              <a:rPr lang="vi-VN" sz="2400" dirty="0">
                <a:solidFill>
                  <a:srgbClr val="7030A0"/>
                </a:solidFill>
                <a:latin typeface="+mj-lt"/>
              </a:rPr>
              <a:t>2. Người từ đủ 14 tuổi đến dưới 16 tuổi phải chịu trách nhiệm hình </a:t>
            </a:r>
            <a:r>
              <a:rPr lang="vi-VN" sz="2400" dirty="0" smtClean="0">
                <a:solidFill>
                  <a:srgbClr val="7030A0"/>
                </a:solidFill>
                <a:latin typeface="+mj-lt"/>
              </a:rPr>
              <a:t>sự về </a:t>
            </a:r>
            <a:r>
              <a:rPr lang="vi-VN" sz="2400" dirty="0">
                <a:solidFill>
                  <a:srgbClr val="7030A0"/>
                </a:solidFill>
                <a:latin typeface="+mj-lt"/>
              </a:rPr>
              <a:t>tội phạm rất nghiêm trọng, tội phạm đặc biệt nghiêm trọng quy định tại một trong các điều </a:t>
            </a:r>
            <a:r>
              <a:rPr lang="vi-VN" sz="2400" dirty="0" smtClean="0">
                <a:solidFill>
                  <a:srgbClr val="7030A0"/>
                </a:solidFill>
                <a:latin typeface="+mj-lt"/>
              </a:rPr>
              <a:t>của </a:t>
            </a:r>
            <a:r>
              <a:rPr lang="vi-VN" sz="2400" dirty="0">
                <a:solidFill>
                  <a:srgbClr val="7030A0"/>
                </a:solidFill>
                <a:latin typeface="+mj-lt"/>
              </a:rPr>
              <a:t>Bộ luật này.</a:t>
            </a:r>
          </a:p>
          <a:p>
            <a:pPr marL="0" indent="0" fontAlgn="auto">
              <a:spcAft>
                <a:spcPts val="0"/>
              </a:spcAft>
              <a:buFont typeface="Arial" pitchFamily="34" charset="0"/>
              <a:buNone/>
              <a:defRPr/>
            </a:pPr>
            <a:endParaRPr lang="vi-VN" dirty="0"/>
          </a:p>
        </p:txBody>
      </p:sp>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 Box 13"/>
          <p:cNvSpPr txBox="1">
            <a:spLocks noChangeArrowheads="1"/>
          </p:cNvSpPr>
          <p:nvPr/>
        </p:nvSpPr>
        <p:spPr bwMode="auto">
          <a:xfrm>
            <a:off x="457200" y="304800"/>
            <a:ext cx="184150" cy="762000"/>
          </a:xfrm>
          <a:prstGeom prst="rect">
            <a:avLst/>
          </a:prstGeom>
          <a:noFill/>
          <a:ln w="9525">
            <a:noFill/>
            <a:miter lim="800000"/>
            <a:headEnd/>
            <a:tailEnd/>
          </a:ln>
        </p:spPr>
        <p:txBody>
          <a:bodyPr wrap="none">
            <a:spAutoFit/>
          </a:bodyPr>
          <a:lstStyle/>
          <a:p>
            <a:endParaRPr lang="en-US" sz="4400">
              <a:solidFill>
                <a:schemeClr val="tx2"/>
              </a:solidFill>
              <a:latin typeface="Times New Roman" pitchFamily="18" charset="0"/>
            </a:endParaRPr>
          </a:p>
        </p:txBody>
      </p:sp>
      <p:sp>
        <p:nvSpPr>
          <p:cNvPr id="139278" name="Text Box 14"/>
          <p:cNvSpPr txBox="1">
            <a:spLocks noChangeArrowheads="1"/>
          </p:cNvSpPr>
          <p:nvPr/>
        </p:nvSpPr>
        <p:spPr bwMode="auto">
          <a:xfrm>
            <a:off x="228600" y="228600"/>
            <a:ext cx="8382000" cy="830263"/>
          </a:xfrm>
          <a:prstGeom prst="rect">
            <a:avLst/>
          </a:prstGeom>
          <a:noFill/>
          <a:ln w="9525">
            <a:noFill/>
            <a:miter lim="800000"/>
            <a:headEnd/>
            <a:tailEnd/>
          </a:ln>
        </p:spPr>
        <p:txBody>
          <a:bodyPr>
            <a:spAutoFit/>
          </a:bodyPr>
          <a:lstStyle/>
          <a:p>
            <a:pPr>
              <a:spcBef>
                <a:spcPct val="50000"/>
              </a:spcBef>
            </a:pPr>
            <a:r>
              <a:rPr lang="en-US" sz="2400" b="1">
                <a:latin typeface="Times New Roman" pitchFamily="18" charset="0"/>
              </a:rPr>
              <a:t>*Vi phạm pháp luật hành chính: là hành vi xâm phạm các quy tắc quản lý Nhà nước mà không phải là tội phạm.</a:t>
            </a:r>
            <a:endParaRPr lang="en-US" sz="2400" b="1" i="1">
              <a:latin typeface="Times New Roman" pitchFamily="18" charset="0"/>
            </a:endParaRPr>
          </a:p>
        </p:txBody>
      </p:sp>
      <p:sp>
        <p:nvSpPr>
          <p:cNvPr id="27651" name="Rectangle 2"/>
          <p:cNvSpPr>
            <a:spLocks noChangeArrowheads="1"/>
          </p:cNvSpPr>
          <p:nvPr/>
        </p:nvSpPr>
        <p:spPr bwMode="auto">
          <a:xfrm>
            <a:off x="392113" y="1700213"/>
            <a:ext cx="8218487" cy="1570037"/>
          </a:xfrm>
          <a:prstGeom prst="rect">
            <a:avLst/>
          </a:prstGeom>
          <a:noFill/>
          <a:ln w="9525">
            <a:noFill/>
            <a:miter lim="800000"/>
            <a:headEnd/>
            <a:tailEnd/>
          </a:ln>
        </p:spPr>
        <p:txBody>
          <a:bodyPr>
            <a:spAutoFit/>
          </a:bodyPr>
          <a:lstStyle/>
          <a:p>
            <a:r>
              <a:rPr lang="en-US" sz="2400" b="1">
                <a:solidFill>
                  <a:srgbClr val="0070C0"/>
                </a:solidFill>
                <a:latin typeface="Times New Roman" pitchFamily="18" charset="0"/>
                <a:cs typeface="Times New Roman" pitchFamily="18" charset="0"/>
              </a:rPr>
              <a:t>Tình huống : Chị Hoa đi xe máy không đội mũ bảo hiểm. Chị Hoa bị công an phạt 300.000đ. </a:t>
            </a:r>
          </a:p>
          <a:p>
            <a:r>
              <a:rPr lang="en-US" sz="2400" b="1">
                <a:solidFill>
                  <a:srgbClr val="0070C0"/>
                </a:solidFill>
                <a:latin typeface="Times New Roman" pitchFamily="18" charset="0"/>
                <a:cs typeface="Times New Roman" pitchFamily="18" charset="0"/>
              </a:rPr>
              <a:t>	Theo em chị Hoa có vi phạm pháp luật không? Trách nhiệm của chị Hoa trong trường hợp này là gì?</a:t>
            </a:r>
            <a:endParaRPr lang="vi-VN" sz="2400" b="1">
              <a:solidFill>
                <a:srgbClr val="0070C0"/>
              </a:solidFill>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9278"/>
                                        </p:tgtEl>
                                        <p:attrNameLst>
                                          <p:attrName>style.visibility</p:attrName>
                                        </p:attrNameLst>
                                      </p:cBhvr>
                                      <p:to>
                                        <p:strVal val="visible"/>
                                      </p:to>
                                    </p:set>
                                    <p:animEffect transition="in" filter="blinds(horizontal)">
                                      <p:cBhvr>
                                        <p:cTn id="7" dur="500"/>
                                        <p:tgtEl>
                                          <p:spTgt spid="139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7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850" y="260350"/>
            <a:ext cx="8569325" cy="6192838"/>
          </a:xfrm>
        </p:spPr>
        <p:txBody>
          <a:bodyPr>
            <a:normAutofit/>
          </a:bodyPr>
          <a:lstStyle/>
          <a:p>
            <a:r>
              <a:rPr lang="vi-VN" sz="2400" b="1" dirty="0" smtClean="0">
                <a:solidFill>
                  <a:srgbClr val="0070C0"/>
                </a:solidFill>
                <a:latin typeface="Times New Roman" pitchFamily="18" charset="0"/>
              </a:rPr>
              <a:t>Điều 6 Nghị định 100/2019/NĐ-CP</a:t>
            </a:r>
            <a:r>
              <a:rPr lang="vi-VN" sz="2400" dirty="0" smtClean="0">
                <a:solidFill>
                  <a:srgbClr val="0070C0"/>
                </a:solidFill>
                <a:latin typeface="Times New Roman" pitchFamily="18" charset="0"/>
              </a:rPr>
              <a:t> của Chính phủ về xử phạt vi phạm hành chính trong lĩnh vực giao thông đường bộ có hiệu lực từ ngày 01/01/2020, với hành vi không đội mũ bảo hiểm khi tham gia giao thông thì việc xử phạt hành chính được áp dụng theo quy định tại cụ thể:</a:t>
            </a:r>
          </a:p>
          <a:p>
            <a:pPr>
              <a:buFont typeface="Arial" charset="0"/>
              <a:buNone/>
            </a:pPr>
            <a:r>
              <a:rPr lang="vi-VN" sz="2400" dirty="0" smtClean="0">
                <a:solidFill>
                  <a:srgbClr val="0070C0"/>
                </a:solidFill>
                <a:latin typeface="Times New Roman" pitchFamily="18" charset="0"/>
              </a:rPr>
              <a:t>- Phạt tiền từ </a:t>
            </a:r>
            <a:r>
              <a:rPr lang="vi-VN" sz="2400" b="1" dirty="0" smtClean="0">
                <a:solidFill>
                  <a:srgbClr val="0070C0"/>
                </a:solidFill>
                <a:latin typeface="Times New Roman" pitchFamily="18" charset="0"/>
              </a:rPr>
              <a:t>200.000 đồng đến 300.000</a:t>
            </a:r>
            <a:r>
              <a:rPr lang="vi-VN" sz="2400" dirty="0" smtClean="0">
                <a:solidFill>
                  <a:srgbClr val="0070C0"/>
                </a:solidFill>
                <a:latin typeface="Times New Roman" pitchFamily="18" charset="0"/>
              </a:rPr>
              <a:t> </a:t>
            </a:r>
            <a:r>
              <a:rPr lang="vi-VN" sz="2400" b="1" dirty="0" smtClean="0">
                <a:solidFill>
                  <a:srgbClr val="0070C0"/>
                </a:solidFill>
                <a:latin typeface="Times New Roman" pitchFamily="18" charset="0"/>
              </a:rPr>
              <a:t>đồng</a:t>
            </a:r>
            <a:r>
              <a:rPr lang="vi-VN" sz="2400" dirty="0" smtClean="0">
                <a:solidFill>
                  <a:srgbClr val="0070C0"/>
                </a:solidFill>
                <a:latin typeface="Times New Roman" pitchFamily="18" charset="0"/>
              </a:rPr>
              <a:t> đối với người không đội mũ bảo hiểm khi điều khiển xe mô tô, xe máy tham gia giao thông trên đường bộ.</a:t>
            </a:r>
          </a:p>
          <a:p>
            <a:pPr>
              <a:buFont typeface="Arial" charset="0"/>
              <a:buNone/>
            </a:pPr>
            <a:endParaRPr lang="vi-VN" sz="2400" dirty="0" smtClean="0">
              <a:solidFill>
                <a:srgbClr val="0070C0"/>
              </a:solidFill>
              <a:latin typeface="Times New Roman" pitchFamily="18" charset="0"/>
              <a:cs typeface="Times New Roman" pitchFamily="18" charset="0"/>
            </a:endParaRPr>
          </a:p>
          <a:p>
            <a:pPr>
              <a:buFont typeface="Arial" charset="0"/>
              <a:buNone/>
            </a:pPr>
            <a:r>
              <a:rPr lang="vi-VN" sz="2400" dirty="0" smtClean="0">
                <a:solidFill>
                  <a:srgbClr val="0070C0"/>
                </a:solidFill>
                <a:latin typeface="Times New Roman" pitchFamily="18" charset="0"/>
                <a:cs typeface="Times New Roman" pitchFamily="18" charset="0"/>
              </a:rPr>
              <a:t>- Cảnh cáo hoặc phạt tiền từ 100 đến 300 nghìn đồng với hành vi không thực hiện các biện pháp bảo vệ cá nhân đối với người tham gia chống dịch và người có nguy cơ mắc bệnh dịch theo cơ quan y tế.</a:t>
            </a:r>
          </a:p>
          <a:p>
            <a:pPr>
              <a:buFont typeface="Arial" charset="0"/>
              <a:buNone/>
            </a:pPr>
            <a:r>
              <a:rPr lang="en-US" sz="2400" dirty="0" smtClean="0">
                <a:solidFill>
                  <a:srgbClr val="0070C0"/>
                </a:solidFill>
                <a:latin typeface="Times New Roman" pitchFamily="18" charset="0"/>
                <a:cs typeface="Times New Roman" pitchFamily="18" charset="0"/>
              </a:rPr>
              <a:t>                          </a:t>
            </a:r>
            <a:r>
              <a:rPr lang="vi-VN" sz="2400" dirty="0" smtClean="0">
                <a:solidFill>
                  <a:srgbClr val="0070C0"/>
                </a:solidFill>
                <a:latin typeface="Times New Roman" pitchFamily="18" charset="0"/>
                <a:cs typeface="Times New Roman" pitchFamily="18" charset="0"/>
              </a:rPr>
              <a:t>(Theo khoản 1 điều 11 nghị định 176/2013 NĐ-CP)</a:t>
            </a:r>
          </a:p>
        </p:txBody>
      </p:sp>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 Box 33"/>
          <p:cNvSpPr txBox="1">
            <a:spLocks noChangeArrowheads="1"/>
          </p:cNvSpPr>
          <p:nvPr/>
        </p:nvSpPr>
        <p:spPr bwMode="auto">
          <a:xfrm>
            <a:off x="228600" y="228600"/>
            <a:ext cx="8382000" cy="1570038"/>
          </a:xfrm>
          <a:prstGeom prst="rect">
            <a:avLst/>
          </a:prstGeom>
          <a:noFill/>
          <a:ln w="9525">
            <a:noFill/>
            <a:miter lim="800000"/>
            <a:headEnd/>
            <a:tailEnd/>
          </a:ln>
        </p:spPr>
        <p:txBody>
          <a:bodyPr>
            <a:spAutoFit/>
          </a:bodyPr>
          <a:lstStyle/>
          <a:p>
            <a:pPr>
              <a:spcBef>
                <a:spcPct val="50000"/>
              </a:spcBef>
            </a:pPr>
            <a:r>
              <a:rPr lang="en-US" sz="2400" b="1" i="1" dirty="0">
                <a:latin typeface="Times New Roman" pitchFamily="18" charset="0"/>
              </a:rPr>
              <a:t>* </a:t>
            </a:r>
            <a:r>
              <a:rPr lang="en-US" sz="2400" b="1" dirty="0">
                <a:latin typeface="Times New Roman" pitchFamily="18" charset="0"/>
              </a:rPr>
              <a:t>Vi </a:t>
            </a:r>
            <a:r>
              <a:rPr lang="en-US" sz="2400" b="1" dirty="0" err="1">
                <a:latin typeface="Times New Roman" pitchFamily="18" charset="0"/>
              </a:rPr>
              <a:t>phạm</a:t>
            </a:r>
            <a:r>
              <a:rPr lang="en-US" sz="2400" b="1" dirty="0">
                <a:latin typeface="Times New Roman" pitchFamily="18" charset="0"/>
              </a:rPr>
              <a:t> </a:t>
            </a:r>
            <a:r>
              <a:rPr lang="en-US" sz="2400" b="1" dirty="0" err="1">
                <a:latin typeface="Times New Roman" pitchFamily="18" charset="0"/>
              </a:rPr>
              <a:t>pháp</a:t>
            </a:r>
            <a:r>
              <a:rPr lang="en-US" sz="2400" b="1" dirty="0">
                <a:latin typeface="Times New Roman" pitchFamily="18" charset="0"/>
              </a:rPr>
              <a:t> </a:t>
            </a:r>
            <a:r>
              <a:rPr lang="en-US" sz="2400" b="1" dirty="0" err="1">
                <a:latin typeface="Times New Roman" pitchFamily="18" charset="0"/>
              </a:rPr>
              <a:t>luật</a:t>
            </a:r>
            <a:r>
              <a:rPr lang="en-US" sz="2400" b="1" dirty="0">
                <a:latin typeface="Times New Roman" pitchFamily="18" charset="0"/>
              </a:rPr>
              <a:t> </a:t>
            </a:r>
            <a:r>
              <a:rPr lang="en-US" sz="2400" b="1" dirty="0" err="1">
                <a:latin typeface="Times New Roman" pitchFamily="18" charset="0"/>
              </a:rPr>
              <a:t>dân</a:t>
            </a:r>
            <a:r>
              <a:rPr lang="en-US" sz="2400" b="1" dirty="0">
                <a:latin typeface="Times New Roman" pitchFamily="18" charset="0"/>
              </a:rPr>
              <a:t> </a:t>
            </a:r>
            <a:r>
              <a:rPr lang="en-US" sz="2400" b="1" dirty="0" err="1">
                <a:latin typeface="Times New Roman" pitchFamily="18" charset="0"/>
              </a:rPr>
              <a:t>sự</a:t>
            </a:r>
            <a:r>
              <a:rPr lang="en-US" sz="2400" b="1" dirty="0">
                <a:latin typeface="Times New Roman" pitchFamily="18" charset="0"/>
              </a:rPr>
              <a:t>:</a:t>
            </a:r>
            <a:r>
              <a:rPr lang="en-US" sz="2400" b="1" i="1" dirty="0">
                <a:latin typeface="Times New Roman" pitchFamily="18" charset="0"/>
              </a:rPr>
              <a:t> </a:t>
            </a:r>
            <a:r>
              <a:rPr lang="en-US" sz="2400" b="1" dirty="0" err="1">
                <a:latin typeface="Times New Roman" pitchFamily="18" charset="0"/>
              </a:rPr>
              <a:t>là</a:t>
            </a:r>
            <a:r>
              <a:rPr lang="en-US" sz="2400" b="1" dirty="0">
                <a:latin typeface="Times New Roman" pitchFamily="18" charset="0"/>
              </a:rPr>
              <a:t> </a:t>
            </a:r>
            <a:r>
              <a:rPr lang="en-US" sz="2400" b="1" dirty="0" err="1">
                <a:latin typeface="Times New Roman" pitchFamily="18" charset="0"/>
              </a:rPr>
              <a:t>hành</a:t>
            </a:r>
            <a:r>
              <a:rPr lang="en-US" sz="2400" b="1" dirty="0">
                <a:latin typeface="Times New Roman" pitchFamily="18" charset="0"/>
              </a:rPr>
              <a:t> vi </a:t>
            </a:r>
            <a:r>
              <a:rPr lang="en-US" sz="2400" b="1" dirty="0" err="1">
                <a:latin typeface="Times New Roman" pitchFamily="18" charset="0"/>
              </a:rPr>
              <a:t>trái</a:t>
            </a:r>
            <a:r>
              <a:rPr lang="en-US" sz="2400" b="1" dirty="0">
                <a:latin typeface="Times New Roman" pitchFamily="18" charset="0"/>
              </a:rPr>
              <a:t> </a:t>
            </a:r>
            <a:r>
              <a:rPr lang="en-US" sz="2400" b="1" dirty="0" err="1">
                <a:latin typeface="Times New Roman" pitchFamily="18" charset="0"/>
              </a:rPr>
              <a:t>pháp</a:t>
            </a:r>
            <a:r>
              <a:rPr lang="en-US" sz="2400" b="1" dirty="0">
                <a:latin typeface="Times New Roman" pitchFamily="18" charset="0"/>
              </a:rPr>
              <a:t> </a:t>
            </a:r>
            <a:r>
              <a:rPr lang="en-US" sz="2400" b="1" dirty="0" err="1">
                <a:latin typeface="Times New Roman" pitchFamily="18" charset="0"/>
              </a:rPr>
              <a:t>luật</a:t>
            </a:r>
            <a:r>
              <a:rPr lang="en-US" sz="2400" b="1" dirty="0">
                <a:latin typeface="Times New Roman" pitchFamily="18" charset="0"/>
              </a:rPr>
              <a:t>, </a:t>
            </a:r>
            <a:r>
              <a:rPr lang="en-US" sz="2400" b="1" dirty="0" err="1">
                <a:latin typeface="Times New Roman" pitchFamily="18" charset="0"/>
              </a:rPr>
              <a:t>xâm</a:t>
            </a:r>
            <a:r>
              <a:rPr lang="en-US" sz="2400" b="1" dirty="0">
                <a:latin typeface="Times New Roman" pitchFamily="18" charset="0"/>
              </a:rPr>
              <a:t> </a:t>
            </a:r>
            <a:r>
              <a:rPr lang="en-US" sz="2400" b="1" dirty="0" err="1">
                <a:latin typeface="Times New Roman" pitchFamily="18" charset="0"/>
              </a:rPr>
              <a:t>hại</a:t>
            </a:r>
            <a:r>
              <a:rPr lang="en-US" sz="2400" b="1" dirty="0">
                <a:latin typeface="Times New Roman" pitchFamily="18" charset="0"/>
              </a:rPr>
              <a:t> </a:t>
            </a:r>
            <a:r>
              <a:rPr lang="en-US" sz="2400" b="1" dirty="0" err="1">
                <a:latin typeface="Times New Roman" pitchFamily="18" charset="0"/>
              </a:rPr>
              <a:t>tới</a:t>
            </a:r>
            <a:r>
              <a:rPr lang="en-US" sz="2400" b="1" dirty="0">
                <a:latin typeface="Times New Roman" pitchFamily="18" charset="0"/>
              </a:rPr>
              <a:t> </a:t>
            </a:r>
            <a:r>
              <a:rPr lang="en-US" sz="2400" b="1" dirty="0" err="1">
                <a:latin typeface="Times New Roman" pitchFamily="18" charset="0"/>
              </a:rPr>
              <a:t>các</a:t>
            </a:r>
            <a:r>
              <a:rPr lang="en-US" sz="2400" b="1" dirty="0">
                <a:latin typeface="Times New Roman" pitchFamily="18" charset="0"/>
              </a:rPr>
              <a:t> </a:t>
            </a:r>
            <a:r>
              <a:rPr lang="en-US" sz="2400" b="1" dirty="0" err="1">
                <a:latin typeface="Times New Roman" pitchFamily="18" charset="0"/>
              </a:rPr>
              <a:t>quan</a:t>
            </a:r>
            <a:r>
              <a:rPr lang="en-US" sz="2400" b="1" dirty="0">
                <a:latin typeface="Times New Roman" pitchFamily="18" charset="0"/>
              </a:rPr>
              <a:t> </a:t>
            </a:r>
            <a:r>
              <a:rPr lang="en-US" sz="2400" b="1" dirty="0" err="1">
                <a:latin typeface="Times New Roman" pitchFamily="18" charset="0"/>
              </a:rPr>
              <a:t>hệ</a:t>
            </a:r>
            <a:r>
              <a:rPr lang="en-US" sz="2400" b="1" dirty="0">
                <a:latin typeface="Times New Roman" pitchFamily="18" charset="0"/>
              </a:rPr>
              <a:t> </a:t>
            </a:r>
            <a:r>
              <a:rPr lang="en-US" sz="2400" b="1" dirty="0" err="1">
                <a:latin typeface="Times New Roman" pitchFamily="18" charset="0"/>
              </a:rPr>
              <a:t>tài</a:t>
            </a:r>
            <a:r>
              <a:rPr lang="en-US" sz="2400" b="1" dirty="0">
                <a:latin typeface="Times New Roman" pitchFamily="18" charset="0"/>
              </a:rPr>
              <a:t> </a:t>
            </a:r>
            <a:r>
              <a:rPr lang="en-US" sz="2400" b="1" dirty="0" err="1">
                <a:latin typeface="Times New Roman" pitchFamily="18" charset="0"/>
              </a:rPr>
              <a:t>sản</a:t>
            </a:r>
            <a:r>
              <a:rPr lang="en-US" sz="2400" b="1" dirty="0">
                <a:latin typeface="Times New Roman" pitchFamily="18" charset="0"/>
              </a:rPr>
              <a:t> (</a:t>
            </a:r>
            <a:r>
              <a:rPr lang="en-US" sz="2400" b="1" dirty="0" err="1">
                <a:latin typeface="Times New Roman" pitchFamily="18" charset="0"/>
              </a:rPr>
              <a:t>quan</a:t>
            </a:r>
            <a:r>
              <a:rPr lang="en-US" sz="2400" b="1" dirty="0">
                <a:latin typeface="Times New Roman" pitchFamily="18" charset="0"/>
              </a:rPr>
              <a:t> </a:t>
            </a:r>
            <a:r>
              <a:rPr lang="en-US" sz="2400" b="1" dirty="0" err="1">
                <a:latin typeface="Times New Roman" pitchFamily="18" charset="0"/>
              </a:rPr>
              <a:t>hệ</a:t>
            </a:r>
            <a:r>
              <a:rPr lang="en-US" sz="2400" b="1" dirty="0">
                <a:latin typeface="Times New Roman" pitchFamily="18" charset="0"/>
              </a:rPr>
              <a:t> </a:t>
            </a:r>
            <a:r>
              <a:rPr lang="en-US" sz="2400" b="1" dirty="0" err="1">
                <a:latin typeface="Times New Roman" pitchFamily="18" charset="0"/>
              </a:rPr>
              <a:t>sở</a:t>
            </a:r>
            <a:r>
              <a:rPr lang="en-US" sz="2400" b="1" dirty="0">
                <a:latin typeface="Times New Roman" pitchFamily="18" charset="0"/>
              </a:rPr>
              <a:t> </a:t>
            </a:r>
            <a:r>
              <a:rPr lang="en-US" sz="2400" b="1" dirty="0" err="1">
                <a:latin typeface="Times New Roman" pitchFamily="18" charset="0"/>
              </a:rPr>
              <a:t>hữu</a:t>
            </a:r>
            <a:r>
              <a:rPr lang="en-US" sz="2400" b="1" dirty="0">
                <a:latin typeface="Times New Roman" pitchFamily="18" charset="0"/>
              </a:rPr>
              <a:t>, </a:t>
            </a:r>
            <a:r>
              <a:rPr lang="en-US" sz="2400" b="1" dirty="0" err="1">
                <a:latin typeface="Times New Roman" pitchFamily="18" charset="0"/>
              </a:rPr>
              <a:t>chuyển</a:t>
            </a:r>
            <a:r>
              <a:rPr lang="en-US" sz="2400" b="1" dirty="0">
                <a:latin typeface="Times New Roman" pitchFamily="18" charset="0"/>
              </a:rPr>
              <a:t> </a:t>
            </a:r>
            <a:r>
              <a:rPr lang="en-US" sz="2400" b="1" dirty="0" err="1">
                <a:latin typeface="Times New Roman" pitchFamily="18" charset="0"/>
              </a:rPr>
              <a:t>dịch</a:t>
            </a:r>
            <a:r>
              <a:rPr lang="en-US" sz="2400" b="1" dirty="0">
                <a:latin typeface="Times New Roman" pitchFamily="18" charset="0"/>
              </a:rPr>
              <a:t> </a:t>
            </a:r>
            <a:r>
              <a:rPr lang="en-US" sz="2400" b="1" dirty="0" err="1">
                <a:latin typeface="Times New Roman" pitchFamily="18" charset="0"/>
              </a:rPr>
              <a:t>tài</a:t>
            </a:r>
            <a:r>
              <a:rPr lang="en-US" sz="2400" b="1" dirty="0">
                <a:latin typeface="Times New Roman" pitchFamily="18" charset="0"/>
              </a:rPr>
              <a:t> </a:t>
            </a:r>
            <a:r>
              <a:rPr lang="en-US" sz="2400" b="1" dirty="0" err="1">
                <a:latin typeface="Times New Roman" pitchFamily="18" charset="0"/>
              </a:rPr>
              <a:t>sản</a:t>
            </a:r>
            <a:r>
              <a:rPr lang="en-US" sz="2400" b="1" dirty="0">
                <a:latin typeface="Times New Roman" pitchFamily="18" charset="0"/>
              </a:rPr>
              <a:t>,…) </a:t>
            </a:r>
            <a:r>
              <a:rPr lang="en-US" sz="2400" b="1" dirty="0" err="1">
                <a:latin typeface="Times New Roman" pitchFamily="18" charset="0"/>
              </a:rPr>
              <a:t>và</a:t>
            </a:r>
            <a:r>
              <a:rPr lang="en-US" sz="2400" b="1" dirty="0">
                <a:latin typeface="Times New Roman" pitchFamily="18" charset="0"/>
              </a:rPr>
              <a:t> </a:t>
            </a:r>
            <a:r>
              <a:rPr lang="en-US" sz="2400" b="1" dirty="0" err="1">
                <a:latin typeface="Times New Roman" pitchFamily="18" charset="0"/>
              </a:rPr>
              <a:t>quan</a:t>
            </a:r>
            <a:r>
              <a:rPr lang="en-US" sz="2400" b="1" dirty="0">
                <a:latin typeface="Times New Roman" pitchFamily="18" charset="0"/>
              </a:rPr>
              <a:t> </a:t>
            </a:r>
            <a:r>
              <a:rPr lang="en-US" sz="2400" b="1" dirty="0" err="1">
                <a:latin typeface="Times New Roman" pitchFamily="18" charset="0"/>
              </a:rPr>
              <a:t>hệ</a:t>
            </a:r>
            <a:r>
              <a:rPr lang="en-US" sz="2400" b="1" dirty="0">
                <a:latin typeface="Times New Roman" pitchFamily="18" charset="0"/>
              </a:rPr>
              <a:t> </a:t>
            </a:r>
            <a:r>
              <a:rPr lang="en-US" sz="2400" b="1" dirty="0" err="1">
                <a:latin typeface="Times New Roman" pitchFamily="18" charset="0"/>
              </a:rPr>
              <a:t>pháp</a:t>
            </a:r>
            <a:r>
              <a:rPr lang="en-US" sz="2400" b="1" dirty="0">
                <a:latin typeface="Times New Roman" pitchFamily="18" charset="0"/>
              </a:rPr>
              <a:t> </a:t>
            </a:r>
            <a:r>
              <a:rPr lang="en-US" sz="2400" b="1" dirty="0" err="1">
                <a:latin typeface="Times New Roman" pitchFamily="18" charset="0"/>
              </a:rPr>
              <a:t>luật</a:t>
            </a:r>
            <a:r>
              <a:rPr lang="en-US" sz="2400" b="1" dirty="0">
                <a:latin typeface="Times New Roman" pitchFamily="18" charset="0"/>
              </a:rPr>
              <a:t> </a:t>
            </a:r>
            <a:r>
              <a:rPr lang="en-US" sz="2400" b="1" dirty="0" err="1">
                <a:latin typeface="Times New Roman" pitchFamily="18" charset="0"/>
              </a:rPr>
              <a:t>dân</a:t>
            </a:r>
            <a:r>
              <a:rPr lang="en-US" sz="2400" b="1" dirty="0">
                <a:latin typeface="Times New Roman" pitchFamily="18" charset="0"/>
              </a:rPr>
              <a:t> </a:t>
            </a:r>
            <a:r>
              <a:rPr lang="en-US" sz="2400" b="1" dirty="0" err="1">
                <a:latin typeface="Times New Roman" pitchFamily="18" charset="0"/>
              </a:rPr>
              <a:t>sự</a:t>
            </a:r>
            <a:r>
              <a:rPr lang="en-US" sz="2400" b="1" dirty="0">
                <a:latin typeface="Times New Roman" pitchFamily="18" charset="0"/>
              </a:rPr>
              <a:t> </a:t>
            </a:r>
            <a:r>
              <a:rPr lang="en-US" sz="2400" b="1" dirty="0" err="1">
                <a:latin typeface="Times New Roman" pitchFamily="18" charset="0"/>
              </a:rPr>
              <a:t>khác</a:t>
            </a:r>
            <a:r>
              <a:rPr lang="en-US" sz="2400" b="1" dirty="0">
                <a:latin typeface="Times New Roman" pitchFamily="18" charset="0"/>
              </a:rPr>
              <a:t> </a:t>
            </a:r>
            <a:r>
              <a:rPr lang="en-US" sz="2400" b="1" dirty="0" err="1">
                <a:latin typeface="Times New Roman" pitchFamily="18" charset="0"/>
              </a:rPr>
              <a:t>được</a:t>
            </a:r>
            <a:r>
              <a:rPr lang="en-US" sz="2400" b="1" dirty="0">
                <a:latin typeface="Times New Roman" pitchFamily="18" charset="0"/>
              </a:rPr>
              <a:t> </a:t>
            </a:r>
            <a:r>
              <a:rPr lang="en-US" sz="2400" b="1" dirty="0" err="1">
                <a:latin typeface="Times New Roman" pitchFamily="18" charset="0"/>
              </a:rPr>
              <a:t>pháp</a:t>
            </a:r>
            <a:r>
              <a:rPr lang="en-US" sz="2400" b="1" dirty="0">
                <a:latin typeface="Times New Roman" pitchFamily="18" charset="0"/>
              </a:rPr>
              <a:t> </a:t>
            </a:r>
            <a:r>
              <a:rPr lang="en-US" sz="2400" b="1" dirty="0" err="1">
                <a:latin typeface="Times New Roman" pitchFamily="18" charset="0"/>
              </a:rPr>
              <a:t>luật</a:t>
            </a:r>
            <a:r>
              <a:rPr lang="en-US" sz="2400" b="1" dirty="0">
                <a:latin typeface="Times New Roman" pitchFamily="18" charset="0"/>
              </a:rPr>
              <a:t> </a:t>
            </a:r>
            <a:r>
              <a:rPr lang="en-US" sz="2400" b="1" dirty="0" err="1">
                <a:latin typeface="Times New Roman" pitchFamily="18" charset="0"/>
              </a:rPr>
              <a:t>bảo</a:t>
            </a:r>
            <a:r>
              <a:rPr lang="en-US" sz="2400" b="1" dirty="0">
                <a:latin typeface="Times New Roman" pitchFamily="18" charset="0"/>
              </a:rPr>
              <a:t> </a:t>
            </a:r>
            <a:r>
              <a:rPr lang="en-US" sz="2400" b="1" dirty="0" err="1">
                <a:latin typeface="Times New Roman" pitchFamily="18" charset="0"/>
              </a:rPr>
              <a:t>vệ</a:t>
            </a:r>
            <a:r>
              <a:rPr lang="en-US" sz="2400" b="1" dirty="0">
                <a:latin typeface="Times New Roman" pitchFamily="18" charset="0"/>
              </a:rPr>
              <a:t>, </a:t>
            </a:r>
            <a:r>
              <a:rPr lang="en-US" sz="2400" b="1" dirty="0" err="1">
                <a:latin typeface="Times New Roman" pitchFamily="18" charset="0"/>
              </a:rPr>
              <a:t>như</a:t>
            </a:r>
            <a:r>
              <a:rPr lang="en-US" sz="2400" b="1" dirty="0">
                <a:latin typeface="Times New Roman" pitchFamily="18" charset="0"/>
              </a:rPr>
              <a:t> </a:t>
            </a:r>
            <a:r>
              <a:rPr lang="en-US" sz="2400" b="1" dirty="0" err="1">
                <a:latin typeface="Times New Roman" pitchFamily="18" charset="0"/>
              </a:rPr>
              <a:t>quyền</a:t>
            </a:r>
            <a:r>
              <a:rPr lang="en-US" sz="2400" b="1" dirty="0">
                <a:latin typeface="Times New Roman" pitchFamily="18" charset="0"/>
              </a:rPr>
              <a:t> </a:t>
            </a:r>
            <a:r>
              <a:rPr lang="en-US" sz="2400" b="1" dirty="0" err="1">
                <a:latin typeface="Times New Roman" pitchFamily="18" charset="0"/>
              </a:rPr>
              <a:t>tác</a:t>
            </a:r>
            <a:r>
              <a:rPr lang="en-US" sz="2400" b="1" dirty="0">
                <a:latin typeface="Times New Roman" pitchFamily="18" charset="0"/>
              </a:rPr>
              <a:t> </a:t>
            </a:r>
            <a:r>
              <a:rPr lang="en-US" sz="2400" b="1" dirty="0" err="1">
                <a:latin typeface="Times New Roman" pitchFamily="18" charset="0"/>
              </a:rPr>
              <a:t>giả</a:t>
            </a:r>
            <a:r>
              <a:rPr lang="en-US" sz="2400" b="1" dirty="0">
                <a:latin typeface="Times New Roman" pitchFamily="18" charset="0"/>
              </a:rPr>
              <a:t>, </a:t>
            </a:r>
            <a:r>
              <a:rPr lang="en-US" sz="2400" b="1" dirty="0" err="1">
                <a:latin typeface="Times New Roman" pitchFamily="18" charset="0"/>
              </a:rPr>
              <a:t>quyền</a:t>
            </a:r>
            <a:r>
              <a:rPr lang="en-US" sz="2400" b="1" dirty="0">
                <a:latin typeface="Times New Roman" pitchFamily="18" charset="0"/>
              </a:rPr>
              <a:t> </a:t>
            </a:r>
            <a:r>
              <a:rPr lang="en-US" sz="2400" b="1" dirty="0" err="1">
                <a:latin typeface="Times New Roman" pitchFamily="18" charset="0"/>
              </a:rPr>
              <a:t>sở</a:t>
            </a:r>
            <a:r>
              <a:rPr lang="en-US" sz="2400" b="1" dirty="0">
                <a:latin typeface="Times New Roman" pitchFamily="18" charset="0"/>
              </a:rPr>
              <a:t> </a:t>
            </a:r>
            <a:r>
              <a:rPr lang="en-US" sz="2400" b="1" dirty="0" err="1">
                <a:latin typeface="Times New Roman" pitchFamily="18" charset="0"/>
              </a:rPr>
              <a:t>hữu</a:t>
            </a:r>
            <a:r>
              <a:rPr lang="en-US" sz="2400" b="1" dirty="0">
                <a:latin typeface="Times New Roman" pitchFamily="18" charset="0"/>
              </a:rPr>
              <a:t> </a:t>
            </a:r>
            <a:r>
              <a:rPr lang="en-US" sz="2400" b="1" dirty="0" err="1">
                <a:latin typeface="Times New Roman" pitchFamily="18" charset="0"/>
              </a:rPr>
              <a:t>công</a:t>
            </a:r>
            <a:r>
              <a:rPr lang="en-US" sz="2400" b="1" dirty="0">
                <a:latin typeface="Times New Roman" pitchFamily="18" charset="0"/>
              </a:rPr>
              <a:t> </a:t>
            </a:r>
            <a:r>
              <a:rPr lang="en-US" sz="2400" b="1" dirty="0" err="1">
                <a:latin typeface="Times New Roman" pitchFamily="18" charset="0"/>
              </a:rPr>
              <a:t>nghiệp</a:t>
            </a:r>
            <a:r>
              <a:rPr lang="en-US" sz="2400" b="1" dirty="0">
                <a:latin typeface="Times New Roman" pitchFamily="18" charset="0"/>
              </a:rPr>
              <a:t>,…</a:t>
            </a:r>
            <a:endParaRPr lang="en-US" sz="2400" b="1" i="1" dirty="0">
              <a:latin typeface="Times New Roman" pitchFamily="18" charset="0"/>
            </a:endParaRPr>
          </a:p>
        </p:txBody>
      </p:sp>
      <p:sp>
        <p:nvSpPr>
          <p:cNvPr id="2" name="TextBox 1"/>
          <p:cNvSpPr txBox="1">
            <a:spLocks noChangeArrowheads="1"/>
          </p:cNvSpPr>
          <p:nvPr/>
        </p:nvSpPr>
        <p:spPr bwMode="auto">
          <a:xfrm>
            <a:off x="312738" y="2117725"/>
            <a:ext cx="8651875" cy="2282825"/>
          </a:xfrm>
          <a:prstGeom prst="rect">
            <a:avLst/>
          </a:prstGeom>
          <a:noFill/>
          <a:ln w="9525">
            <a:noFill/>
            <a:miter lim="800000"/>
            <a:headEnd/>
            <a:tailEnd/>
          </a:ln>
        </p:spPr>
        <p:txBody>
          <a:bodyPr>
            <a:spAutoFit/>
          </a:bodyPr>
          <a:lstStyle/>
          <a:p>
            <a:r>
              <a:rPr lang="en-US" sz="2400" b="1">
                <a:solidFill>
                  <a:srgbClr val="0070C0"/>
                </a:solidFill>
                <a:latin typeface="Times New Roman" pitchFamily="18" charset="0"/>
                <a:cs typeface="Times New Roman" pitchFamily="18" charset="0"/>
              </a:rPr>
              <a:t>Tình huống: </a:t>
            </a:r>
          </a:p>
          <a:p>
            <a:r>
              <a:rPr lang="en-US" sz="2400" b="1">
                <a:solidFill>
                  <a:srgbClr val="0070C0"/>
                </a:solidFill>
                <a:latin typeface="Times New Roman" pitchFamily="18" charset="0"/>
                <a:cs typeface="Times New Roman" pitchFamily="18" charset="0"/>
              </a:rPr>
              <a:t>       Ông An mượn của anh Hùng 20 triệu đồng với thời hạn là 6 tháng, nhưng quá hạn đã lâu mà Ông An vẫn  cố tình dây dưa không chịu trả tiền cho anh Hùng.</a:t>
            </a:r>
          </a:p>
          <a:p>
            <a:r>
              <a:rPr lang="en-US" sz="2400" b="1">
                <a:solidFill>
                  <a:srgbClr val="0070C0"/>
                </a:solidFill>
                <a:latin typeface="Times New Roman" pitchFamily="18" charset="0"/>
                <a:cs typeface="Times New Roman" pitchFamily="18" charset="0"/>
              </a:rPr>
              <a:t>      Theo em ông An có vi phạm pháp luật gì? Ông phải chịu trách nhiệm pháp lí như thế nào?</a:t>
            </a:r>
            <a:endParaRPr lang="vi-VN" sz="2400" b="1">
              <a:solidFill>
                <a:srgbClr val="0070C0"/>
              </a:solidFill>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barn(inVertical)">
                                      <p:cBhvr>
                                        <p:cTn id="15" dur="500"/>
                                        <p:tgtEl>
                                          <p:spTgt spid="2">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30721"/>
                                        </p:tgtEl>
                                        <p:attrNameLst>
                                          <p:attrName>style.visibility</p:attrName>
                                        </p:attrNameLst>
                                      </p:cBhvr>
                                      <p:to>
                                        <p:strVal val="visible"/>
                                      </p:to>
                                    </p:set>
                                    <p:animEffect transition="in" filter="box(in)">
                                      <p:cBhvr>
                                        <p:cTn id="20" dur="500"/>
                                        <p:tgtEl>
                                          <p:spTgt spid="307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Content Placeholder 2"/>
          <p:cNvSpPr>
            <a:spLocks noGrp="1"/>
          </p:cNvSpPr>
          <p:nvPr>
            <p:ph idx="1"/>
          </p:nvPr>
        </p:nvSpPr>
        <p:spPr>
          <a:xfrm>
            <a:off x="225425" y="333375"/>
            <a:ext cx="8229600" cy="5792788"/>
          </a:xfrm>
        </p:spPr>
        <p:txBody>
          <a:bodyPr/>
          <a:lstStyle/>
          <a:p>
            <a:pPr marL="0" indent="0">
              <a:buFont typeface="Arial" charset="0"/>
              <a:buNone/>
            </a:pPr>
            <a:r>
              <a:rPr lang="en-US" sz="2400" smtClean="0">
                <a:latin typeface="Times New Roman" pitchFamily="18" charset="0"/>
                <a:cs typeface="Times New Roman" pitchFamily="18" charset="0"/>
              </a:rPr>
              <a:t>Tình huống:</a:t>
            </a:r>
            <a:endParaRPr lang="vi-VN" sz="2400" smtClean="0">
              <a:latin typeface="Times New Roman" pitchFamily="18" charset="0"/>
              <a:cs typeface="Times New Roman" pitchFamily="18" charset="0"/>
            </a:endParaRPr>
          </a:p>
        </p:txBody>
      </p:sp>
      <p:sp>
        <p:nvSpPr>
          <p:cNvPr id="4" name="Rectangle 3"/>
          <p:cNvSpPr/>
          <p:nvPr/>
        </p:nvSpPr>
        <p:spPr>
          <a:xfrm>
            <a:off x="401638" y="3500438"/>
            <a:ext cx="21844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dirty="0"/>
          </a:p>
        </p:txBody>
      </p:sp>
      <p:sp>
        <p:nvSpPr>
          <p:cNvPr id="5" name="Rectangle 4"/>
          <p:cNvSpPr/>
          <p:nvPr/>
        </p:nvSpPr>
        <p:spPr>
          <a:xfrm>
            <a:off x="3873500" y="1603375"/>
            <a:ext cx="451485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6" name="Rectangle 5"/>
          <p:cNvSpPr/>
          <p:nvPr/>
        </p:nvSpPr>
        <p:spPr>
          <a:xfrm>
            <a:off x="3856038" y="2830513"/>
            <a:ext cx="4810125"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7" name="Rectangle 6"/>
          <p:cNvSpPr/>
          <p:nvPr/>
        </p:nvSpPr>
        <p:spPr>
          <a:xfrm>
            <a:off x="3883025" y="4221163"/>
            <a:ext cx="1916113"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9" name="Rectangle 8"/>
          <p:cNvSpPr/>
          <p:nvPr/>
        </p:nvSpPr>
        <p:spPr>
          <a:xfrm>
            <a:off x="3883025" y="5603875"/>
            <a:ext cx="4505325"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3" name="TextBox 12"/>
          <p:cNvSpPr txBox="1"/>
          <p:nvPr/>
        </p:nvSpPr>
        <p:spPr>
          <a:xfrm>
            <a:off x="755650" y="3849688"/>
            <a:ext cx="1655763" cy="461962"/>
          </a:xfrm>
          <a:prstGeom prst="rect">
            <a:avLst/>
          </a:prstGeom>
          <a:noFill/>
        </p:spPr>
        <p:txBody>
          <a:bodyPr>
            <a:spAutoFit/>
          </a:bodyPr>
          <a:lstStyle/>
          <a:p>
            <a:pPr fontAlgn="auto">
              <a:spcBef>
                <a:spcPts val="0"/>
              </a:spcBef>
              <a:spcAft>
                <a:spcPts val="0"/>
              </a:spcAft>
              <a:defRPr/>
            </a:pPr>
            <a:r>
              <a:rPr lang="vi-VN" sz="2400" b="1" dirty="0">
                <a:solidFill>
                  <a:srgbClr val="0070C0"/>
                </a:solidFill>
                <a:latin typeface="+mj-lt"/>
                <a:cs typeface="+mn-cs"/>
              </a:rPr>
              <a:t>Hành v</a:t>
            </a:r>
            <a:r>
              <a:rPr lang="vi-VN" sz="2400" b="1" dirty="0">
                <a:solidFill>
                  <a:srgbClr val="0070C0"/>
                </a:solidFill>
                <a:latin typeface="+mn-lt"/>
                <a:cs typeface="+mn-cs"/>
              </a:rPr>
              <a:t>i</a:t>
            </a:r>
          </a:p>
        </p:txBody>
      </p:sp>
      <p:sp>
        <p:nvSpPr>
          <p:cNvPr id="14" name="TextBox 13"/>
          <p:cNvSpPr txBox="1"/>
          <p:nvPr/>
        </p:nvSpPr>
        <p:spPr>
          <a:xfrm>
            <a:off x="4211638" y="1916113"/>
            <a:ext cx="3913187" cy="461962"/>
          </a:xfrm>
          <a:prstGeom prst="rect">
            <a:avLst/>
          </a:prstGeom>
          <a:noFill/>
        </p:spPr>
        <p:txBody>
          <a:bodyPr wrap="none">
            <a:spAutoFit/>
          </a:bodyPr>
          <a:lstStyle/>
          <a:p>
            <a:pPr fontAlgn="auto">
              <a:spcBef>
                <a:spcPts val="0"/>
              </a:spcBef>
              <a:spcAft>
                <a:spcPts val="0"/>
              </a:spcAft>
              <a:defRPr/>
            </a:pPr>
            <a:r>
              <a:rPr lang="vi-VN" sz="2400" b="1" dirty="0">
                <a:solidFill>
                  <a:srgbClr val="0070C0"/>
                </a:solidFill>
                <a:latin typeface="+mj-lt"/>
                <a:cs typeface="+mn-cs"/>
              </a:rPr>
              <a:t>Mượn tiền quá hạn chưa trả</a:t>
            </a:r>
          </a:p>
        </p:txBody>
      </p:sp>
      <p:sp>
        <p:nvSpPr>
          <p:cNvPr id="15" name="TextBox 14"/>
          <p:cNvSpPr txBox="1">
            <a:spLocks noChangeArrowheads="1"/>
          </p:cNvSpPr>
          <p:nvPr/>
        </p:nvSpPr>
        <p:spPr bwMode="auto">
          <a:xfrm>
            <a:off x="3863975" y="2830513"/>
            <a:ext cx="4978400" cy="831850"/>
          </a:xfrm>
          <a:prstGeom prst="rect">
            <a:avLst/>
          </a:prstGeom>
          <a:noFill/>
          <a:ln w="9525">
            <a:noFill/>
            <a:miter lim="800000"/>
            <a:headEnd/>
            <a:tailEnd/>
          </a:ln>
        </p:spPr>
        <p:txBody>
          <a:bodyPr wrap="none">
            <a:spAutoFit/>
          </a:bodyPr>
          <a:lstStyle/>
          <a:p>
            <a:r>
              <a:rPr lang="en-US" sz="2400" b="1">
                <a:solidFill>
                  <a:srgbClr val="FF0000"/>
                </a:solidFill>
                <a:latin typeface="Times New Roman" pitchFamily="18" charset="0"/>
                <a:cs typeface="Times New Roman" pitchFamily="18" charset="0"/>
              </a:rPr>
              <a:t>Trái quy định của pháp luật về quản</a:t>
            </a:r>
          </a:p>
          <a:p>
            <a:r>
              <a:rPr lang="en-US" sz="2400" b="1">
                <a:solidFill>
                  <a:srgbClr val="FF0000"/>
                </a:solidFill>
                <a:latin typeface="Times New Roman" pitchFamily="18" charset="0"/>
                <a:cs typeface="Times New Roman" pitchFamily="18" charset="0"/>
              </a:rPr>
              <a:t> lí nhà nước</a:t>
            </a:r>
            <a:endParaRPr lang="vi-VN" sz="2400" b="1">
              <a:solidFill>
                <a:srgbClr val="FF0000"/>
              </a:solidFill>
              <a:latin typeface="Times New Roman" pitchFamily="18" charset="0"/>
              <a:cs typeface="Times New Roman" pitchFamily="18" charset="0"/>
            </a:endParaRPr>
          </a:p>
        </p:txBody>
      </p:sp>
      <p:sp>
        <p:nvSpPr>
          <p:cNvPr id="17" name="TextBox 16"/>
          <p:cNvSpPr txBox="1">
            <a:spLocks noChangeArrowheads="1"/>
          </p:cNvSpPr>
          <p:nvPr/>
        </p:nvSpPr>
        <p:spPr bwMode="auto">
          <a:xfrm>
            <a:off x="4211638" y="4375150"/>
            <a:ext cx="962025" cy="461963"/>
          </a:xfrm>
          <a:prstGeom prst="rect">
            <a:avLst/>
          </a:prstGeom>
          <a:noFill/>
          <a:ln w="9525">
            <a:noFill/>
            <a:miter lim="800000"/>
            <a:headEnd/>
            <a:tailEnd/>
          </a:ln>
        </p:spPr>
        <p:txBody>
          <a:bodyPr wrap="none">
            <a:spAutoFit/>
          </a:bodyPr>
          <a:lstStyle/>
          <a:p>
            <a:r>
              <a:rPr lang="vi-VN" sz="2400" b="1">
                <a:solidFill>
                  <a:srgbClr val="FF0000"/>
                </a:solidFill>
                <a:latin typeface="Times New Roman" pitchFamily="18" charset="0"/>
                <a:cs typeface="Times New Roman" pitchFamily="18" charset="0"/>
              </a:rPr>
              <a:t>Có lỗi</a:t>
            </a:r>
          </a:p>
        </p:txBody>
      </p:sp>
      <p:sp>
        <p:nvSpPr>
          <p:cNvPr id="18" name="TextBox 17"/>
          <p:cNvSpPr txBox="1">
            <a:spLocks noChangeArrowheads="1"/>
          </p:cNvSpPr>
          <p:nvPr/>
        </p:nvSpPr>
        <p:spPr bwMode="auto">
          <a:xfrm>
            <a:off x="3962400" y="5643563"/>
            <a:ext cx="4240213" cy="830262"/>
          </a:xfrm>
          <a:prstGeom prst="rect">
            <a:avLst/>
          </a:prstGeom>
          <a:noFill/>
          <a:ln w="9525">
            <a:noFill/>
            <a:miter lim="800000"/>
            <a:headEnd/>
            <a:tailEnd/>
          </a:ln>
        </p:spPr>
        <p:txBody>
          <a:bodyPr wrap="none">
            <a:spAutoFit/>
          </a:bodyPr>
          <a:lstStyle/>
          <a:p>
            <a:r>
              <a:rPr lang="en-US" sz="2400" b="1">
                <a:solidFill>
                  <a:srgbClr val="00B050"/>
                </a:solidFill>
                <a:latin typeface="Times New Roman" pitchFamily="18" charset="0"/>
                <a:cs typeface="Times New Roman" pitchFamily="18" charset="0"/>
              </a:rPr>
              <a:t>Đủ tuổi có năng lực nhận thức </a:t>
            </a:r>
          </a:p>
          <a:p>
            <a:r>
              <a:rPr lang="en-US" sz="2400" b="1">
                <a:solidFill>
                  <a:srgbClr val="00B050"/>
                </a:solidFill>
                <a:latin typeface="Times New Roman" pitchFamily="18" charset="0"/>
                <a:cs typeface="Times New Roman" pitchFamily="18" charset="0"/>
              </a:rPr>
              <a:t>hành vi</a:t>
            </a:r>
            <a:endParaRPr lang="vi-VN" sz="2400" b="1">
              <a:solidFill>
                <a:srgbClr val="00B050"/>
              </a:solidFill>
              <a:latin typeface="Times New Roman" pitchFamily="18" charset="0"/>
              <a:cs typeface="Times New Roman" pitchFamily="18" charset="0"/>
            </a:endParaRPr>
          </a:p>
        </p:txBody>
      </p:sp>
      <p:cxnSp>
        <p:nvCxnSpPr>
          <p:cNvPr id="20" name="Straight Arrow Connector 19"/>
          <p:cNvCxnSpPr>
            <a:stCxn id="4" idx="3"/>
            <a:endCxn id="7" idx="1"/>
          </p:cNvCxnSpPr>
          <p:nvPr/>
        </p:nvCxnSpPr>
        <p:spPr>
          <a:xfrm>
            <a:off x="2586038" y="3957638"/>
            <a:ext cx="1296987" cy="7207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4" idx="3"/>
            <a:endCxn id="6" idx="1"/>
          </p:cNvCxnSpPr>
          <p:nvPr/>
        </p:nvCxnSpPr>
        <p:spPr>
          <a:xfrm flipV="1">
            <a:off x="2586038" y="3287713"/>
            <a:ext cx="1270000" cy="669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4" idx="3"/>
            <a:endCxn id="5" idx="1"/>
          </p:cNvCxnSpPr>
          <p:nvPr/>
        </p:nvCxnSpPr>
        <p:spPr>
          <a:xfrm flipV="1">
            <a:off x="2586038" y="2060575"/>
            <a:ext cx="1287462" cy="18970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4" idx="3"/>
            <a:endCxn id="9" idx="1"/>
          </p:cNvCxnSpPr>
          <p:nvPr/>
        </p:nvCxnSpPr>
        <p:spPr>
          <a:xfrm>
            <a:off x="2586038" y="3957638"/>
            <a:ext cx="1296987" cy="21034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fill="hold"/>
                                        <p:tgtEl>
                                          <p:spTgt spid="22"/>
                                        </p:tgtEl>
                                        <p:attrNameLst>
                                          <p:attrName>ppt_x</p:attrName>
                                        </p:attrNameLst>
                                      </p:cBhvr>
                                      <p:tavLst>
                                        <p:tav tm="0">
                                          <p:val>
                                            <p:strVal val="#ppt_x"/>
                                          </p:val>
                                        </p:tav>
                                        <p:tav tm="100000">
                                          <p:val>
                                            <p:strVal val="#ppt_x"/>
                                          </p:val>
                                        </p:tav>
                                      </p:tavLst>
                                    </p:anim>
                                    <p:anim calcmode="lin" valueType="num">
                                      <p:cBhvr additive="base">
                                        <p:cTn id="2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par>
                                <p:cTn id="43" presetID="2" presetClass="entr" presetSubtype="4"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additive="base">
                                        <p:cTn id="45" dur="500" fill="hold"/>
                                        <p:tgtEl>
                                          <p:spTgt spid="7"/>
                                        </p:tgtEl>
                                        <p:attrNameLst>
                                          <p:attrName>ppt_x</p:attrName>
                                        </p:attrNameLst>
                                      </p:cBhvr>
                                      <p:tavLst>
                                        <p:tav tm="0">
                                          <p:val>
                                            <p:strVal val="#ppt_x"/>
                                          </p:val>
                                        </p:tav>
                                        <p:tav tm="100000">
                                          <p:val>
                                            <p:strVal val="#ppt_x"/>
                                          </p:val>
                                        </p:tav>
                                      </p:tavLst>
                                    </p:anim>
                                    <p:anim calcmode="lin" valueType="num">
                                      <p:cBhvr additive="base">
                                        <p:cTn id="46" dur="500" fill="hold"/>
                                        <p:tgtEl>
                                          <p:spTgt spid="7"/>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fill="hold"/>
                                        <p:tgtEl>
                                          <p:spTgt spid="26"/>
                                        </p:tgtEl>
                                        <p:attrNameLst>
                                          <p:attrName>ppt_x</p:attrName>
                                        </p:attrNameLst>
                                      </p:cBhvr>
                                      <p:tavLst>
                                        <p:tav tm="0">
                                          <p:val>
                                            <p:strVal val="#ppt_x"/>
                                          </p:val>
                                        </p:tav>
                                        <p:tav tm="100000">
                                          <p:val>
                                            <p:strVal val="#ppt_x"/>
                                          </p:val>
                                        </p:tav>
                                      </p:tavLst>
                                    </p:anim>
                                    <p:anim calcmode="lin" valueType="num">
                                      <p:cBhvr additive="base">
                                        <p:cTn id="5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fade">
                                      <p:cBhvr>
                                        <p:cTn id="61" dur="500"/>
                                        <p:tgtEl>
                                          <p:spTgt spid="18"/>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fade">
                                      <p:cBhvr>
                                        <p:cTn id="6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3" grpId="0"/>
      <p:bldP spid="14" grpId="0"/>
      <p:bldP spid="15" grpId="0"/>
      <p:bldP spid="17"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Content Placeholder 2"/>
          <p:cNvSpPr>
            <a:spLocks noGrp="1"/>
          </p:cNvSpPr>
          <p:nvPr>
            <p:ph idx="1"/>
          </p:nvPr>
        </p:nvSpPr>
        <p:spPr>
          <a:xfrm>
            <a:off x="457200" y="404813"/>
            <a:ext cx="8229600" cy="5721350"/>
          </a:xfrm>
        </p:spPr>
        <p:txBody>
          <a:bodyPr/>
          <a:lstStyle/>
          <a:p>
            <a:pPr marL="0" indent="0">
              <a:buFont typeface="Arial" charset="0"/>
              <a:buNone/>
            </a:pPr>
            <a:r>
              <a:rPr lang="vi-VN" sz="2800" b="1" dirty="0" smtClean="0">
                <a:solidFill>
                  <a:srgbClr val="0070C0"/>
                </a:solidFill>
                <a:latin typeface="Times New Roman" pitchFamily="18" charset="0"/>
                <a:cs typeface="Times New Roman" pitchFamily="18" charset="0"/>
              </a:rPr>
              <a:t>Điều 466 (Luật Dân sự 2015): Nghĩa vụ trả nợ của bên vay</a:t>
            </a:r>
            <a:endParaRPr lang="vi-VN" sz="2800" dirty="0" smtClean="0">
              <a:solidFill>
                <a:srgbClr val="0070C0"/>
              </a:solidFill>
              <a:latin typeface="Times New Roman" pitchFamily="18" charset="0"/>
              <a:cs typeface="Times New Roman" pitchFamily="18" charset="0"/>
            </a:endParaRPr>
          </a:p>
          <a:p>
            <a:pPr marL="0" indent="0">
              <a:buFont typeface="Arial" charset="0"/>
              <a:buNone/>
            </a:pPr>
            <a:r>
              <a:rPr lang="vi-VN" sz="2800" dirty="0" smtClean="0">
                <a:solidFill>
                  <a:srgbClr val="0070C0"/>
                </a:solidFill>
                <a:latin typeface="Times New Roman" pitchFamily="18" charset="0"/>
                <a:cs typeface="Times New Roman" pitchFamily="18" charset="0"/>
              </a:rPr>
              <a:t>1. Bên vay tài sản là tiền thì phải trả đủ tiền khi đến hạn; nếu tài sản là vật thì phải trả vật cùng loại đúng số lượng, chất lượng, trừ trường hợp có thoả thuận khác.</a:t>
            </a:r>
          </a:p>
          <a:p>
            <a:pPr marL="0" indent="0">
              <a:buFont typeface="Arial" charset="0"/>
              <a:buNone/>
            </a:pPr>
            <a:r>
              <a:rPr lang="vi-VN" sz="2800" dirty="0" smtClean="0">
                <a:solidFill>
                  <a:srgbClr val="0070C0"/>
                </a:solidFill>
                <a:latin typeface="Times New Roman" pitchFamily="18" charset="0"/>
                <a:cs typeface="Times New Roman" pitchFamily="18" charset="0"/>
              </a:rPr>
              <a:t>2. Trường hợp bên vay không thể trả vật thì có thể trả bằng tiền theo trị giá của vật đã vay tại địa điểm và thời điểm trả nợ, nếu được bên cho vay đồng ý.</a:t>
            </a:r>
          </a:p>
          <a:p>
            <a:pPr marL="0" indent="0">
              <a:buFont typeface="Arial" charset="0"/>
              <a:buNone/>
            </a:pPr>
            <a:endParaRPr lang="vi-VN" dirty="0" smtClean="0"/>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8" name="Text Box 4"/>
          <p:cNvSpPr txBox="1">
            <a:spLocks noChangeArrowheads="1"/>
          </p:cNvSpPr>
          <p:nvPr/>
        </p:nvSpPr>
        <p:spPr bwMode="auto">
          <a:xfrm>
            <a:off x="152400" y="228600"/>
            <a:ext cx="8382000" cy="1200150"/>
          </a:xfrm>
          <a:prstGeom prst="rect">
            <a:avLst/>
          </a:prstGeom>
          <a:noFill/>
          <a:ln w="9525">
            <a:noFill/>
            <a:miter lim="800000"/>
            <a:headEnd/>
            <a:tailEnd/>
          </a:ln>
        </p:spPr>
        <p:txBody>
          <a:bodyPr>
            <a:spAutoFit/>
          </a:bodyPr>
          <a:lstStyle/>
          <a:p>
            <a:pPr>
              <a:spcBef>
                <a:spcPct val="50000"/>
              </a:spcBef>
            </a:pPr>
            <a:r>
              <a:rPr lang="en-US" sz="2400" b="1">
                <a:latin typeface="Times New Roman" pitchFamily="18" charset="0"/>
              </a:rPr>
              <a:t>*Vi phạm kỉ luật: là những hành vi trái với những quy định, quy tắc, quy chế, xác định trật tự, kỉ luật trong nội bộ cơ quan, xí nghiệp, trường học…</a:t>
            </a:r>
            <a:endParaRPr lang="en-US" sz="2400" b="1" i="1">
              <a:latin typeface="Times New Roman" pitchFamily="18" charset="0"/>
            </a:endParaRPr>
          </a:p>
        </p:txBody>
      </p:sp>
      <p:pic>
        <p:nvPicPr>
          <p:cNvPr id="17411" name="Picture 4" descr="E:\My Da ta -hoc tap\tập hợp các bài giảng power point\hinh anh TDNL\thuad-380x295.jpg"/>
          <p:cNvPicPr>
            <a:picLocks noChangeAspect="1" noChangeArrowheads="1"/>
          </p:cNvPicPr>
          <p:nvPr/>
        </p:nvPicPr>
        <p:blipFill>
          <a:blip r:embed="rId2"/>
          <a:srcRect/>
          <a:stretch>
            <a:fillRect/>
          </a:stretch>
        </p:blipFill>
        <p:spPr bwMode="auto">
          <a:xfrm>
            <a:off x="1042988" y="1447800"/>
            <a:ext cx="7110412" cy="4876800"/>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wheel(4)">
                                      <p:cBhvr>
                                        <p:cTn id="7" dur="2000"/>
                                        <p:tgtEl>
                                          <p:spTgt spid="174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5348"/>
                                        </p:tgtEl>
                                        <p:attrNameLst>
                                          <p:attrName>style.visibility</p:attrName>
                                        </p:attrNameLst>
                                      </p:cBhvr>
                                      <p:to>
                                        <p:strVal val="visible"/>
                                      </p:to>
                                    </p:set>
                                    <p:animEffect transition="in" filter="blinds(horizontal)">
                                      <p:cBhvr>
                                        <p:cTn id="12" dur="500"/>
                                        <p:tgtEl>
                                          <p:spTgt spid="185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27088" y="836613"/>
            <a:ext cx="3097212"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a:solidFill>
                  <a:srgbClr val="FF0000"/>
                </a:solidFill>
                <a:latin typeface="Times New Roman" pitchFamily="18" charset="0"/>
                <a:cs typeface="Times New Roman" pitchFamily="18" charset="0"/>
              </a:rPr>
              <a:t>Vi </a:t>
            </a:r>
            <a:r>
              <a:rPr lang="en-US" sz="2000" b="1" dirty="0" err="1">
                <a:solidFill>
                  <a:srgbClr val="FF0000"/>
                </a:solidFill>
                <a:latin typeface="Times New Roman" pitchFamily="18" charset="0"/>
                <a:cs typeface="Times New Roman" pitchFamily="18" charset="0"/>
              </a:rPr>
              <a:t>phạm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pháp</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luật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hình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sự</a:t>
            </a:r>
            <a:endParaRPr lang="vi-VN" sz="2000" b="1" dirty="0">
              <a:latin typeface="Times New Roman" pitchFamily="18" charset="0"/>
              <a:cs typeface="Times New Roman" pitchFamily="18" charset="0"/>
            </a:endParaRPr>
          </a:p>
        </p:txBody>
      </p:sp>
      <p:sp>
        <p:nvSpPr>
          <p:cNvPr id="6" name="Rectangle 5"/>
          <p:cNvSpPr/>
          <p:nvPr/>
        </p:nvSpPr>
        <p:spPr>
          <a:xfrm>
            <a:off x="787400" y="1987550"/>
            <a:ext cx="3095625" cy="9366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a:solidFill>
                  <a:srgbClr val="FF0000"/>
                </a:solidFill>
                <a:latin typeface="Times New Roman" pitchFamily="18" charset="0"/>
                <a:cs typeface="Times New Roman" pitchFamily="18" charset="0"/>
              </a:rPr>
              <a:t>Vi </a:t>
            </a:r>
            <a:r>
              <a:rPr lang="en-US" sz="2000" b="1" dirty="0" err="1">
                <a:solidFill>
                  <a:srgbClr val="FF0000"/>
                </a:solidFill>
                <a:latin typeface="Times New Roman" pitchFamily="18" charset="0"/>
                <a:cs typeface="Times New Roman" pitchFamily="18" charset="0"/>
              </a:rPr>
              <a:t>phạm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pháp</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luật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hành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chính</a:t>
            </a:r>
            <a:endParaRPr lang="vi-VN" sz="2000" b="1" dirty="0">
              <a:latin typeface="Times New Roman" pitchFamily="18" charset="0"/>
              <a:cs typeface="Times New Roman" pitchFamily="18" charset="0"/>
            </a:endParaRPr>
          </a:p>
        </p:txBody>
      </p:sp>
      <p:sp>
        <p:nvSpPr>
          <p:cNvPr id="7" name="Rectangle 6"/>
          <p:cNvSpPr/>
          <p:nvPr/>
        </p:nvSpPr>
        <p:spPr>
          <a:xfrm>
            <a:off x="768350" y="3197225"/>
            <a:ext cx="3114675" cy="9683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a:solidFill>
                  <a:srgbClr val="FF0000"/>
                </a:solidFill>
                <a:latin typeface="Times New Roman" pitchFamily="18" charset="0"/>
                <a:cs typeface="Times New Roman" pitchFamily="18" charset="0"/>
              </a:rPr>
              <a:t>Vi </a:t>
            </a:r>
            <a:r>
              <a:rPr lang="en-US" sz="2000" b="1" dirty="0" err="1">
                <a:solidFill>
                  <a:srgbClr val="FF0000"/>
                </a:solidFill>
                <a:latin typeface="Times New Roman" pitchFamily="18" charset="0"/>
                <a:cs typeface="Times New Roman" pitchFamily="18" charset="0"/>
              </a:rPr>
              <a:t>phạm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pháp</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luật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dân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sự</a:t>
            </a:r>
            <a:endParaRPr lang="vi-VN" sz="2000" b="1" dirty="0">
              <a:latin typeface="Times New Roman" pitchFamily="18" charset="0"/>
              <a:cs typeface="Times New Roman" pitchFamily="18" charset="0"/>
            </a:endParaRPr>
          </a:p>
        </p:txBody>
      </p:sp>
      <p:sp>
        <p:nvSpPr>
          <p:cNvPr id="8" name="Rectangle 7"/>
          <p:cNvSpPr/>
          <p:nvPr/>
        </p:nvSpPr>
        <p:spPr>
          <a:xfrm>
            <a:off x="822325" y="4470400"/>
            <a:ext cx="3060700"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a:solidFill>
                  <a:srgbClr val="FF0000"/>
                </a:solidFill>
                <a:latin typeface="Times New Roman" pitchFamily="18" charset="0"/>
                <a:cs typeface="Times New Roman" pitchFamily="18" charset="0"/>
              </a:rPr>
              <a:t>Vi </a:t>
            </a:r>
            <a:r>
              <a:rPr lang="en-US" sz="2000" b="1" dirty="0" err="1">
                <a:solidFill>
                  <a:srgbClr val="FF0000"/>
                </a:solidFill>
                <a:latin typeface="Times New Roman" pitchFamily="18" charset="0"/>
                <a:cs typeface="Times New Roman" pitchFamily="18" charset="0"/>
              </a:rPr>
              <a:t>phạm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kỉ</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luật</a:t>
            </a:r>
            <a:endParaRPr lang="vi-VN" sz="2000" b="1" dirty="0">
              <a:latin typeface="Times New Roman" pitchFamily="18" charset="0"/>
              <a:cs typeface="Times New Roman" pitchFamily="18" charset="0"/>
            </a:endParaRPr>
          </a:p>
        </p:txBody>
      </p:sp>
      <p:sp>
        <p:nvSpPr>
          <p:cNvPr id="9" name="Rectangle 8"/>
          <p:cNvSpPr/>
          <p:nvPr/>
        </p:nvSpPr>
        <p:spPr>
          <a:xfrm>
            <a:off x="4906963" y="836613"/>
            <a:ext cx="3168650"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err="1">
                <a:solidFill>
                  <a:srgbClr val="FF0000"/>
                </a:solidFill>
                <a:latin typeface="Times New Roman" pitchFamily="18" charset="0"/>
                <a:cs typeface="Times New Roman" pitchFamily="18" charset="0"/>
              </a:rPr>
              <a:t>Trách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nhiệm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hình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sự</a:t>
            </a:r>
            <a:endParaRPr lang="vi-VN" sz="2000" b="1" dirty="0">
              <a:solidFill>
                <a:srgbClr val="FF0000"/>
              </a:solidFill>
              <a:latin typeface="Times New Roman" pitchFamily="18" charset="0"/>
              <a:cs typeface="Times New Roman" pitchFamily="18" charset="0"/>
            </a:endParaRPr>
          </a:p>
        </p:txBody>
      </p:sp>
      <p:sp>
        <p:nvSpPr>
          <p:cNvPr id="10" name="Rectangle 9"/>
          <p:cNvSpPr/>
          <p:nvPr/>
        </p:nvSpPr>
        <p:spPr>
          <a:xfrm>
            <a:off x="4906963" y="2009775"/>
            <a:ext cx="3168650"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err="1">
                <a:solidFill>
                  <a:srgbClr val="FF0000"/>
                </a:solidFill>
                <a:latin typeface="Times New Roman" pitchFamily="18" charset="0"/>
                <a:cs typeface="Times New Roman" pitchFamily="18" charset="0"/>
              </a:rPr>
              <a:t>Trách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nhiệm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hành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chính</a:t>
            </a:r>
            <a:endParaRPr lang="vi-VN" sz="2000" b="1" dirty="0">
              <a:solidFill>
                <a:srgbClr val="FF0000"/>
              </a:solidFill>
              <a:latin typeface="Times New Roman" pitchFamily="18" charset="0"/>
              <a:cs typeface="Times New Roman" pitchFamily="18" charset="0"/>
            </a:endParaRPr>
          </a:p>
        </p:txBody>
      </p:sp>
      <p:sp>
        <p:nvSpPr>
          <p:cNvPr id="11" name="Rectangle 10"/>
          <p:cNvSpPr/>
          <p:nvPr/>
        </p:nvSpPr>
        <p:spPr>
          <a:xfrm>
            <a:off x="4891088" y="3197225"/>
            <a:ext cx="3152775"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err="1">
                <a:solidFill>
                  <a:srgbClr val="FF0000"/>
                </a:solidFill>
                <a:latin typeface="Times New Roman" pitchFamily="18" charset="0"/>
                <a:cs typeface="Times New Roman" pitchFamily="18" charset="0"/>
              </a:rPr>
              <a:t>Trách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nhiệm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dân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sự</a:t>
            </a:r>
            <a:endParaRPr lang="vi-VN" sz="2000" b="1" dirty="0">
              <a:solidFill>
                <a:srgbClr val="FF0000"/>
              </a:solidFill>
              <a:latin typeface="Times New Roman" pitchFamily="18" charset="0"/>
              <a:cs typeface="Times New Roman" pitchFamily="18" charset="0"/>
            </a:endParaRPr>
          </a:p>
        </p:txBody>
      </p:sp>
      <p:sp>
        <p:nvSpPr>
          <p:cNvPr id="12" name="Rectangle 11"/>
          <p:cNvSpPr/>
          <p:nvPr/>
        </p:nvSpPr>
        <p:spPr>
          <a:xfrm>
            <a:off x="4922838" y="4397375"/>
            <a:ext cx="3089275"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err="1">
                <a:solidFill>
                  <a:srgbClr val="FF0000"/>
                </a:solidFill>
                <a:latin typeface="Times New Roman" pitchFamily="18" charset="0"/>
                <a:cs typeface="Times New Roman" pitchFamily="18" charset="0"/>
              </a:rPr>
              <a:t>Trách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nhiệm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kỉ</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luật</a:t>
            </a:r>
            <a:endParaRPr lang="vi-VN" sz="2000" b="1" dirty="0">
              <a:solidFill>
                <a:srgbClr val="FF0000"/>
              </a:solidFill>
              <a:latin typeface="Times New Roman" pitchFamily="18" charset="0"/>
              <a:cs typeface="Times New Roman" pitchFamily="18" charset="0"/>
            </a:endParaRPr>
          </a:p>
        </p:txBody>
      </p:sp>
      <p:sp>
        <p:nvSpPr>
          <p:cNvPr id="13" name="Right Arrow 12"/>
          <p:cNvSpPr/>
          <p:nvPr/>
        </p:nvSpPr>
        <p:spPr>
          <a:xfrm>
            <a:off x="3981450" y="1050925"/>
            <a:ext cx="877888" cy="485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5" name="Right Arrow 14"/>
          <p:cNvSpPr/>
          <p:nvPr/>
        </p:nvSpPr>
        <p:spPr>
          <a:xfrm>
            <a:off x="3981450" y="2292350"/>
            <a:ext cx="885825" cy="485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6" name="Right Arrow 15"/>
          <p:cNvSpPr/>
          <p:nvPr/>
        </p:nvSpPr>
        <p:spPr>
          <a:xfrm>
            <a:off x="3973513" y="3433763"/>
            <a:ext cx="917575" cy="484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
        <p:nvSpPr>
          <p:cNvPr id="17" name="Right Arrow 16"/>
          <p:cNvSpPr/>
          <p:nvPr/>
        </p:nvSpPr>
        <p:spPr>
          <a:xfrm>
            <a:off x="3960813" y="4684713"/>
            <a:ext cx="884237" cy="484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additive="base">
                                        <p:cTn id="46" dur="500" fill="hold"/>
                                        <p:tgtEl>
                                          <p:spTgt spid="8"/>
                                        </p:tgtEl>
                                        <p:attrNameLst>
                                          <p:attrName>ppt_x</p:attrName>
                                        </p:attrNameLst>
                                      </p:cBhvr>
                                      <p:tavLst>
                                        <p:tav tm="0">
                                          <p:val>
                                            <p:strVal val="#ppt_x"/>
                                          </p:val>
                                        </p:tav>
                                        <p:tav tm="100000">
                                          <p:val>
                                            <p:strVal val="#ppt_x"/>
                                          </p:val>
                                        </p:tav>
                                      </p:tavLst>
                                    </p:anim>
                                    <p:anim calcmode="lin" valueType="num">
                                      <p:cBhvr additive="base">
                                        <p:cTn id="47" dur="500" fill="hold"/>
                                        <p:tgtEl>
                                          <p:spTgt spid="8"/>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500" fill="hold"/>
                                        <p:tgtEl>
                                          <p:spTgt spid="17"/>
                                        </p:tgtEl>
                                        <p:attrNameLst>
                                          <p:attrName>ppt_x</p:attrName>
                                        </p:attrNameLst>
                                      </p:cBhvr>
                                      <p:tavLst>
                                        <p:tav tm="0">
                                          <p:val>
                                            <p:strVal val="#ppt_x"/>
                                          </p:val>
                                        </p:tav>
                                        <p:tav tm="100000">
                                          <p:val>
                                            <p:strVal val="#ppt_x"/>
                                          </p:val>
                                        </p:tav>
                                      </p:tavLst>
                                    </p:anim>
                                    <p:anim calcmode="lin" valueType="num">
                                      <p:cBhvr additive="base">
                                        <p:cTn id="51" dur="500" fill="hold"/>
                                        <p:tgtEl>
                                          <p:spTgt spid="17"/>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additive="base">
                                        <p:cTn id="54" dur="500" fill="hold"/>
                                        <p:tgtEl>
                                          <p:spTgt spid="12"/>
                                        </p:tgtEl>
                                        <p:attrNameLst>
                                          <p:attrName>ppt_x</p:attrName>
                                        </p:attrNameLst>
                                      </p:cBhvr>
                                      <p:tavLst>
                                        <p:tav tm="0">
                                          <p:val>
                                            <p:strVal val="#ppt_x"/>
                                          </p:val>
                                        </p:tav>
                                        <p:tav tm="100000">
                                          <p:val>
                                            <p:strVal val="#ppt_x"/>
                                          </p:val>
                                        </p:tav>
                                      </p:tavLst>
                                    </p:anim>
                                    <p:anim calcmode="lin" valueType="num">
                                      <p:cBhvr additive="base">
                                        <p:cTn id="5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1" grpId="0" animBg="1"/>
      <p:bldP spid="12" grpId="0" animBg="1"/>
      <p:bldP spid="13" grpId="0" animBg="1"/>
      <p:bldP spid="15" grpId="0" animBg="1"/>
      <p:bldP spid="16"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2" descr="E:\My Da ta -hoc tap\tập hợp các bài giảng power point\hinh anh TDNL\laisuat2.jpg"/>
          <p:cNvPicPr>
            <a:picLocks noChangeAspect="1" noChangeArrowheads="1"/>
          </p:cNvPicPr>
          <p:nvPr/>
        </p:nvPicPr>
        <p:blipFill>
          <a:blip r:embed="rId2">
            <a:lum bright="14000" contrast="-28000"/>
          </a:blip>
          <a:srcRect/>
          <a:stretch>
            <a:fillRect/>
          </a:stretch>
        </p:blipFill>
        <p:spPr bwMode="auto">
          <a:xfrm>
            <a:off x="0" y="0"/>
            <a:ext cx="9144000" cy="6858000"/>
          </a:xfrm>
          <a:prstGeom prst="rect">
            <a:avLst/>
          </a:prstGeom>
          <a:noFill/>
          <a:ln w="9525">
            <a:noFill/>
            <a:miter lim="800000"/>
            <a:headEnd/>
            <a:tailEnd/>
          </a:ln>
        </p:spPr>
      </p:pic>
      <p:sp>
        <p:nvSpPr>
          <p:cNvPr id="35842" name="TextBox 6"/>
          <p:cNvSpPr txBox="1">
            <a:spLocks noChangeArrowheads="1"/>
          </p:cNvSpPr>
          <p:nvPr/>
        </p:nvSpPr>
        <p:spPr bwMode="auto">
          <a:xfrm>
            <a:off x="0" y="152400"/>
            <a:ext cx="5943600" cy="646113"/>
          </a:xfrm>
          <a:prstGeom prst="rect">
            <a:avLst/>
          </a:prstGeom>
          <a:solidFill>
            <a:srgbClr val="FFFF00"/>
          </a:solidFill>
          <a:ln w="9525">
            <a:noFill/>
            <a:miter lim="800000"/>
            <a:headEnd/>
            <a:tailEnd/>
          </a:ln>
        </p:spPr>
        <p:txBody>
          <a:bodyPr>
            <a:spAutoFit/>
          </a:bodyPr>
          <a:lstStyle/>
          <a:p>
            <a:r>
              <a:rPr lang="en-US" sz="3600" b="1">
                <a:latin typeface="Times New Roman" pitchFamily="18" charset="0"/>
              </a:rPr>
              <a:t>2. Trách nhiệm pháp lí</a:t>
            </a:r>
          </a:p>
        </p:txBody>
      </p:sp>
      <p:sp>
        <p:nvSpPr>
          <p:cNvPr id="8" name="TextBox 7"/>
          <p:cNvSpPr txBox="1">
            <a:spLocks noChangeArrowheads="1"/>
          </p:cNvSpPr>
          <p:nvPr/>
        </p:nvSpPr>
        <p:spPr bwMode="auto">
          <a:xfrm>
            <a:off x="0" y="836613"/>
            <a:ext cx="9144000" cy="1569660"/>
          </a:xfrm>
          <a:prstGeom prst="rect">
            <a:avLst/>
          </a:prstGeom>
          <a:solidFill>
            <a:srgbClr val="FF66FF"/>
          </a:solidFill>
          <a:ln w="9525">
            <a:noFill/>
            <a:miter lim="800000"/>
            <a:headEnd/>
            <a:tailEnd/>
          </a:ln>
        </p:spPr>
        <p:txBody>
          <a:bodyPr>
            <a:spAutoFit/>
          </a:bodyPr>
          <a:lstStyle/>
          <a:p>
            <a:r>
              <a:rPr lang="en-US" sz="3200" dirty="0" smtClean="0">
                <a:latin typeface="Times New Roman" pitchFamily="18" charset="0"/>
              </a:rPr>
              <a:t>       </a:t>
            </a:r>
            <a:r>
              <a:rPr lang="en-US" sz="3200" dirty="0" err="1" smtClean="0">
                <a:latin typeface="Times New Roman" pitchFamily="18" charset="0"/>
              </a:rPr>
              <a:t>Trách</a:t>
            </a:r>
            <a:r>
              <a:rPr lang="en-US" sz="3200" dirty="0" smtClean="0">
                <a:latin typeface="Times New Roman" pitchFamily="18" charset="0"/>
              </a:rPr>
              <a:t> </a:t>
            </a:r>
            <a:r>
              <a:rPr lang="en-US" sz="3200" dirty="0" err="1" smtClean="0">
                <a:latin typeface="Times New Roman" pitchFamily="18" charset="0"/>
              </a:rPr>
              <a:t>nhiệm</a:t>
            </a:r>
            <a:r>
              <a:rPr lang="en-US" sz="3200" dirty="0" smtClean="0">
                <a:latin typeface="Times New Roman" pitchFamily="18" charset="0"/>
              </a:rPr>
              <a:t> </a:t>
            </a:r>
            <a:r>
              <a:rPr lang="en-US" sz="3200" dirty="0" err="1">
                <a:latin typeface="Times New Roman" pitchFamily="18" charset="0"/>
              </a:rPr>
              <a:t>pháp</a:t>
            </a:r>
            <a:r>
              <a:rPr lang="en-US" sz="3200" dirty="0">
                <a:latin typeface="Times New Roman" pitchFamily="18" charset="0"/>
              </a:rPr>
              <a:t> </a:t>
            </a:r>
            <a:r>
              <a:rPr lang="en-US" sz="3200" dirty="0" err="1">
                <a:latin typeface="Times New Roman" pitchFamily="18" charset="0"/>
              </a:rPr>
              <a:t>lí</a:t>
            </a:r>
            <a:r>
              <a:rPr lang="en-US" sz="3200" dirty="0">
                <a:latin typeface="Times New Roman" pitchFamily="18" charset="0"/>
              </a:rPr>
              <a:t> </a:t>
            </a:r>
            <a:r>
              <a:rPr lang="en-US" sz="3200" dirty="0" err="1">
                <a:latin typeface="Times New Roman" pitchFamily="18" charset="0"/>
              </a:rPr>
              <a:t>là</a:t>
            </a:r>
            <a:r>
              <a:rPr lang="en-US" sz="3200" dirty="0">
                <a:latin typeface="Times New Roman" pitchFamily="18" charset="0"/>
              </a:rPr>
              <a:t> </a:t>
            </a:r>
            <a:r>
              <a:rPr lang="en-US" sz="3200" dirty="0" err="1">
                <a:latin typeface="Times New Roman" pitchFamily="18" charset="0"/>
              </a:rPr>
              <a:t>nghĩa</a:t>
            </a:r>
            <a:r>
              <a:rPr lang="en-US" sz="3200" dirty="0">
                <a:latin typeface="Times New Roman" pitchFamily="18" charset="0"/>
              </a:rPr>
              <a:t> </a:t>
            </a:r>
            <a:r>
              <a:rPr lang="en-US" sz="3200" dirty="0" err="1">
                <a:latin typeface="Times New Roman" pitchFamily="18" charset="0"/>
              </a:rPr>
              <a:t>vụ</a:t>
            </a:r>
            <a:r>
              <a:rPr lang="en-US" sz="3200" dirty="0">
                <a:latin typeface="Times New Roman" pitchFamily="18" charset="0"/>
              </a:rPr>
              <a:t> </a:t>
            </a:r>
            <a:r>
              <a:rPr lang="en-US" sz="3200" dirty="0" err="1">
                <a:latin typeface="Times New Roman" pitchFamily="18" charset="0"/>
              </a:rPr>
              <a:t>mà</a:t>
            </a:r>
            <a:r>
              <a:rPr lang="en-US" sz="3200" dirty="0">
                <a:latin typeface="Times New Roman" pitchFamily="18" charset="0"/>
              </a:rPr>
              <a:t> </a:t>
            </a:r>
            <a:r>
              <a:rPr lang="en-US" sz="3200" dirty="0" err="1">
                <a:latin typeface="Times New Roman" pitchFamily="18" charset="0"/>
              </a:rPr>
              <a:t>cá</a:t>
            </a:r>
            <a:r>
              <a:rPr lang="en-US" sz="3200" dirty="0">
                <a:latin typeface="Times New Roman" pitchFamily="18" charset="0"/>
              </a:rPr>
              <a:t> </a:t>
            </a:r>
            <a:r>
              <a:rPr lang="en-US" sz="3200" dirty="0" err="1">
                <a:latin typeface="Times New Roman" pitchFamily="18" charset="0"/>
              </a:rPr>
              <a:t>nhân</a:t>
            </a:r>
            <a:r>
              <a:rPr lang="en-US" sz="3200" dirty="0">
                <a:latin typeface="Times New Roman" pitchFamily="18" charset="0"/>
              </a:rPr>
              <a:t>, </a:t>
            </a:r>
            <a:r>
              <a:rPr lang="en-US" sz="3200" dirty="0" err="1">
                <a:latin typeface="Times New Roman" pitchFamily="18" charset="0"/>
              </a:rPr>
              <a:t>cơ</a:t>
            </a:r>
            <a:r>
              <a:rPr lang="en-US" sz="3200" dirty="0">
                <a:latin typeface="Times New Roman" pitchFamily="18" charset="0"/>
              </a:rPr>
              <a:t> </a:t>
            </a:r>
            <a:r>
              <a:rPr lang="en-US" sz="3200" dirty="0" err="1">
                <a:latin typeface="Times New Roman" pitchFamily="18" charset="0"/>
              </a:rPr>
              <a:t>quan</a:t>
            </a:r>
            <a:r>
              <a:rPr lang="en-US" sz="3200" dirty="0">
                <a:latin typeface="Times New Roman" pitchFamily="18" charset="0"/>
              </a:rPr>
              <a:t>, </a:t>
            </a:r>
            <a:r>
              <a:rPr lang="en-US" sz="3200" dirty="0" err="1">
                <a:latin typeface="Times New Roman" pitchFamily="18" charset="0"/>
              </a:rPr>
              <a:t>tổ</a:t>
            </a:r>
            <a:r>
              <a:rPr lang="en-US" sz="3200" dirty="0">
                <a:latin typeface="Times New Roman" pitchFamily="18" charset="0"/>
              </a:rPr>
              <a:t> </a:t>
            </a:r>
            <a:r>
              <a:rPr lang="en-US" sz="3200" dirty="0" err="1">
                <a:latin typeface="Times New Roman" pitchFamily="18" charset="0"/>
              </a:rPr>
              <a:t>chức</a:t>
            </a:r>
            <a:r>
              <a:rPr lang="en-US" sz="3200" dirty="0">
                <a:latin typeface="Times New Roman" pitchFamily="18" charset="0"/>
              </a:rPr>
              <a:t> vi </a:t>
            </a:r>
            <a:r>
              <a:rPr lang="en-US" sz="3200" dirty="0" err="1">
                <a:latin typeface="Times New Roman" pitchFamily="18" charset="0"/>
              </a:rPr>
              <a:t>phạm</a:t>
            </a:r>
            <a:r>
              <a:rPr lang="en-US" sz="3200" dirty="0">
                <a:latin typeface="Times New Roman" pitchFamily="18" charset="0"/>
              </a:rPr>
              <a:t> </a:t>
            </a:r>
            <a:r>
              <a:rPr lang="en-US" sz="3200" dirty="0" err="1">
                <a:latin typeface="Times New Roman" pitchFamily="18" charset="0"/>
              </a:rPr>
              <a:t>pháp</a:t>
            </a:r>
            <a:r>
              <a:rPr lang="en-US" sz="3200" dirty="0">
                <a:latin typeface="Times New Roman" pitchFamily="18" charset="0"/>
              </a:rPr>
              <a:t> </a:t>
            </a:r>
            <a:r>
              <a:rPr lang="en-US" sz="3200" dirty="0" err="1">
                <a:latin typeface="Times New Roman" pitchFamily="18" charset="0"/>
              </a:rPr>
              <a:t>luật</a:t>
            </a:r>
            <a:r>
              <a:rPr lang="en-US" sz="3200" dirty="0">
                <a:latin typeface="Times New Roman" pitchFamily="18" charset="0"/>
              </a:rPr>
              <a:t> </a:t>
            </a:r>
            <a:r>
              <a:rPr lang="en-US" sz="3200" dirty="0" err="1">
                <a:latin typeface="Times New Roman" pitchFamily="18" charset="0"/>
              </a:rPr>
              <a:t>phải</a:t>
            </a:r>
            <a:r>
              <a:rPr lang="en-US" sz="3200" dirty="0">
                <a:latin typeface="Times New Roman" pitchFamily="18" charset="0"/>
              </a:rPr>
              <a:t> </a:t>
            </a:r>
            <a:r>
              <a:rPr lang="en-US" sz="3200" dirty="0" err="1">
                <a:latin typeface="Times New Roman" pitchFamily="18" charset="0"/>
              </a:rPr>
              <a:t>chấp</a:t>
            </a:r>
            <a:r>
              <a:rPr lang="en-US" sz="3200" dirty="0">
                <a:latin typeface="Times New Roman" pitchFamily="18" charset="0"/>
              </a:rPr>
              <a:t> </a:t>
            </a:r>
            <a:r>
              <a:rPr lang="en-US" sz="3200" dirty="0" err="1">
                <a:latin typeface="Times New Roman" pitchFamily="18" charset="0"/>
              </a:rPr>
              <a:t>hành</a:t>
            </a:r>
            <a:r>
              <a:rPr lang="en-US" sz="3200" dirty="0">
                <a:latin typeface="Times New Roman" pitchFamily="18" charset="0"/>
              </a:rPr>
              <a:t> </a:t>
            </a:r>
            <a:r>
              <a:rPr lang="en-US" sz="3200" dirty="0" err="1">
                <a:latin typeface="Times New Roman" pitchFamily="18" charset="0"/>
              </a:rPr>
              <a:t>những</a:t>
            </a:r>
            <a:r>
              <a:rPr lang="en-US" sz="3200" dirty="0">
                <a:latin typeface="Times New Roman" pitchFamily="18" charset="0"/>
              </a:rPr>
              <a:t> </a:t>
            </a:r>
            <a:r>
              <a:rPr lang="en-US" sz="3200" dirty="0" err="1">
                <a:latin typeface="Times New Roman" pitchFamily="18" charset="0"/>
              </a:rPr>
              <a:t>biện</a:t>
            </a:r>
            <a:r>
              <a:rPr lang="en-US" sz="3200" dirty="0">
                <a:latin typeface="Times New Roman" pitchFamily="18" charset="0"/>
              </a:rPr>
              <a:t> </a:t>
            </a:r>
            <a:r>
              <a:rPr lang="en-US" sz="3200" dirty="0" err="1">
                <a:latin typeface="Times New Roman" pitchFamily="18" charset="0"/>
              </a:rPr>
              <a:t>pháp</a:t>
            </a:r>
            <a:r>
              <a:rPr lang="en-US" sz="3200" dirty="0">
                <a:latin typeface="Times New Roman" pitchFamily="18" charset="0"/>
              </a:rPr>
              <a:t> </a:t>
            </a:r>
            <a:r>
              <a:rPr lang="en-US" sz="3200" dirty="0" err="1">
                <a:latin typeface="Times New Roman" pitchFamily="18" charset="0"/>
              </a:rPr>
              <a:t>bắt</a:t>
            </a:r>
            <a:r>
              <a:rPr lang="en-US" sz="3200" dirty="0">
                <a:latin typeface="Times New Roman" pitchFamily="18" charset="0"/>
              </a:rPr>
              <a:t> </a:t>
            </a:r>
            <a:r>
              <a:rPr lang="en-US" sz="3200" dirty="0" err="1">
                <a:latin typeface="Times New Roman" pitchFamily="18" charset="0"/>
              </a:rPr>
              <a:t>buộc</a:t>
            </a:r>
            <a:r>
              <a:rPr lang="en-US" sz="3200" dirty="0">
                <a:latin typeface="Times New Roman" pitchFamily="18" charset="0"/>
              </a:rPr>
              <a:t> do </a:t>
            </a:r>
            <a:r>
              <a:rPr lang="en-US" sz="3200" dirty="0" err="1">
                <a:latin typeface="Times New Roman" pitchFamily="18" charset="0"/>
              </a:rPr>
              <a:t>Nhà</a:t>
            </a:r>
            <a:r>
              <a:rPr lang="en-US" sz="3200" dirty="0">
                <a:latin typeface="Times New Roman" pitchFamily="18" charset="0"/>
              </a:rPr>
              <a:t> </a:t>
            </a:r>
            <a:r>
              <a:rPr lang="en-US" sz="3200" dirty="0" err="1">
                <a:latin typeface="Times New Roman" pitchFamily="18" charset="0"/>
              </a:rPr>
              <a:t>nước</a:t>
            </a:r>
            <a:r>
              <a:rPr lang="en-US" sz="3200" dirty="0">
                <a:latin typeface="Times New Roman" pitchFamily="18" charset="0"/>
              </a:rPr>
              <a:t> </a:t>
            </a:r>
            <a:r>
              <a:rPr lang="en-US" sz="3200" dirty="0" err="1">
                <a:latin typeface="Times New Roman" pitchFamily="18" charset="0"/>
              </a:rPr>
              <a:t>quy</a:t>
            </a:r>
            <a:r>
              <a:rPr lang="en-US" sz="3200" dirty="0">
                <a:latin typeface="Times New Roman" pitchFamily="18" charset="0"/>
              </a:rPr>
              <a:t> </a:t>
            </a:r>
            <a:r>
              <a:rPr lang="en-US" sz="3200" dirty="0" err="1" smtClean="0">
                <a:latin typeface="Times New Roman" pitchFamily="18" charset="0"/>
              </a:rPr>
              <a:t>định</a:t>
            </a:r>
            <a:r>
              <a:rPr lang="en-US" sz="3200" dirty="0" smtClean="0">
                <a:latin typeface="Times New Roman" pitchFamily="18" charset="0"/>
              </a:rPr>
              <a:t>. </a:t>
            </a:r>
            <a:endParaRPr lang="en-US" sz="3200" dirty="0">
              <a:latin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8229600" cy="1584325"/>
          </a:xfrm>
        </p:spPr>
        <p:txBody>
          <a:bodyPr/>
          <a:lstStyle/>
          <a:p>
            <a:r>
              <a:rPr lang="en-US" sz="3200" b="1" dirty="0" smtClean="0">
                <a:solidFill>
                  <a:srgbClr val="002060"/>
                </a:solidFill>
                <a:latin typeface="Times New Roman" pitchFamily="18" charset="0"/>
                <a:cs typeface="Times New Roman" pitchFamily="18" charset="0"/>
              </a:rPr>
              <a:t>BÀI 15:Tiết 26-27</a:t>
            </a:r>
            <a:br>
              <a:rPr lang="en-US" sz="3200" b="1" dirty="0" smtClean="0">
                <a:solidFill>
                  <a:srgbClr val="002060"/>
                </a:solidFill>
                <a:latin typeface="Times New Roman" pitchFamily="18" charset="0"/>
                <a:cs typeface="Times New Roman" pitchFamily="18" charset="0"/>
              </a:rPr>
            </a:br>
            <a:r>
              <a:rPr lang="en-US" sz="3200" b="1" dirty="0" smtClean="0">
                <a:solidFill>
                  <a:srgbClr val="002060"/>
                </a:solidFill>
                <a:latin typeface="Times New Roman" pitchFamily="18" charset="0"/>
                <a:cs typeface="Times New Roman" pitchFamily="18" charset="0"/>
              </a:rPr>
              <a:t> VI PHẠM PHÁP LUẬT VÀ TRÁCH NHIỆM PHÁP LÍ CỦA CÔNG DÂN</a:t>
            </a:r>
            <a:endParaRPr lang="vi-VN" sz="3200" b="1" dirty="0" smtClean="0">
              <a:solidFill>
                <a:srgbClr val="002060"/>
              </a:solidFill>
              <a:cs typeface="Times New Roman" pitchFamily="18" charset="0"/>
            </a:endParaRPr>
          </a:p>
        </p:txBody>
      </p:sp>
      <p:sp>
        <p:nvSpPr>
          <p:cNvPr id="3" name="Content Placeholder 2"/>
          <p:cNvSpPr>
            <a:spLocks noGrp="1"/>
          </p:cNvSpPr>
          <p:nvPr>
            <p:ph idx="1"/>
          </p:nvPr>
        </p:nvSpPr>
        <p:spPr/>
        <p:txBody>
          <a:bodyPr/>
          <a:lstStyle/>
          <a:p>
            <a:pPr marL="0" indent="0">
              <a:buFont typeface="Arial" charset="0"/>
              <a:buNone/>
            </a:pPr>
            <a:r>
              <a:rPr lang="en-US" b="1" u="sng" dirty="0" smtClean="0">
                <a:latin typeface="Times New Roman" pitchFamily="18" charset="0"/>
                <a:cs typeface="Times New Roman" pitchFamily="18" charset="0"/>
              </a:rPr>
              <a:t>I. </a:t>
            </a:r>
            <a:r>
              <a:rPr lang="en-US" b="1" u="sng" dirty="0" err="1" smtClean="0">
                <a:latin typeface="Times New Roman" pitchFamily="18" charset="0"/>
                <a:cs typeface="Times New Roman" pitchFamily="18" charset="0"/>
              </a:rPr>
              <a:t>Đặt</a:t>
            </a:r>
            <a:r>
              <a:rPr lang="en-US" b="1" u="sng" dirty="0" smtClean="0">
                <a:latin typeface="Times New Roman" pitchFamily="18" charset="0"/>
                <a:cs typeface="Times New Roman" pitchFamily="18" charset="0"/>
              </a:rPr>
              <a:t> </a:t>
            </a:r>
            <a:r>
              <a:rPr lang="en-US" b="1" u="sng" dirty="0" err="1" smtClean="0">
                <a:latin typeface="Times New Roman" pitchFamily="18" charset="0"/>
                <a:cs typeface="Times New Roman" pitchFamily="18" charset="0"/>
              </a:rPr>
              <a:t>vấn</a:t>
            </a:r>
            <a:r>
              <a:rPr lang="en-US" b="1" u="sng" dirty="0" smtClean="0">
                <a:latin typeface="Times New Roman" pitchFamily="18" charset="0"/>
                <a:cs typeface="Times New Roman" pitchFamily="18" charset="0"/>
              </a:rPr>
              <a:t> </a:t>
            </a:r>
            <a:r>
              <a:rPr lang="en-US" b="1" u="sng" dirty="0" err="1" smtClean="0">
                <a:latin typeface="Times New Roman" pitchFamily="18" charset="0"/>
                <a:cs typeface="Times New Roman" pitchFamily="18" charset="0"/>
              </a:rPr>
              <a:t>đề</a:t>
            </a:r>
            <a:endParaRPr lang="en-US" b="1" u="sng" dirty="0" smtClean="0">
              <a:latin typeface="Times New Roman" pitchFamily="18" charset="0"/>
              <a:cs typeface="Times New Roman" pitchFamily="18" charset="0"/>
            </a:endParaRPr>
          </a:p>
          <a:p>
            <a:pPr marL="0" indent="0">
              <a:buFont typeface="Arial" charset="0"/>
              <a:buNone/>
            </a:pPr>
            <a:r>
              <a:rPr lang="en-US" b="1" u="sng" dirty="0" smtClean="0">
                <a:latin typeface="Times New Roman" pitchFamily="18" charset="0"/>
                <a:cs typeface="Times New Roman" pitchFamily="18" charset="0"/>
              </a:rPr>
              <a:t>II. </a:t>
            </a:r>
            <a:r>
              <a:rPr lang="en-US" b="1" u="sng" dirty="0" err="1" smtClean="0">
                <a:latin typeface="Times New Roman" pitchFamily="18" charset="0"/>
                <a:cs typeface="Times New Roman" pitchFamily="18" charset="0"/>
              </a:rPr>
              <a:t>Nội</a:t>
            </a:r>
            <a:r>
              <a:rPr lang="en-US" b="1" u="sng" dirty="0" smtClean="0">
                <a:latin typeface="Times New Roman" pitchFamily="18" charset="0"/>
                <a:cs typeface="Times New Roman" pitchFamily="18" charset="0"/>
              </a:rPr>
              <a:t> dung </a:t>
            </a:r>
            <a:r>
              <a:rPr lang="en-US" b="1" u="sng" dirty="0" err="1" smtClean="0">
                <a:latin typeface="Times New Roman" pitchFamily="18" charset="0"/>
                <a:cs typeface="Times New Roman" pitchFamily="18" charset="0"/>
              </a:rPr>
              <a:t>bài</a:t>
            </a:r>
            <a:r>
              <a:rPr lang="en-US" b="1" u="sng" dirty="0" smtClean="0">
                <a:latin typeface="Times New Roman" pitchFamily="18" charset="0"/>
                <a:cs typeface="Times New Roman" pitchFamily="18" charset="0"/>
              </a:rPr>
              <a:t> </a:t>
            </a:r>
            <a:r>
              <a:rPr lang="en-US" b="1" u="sng" dirty="0" err="1" smtClean="0">
                <a:latin typeface="Times New Roman" pitchFamily="18" charset="0"/>
                <a:cs typeface="Times New Roman" pitchFamily="18" charset="0"/>
              </a:rPr>
              <a:t>học</a:t>
            </a:r>
            <a:endParaRPr lang="en-US" b="1" u="sng" dirty="0" smtClean="0">
              <a:latin typeface="Times New Roman" pitchFamily="18" charset="0"/>
              <a:cs typeface="Times New Roman" pitchFamily="18" charset="0"/>
            </a:endParaRPr>
          </a:p>
          <a:p>
            <a:pPr marL="0" indent="0">
              <a:buFont typeface="Arial" charset="0"/>
              <a:buNone/>
            </a:pPr>
            <a:r>
              <a:rPr lang="en-US" b="1" u="sng" dirty="0" smtClean="0">
                <a:latin typeface="Times New Roman" pitchFamily="18" charset="0"/>
                <a:cs typeface="Times New Roman" pitchFamily="18" charset="0"/>
              </a:rPr>
              <a:t>1. Vi </a:t>
            </a:r>
            <a:r>
              <a:rPr lang="en-US" b="1" u="sng" dirty="0" err="1" smtClean="0">
                <a:latin typeface="Times New Roman" pitchFamily="18" charset="0"/>
                <a:cs typeface="Times New Roman" pitchFamily="18" charset="0"/>
              </a:rPr>
              <a:t>phạm</a:t>
            </a:r>
            <a:r>
              <a:rPr lang="en-US" b="1" u="sng" dirty="0" smtClean="0">
                <a:latin typeface="Times New Roman" pitchFamily="18" charset="0"/>
                <a:cs typeface="Times New Roman" pitchFamily="18" charset="0"/>
              </a:rPr>
              <a:t> </a:t>
            </a:r>
            <a:r>
              <a:rPr lang="en-US" b="1" u="sng" dirty="0" err="1" smtClean="0">
                <a:latin typeface="Times New Roman" pitchFamily="18" charset="0"/>
                <a:cs typeface="Times New Roman" pitchFamily="18" charset="0"/>
              </a:rPr>
              <a:t>pháp</a:t>
            </a:r>
            <a:r>
              <a:rPr lang="en-US" b="1" u="sng" dirty="0" smtClean="0">
                <a:latin typeface="Times New Roman" pitchFamily="18" charset="0"/>
                <a:cs typeface="Times New Roman" pitchFamily="18" charset="0"/>
              </a:rPr>
              <a:t> </a:t>
            </a:r>
            <a:r>
              <a:rPr lang="en-US" b="1" u="sng" dirty="0" err="1" smtClean="0">
                <a:latin typeface="Times New Roman" pitchFamily="18" charset="0"/>
                <a:cs typeface="Times New Roman" pitchFamily="18" charset="0"/>
              </a:rPr>
              <a:t>luật</a:t>
            </a:r>
            <a:endParaRPr lang="en-US" b="1" u="sng" dirty="0" smtClean="0">
              <a:latin typeface="Times New Roman" pitchFamily="18" charset="0"/>
              <a:cs typeface="Times New Roman" pitchFamily="18" charset="0"/>
            </a:endParaRPr>
          </a:p>
          <a:p>
            <a:pPr marL="0" indent="0">
              <a:buFont typeface="Arial" charset="0"/>
              <a:buNone/>
            </a:pPr>
            <a:r>
              <a:rPr lang="en-US" sz="2400" b="1" dirty="0" err="1" smtClean="0">
                <a:solidFill>
                  <a:srgbClr val="FF0000"/>
                </a:solidFill>
                <a:latin typeface="Times New Roman" pitchFamily="18" charset="0"/>
                <a:cs typeface="Times New Roman" pitchFamily="18" charset="0"/>
              </a:rPr>
              <a:t>Em</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hãy</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nhận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xét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các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hành</a:t>
            </a:r>
            <a:r>
              <a:rPr lang="en-US" sz="2400" b="1" dirty="0" smtClean="0">
                <a:solidFill>
                  <a:srgbClr val="FF0000"/>
                </a:solidFill>
                <a:latin typeface="Times New Roman" pitchFamily="18" charset="0"/>
                <a:cs typeface="Times New Roman" pitchFamily="18" charset="0"/>
              </a:rPr>
              <a:t> vi </a:t>
            </a:r>
            <a:r>
              <a:rPr lang="en-US" sz="2400" b="1" dirty="0" err="1" smtClean="0">
                <a:solidFill>
                  <a:srgbClr val="FF0000"/>
                </a:solidFill>
                <a:latin typeface="Times New Roman" pitchFamily="18" charset="0"/>
                <a:cs typeface="Times New Roman" pitchFamily="18" charset="0"/>
              </a:rPr>
              <a:t>sau</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và</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cho</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biết</a:t>
            </a:r>
            <a:r>
              <a:rPr lang="en-US" sz="2400" b="1" dirty="0" smtClean="0">
                <a:solidFill>
                  <a:srgbClr val="FF0000"/>
                </a:solidFill>
                <a:latin typeface="Times New Roman" pitchFamily="18" charset="0"/>
                <a:cs typeface="Times New Roman" pitchFamily="18" charset="0"/>
              </a:rPr>
              <a:t>: </a:t>
            </a:r>
          </a:p>
          <a:p>
            <a:pPr marL="0" indent="0">
              <a:buFont typeface="Arial" charset="0"/>
              <a:buNone/>
            </a:pP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Người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thực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hiện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hành</a:t>
            </a:r>
            <a:r>
              <a:rPr lang="en-US" sz="2400" b="1" dirty="0" smtClean="0">
                <a:solidFill>
                  <a:srgbClr val="FF0000"/>
                </a:solidFill>
                <a:latin typeface="Times New Roman" pitchFamily="18" charset="0"/>
                <a:cs typeface="Times New Roman" pitchFamily="18" charset="0"/>
              </a:rPr>
              <a:t> vi </a:t>
            </a:r>
            <a:r>
              <a:rPr lang="en-US" sz="2400" b="1" dirty="0" err="1" smtClean="0">
                <a:solidFill>
                  <a:srgbClr val="FF0000"/>
                </a:solidFill>
                <a:latin typeface="Times New Roman" pitchFamily="18" charset="0"/>
                <a:cs typeface="Times New Roman" pitchFamily="18" charset="0"/>
              </a:rPr>
              <a:t>có</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mắc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lỗi</a:t>
            </a:r>
            <a:r>
              <a:rPr lang="en-US" sz="2400" b="1" dirty="0" smtClean="0">
                <a:solidFill>
                  <a:srgbClr val="FF0000"/>
                </a:solidFill>
                <a:latin typeface="Times New Roman" pitchFamily="18" charset="0"/>
                <a:cs typeface="Times New Roman" pitchFamily="18" charset="0"/>
              </a:rPr>
              <a:t> hay </a:t>
            </a:r>
            <a:r>
              <a:rPr lang="en-US" sz="2400" b="1" dirty="0" err="1" smtClean="0">
                <a:solidFill>
                  <a:srgbClr val="FF0000"/>
                </a:solidFill>
                <a:latin typeface="Times New Roman" pitchFamily="18" charset="0"/>
                <a:cs typeface="Times New Roman" pitchFamily="18" charset="0"/>
              </a:rPr>
              <a:t>không</a:t>
            </a:r>
            <a:r>
              <a:rPr lang="en-US" sz="2400" b="1" dirty="0" smtClean="0">
                <a:solidFill>
                  <a:srgbClr val="FF0000"/>
                </a:solidFill>
                <a:latin typeface="Times New Roman" pitchFamily="18" charset="0"/>
                <a:cs typeface="Times New Roman" pitchFamily="18" charset="0"/>
              </a:rPr>
              <a:t>?</a:t>
            </a:r>
          </a:p>
          <a:p>
            <a:pPr marL="0" indent="0">
              <a:buFont typeface="Arial" charset="0"/>
              <a:buNone/>
            </a:pP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Hậu</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quả</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của</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những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hành</a:t>
            </a:r>
            <a:r>
              <a:rPr lang="en-US" sz="2400" b="1" dirty="0" smtClean="0">
                <a:solidFill>
                  <a:srgbClr val="FF0000"/>
                </a:solidFill>
                <a:latin typeface="Times New Roman" pitchFamily="18" charset="0"/>
                <a:cs typeface="Times New Roman" pitchFamily="18" charset="0"/>
              </a:rPr>
              <a:t> vi </a:t>
            </a:r>
            <a:r>
              <a:rPr lang="en-US" sz="2400" b="1" dirty="0" err="1" smtClean="0">
                <a:solidFill>
                  <a:srgbClr val="FF0000"/>
                </a:solidFill>
                <a:latin typeface="Times New Roman" pitchFamily="18" charset="0"/>
                <a:cs typeface="Times New Roman" pitchFamily="18" charset="0"/>
              </a:rPr>
              <a:t>này</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là</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gì</a:t>
            </a:r>
            <a:r>
              <a:rPr lang="en-US" sz="2400" b="1" dirty="0" smtClean="0">
                <a:solidFill>
                  <a:srgbClr val="FF0000"/>
                </a:solidFill>
                <a:latin typeface="Times New Roman" pitchFamily="18" charset="0"/>
                <a:cs typeface="Times New Roman" pitchFamily="18" charset="0"/>
              </a:rPr>
              <a:t>?</a:t>
            </a:r>
          </a:p>
          <a:p>
            <a:pPr marL="0" indent="0">
              <a:buFont typeface="Arial" charset="0"/>
              <a:buNone/>
            </a:pP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Hành</a:t>
            </a:r>
            <a:r>
              <a:rPr lang="en-US" sz="2400" b="1" dirty="0" smtClean="0">
                <a:solidFill>
                  <a:srgbClr val="FF0000"/>
                </a:solidFill>
                <a:latin typeface="Times New Roman" pitchFamily="18" charset="0"/>
                <a:cs typeface="Times New Roman" pitchFamily="18" charset="0"/>
              </a:rPr>
              <a:t> vi </a:t>
            </a:r>
            <a:r>
              <a:rPr lang="en-US" sz="2400" b="1" dirty="0" err="1" smtClean="0">
                <a:solidFill>
                  <a:srgbClr val="FF0000"/>
                </a:solidFill>
                <a:latin typeface="Times New Roman" pitchFamily="18" charset="0"/>
                <a:cs typeface="Times New Roman" pitchFamily="18" charset="0"/>
              </a:rPr>
              <a:t>đó</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có</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trái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với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quy</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định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của</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pháp</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luật</a:t>
            </a:r>
            <a:r>
              <a:rPr lang="en-US" sz="2400" b="1" dirty="0" smtClean="0">
                <a:solidFill>
                  <a:srgbClr val="FF0000"/>
                </a:solidFill>
                <a:latin typeface="Times New Roman" pitchFamily="18" charset="0"/>
                <a:cs typeface="Times New Roman" pitchFamily="18" charset="0"/>
              </a:rPr>
              <a:t> hay </a:t>
            </a:r>
            <a:r>
              <a:rPr lang="en-US" sz="2400" b="1" dirty="0" err="1" smtClean="0">
                <a:solidFill>
                  <a:srgbClr val="FF0000"/>
                </a:solidFill>
                <a:latin typeface="Times New Roman" pitchFamily="18" charset="0"/>
                <a:cs typeface="Times New Roman" pitchFamily="18" charset="0"/>
              </a:rPr>
              <a:t>không</a:t>
            </a:r>
            <a:r>
              <a:rPr lang="en-US" sz="2400" b="1" dirty="0" smtClean="0">
                <a:solidFill>
                  <a:srgbClr val="FF0000"/>
                </a:solidFill>
                <a:latin typeface="Times New Roman" pitchFamily="18" charset="0"/>
                <a:cs typeface="Times New Roman" pitchFamily="18" charset="0"/>
              </a:rPr>
              <a:t>?</a:t>
            </a:r>
            <a:endParaRPr lang="vi-VN" sz="2400" b="1" dirty="0" smtClean="0">
              <a:solidFill>
                <a:srgbClr val="FF0000"/>
              </a:solidFill>
              <a:latin typeface="Times New Roman" pitchFamily="18" charset="0"/>
              <a:cs typeface="Times New Roman" pitchFamily="18" charset="0"/>
            </a:endParaRPr>
          </a:p>
        </p:txBody>
      </p:sp>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barn(inVertical)">
                                      <p:cBhvr>
                                        <p:cTn id="30" dur="500"/>
                                        <p:tgtEl>
                                          <p:spTgt spid="3">
                                            <p:txEl>
                                              <p:pRg st="4" end="4"/>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barn(inVertical)">
                                      <p:cBhvr>
                                        <p:cTn id="33" dur="500"/>
                                        <p:tgtEl>
                                          <p:spTgt spid="3">
                                            <p:txEl>
                                              <p:pRg st="5" end="5"/>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barn(inVertical)">
                                      <p:cBhvr>
                                        <p:cTn id="3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a:spLocks noChangeArrowheads="1"/>
          </p:cNvSpPr>
          <p:nvPr/>
        </p:nvSpPr>
        <p:spPr bwMode="auto">
          <a:xfrm>
            <a:off x="1828800" y="0"/>
            <a:ext cx="5943600" cy="1676400"/>
          </a:xfrm>
          <a:prstGeom prst="horizontalScroll">
            <a:avLst>
              <a:gd name="adj" fmla="val 12500"/>
            </a:avLst>
          </a:prstGeom>
          <a:solidFill>
            <a:srgbClr val="00B0F0"/>
          </a:solidFill>
          <a:ln w="9525">
            <a:noFill/>
            <a:round/>
            <a:headEnd/>
            <a:tailEnd/>
          </a:ln>
        </p:spPr>
        <p:txBody>
          <a:bodyPr anchor="ctr"/>
          <a:lstStyle/>
          <a:p>
            <a:endParaRPr lang="en-US"/>
          </a:p>
        </p:txBody>
      </p:sp>
      <p:sp>
        <p:nvSpPr>
          <p:cNvPr id="5" name="TextBox 4"/>
          <p:cNvSpPr txBox="1"/>
          <p:nvPr/>
        </p:nvSpPr>
        <p:spPr>
          <a:xfrm>
            <a:off x="1752600" y="381000"/>
            <a:ext cx="5943600" cy="646331"/>
          </a:xfrm>
          <a:prstGeom prst="rect">
            <a:avLst/>
          </a:prstGeom>
          <a:noFill/>
        </p:spPr>
        <p:txBody>
          <a:bodyPr>
            <a:spAutoFit/>
          </a:bodyPr>
          <a:lstStyle/>
          <a:p>
            <a:pPr fontAlgn="auto">
              <a:spcBef>
                <a:spcPts val="0"/>
              </a:spcBef>
              <a:spcAft>
                <a:spcPts val="0"/>
              </a:spcAft>
              <a:defRPr/>
            </a:pPr>
            <a:r>
              <a:rPr lang="en-US" sz="36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cs typeface="+mn-cs"/>
              </a:rPr>
              <a:t> </a:t>
            </a:r>
            <a:r>
              <a:rPr lang="en-US" sz="3600" b="1" dirty="0" err="1">
                <a:ln w="18000">
                  <a:solidFill>
                    <a:schemeClr val="accent2">
                      <a:satMod val="140000"/>
                    </a:schemeClr>
                  </a:solidFill>
                  <a:prstDash val="solid"/>
                  <a:miter lim="800000"/>
                </a:ln>
                <a:effectLst>
                  <a:outerShdw blurRad="25500" dist="23000" dir="7020000" algn="tl">
                    <a:srgbClr val="000000">
                      <a:alpha val="50000"/>
                    </a:srgbClr>
                  </a:outerShdw>
                </a:effectLst>
                <a:latin typeface="Times New Roman" pitchFamily="18" charset="0"/>
                <a:cs typeface="Times New Roman" pitchFamily="18" charset="0"/>
              </a:rPr>
              <a:t>Các</a:t>
            </a:r>
            <a:r>
              <a:rPr lang="en-US" sz="3600" b="1" dirty="0">
                <a:ln w="18000">
                  <a:solidFill>
                    <a:schemeClr val="accent2">
                      <a:satMod val="140000"/>
                    </a:schemeClr>
                  </a:solidFill>
                  <a:prstDash val="solid"/>
                  <a:miter lim="800000"/>
                </a:ln>
                <a:effectLst>
                  <a:outerShdw blurRad="25500" dist="23000" dir="7020000" algn="tl">
                    <a:srgbClr val="000000">
                      <a:alpha val="50000"/>
                    </a:srgbClr>
                  </a:outerShdw>
                </a:effectLst>
                <a:latin typeface="Times New Roman" pitchFamily="18" charset="0"/>
                <a:cs typeface="Times New Roman" pitchFamily="18" charset="0"/>
              </a:rPr>
              <a:t> </a:t>
            </a:r>
            <a:r>
              <a:rPr lang="en-US" sz="3600" b="1" dirty="0" err="1">
                <a:ln w="18000">
                  <a:solidFill>
                    <a:schemeClr val="accent2">
                      <a:satMod val="140000"/>
                    </a:schemeClr>
                  </a:solidFill>
                  <a:prstDash val="solid"/>
                  <a:miter lim="800000"/>
                </a:ln>
                <a:effectLst>
                  <a:outerShdw blurRad="25500" dist="23000" dir="7020000" algn="tl">
                    <a:srgbClr val="000000">
                      <a:alpha val="50000"/>
                    </a:srgbClr>
                  </a:outerShdw>
                </a:effectLst>
                <a:latin typeface="Times New Roman" pitchFamily="18" charset="0"/>
                <a:cs typeface="Times New Roman" pitchFamily="18" charset="0"/>
              </a:rPr>
              <a:t>loại</a:t>
            </a:r>
            <a:r>
              <a:rPr lang="en-US" sz="3600" b="1" dirty="0">
                <a:ln w="18000">
                  <a:solidFill>
                    <a:schemeClr val="accent2">
                      <a:satMod val="140000"/>
                    </a:schemeClr>
                  </a:solidFill>
                  <a:prstDash val="solid"/>
                  <a:miter lim="800000"/>
                </a:ln>
                <a:effectLst>
                  <a:outerShdw blurRad="25500" dist="23000" dir="7020000" algn="tl">
                    <a:srgbClr val="000000">
                      <a:alpha val="50000"/>
                    </a:srgbClr>
                  </a:outerShdw>
                </a:effectLst>
                <a:latin typeface="Times New Roman" pitchFamily="18" charset="0"/>
                <a:cs typeface="Times New Roman" pitchFamily="18" charset="0"/>
              </a:rPr>
              <a:t> </a:t>
            </a:r>
            <a:r>
              <a:rPr lang="en-US" sz="3600" b="1" dirty="0" err="1">
                <a:ln w="18000">
                  <a:solidFill>
                    <a:schemeClr val="accent2">
                      <a:satMod val="140000"/>
                    </a:schemeClr>
                  </a:solidFill>
                  <a:prstDash val="solid"/>
                  <a:miter lim="800000"/>
                </a:ln>
                <a:effectLst>
                  <a:outerShdw blurRad="25500" dist="23000" dir="7020000" algn="tl">
                    <a:srgbClr val="000000">
                      <a:alpha val="50000"/>
                    </a:srgbClr>
                  </a:outerShdw>
                </a:effectLst>
                <a:latin typeface="Times New Roman" pitchFamily="18" charset="0"/>
                <a:cs typeface="Times New Roman" pitchFamily="18" charset="0"/>
              </a:rPr>
              <a:t>trách</a:t>
            </a:r>
            <a:r>
              <a:rPr lang="en-US" sz="3600" b="1" dirty="0">
                <a:ln w="18000">
                  <a:solidFill>
                    <a:schemeClr val="accent2">
                      <a:satMod val="140000"/>
                    </a:schemeClr>
                  </a:solidFill>
                  <a:prstDash val="solid"/>
                  <a:miter lim="800000"/>
                </a:ln>
                <a:effectLst>
                  <a:outerShdw blurRad="25500" dist="23000" dir="7020000" algn="tl">
                    <a:srgbClr val="000000">
                      <a:alpha val="50000"/>
                    </a:srgbClr>
                  </a:outerShdw>
                </a:effectLst>
                <a:latin typeface="Times New Roman" pitchFamily="18" charset="0"/>
                <a:cs typeface="Times New Roman" pitchFamily="18" charset="0"/>
              </a:rPr>
              <a:t> </a:t>
            </a:r>
            <a:r>
              <a:rPr lang="en-US" sz="3600" b="1" dirty="0" err="1">
                <a:ln w="18000">
                  <a:solidFill>
                    <a:schemeClr val="accent2">
                      <a:satMod val="140000"/>
                    </a:schemeClr>
                  </a:solidFill>
                  <a:prstDash val="solid"/>
                  <a:miter lim="800000"/>
                </a:ln>
                <a:effectLst>
                  <a:outerShdw blurRad="25500" dist="23000" dir="7020000" algn="tl">
                    <a:srgbClr val="000000">
                      <a:alpha val="50000"/>
                    </a:srgbClr>
                  </a:outerShdw>
                </a:effectLst>
                <a:latin typeface="Times New Roman" pitchFamily="18" charset="0"/>
                <a:cs typeface="Times New Roman" pitchFamily="18" charset="0"/>
              </a:rPr>
              <a:t>nhiệm</a:t>
            </a:r>
            <a:r>
              <a:rPr lang="en-US" sz="3600" b="1" dirty="0">
                <a:ln w="18000">
                  <a:solidFill>
                    <a:schemeClr val="accent2">
                      <a:satMod val="140000"/>
                    </a:schemeClr>
                  </a:solidFill>
                  <a:prstDash val="solid"/>
                  <a:miter lim="800000"/>
                </a:ln>
                <a:effectLst>
                  <a:outerShdw blurRad="25500" dist="23000" dir="7020000" algn="tl">
                    <a:srgbClr val="000000">
                      <a:alpha val="50000"/>
                    </a:srgbClr>
                  </a:outerShdw>
                </a:effectLst>
                <a:latin typeface="Times New Roman" pitchFamily="18" charset="0"/>
                <a:cs typeface="Times New Roman" pitchFamily="18" charset="0"/>
              </a:rPr>
              <a:t> </a:t>
            </a:r>
            <a:r>
              <a:rPr lang="en-US" sz="3600" b="1" dirty="0" err="1">
                <a:ln w="18000">
                  <a:solidFill>
                    <a:schemeClr val="accent2">
                      <a:satMod val="140000"/>
                    </a:schemeClr>
                  </a:solidFill>
                  <a:prstDash val="solid"/>
                  <a:miter lim="800000"/>
                </a:ln>
                <a:effectLst>
                  <a:outerShdw blurRad="25500" dist="23000" dir="7020000" algn="tl">
                    <a:srgbClr val="000000">
                      <a:alpha val="50000"/>
                    </a:srgbClr>
                  </a:outerShdw>
                </a:effectLst>
                <a:latin typeface="Times New Roman" pitchFamily="18" charset="0"/>
                <a:cs typeface="Times New Roman" pitchFamily="18" charset="0"/>
              </a:rPr>
              <a:t>pháp</a:t>
            </a:r>
            <a:r>
              <a:rPr lang="en-US" sz="3600" b="1" dirty="0">
                <a:ln w="18000">
                  <a:solidFill>
                    <a:schemeClr val="accent2">
                      <a:satMod val="140000"/>
                    </a:schemeClr>
                  </a:solidFill>
                  <a:prstDash val="solid"/>
                  <a:miter lim="800000"/>
                </a:ln>
                <a:effectLst>
                  <a:outerShdw blurRad="25500" dist="23000" dir="7020000" algn="tl">
                    <a:srgbClr val="000000">
                      <a:alpha val="50000"/>
                    </a:srgbClr>
                  </a:outerShdw>
                </a:effectLst>
                <a:latin typeface="Times New Roman" pitchFamily="18" charset="0"/>
                <a:cs typeface="Times New Roman" pitchFamily="18" charset="0"/>
              </a:rPr>
              <a:t> </a:t>
            </a:r>
            <a:r>
              <a:rPr lang="en-US" sz="3600" b="1" dirty="0" err="1">
                <a:ln w="18000">
                  <a:solidFill>
                    <a:schemeClr val="accent2">
                      <a:satMod val="140000"/>
                    </a:schemeClr>
                  </a:solidFill>
                  <a:prstDash val="solid"/>
                  <a:miter lim="800000"/>
                </a:ln>
                <a:effectLst>
                  <a:outerShdw blurRad="25500" dist="23000" dir="7020000" algn="tl">
                    <a:srgbClr val="000000">
                      <a:alpha val="50000"/>
                    </a:srgbClr>
                  </a:outerShdw>
                </a:effectLst>
                <a:latin typeface="Times New Roman" pitchFamily="18" charset="0"/>
                <a:cs typeface="Times New Roman" pitchFamily="18" charset="0"/>
              </a:rPr>
              <a:t>lí</a:t>
            </a:r>
            <a:endParaRPr lang="en-US" sz="3600" b="1" dirty="0">
              <a:ln w="18000">
                <a:solidFill>
                  <a:schemeClr val="accent2">
                    <a:satMod val="140000"/>
                  </a:schemeClr>
                </a:solidFill>
                <a:prstDash val="solid"/>
                <a:miter lim="800000"/>
              </a:ln>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6" name="Vertical Scroll 5"/>
          <p:cNvSpPr>
            <a:spLocks noChangeArrowheads="1"/>
          </p:cNvSpPr>
          <p:nvPr/>
        </p:nvSpPr>
        <p:spPr bwMode="auto">
          <a:xfrm>
            <a:off x="0" y="2514600"/>
            <a:ext cx="1600200" cy="2819400"/>
          </a:xfrm>
          <a:prstGeom prst="verticalScroll">
            <a:avLst>
              <a:gd name="adj" fmla="val 12500"/>
            </a:avLst>
          </a:prstGeom>
          <a:solidFill>
            <a:srgbClr val="FF66FF"/>
          </a:solidFill>
          <a:ln w="9525">
            <a:noFill/>
            <a:round/>
            <a:headEnd/>
            <a:tailEnd/>
          </a:ln>
        </p:spPr>
        <p:txBody>
          <a:bodyPr anchor="ctr"/>
          <a:lstStyle/>
          <a:p>
            <a:endParaRPr lang="en-US"/>
          </a:p>
        </p:txBody>
      </p:sp>
      <p:sp>
        <p:nvSpPr>
          <p:cNvPr id="8" name="Vertical Scroll 7"/>
          <p:cNvSpPr>
            <a:spLocks noChangeArrowheads="1"/>
          </p:cNvSpPr>
          <p:nvPr/>
        </p:nvSpPr>
        <p:spPr bwMode="auto">
          <a:xfrm>
            <a:off x="2286000" y="2441575"/>
            <a:ext cx="1600200" cy="2819400"/>
          </a:xfrm>
          <a:prstGeom prst="verticalScroll">
            <a:avLst>
              <a:gd name="adj" fmla="val 12500"/>
            </a:avLst>
          </a:prstGeom>
          <a:solidFill>
            <a:srgbClr val="FFFF00"/>
          </a:solidFill>
          <a:ln w="9525">
            <a:noFill/>
            <a:round/>
            <a:headEnd/>
            <a:tailEnd/>
          </a:ln>
        </p:spPr>
        <p:txBody>
          <a:bodyPr anchor="ctr"/>
          <a:lstStyle/>
          <a:p>
            <a:endParaRPr lang="en-US"/>
          </a:p>
        </p:txBody>
      </p:sp>
      <p:sp>
        <p:nvSpPr>
          <p:cNvPr id="9" name="Vertical Scroll 8"/>
          <p:cNvSpPr>
            <a:spLocks noChangeArrowheads="1"/>
          </p:cNvSpPr>
          <p:nvPr/>
        </p:nvSpPr>
        <p:spPr bwMode="auto">
          <a:xfrm>
            <a:off x="4876800" y="2362200"/>
            <a:ext cx="1600200" cy="2819400"/>
          </a:xfrm>
          <a:prstGeom prst="verticalScroll">
            <a:avLst>
              <a:gd name="adj" fmla="val 12500"/>
            </a:avLst>
          </a:prstGeom>
          <a:solidFill>
            <a:srgbClr val="00B0F0"/>
          </a:solidFill>
          <a:ln w="9525">
            <a:noFill/>
            <a:round/>
            <a:headEnd/>
            <a:tailEnd/>
          </a:ln>
        </p:spPr>
        <p:txBody>
          <a:bodyPr anchor="ctr"/>
          <a:lstStyle/>
          <a:p>
            <a:endParaRPr lang="en-US"/>
          </a:p>
        </p:txBody>
      </p:sp>
      <p:sp>
        <p:nvSpPr>
          <p:cNvPr id="10" name="Vertical Scroll 9"/>
          <p:cNvSpPr>
            <a:spLocks noChangeArrowheads="1"/>
          </p:cNvSpPr>
          <p:nvPr/>
        </p:nvSpPr>
        <p:spPr bwMode="auto">
          <a:xfrm>
            <a:off x="7391400" y="2286000"/>
            <a:ext cx="1600200" cy="2819400"/>
          </a:xfrm>
          <a:prstGeom prst="verticalScroll">
            <a:avLst>
              <a:gd name="adj" fmla="val 12500"/>
            </a:avLst>
          </a:prstGeom>
          <a:solidFill>
            <a:srgbClr val="FF0000"/>
          </a:solidFill>
          <a:ln w="9525">
            <a:noFill/>
            <a:round/>
            <a:headEnd/>
            <a:tailEnd/>
          </a:ln>
        </p:spPr>
        <p:txBody>
          <a:bodyPr anchor="ctr"/>
          <a:lstStyle/>
          <a:p>
            <a:endParaRPr lang="en-US"/>
          </a:p>
        </p:txBody>
      </p:sp>
      <p:sp>
        <p:nvSpPr>
          <p:cNvPr id="11" name="TextBox 10"/>
          <p:cNvSpPr txBox="1">
            <a:spLocks noChangeArrowheads="1"/>
          </p:cNvSpPr>
          <p:nvPr/>
        </p:nvSpPr>
        <p:spPr bwMode="auto">
          <a:xfrm>
            <a:off x="228600" y="2895600"/>
            <a:ext cx="1143000" cy="1816100"/>
          </a:xfrm>
          <a:prstGeom prst="rect">
            <a:avLst/>
          </a:prstGeom>
          <a:noFill/>
          <a:ln w="9525">
            <a:noFill/>
            <a:miter lim="800000"/>
            <a:headEnd/>
            <a:tailEnd/>
          </a:ln>
        </p:spPr>
        <p:txBody>
          <a:bodyPr>
            <a:spAutoFit/>
          </a:bodyPr>
          <a:lstStyle/>
          <a:p>
            <a:r>
              <a:rPr lang="en-US" sz="2800">
                <a:latin typeface="Times New Roman" pitchFamily="18" charset="0"/>
              </a:rPr>
              <a:t>Trách nhiệm hình sự</a:t>
            </a:r>
          </a:p>
        </p:txBody>
      </p:sp>
      <p:sp>
        <p:nvSpPr>
          <p:cNvPr id="12" name="TextBox 11"/>
          <p:cNvSpPr txBox="1">
            <a:spLocks noChangeArrowheads="1"/>
          </p:cNvSpPr>
          <p:nvPr/>
        </p:nvSpPr>
        <p:spPr bwMode="auto">
          <a:xfrm>
            <a:off x="2514600" y="2743200"/>
            <a:ext cx="1143000" cy="1816100"/>
          </a:xfrm>
          <a:prstGeom prst="rect">
            <a:avLst/>
          </a:prstGeom>
          <a:noFill/>
          <a:ln w="9525">
            <a:noFill/>
            <a:miter lim="800000"/>
            <a:headEnd/>
            <a:tailEnd/>
          </a:ln>
        </p:spPr>
        <p:txBody>
          <a:bodyPr>
            <a:spAutoFit/>
          </a:bodyPr>
          <a:lstStyle/>
          <a:p>
            <a:r>
              <a:rPr lang="en-US" sz="2800">
                <a:latin typeface="Times New Roman" pitchFamily="18" charset="0"/>
              </a:rPr>
              <a:t>Trách  nhiệm hành chính</a:t>
            </a:r>
          </a:p>
        </p:txBody>
      </p:sp>
      <p:sp>
        <p:nvSpPr>
          <p:cNvPr id="13" name="TextBox 12"/>
          <p:cNvSpPr txBox="1">
            <a:spLocks noChangeArrowheads="1"/>
          </p:cNvSpPr>
          <p:nvPr/>
        </p:nvSpPr>
        <p:spPr bwMode="auto">
          <a:xfrm>
            <a:off x="5029200" y="2743200"/>
            <a:ext cx="1219200" cy="1384300"/>
          </a:xfrm>
          <a:prstGeom prst="rect">
            <a:avLst/>
          </a:prstGeom>
          <a:noFill/>
          <a:ln w="9525">
            <a:noFill/>
            <a:miter lim="800000"/>
            <a:headEnd/>
            <a:tailEnd/>
          </a:ln>
        </p:spPr>
        <p:txBody>
          <a:bodyPr>
            <a:spAutoFit/>
          </a:bodyPr>
          <a:lstStyle/>
          <a:p>
            <a:r>
              <a:rPr lang="en-US" sz="2800">
                <a:latin typeface="Times New Roman" pitchFamily="18" charset="0"/>
              </a:rPr>
              <a:t>Trách nhiệm dân sự</a:t>
            </a:r>
          </a:p>
        </p:txBody>
      </p:sp>
      <p:sp>
        <p:nvSpPr>
          <p:cNvPr id="14" name="TextBox 13"/>
          <p:cNvSpPr txBox="1">
            <a:spLocks noChangeArrowheads="1"/>
          </p:cNvSpPr>
          <p:nvPr/>
        </p:nvSpPr>
        <p:spPr bwMode="auto">
          <a:xfrm>
            <a:off x="7620000" y="2590800"/>
            <a:ext cx="1143000" cy="1384300"/>
          </a:xfrm>
          <a:prstGeom prst="rect">
            <a:avLst/>
          </a:prstGeom>
          <a:noFill/>
          <a:ln w="9525">
            <a:noFill/>
            <a:miter lim="800000"/>
            <a:headEnd/>
            <a:tailEnd/>
          </a:ln>
        </p:spPr>
        <p:txBody>
          <a:bodyPr>
            <a:spAutoFit/>
          </a:bodyPr>
          <a:lstStyle/>
          <a:p>
            <a:r>
              <a:rPr lang="en-US" sz="2800">
                <a:latin typeface="Times New Roman" pitchFamily="18" charset="0"/>
              </a:rPr>
              <a:t>Trách nhiệm kỉ luật</a:t>
            </a:r>
          </a:p>
        </p:txBody>
      </p:sp>
      <p:cxnSp>
        <p:nvCxnSpPr>
          <p:cNvPr id="16" name="Straight Arrow Connector 15"/>
          <p:cNvCxnSpPr>
            <a:cxnSpLocks noChangeShapeType="1"/>
            <a:stCxn id="5" idx="2"/>
            <a:endCxn id="6" idx="0"/>
          </p:cNvCxnSpPr>
          <p:nvPr/>
        </p:nvCxnSpPr>
        <p:spPr bwMode="auto">
          <a:xfrm rot="5400000">
            <a:off x="2018506" y="-191293"/>
            <a:ext cx="1487487" cy="3924300"/>
          </a:xfrm>
          <a:prstGeom prst="straightConnector1">
            <a:avLst/>
          </a:prstGeom>
          <a:noFill/>
          <a:ln w="9525" algn="ctr">
            <a:solidFill>
              <a:srgbClr val="FF0000"/>
            </a:solidFill>
            <a:round/>
            <a:headEnd/>
            <a:tailEnd type="arrow" w="med" len="med"/>
          </a:ln>
        </p:spPr>
      </p:cxnSp>
      <p:cxnSp>
        <p:nvCxnSpPr>
          <p:cNvPr id="18" name="Straight Arrow Connector 17"/>
          <p:cNvCxnSpPr>
            <a:cxnSpLocks noChangeShapeType="1"/>
            <a:stCxn id="5" idx="2"/>
            <a:endCxn id="8" idx="0"/>
          </p:cNvCxnSpPr>
          <p:nvPr/>
        </p:nvCxnSpPr>
        <p:spPr bwMode="auto">
          <a:xfrm flipH="1">
            <a:off x="3086100" y="1027113"/>
            <a:ext cx="1638300" cy="1414462"/>
          </a:xfrm>
          <a:prstGeom prst="straightConnector1">
            <a:avLst/>
          </a:prstGeom>
          <a:noFill/>
          <a:ln w="9525" algn="ctr">
            <a:solidFill>
              <a:srgbClr val="FF0000"/>
            </a:solidFill>
            <a:round/>
            <a:headEnd/>
            <a:tailEnd type="arrow" w="med" len="med"/>
          </a:ln>
        </p:spPr>
      </p:cxnSp>
      <p:cxnSp>
        <p:nvCxnSpPr>
          <p:cNvPr id="20" name="Straight Arrow Connector 19"/>
          <p:cNvCxnSpPr>
            <a:cxnSpLocks noChangeShapeType="1"/>
            <a:stCxn id="5" idx="2"/>
            <a:endCxn id="9" idx="0"/>
          </p:cNvCxnSpPr>
          <p:nvPr/>
        </p:nvCxnSpPr>
        <p:spPr bwMode="auto">
          <a:xfrm rot="16200000" flipH="1">
            <a:off x="4533106" y="1218407"/>
            <a:ext cx="1335087" cy="952500"/>
          </a:xfrm>
          <a:prstGeom prst="straightConnector1">
            <a:avLst/>
          </a:prstGeom>
          <a:noFill/>
          <a:ln w="9525" algn="ctr">
            <a:solidFill>
              <a:srgbClr val="FF0000"/>
            </a:solidFill>
            <a:round/>
            <a:headEnd/>
            <a:tailEnd type="arrow" w="med" len="med"/>
          </a:ln>
        </p:spPr>
      </p:cxnSp>
      <p:cxnSp>
        <p:nvCxnSpPr>
          <p:cNvPr id="22" name="Straight Arrow Connector 21"/>
          <p:cNvCxnSpPr>
            <a:cxnSpLocks noChangeShapeType="1"/>
            <a:stCxn id="5" idx="2"/>
            <a:endCxn id="10" idx="0"/>
          </p:cNvCxnSpPr>
          <p:nvPr/>
        </p:nvCxnSpPr>
        <p:spPr bwMode="auto">
          <a:xfrm rot="16200000" flipH="1">
            <a:off x="5828506" y="-76993"/>
            <a:ext cx="1258887" cy="3467100"/>
          </a:xfrm>
          <a:prstGeom prst="straightConnector1">
            <a:avLst/>
          </a:prstGeom>
          <a:noFill/>
          <a:ln w="9525" algn="ctr">
            <a:solidFill>
              <a:srgbClr val="FF0000"/>
            </a:solidFill>
            <a:round/>
            <a:headEnd/>
            <a:tailEnd type="arrow" w="med" len="med"/>
          </a:ln>
        </p:spPr>
      </p:cxn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4)">
                                      <p:cBhvr>
                                        <p:cTn id="10" dur="2000"/>
                                        <p:tgtEl>
                                          <p:spTgt spid="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ox(in)">
                                      <p:cBhvr>
                                        <p:cTn id="15" dur="500"/>
                                        <p:tgtEl>
                                          <p:spTgt spid="16"/>
                                        </p:tgtEl>
                                      </p:cBhvr>
                                    </p:animEffect>
                                  </p:childTnLst>
                                </p:cTn>
                              </p:par>
                              <p:par>
                                <p:cTn id="16" presetID="4" presetClass="entr" presetSubtype="16"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ox(in)">
                                      <p:cBhvr>
                                        <p:cTn id="18" dur="500"/>
                                        <p:tgtEl>
                                          <p:spTgt spid="18"/>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ox(in)">
                                      <p:cBhvr>
                                        <p:cTn id="21" dur="500"/>
                                        <p:tgtEl>
                                          <p:spTgt spid="11"/>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ox(in)">
                                      <p:cBhvr>
                                        <p:cTn id="24" dur="500"/>
                                        <p:tgtEl>
                                          <p:spTgt spid="6"/>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par>
                                <p:cTn id="28" presetID="4" presetClass="entr" presetSubtype="16" fill="hold" grpId="1"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ox(in)">
                                      <p:cBhvr>
                                        <p:cTn id="30" dur="500"/>
                                        <p:tgtEl>
                                          <p:spTgt spid="8"/>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ox(in)">
                                      <p:cBhvr>
                                        <p:cTn id="33" dur="500"/>
                                        <p:tgtEl>
                                          <p:spTgt spid="12"/>
                                        </p:tgtEl>
                                      </p:cBhvr>
                                    </p:animEffect>
                                  </p:childTnLst>
                                </p:cTn>
                              </p:par>
                              <p:par>
                                <p:cTn id="34" presetID="4" presetClass="entr" presetSubtype="16"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box(in)">
                                      <p:cBhvr>
                                        <p:cTn id="36" dur="500"/>
                                        <p:tgtEl>
                                          <p:spTgt spid="20"/>
                                        </p:tgtEl>
                                      </p:cBhvr>
                                    </p:animEffect>
                                  </p:childTnLst>
                                </p:cTn>
                              </p:par>
                              <p:par>
                                <p:cTn id="37" presetID="4" presetClass="entr" presetSubtype="16"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box(in)">
                                      <p:cBhvr>
                                        <p:cTn id="39" dur="500"/>
                                        <p:tgtEl>
                                          <p:spTgt spid="9"/>
                                        </p:tgtEl>
                                      </p:cBhvr>
                                    </p:animEffect>
                                  </p:childTnLst>
                                </p:cTn>
                              </p:par>
                              <p:par>
                                <p:cTn id="40" presetID="4" presetClass="entr" presetSubtype="16"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ox(in)">
                                      <p:cBhvr>
                                        <p:cTn id="42" dur="500"/>
                                        <p:tgtEl>
                                          <p:spTgt spid="13"/>
                                        </p:tgtEl>
                                      </p:cBhvr>
                                    </p:animEffect>
                                  </p:childTnLst>
                                </p:cTn>
                              </p:par>
                              <p:par>
                                <p:cTn id="43" presetID="4" presetClass="entr" presetSubtype="16"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box(in)">
                                      <p:cBhvr>
                                        <p:cTn id="45" dur="500"/>
                                        <p:tgtEl>
                                          <p:spTgt spid="22"/>
                                        </p:tgtEl>
                                      </p:cBhvr>
                                    </p:animEffect>
                                  </p:childTnLst>
                                </p:cTn>
                              </p:par>
                              <p:par>
                                <p:cTn id="46" presetID="4" presetClass="entr" presetSubtype="16"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box(in)">
                                      <p:cBhvr>
                                        <p:cTn id="48" dur="500"/>
                                        <p:tgtEl>
                                          <p:spTgt spid="10"/>
                                        </p:tgtEl>
                                      </p:cBhvr>
                                    </p:animEffect>
                                  </p:childTnLst>
                                </p:cTn>
                              </p:par>
                              <p:par>
                                <p:cTn id="49" presetID="4" presetClass="entr" presetSubtype="16" fill="hold" grpId="0" nodeType="with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box(in)">
                                      <p:cBhvr>
                                        <p:cTn id="5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8" grpId="1" animBg="1"/>
      <p:bldP spid="9" grpId="0" animBg="1"/>
      <p:bldP spid="10" grpId="0" animBg="1"/>
      <p:bldP spid="11" grpId="0"/>
      <p:bldP spid="12" grpId="0"/>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911" name="Group 23"/>
          <p:cNvGraphicFramePr>
            <a:graphicFrameLocks noGrp="1"/>
          </p:cNvGraphicFramePr>
          <p:nvPr/>
        </p:nvGraphicFramePr>
        <p:xfrm>
          <a:off x="457200" y="404813"/>
          <a:ext cx="8229600" cy="5114925"/>
        </p:xfrm>
        <a:graphic>
          <a:graphicData uri="http://schemas.openxmlformats.org/drawingml/2006/table">
            <a:tbl>
              <a:tblPr/>
              <a:tblGrid>
                <a:gridCol w="4114800"/>
                <a:gridCol w="4114800"/>
              </a:tblGrid>
              <a:tr h="9239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rgbClr val="002060"/>
                          </a:solidFill>
                          <a:effectLst/>
                          <a:latin typeface="Times New Roman" pitchFamily="18" charset="0"/>
                          <a:cs typeface="Times New Roman" pitchFamily="18" charset="0"/>
                        </a:rPr>
                        <a:t>Các</a:t>
                      </a:r>
                      <a:r>
                        <a:rPr kumimoji="0" lang="en-US" sz="2400" b="1" i="0" u="none" strike="noStrike" cap="none" normalizeH="0" baseline="0" dirty="0" smtClean="0">
                          <a:ln>
                            <a:noFill/>
                          </a:ln>
                          <a:solidFill>
                            <a:srgbClr val="002060"/>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rgbClr val="002060"/>
                          </a:solidFill>
                          <a:effectLst/>
                          <a:latin typeface="Times New Roman" pitchFamily="18" charset="0"/>
                          <a:cs typeface="Times New Roman" pitchFamily="18" charset="0"/>
                        </a:rPr>
                        <a:t>loại</a:t>
                      </a:r>
                      <a:r>
                        <a:rPr kumimoji="0" lang="en-US" sz="2400" b="1" i="0" u="none" strike="noStrike" cap="none" normalizeH="0" baseline="0" dirty="0" smtClean="0">
                          <a:ln>
                            <a:noFill/>
                          </a:ln>
                          <a:solidFill>
                            <a:srgbClr val="002060"/>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rgbClr val="002060"/>
                          </a:solidFill>
                          <a:effectLst/>
                          <a:latin typeface="Times New Roman" pitchFamily="18" charset="0"/>
                          <a:cs typeface="Times New Roman" pitchFamily="18" charset="0"/>
                        </a:rPr>
                        <a:t>trách</a:t>
                      </a:r>
                      <a:r>
                        <a:rPr kumimoji="0" lang="en-US" sz="2400" b="1" i="0" u="none" strike="noStrike" cap="none" normalizeH="0" baseline="0" dirty="0" smtClean="0">
                          <a:ln>
                            <a:noFill/>
                          </a:ln>
                          <a:solidFill>
                            <a:srgbClr val="002060"/>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rgbClr val="002060"/>
                          </a:solidFill>
                          <a:effectLst/>
                          <a:latin typeface="Times New Roman" pitchFamily="18" charset="0"/>
                          <a:cs typeface="Times New Roman" pitchFamily="18" charset="0"/>
                        </a:rPr>
                        <a:t>nhiệm</a:t>
                      </a:r>
                      <a:r>
                        <a:rPr kumimoji="0" lang="en-US" sz="2400" b="1" i="0" u="none" strike="noStrike" cap="none" normalizeH="0" baseline="0" dirty="0" smtClean="0">
                          <a:ln>
                            <a:noFill/>
                          </a:ln>
                          <a:solidFill>
                            <a:srgbClr val="002060"/>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rgbClr val="002060"/>
                          </a:solidFill>
                          <a:effectLst/>
                          <a:latin typeface="Times New Roman" pitchFamily="18" charset="0"/>
                          <a:cs typeface="Times New Roman" pitchFamily="18" charset="0"/>
                        </a:rPr>
                        <a:t>pháp</a:t>
                      </a:r>
                      <a:r>
                        <a:rPr kumimoji="0" lang="en-US" sz="2400" b="1" i="0" u="none" strike="noStrike" cap="none" normalizeH="0" baseline="0" dirty="0" smtClean="0">
                          <a:ln>
                            <a:noFill/>
                          </a:ln>
                          <a:solidFill>
                            <a:srgbClr val="002060"/>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rgbClr val="002060"/>
                          </a:solidFill>
                          <a:effectLst/>
                          <a:latin typeface="Times New Roman" pitchFamily="18" charset="0"/>
                          <a:cs typeface="Times New Roman" pitchFamily="18" charset="0"/>
                        </a:rPr>
                        <a:t>lí</a:t>
                      </a:r>
                      <a:endParaRPr kumimoji="0" lang="vi-VN" sz="2400" b="1" i="0" u="none" strike="noStrike" cap="none" normalizeH="0" baseline="0" dirty="0" smtClean="0">
                        <a:ln>
                          <a:noFill/>
                        </a:ln>
                        <a:solidFill>
                          <a:srgbClr val="002060"/>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Ví</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dụ</a:t>
                      </a:r>
                      <a:endParaRPr kumimoji="0" lang="vi-VN"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B050"/>
                    </a:solidFill>
                  </a:tcPr>
                </a:tc>
              </a:tr>
              <a:tr h="942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Trách nhiệm hình sự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sz="2400" b="0" i="0" u="none" strike="noStrike" cap="none" normalizeH="0" baseline="0" smtClean="0">
                        <a:ln>
                          <a:noFill/>
                        </a:ln>
                        <a:solidFill>
                          <a:srgbClr val="000000"/>
                        </a:solidFill>
                        <a:effectLst/>
                        <a:latin typeface="Times New Roman"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Times New Roman" pitchFamily="18" charset="0"/>
                          <a:cs typeface="Times New Roman" pitchFamily="18" charset="0"/>
                        </a:rPr>
                        <a:t>Cải tạo không giam giữ, phạt tù giam, tử hình…</a:t>
                      </a:r>
                      <a:endParaRPr kumimoji="0" lang="vi-VN" sz="2400" b="1" i="0" u="none" strike="noStrike" cap="none" normalizeH="0" baseline="0" smtClean="0">
                        <a:ln>
                          <a:noFill/>
                        </a:ln>
                        <a:solidFill>
                          <a:srgbClr val="000000"/>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r>
              <a:tr h="942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Trách  nhiệm hành chính</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sz="2400" b="0" i="0" u="none" strike="noStrike" cap="none" normalizeH="0" baseline="0" smtClean="0">
                        <a:ln>
                          <a:noFill/>
                        </a:ln>
                        <a:solidFill>
                          <a:srgbClr val="000000"/>
                        </a:solidFill>
                        <a:effectLst/>
                        <a:latin typeface="Times New Roman"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Phạt</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tiền</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cảnh</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cáo</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tạm</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giam</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hành</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chính</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tước</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giấy</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phép</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vi-VN"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r>
              <a:tr h="1362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Trách nhiệm dân sự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sz="2400" b="0" i="0" u="none" strike="noStrike" cap="none" normalizeH="0" baseline="0" smtClean="0">
                        <a:ln>
                          <a:noFill/>
                        </a:ln>
                        <a:solidFill>
                          <a:srgbClr val="000000"/>
                        </a:solidFill>
                        <a:effectLst/>
                        <a:latin typeface="Times New Roman"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Times New Roman" pitchFamily="18" charset="0"/>
                          <a:cs typeface="Times New Roman" pitchFamily="18" charset="0"/>
                        </a:rPr>
                        <a:t>Bồi thường thiệt hại vật chất, khắc phục lại tình trạng ban đầu…</a:t>
                      </a:r>
                      <a:endParaRPr kumimoji="0" lang="vi-VN" sz="2400" b="1" i="0" u="none" strike="noStrike" cap="none" normalizeH="0" baseline="0" smtClean="0">
                        <a:ln>
                          <a:noFill/>
                        </a:ln>
                        <a:solidFill>
                          <a:srgbClr val="000000"/>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r>
              <a:tr h="942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Trách</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nhiệm</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kỉ</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luật</a:t>
                      </a:r>
                      <a:endParaRPr kumimoji="0" lang="en-US"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sz="2400" b="0" i="0" u="none" strike="noStrike" cap="none" normalizeH="0" baseline="0" dirty="0" smtClean="0">
                        <a:ln>
                          <a:noFill/>
                        </a:ln>
                        <a:solidFill>
                          <a:srgbClr val="000000"/>
                        </a:solidFill>
                        <a:effectLst/>
                        <a:latin typeface="Times New Roman"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rgbClr val="000000"/>
                          </a:solidFill>
                          <a:effectLst/>
                          <a:latin typeface="Times New Roman" pitchFamily="18" charset="0"/>
                          <a:cs typeface="Times New Roman" pitchFamily="18" charset="0"/>
                        </a:rPr>
                        <a:t>Khiển</a:t>
                      </a:r>
                      <a:r>
                        <a:rPr kumimoji="0" lang="en-US" sz="2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rgbClr val="000000"/>
                          </a:solidFill>
                          <a:effectLst/>
                          <a:latin typeface="Times New Roman" pitchFamily="18" charset="0"/>
                          <a:cs typeface="Times New Roman" pitchFamily="18" charset="0"/>
                        </a:rPr>
                        <a:t>trách</a:t>
                      </a:r>
                      <a:r>
                        <a:rPr kumimoji="0" lang="en-US" sz="2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rgbClr val="000000"/>
                          </a:solidFill>
                          <a:effectLst/>
                          <a:latin typeface="Times New Roman" pitchFamily="18" charset="0"/>
                          <a:cs typeface="Times New Roman" pitchFamily="18" charset="0"/>
                        </a:rPr>
                        <a:t>cảnh</a:t>
                      </a:r>
                      <a:r>
                        <a:rPr kumimoji="0" lang="en-US" sz="2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rgbClr val="000000"/>
                          </a:solidFill>
                          <a:effectLst/>
                          <a:latin typeface="Times New Roman" pitchFamily="18" charset="0"/>
                          <a:cs typeface="Times New Roman" pitchFamily="18" charset="0"/>
                        </a:rPr>
                        <a:t>cáo</a:t>
                      </a:r>
                      <a:r>
                        <a:rPr kumimoji="0" lang="en-US" sz="2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rgbClr val="000000"/>
                          </a:solidFill>
                          <a:effectLst/>
                          <a:latin typeface="Times New Roman" pitchFamily="18" charset="0"/>
                          <a:cs typeface="Times New Roman" pitchFamily="18" charset="0"/>
                        </a:rPr>
                        <a:t>hạ</a:t>
                      </a:r>
                      <a:r>
                        <a:rPr kumimoji="0" lang="en-US" sz="2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rgbClr val="000000"/>
                          </a:solidFill>
                          <a:effectLst/>
                          <a:latin typeface="Times New Roman" pitchFamily="18" charset="0"/>
                          <a:cs typeface="Times New Roman" pitchFamily="18" charset="0"/>
                        </a:rPr>
                        <a:t>bậc</a:t>
                      </a:r>
                      <a:r>
                        <a:rPr kumimoji="0" lang="en-US" sz="2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rgbClr val="000000"/>
                          </a:solidFill>
                          <a:effectLst/>
                          <a:latin typeface="Times New Roman" pitchFamily="18" charset="0"/>
                          <a:cs typeface="Times New Roman" pitchFamily="18" charset="0"/>
                        </a:rPr>
                        <a:t>lương</a:t>
                      </a:r>
                      <a:r>
                        <a:rPr kumimoji="0" lang="en-US" sz="2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rgbClr val="000000"/>
                          </a:solidFill>
                          <a:effectLst/>
                          <a:latin typeface="Times New Roman" pitchFamily="18" charset="0"/>
                          <a:cs typeface="Times New Roman" pitchFamily="18" charset="0"/>
                        </a:rPr>
                        <a:t>hoặc</a:t>
                      </a:r>
                      <a:r>
                        <a:rPr kumimoji="0" lang="en-US" sz="2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rgbClr val="000000"/>
                          </a:solidFill>
                          <a:effectLst/>
                          <a:latin typeface="Times New Roman" pitchFamily="18" charset="0"/>
                          <a:cs typeface="Times New Roman" pitchFamily="18" charset="0"/>
                        </a:rPr>
                        <a:t>cách</a:t>
                      </a:r>
                      <a:r>
                        <a:rPr kumimoji="0" lang="en-US" sz="2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rgbClr val="000000"/>
                          </a:solidFill>
                          <a:effectLst/>
                          <a:latin typeface="Times New Roman" pitchFamily="18" charset="0"/>
                          <a:cs typeface="Times New Roman" pitchFamily="18" charset="0"/>
                        </a:rPr>
                        <a:t>chức</a:t>
                      </a:r>
                      <a:r>
                        <a:rPr kumimoji="0" lang="en-US" sz="2400" b="1"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vi-VN" sz="2400" b="1" i="0" u="none" strike="noStrike" cap="none" normalizeH="0" baseline="0" dirty="0" smtClean="0">
                        <a:ln>
                          <a:noFill/>
                        </a:ln>
                        <a:solidFill>
                          <a:srgbClr val="000000"/>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B050"/>
                    </a:solidFill>
                  </a:tcPr>
                </a:tc>
              </a:tr>
            </a:tbl>
          </a:graphicData>
        </a:graphic>
      </p:graphicFrame>
    </p:spTree>
  </p:cSld>
  <p:clrMapOvr>
    <a:masterClrMapping/>
  </p:clrMapOvr>
  <p:transition>
    <p:diamon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extBox 3"/>
          <p:cNvSpPr txBox="1">
            <a:spLocks noChangeArrowheads="1"/>
          </p:cNvSpPr>
          <p:nvPr/>
        </p:nvSpPr>
        <p:spPr bwMode="auto">
          <a:xfrm>
            <a:off x="152400" y="0"/>
            <a:ext cx="5029200" cy="523875"/>
          </a:xfrm>
          <a:prstGeom prst="rect">
            <a:avLst/>
          </a:prstGeom>
          <a:noFill/>
          <a:ln w="9525">
            <a:noFill/>
            <a:miter lim="800000"/>
            <a:headEnd/>
            <a:tailEnd/>
          </a:ln>
        </p:spPr>
        <p:txBody>
          <a:bodyPr>
            <a:spAutoFit/>
          </a:bodyPr>
          <a:lstStyle/>
          <a:p>
            <a:r>
              <a:rPr lang="en-US" sz="2800" b="1">
                <a:solidFill>
                  <a:schemeClr val="tx2"/>
                </a:solidFill>
                <a:latin typeface="Times New Roman" pitchFamily="18" charset="0"/>
              </a:rPr>
              <a:t>3. Trách nhiệm của công dân</a:t>
            </a:r>
          </a:p>
        </p:txBody>
      </p:sp>
      <p:sp>
        <p:nvSpPr>
          <p:cNvPr id="3" name="Cloud Callout 2"/>
          <p:cNvSpPr>
            <a:spLocks noChangeArrowheads="1"/>
          </p:cNvSpPr>
          <p:nvPr/>
        </p:nvSpPr>
        <p:spPr bwMode="auto">
          <a:xfrm>
            <a:off x="381000" y="609600"/>
            <a:ext cx="2514600" cy="1524000"/>
          </a:xfrm>
          <a:prstGeom prst="cloudCallout">
            <a:avLst>
              <a:gd name="adj1" fmla="val 91699"/>
              <a:gd name="adj2" fmla="val 9190"/>
            </a:avLst>
          </a:prstGeom>
          <a:solidFill>
            <a:srgbClr val="00B0F0"/>
          </a:solidFill>
          <a:ln w="9525">
            <a:noFill/>
            <a:round/>
            <a:headEnd/>
            <a:tailEnd/>
          </a:ln>
        </p:spPr>
        <p:txBody>
          <a:bodyPr anchor="ctr"/>
          <a:lstStyle/>
          <a:p>
            <a:endParaRPr lang="en-US"/>
          </a:p>
        </p:txBody>
      </p:sp>
      <p:sp>
        <p:nvSpPr>
          <p:cNvPr id="4" name="TextBox 3"/>
          <p:cNvSpPr txBox="1">
            <a:spLocks noChangeArrowheads="1"/>
          </p:cNvSpPr>
          <p:nvPr/>
        </p:nvSpPr>
        <p:spPr bwMode="auto">
          <a:xfrm>
            <a:off x="381000" y="876300"/>
            <a:ext cx="2895600" cy="1066800"/>
          </a:xfrm>
          <a:prstGeom prst="rect">
            <a:avLst/>
          </a:prstGeom>
          <a:noFill/>
          <a:ln w="9525">
            <a:noFill/>
            <a:miter lim="800000"/>
            <a:headEnd/>
            <a:tailEnd/>
          </a:ln>
        </p:spPr>
        <p:txBody>
          <a:bodyPr>
            <a:spAutoFit/>
          </a:bodyPr>
          <a:lstStyle/>
          <a:p>
            <a:r>
              <a:rPr lang="en-US" sz="3200">
                <a:solidFill>
                  <a:schemeClr val="tx2"/>
                </a:solidFill>
                <a:latin typeface="Times New Roman" pitchFamily="18" charset="0"/>
              </a:rPr>
              <a:t>Đối với công    dân</a:t>
            </a:r>
          </a:p>
        </p:txBody>
      </p:sp>
      <p:sp>
        <p:nvSpPr>
          <p:cNvPr id="5" name="Wave 4"/>
          <p:cNvSpPr>
            <a:spLocks noChangeArrowheads="1"/>
          </p:cNvSpPr>
          <p:nvPr/>
        </p:nvSpPr>
        <p:spPr bwMode="auto">
          <a:xfrm>
            <a:off x="5181600" y="228600"/>
            <a:ext cx="3962400" cy="1295400"/>
          </a:xfrm>
          <a:prstGeom prst="wave">
            <a:avLst>
              <a:gd name="adj1" fmla="val 12500"/>
              <a:gd name="adj2" fmla="val 0"/>
            </a:avLst>
          </a:prstGeom>
          <a:solidFill>
            <a:srgbClr val="FF66FF"/>
          </a:solidFill>
          <a:ln w="9525">
            <a:noFill/>
            <a:round/>
            <a:headEnd/>
            <a:tailEnd/>
          </a:ln>
        </p:spPr>
        <p:txBody>
          <a:bodyPr anchor="ctr"/>
          <a:lstStyle/>
          <a:p>
            <a:r>
              <a:rPr lang="en-US" sz="2200">
                <a:latin typeface="Times New Roman" pitchFamily="18" charset="0"/>
                <a:cs typeface="Times New Roman" pitchFamily="18" charset="0"/>
              </a:rPr>
              <a:t>Chấp hành nghiêm chỉnh hiến pháp, pháp luật.</a:t>
            </a:r>
          </a:p>
        </p:txBody>
      </p:sp>
      <p:sp>
        <p:nvSpPr>
          <p:cNvPr id="6" name="Wave 5"/>
          <p:cNvSpPr>
            <a:spLocks noChangeArrowheads="1"/>
          </p:cNvSpPr>
          <p:nvPr/>
        </p:nvSpPr>
        <p:spPr bwMode="auto">
          <a:xfrm>
            <a:off x="5075238" y="1581150"/>
            <a:ext cx="4068762" cy="1257300"/>
          </a:xfrm>
          <a:prstGeom prst="wave">
            <a:avLst>
              <a:gd name="adj1" fmla="val 12500"/>
              <a:gd name="adj2" fmla="val 310"/>
            </a:avLst>
          </a:prstGeom>
          <a:solidFill>
            <a:srgbClr val="00B0F0"/>
          </a:solidFill>
          <a:ln w="9525">
            <a:noFill/>
            <a:round/>
            <a:headEnd/>
            <a:tailEnd/>
          </a:ln>
        </p:spPr>
        <p:txBody>
          <a:bodyPr anchor="ctr"/>
          <a:lstStyle/>
          <a:p>
            <a:r>
              <a:rPr lang="en-US" sz="2200">
                <a:latin typeface="Times New Roman" pitchFamily="18" charset="0"/>
                <a:cs typeface="Times New Roman" pitchFamily="18" charset="0"/>
              </a:rPr>
              <a:t>Đấu tranh  lên án các hành vi, việc làm vi phạm hiến pháp và pháp luật.</a:t>
            </a:r>
          </a:p>
        </p:txBody>
      </p:sp>
      <p:cxnSp>
        <p:nvCxnSpPr>
          <p:cNvPr id="8" name="Straight Connector 7"/>
          <p:cNvCxnSpPr>
            <a:cxnSpLocks noChangeShapeType="1"/>
          </p:cNvCxnSpPr>
          <p:nvPr/>
        </p:nvCxnSpPr>
        <p:spPr bwMode="auto">
          <a:xfrm rot="5400000">
            <a:off x="3619500" y="1485900"/>
            <a:ext cx="1905000" cy="0"/>
          </a:xfrm>
          <a:prstGeom prst="line">
            <a:avLst/>
          </a:prstGeom>
          <a:noFill/>
          <a:ln w="38100" algn="ctr">
            <a:solidFill>
              <a:srgbClr val="FF0000"/>
            </a:solidFill>
            <a:round/>
            <a:headEnd/>
            <a:tailEnd/>
          </a:ln>
        </p:spPr>
      </p:cxnSp>
      <p:cxnSp>
        <p:nvCxnSpPr>
          <p:cNvPr id="24" name="Straight Arrow Connector 23"/>
          <p:cNvCxnSpPr>
            <a:cxnSpLocks noChangeShapeType="1"/>
            <a:stCxn id="3" idx="4"/>
          </p:cNvCxnSpPr>
          <p:nvPr/>
        </p:nvCxnSpPr>
        <p:spPr bwMode="auto">
          <a:xfrm>
            <a:off x="3943350" y="1511300"/>
            <a:ext cx="628650" cy="12700"/>
          </a:xfrm>
          <a:prstGeom prst="straightConnector1">
            <a:avLst/>
          </a:prstGeom>
          <a:noFill/>
          <a:ln w="38100" algn="ctr">
            <a:solidFill>
              <a:srgbClr val="FF0000"/>
            </a:solidFill>
            <a:round/>
            <a:headEnd/>
            <a:tailEnd type="arrow" w="med" len="med"/>
          </a:ln>
        </p:spPr>
      </p:cxnSp>
      <p:cxnSp>
        <p:nvCxnSpPr>
          <p:cNvPr id="26" name="Straight Arrow Connector 25"/>
          <p:cNvCxnSpPr>
            <a:cxnSpLocks noChangeShapeType="1"/>
          </p:cNvCxnSpPr>
          <p:nvPr/>
        </p:nvCxnSpPr>
        <p:spPr bwMode="auto">
          <a:xfrm>
            <a:off x="4572000" y="533400"/>
            <a:ext cx="609600" cy="1588"/>
          </a:xfrm>
          <a:prstGeom prst="straightConnector1">
            <a:avLst/>
          </a:prstGeom>
          <a:noFill/>
          <a:ln w="38100" algn="ctr">
            <a:solidFill>
              <a:srgbClr val="FF0000"/>
            </a:solidFill>
            <a:round/>
            <a:headEnd/>
            <a:tailEnd type="arrow" w="med" len="med"/>
          </a:ln>
        </p:spPr>
      </p:cxnSp>
      <p:cxnSp>
        <p:nvCxnSpPr>
          <p:cNvPr id="29" name="Straight Arrow Connector 28"/>
          <p:cNvCxnSpPr>
            <a:cxnSpLocks noChangeShapeType="1"/>
          </p:cNvCxnSpPr>
          <p:nvPr/>
        </p:nvCxnSpPr>
        <p:spPr bwMode="auto">
          <a:xfrm>
            <a:off x="4572000" y="2438400"/>
            <a:ext cx="609600" cy="1588"/>
          </a:xfrm>
          <a:prstGeom prst="straightConnector1">
            <a:avLst/>
          </a:prstGeom>
          <a:noFill/>
          <a:ln w="38100" algn="ctr">
            <a:solidFill>
              <a:srgbClr val="FF0000"/>
            </a:solidFill>
            <a:round/>
            <a:headEnd/>
            <a:tailEnd type="arrow" w="med" len="med"/>
          </a:ln>
        </p:spPr>
      </p:cxnSp>
      <p:sp>
        <p:nvSpPr>
          <p:cNvPr id="30" name="Oval Callout 29"/>
          <p:cNvSpPr/>
          <p:nvPr/>
        </p:nvSpPr>
        <p:spPr bwMode="auto">
          <a:xfrm>
            <a:off x="228600" y="3810000"/>
            <a:ext cx="2667000" cy="1447800"/>
          </a:xfrm>
          <a:prstGeom prst="wedgeEllipseCallout">
            <a:avLst>
              <a:gd name="adj1" fmla="val 83028"/>
              <a:gd name="adj2" fmla="val 43415"/>
            </a:avLst>
          </a:prstGeom>
          <a:solidFill>
            <a:schemeClr val="accent1">
              <a:lumMod val="50000"/>
            </a:schemeClr>
          </a:solidFill>
          <a:ln w="9525" cap="flat" cmpd="sng" algn="ctr">
            <a:noFill/>
            <a:prstDash val="solid"/>
            <a:round/>
            <a:headEnd type="none" w="med" len="med"/>
            <a:tailEnd type="none" w="med" len="med"/>
          </a:ln>
          <a:effectLst/>
        </p:spPr>
        <p:txBody>
          <a:bodyPr anchor="ctr"/>
          <a:lstStyle/>
          <a:p>
            <a:pPr fontAlgn="auto">
              <a:spcBef>
                <a:spcPts val="0"/>
              </a:spcBef>
              <a:spcAft>
                <a:spcPts val="0"/>
              </a:spcAft>
              <a:defRPr/>
            </a:pPr>
            <a:endParaRPr lang="en-US">
              <a:latin typeface="+mn-lt"/>
              <a:cs typeface="+mn-cs"/>
            </a:endParaRPr>
          </a:p>
        </p:txBody>
      </p:sp>
      <p:sp>
        <p:nvSpPr>
          <p:cNvPr id="31" name="TextBox 30"/>
          <p:cNvSpPr txBox="1">
            <a:spLocks noChangeArrowheads="1"/>
          </p:cNvSpPr>
          <p:nvPr/>
        </p:nvSpPr>
        <p:spPr bwMode="auto">
          <a:xfrm>
            <a:off x="533400" y="4038600"/>
            <a:ext cx="2133600" cy="1077913"/>
          </a:xfrm>
          <a:prstGeom prst="rect">
            <a:avLst/>
          </a:prstGeom>
          <a:noFill/>
          <a:ln w="9525">
            <a:noFill/>
            <a:miter lim="800000"/>
            <a:headEnd/>
            <a:tailEnd/>
          </a:ln>
        </p:spPr>
        <p:txBody>
          <a:bodyPr>
            <a:spAutoFit/>
          </a:bodyPr>
          <a:lstStyle/>
          <a:p>
            <a:r>
              <a:rPr lang="en-US" sz="3200">
                <a:solidFill>
                  <a:srgbClr val="00B0F0"/>
                </a:solidFill>
                <a:latin typeface="Times New Roman" pitchFamily="18" charset="0"/>
              </a:rPr>
              <a:t>Đối với học sinh</a:t>
            </a:r>
          </a:p>
        </p:txBody>
      </p:sp>
      <p:sp>
        <p:nvSpPr>
          <p:cNvPr id="33" name="Rectangle 32"/>
          <p:cNvSpPr>
            <a:spLocks noChangeArrowheads="1"/>
          </p:cNvSpPr>
          <p:nvPr/>
        </p:nvSpPr>
        <p:spPr bwMode="auto">
          <a:xfrm>
            <a:off x="5181600" y="2971800"/>
            <a:ext cx="3962400" cy="838200"/>
          </a:xfrm>
          <a:prstGeom prst="rect">
            <a:avLst/>
          </a:prstGeom>
          <a:solidFill>
            <a:srgbClr val="99FF66"/>
          </a:solidFill>
          <a:ln w="9525">
            <a:noFill/>
            <a:miter lim="800000"/>
            <a:headEnd/>
            <a:tailEnd/>
          </a:ln>
        </p:spPr>
        <p:txBody>
          <a:bodyPr anchor="ctr"/>
          <a:lstStyle/>
          <a:p>
            <a:r>
              <a:rPr lang="en-US" sz="2200">
                <a:latin typeface="Times New Roman" pitchFamily="18" charset="0"/>
                <a:cs typeface="Times New Roman" pitchFamily="18" charset="0"/>
              </a:rPr>
              <a:t>Tuyên truyền vận động mọi người thực hiên tốt hiến pháp và pháp luật.</a:t>
            </a:r>
          </a:p>
        </p:txBody>
      </p:sp>
      <p:sp>
        <p:nvSpPr>
          <p:cNvPr id="36" name="Rectangle 35"/>
          <p:cNvSpPr>
            <a:spLocks noChangeArrowheads="1"/>
          </p:cNvSpPr>
          <p:nvPr/>
        </p:nvSpPr>
        <p:spPr bwMode="auto">
          <a:xfrm>
            <a:off x="5181600" y="3886200"/>
            <a:ext cx="3962400" cy="914400"/>
          </a:xfrm>
          <a:prstGeom prst="rect">
            <a:avLst/>
          </a:prstGeom>
          <a:solidFill>
            <a:srgbClr val="0070C0"/>
          </a:solidFill>
          <a:ln w="9525">
            <a:noFill/>
            <a:miter lim="800000"/>
            <a:headEnd/>
            <a:tailEnd/>
          </a:ln>
        </p:spPr>
        <p:txBody>
          <a:bodyPr anchor="ctr"/>
          <a:lstStyle/>
          <a:p>
            <a:r>
              <a:rPr lang="en-US" sz="2200">
                <a:latin typeface="Times New Roman" pitchFamily="18" charset="0"/>
                <a:cs typeface="Times New Roman" pitchFamily="18" charset="0"/>
              </a:rPr>
              <a:t>Có lối sống lành mạnh</a:t>
            </a:r>
            <a:r>
              <a:rPr lang="en-US" sz="2200">
                <a:latin typeface="Calibri" pitchFamily="34" charset="0"/>
              </a:rPr>
              <a:t>.</a:t>
            </a:r>
          </a:p>
        </p:txBody>
      </p:sp>
      <p:sp>
        <p:nvSpPr>
          <p:cNvPr id="37" name="Rectangle 36"/>
          <p:cNvSpPr>
            <a:spLocks noChangeArrowheads="1"/>
          </p:cNvSpPr>
          <p:nvPr/>
        </p:nvSpPr>
        <p:spPr bwMode="auto">
          <a:xfrm>
            <a:off x="5181600" y="4876800"/>
            <a:ext cx="3962400" cy="914400"/>
          </a:xfrm>
          <a:prstGeom prst="rect">
            <a:avLst/>
          </a:prstGeom>
          <a:solidFill>
            <a:srgbClr val="FFC000"/>
          </a:solidFill>
          <a:ln w="9525">
            <a:noFill/>
            <a:miter lim="800000"/>
            <a:headEnd/>
            <a:tailEnd/>
          </a:ln>
        </p:spPr>
        <p:txBody>
          <a:bodyPr anchor="ctr"/>
          <a:lstStyle/>
          <a:p>
            <a:r>
              <a:rPr lang="en-US" sz="2200">
                <a:latin typeface="Times New Roman" pitchFamily="18" charset="0"/>
                <a:cs typeface="Times New Roman" pitchFamily="18" charset="0"/>
              </a:rPr>
              <a:t>Tránh xa các tệ nạn xã hội</a:t>
            </a:r>
            <a:r>
              <a:rPr lang="en-US" sz="2200">
                <a:latin typeface="Calibri" pitchFamily="34" charset="0"/>
              </a:rPr>
              <a:t>.</a:t>
            </a:r>
          </a:p>
        </p:txBody>
      </p:sp>
      <p:sp>
        <p:nvSpPr>
          <p:cNvPr id="38" name="Rectangle 37"/>
          <p:cNvSpPr>
            <a:spLocks noChangeArrowheads="1"/>
          </p:cNvSpPr>
          <p:nvPr/>
        </p:nvSpPr>
        <p:spPr bwMode="auto">
          <a:xfrm>
            <a:off x="5181600" y="5867400"/>
            <a:ext cx="3962400" cy="990600"/>
          </a:xfrm>
          <a:prstGeom prst="rect">
            <a:avLst/>
          </a:prstGeom>
          <a:solidFill>
            <a:srgbClr val="00B0F0"/>
          </a:solidFill>
          <a:ln w="9525">
            <a:noFill/>
            <a:miter lim="800000"/>
            <a:headEnd/>
            <a:tailEnd/>
          </a:ln>
        </p:spPr>
        <p:txBody>
          <a:bodyPr anchor="ctr"/>
          <a:lstStyle/>
          <a:p>
            <a:r>
              <a:rPr lang="en-US" sz="2200">
                <a:latin typeface="Times New Roman" pitchFamily="18" charset="0"/>
                <a:cs typeface="Times New Roman" pitchFamily="18" charset="0"/>
              </a:rPr>
              <a:t>Đấu tranh với các hiện tượng xấu, vi phạm pháp luật…</a:t>
            </a:r>
          </a:p>
        </p:txBody>
      </p:sp>
      <p:sp>
        <p:nvSpPr>
          <p:cNvPr id="43" name="Curved Right Arrow 42"/>
          <p:cNvSpPr>
            <a:spLocks noChangeArrowheads="1"/>
          </p:cNvSpPr>
          <p:nvPr/>
        </p:nvSpPr>
        <p:spPr bwMode="auto">
          <a:xfrm>
            <a:off x="4495800" y="3429000"/>
            <a:ext cx="685800" cy="3124200"/>
          </a:xfrm>
          <a:prstGeom prst="curvedRightArrow">
            <a:avLst>
              <a:gd name="adj1" fmla="val 24992"/>
              <a:gd name="adj2" fmla="val 50006"/>
              <a:gd name="adj3" fmla="val 25000"/>
            </a:avLst>
          </a:prstGeom>
          <a:solidFill>
            <a:srgbClr val="002060"/>
          </a:solidFill>
          <a:ln w="9525" algn="ctr">
            <a:solidFill>
              <a:srgbClr val="FF0000"/>
            </a:solidFill>
            <a:round/>
            <a:headEnd/>
            <a:tailEnd/>
          </a:ln>
        </p:spPr>
        <p:txBody>
          <a:bodyPr anchor="ctr"/>
          <a:lstStyle/>
          <a:p>
            <a:endParaRPr lang="en-US"/>
          </a:p>
        </p:txBody>
      </p:sp>
      <p:cxnSp>
        <p:nvCxnSpPr>
          <p:cNvPr id="45" name="Straight Arrow Connector 44"/>
          <p:cNvCxnSpPr>
            <a:cxnSpLocks noChangeShapeType="1"/>
            <a:stCxn id="30" idx="8"/>
          </p:cNvCxnSpPr>
          <p:nvPr/>
        </p:nvCxnSpPr>
        <p:spPr bwMode="auto">
          <a:xfrm>
            <a:off x="3776663" y="5162550"/>
            <a:ext cx="719137" cy="19050"/>
          </a:xfrm>
          <a:prstGeom prst="straightConnector1">
            <a:avLst/>
          </a:prstGeom>
          <a:noFill/>
          <a:ln w="57150" algn="ctr">
            <a:solidFill>
              <a:srgbClr val="FF0000"/>
            </a:solidFill>
            <a:round/>
            <a:headEnd/>
            <a:tailEnd type="arrow" w="med" len="med"/>
          </a:ln>
        </p:spPr>
      </p:cxnSp>
    </p:spTree>
  </p:cSld>
  <p:clrMapOvr>
    <a:masterClrMapping/>
  </p:clrMapOvr>
  <p:transition>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4)">
                                      <p:cBhvr>
                                        <p:cTn id="10" dur="2000"/>
                                        <p:tgtEl>
                                          <p:spTgt spid="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ppt_x"/>
                                          </p:val>
                                        </p:tav>
                                        <p:tav tm="100000">
                                          <p:val>
                                            <p:strVal val="#ppt_x"/>
                                          </p:val>
                                        </p:tav>
                                      </p:tavLst>
                                    </p:anim>
                                    <p:anim calcmode="lin" valueType="num">
                                      <p:cBhvr additive="base">
                                        <p:cTn id="2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18" presetClass="entr" presetSubtype="12"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strips(downLeft)">
                                      <p:cBhvr>
                                        <p:cTn id="33" dur="500"/>
                                        <p:tgtEl>
                                          <p:spTgt spid="5"/>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4" fill="hold" nodeType="clickEffect">
                                  <p:stCondLst>
                                    <p:cond delay="0"/>
                                  </p:stCondLst>
                                  <p:childTnLst>
                                    <p:set>
                                      <p:cBhvr>
                                        <p:cTn id="37" dur="1" fill="hold">
                                          <p:stCondLst>
                                            <p:cond delay="0"/>
                                          </p:stCondLst>
                                        </p:cTn>
                                        <p:tgtEl>
                                          <p:spTgt spid="29"/>
                                        </p:tgtEl>
                                        <p:attrNameLst>
                                          <p:attrName>style.visibility</p:attrName>
                                        </p:attrNameLst>
                                      </p:cBhvr>
                                      <p:to>
                                        <p:strVal val="visible"/>
                                      </p:to>
                                    </p:set>
                                    <p:anim calcmode="lin" valueType="num">
                                      <p:cBhvr additive="base">
                                        <p:cTn id="38" dur="500" fill="hold"/>
                                        <p:tgtEl>
                                          <p:spTgt spid="29"/>
                                        </p:tgtEl>
                                        <p:attrNameLst>
                                          <p:attrName>ppt_x</p:attrName>
                                        </p:attrNameLst>
                                      </p:cBhvr>
                                      <p:tavLst>
                                        <p:tav tm="0">
                                          <p:val>
                                            <p:strVal val="#ppt_x"/>
                                          </p:val>
                                        </p:tav>
                                        <p:tav tm="100000">
                                          <p:val>
                                            <p:strVal val="#ppt_x"/>
                                          </p:val>
                                        </p:tav>
                                      </p:tavLst>
                                    </p:anim>
                                    <p:anim calcmode="lin" valueType="num">
                                      <p:cBhvr additive="base">
                                        <p:cTn id="39"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18" presetClass="entr" presetSubtype="12"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strips(downLeft)">
                                      <p:cBhvr>
                                        <p:cTn id="44" dur="500"/>
                                        <p:tgtEl>
                                          <p:spTgt spid="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1" presetClass="entr" presetSubtype="4"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wheel(4)">
                                      <p:cBhvr>
                                        <p:cTn id="49" dur="2000"/>
                                        <p:tgtEl>
                                          <p:spTgt spid="30"/>
                                        </p:tgtEl>
                                      </p:cBhvr>
                                    </p:animEffect>
                                  </p:childTnLst>
                                </p:cTn>
                              </p:par>
                              <p:par>
                                <p:cTn id="50" presetID="21" presetClass="entr" presetSubtype="4" fill="hold" grpId="0" nodeType="with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wheel(4)">
                                      <p:cBhvr>
                                        <p:cTn id="52" dur="2000"/>
                                        <p:tgtEl>
                                          <p:spTgt spid="3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4" fill="hold" nodeType="clickEffect">
                                  <p:stCondLst>
                                    <p:cond delay="0"/>
                                  </p:stCondLst>
                                  <p:childTnLst>
                                    <p:set>
                                      <p:cBhvr>
                                        <p:cTn id="56" dur="1" fill="hold">
                                          <p:stCondLst>
                                            <p:cond delay="0"/>
                                          </p:stCondLst>
                                        </p:cTn>
                                        <p:tgtEl>
                                          <p:spTgt spid="45"/>
                                        </p:tgtEl>
                                        <p:attrNameLst>
                                          <p:attrName>style.visibility</p:attrName>
                                        </p:attrNameLst>
                                      </p:cBhvr>
                                      <p:to>
                                        <p:strVal val="visible"/>
                                      </p:to>
                                    </p:set>
                                    <p:anim calcmode="lin" valueType="num">
                                      <p:cBhvr additive="base">
                                        <p:cTn id="57" dur="500" fill="hold"/>
                                        <p:tgtEl>
                                          <p:spTgt spid="45"/>
                                        </p:tgtEl>
                                        <p:attrNameLst>
                                          <p:attrName>ppt_x</p:attrName>
                                        </p:attrNameLst>
                                      </p:cBhvr>
                                      <p:tavLst>
                                        <p:tav tm="0">
                                          <p:val>
                                            <p:strVal val="#ppt_x"/>
                                          </p:val>
                                        </p:tav>
                                        <p:tav tm="100000">
                                          <p:val>
                                            <p:strVal val="#ppt_x"/>
                                          </p:val>
                                        </p:tav>
                                      </p:tavLst>
                                    </p:anim>
                                    <p:anim calcmode="lin" valueType="num">
                                      <p:cBhvr additive="base">
                                        <p:cTn id="5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43"/>
                                        </p:tgtEl>
                                        <p:attrNameLst>
                                          <p:attrName>style.visibility</p:attrName>
                                        </p:attrNameLst>
                                      </p:cBhvr>
                                      <p:to>
                                        <p:strVal val="visible"/>
                                      </p:to>
                                    </p:set>
                                    <p:anim calcmode="lin" valueType="num">
                                      <p:cBhvr additive="base">
                                        <p:cTn id="63" dur="500" fill="hold"/>
                                        <p:tgtEl>
                                          <p:spTgt spid="43"/>
                                        </p:tgtEl>
                                        <p:attrNameLst>
                                          <p:attrName>ppt_x</p:attrName>
                                        </p:attrNameLst>
                                      </p:cBhvr>
                                      <p:tavLst>
                                        <p:tav tm="0">
                                          <p:val>
                                            <p:strVal val="#ppt_x"/>
                                          </p:val>
                                        </p:tav>
                                        <p:tav tm="100000">
                                          <p:val>
                                            <p:strVal val="#ppt_x"/>
                                          </p:val>
                                        </p:tav>
                                      </p:tavLst>
                                    </p:anim>
                                    <p:anim calcmode="lin" valueType="num">
                                      <p:cBhvr additive="base">
                                        <p:cTn id="64"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4" presetClass="entr" presetSubtype="16" fill="hold" grpId="0" nodeType="clickEffect">
                                  <p:stCondLst>
                                    <p:cond delay="0"/>
                                  </p:stCondLst>
                                  <p:childTnLst>
                                    <p:set>
                                      <p:cBhvr>
                                        <p:cTn id="68" dur="1" fill="hold">
                                          <p:stCondLst>
                                            <p:cond delay="0"/>
                                          </p:stCondLst>
                                        </p:cTn>
                                        <p:tgtEl>
                                          <p:spTgt spid="33"/>
                                        </p:tgtEl>
                                        <p:attrNameLst>
                                          <p:attrName>style.visibility</p:attrName>
                                        </p:attrNameLst>
                                      </p:cBhvr>
                                      <p:to>
                                        <p:strVal val="visible"/>
                                      </p:to>
                                    </p:set>
                                    <p:animEffect transition="in" filter="box(in)">
                                      <p:cBhvr>
                                        <p:cTn id="69" dur="500"/>
                                        <p:tgtEl>
                                          <p:spTgt spid="33"/>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18" presetClass="entr" presetSubtype="12" fill="hold" grpId="0" nodeType="clickEffect">
                                  <p:stCondLst>
                                    <p:cond delay="0"/>
                                  </p:stCondLst>
                                  <p:childTnLst>
                                    <p:set>
                                      <p:cBhvr>
                                        <p:cTn id="73" dur="1" fill="hold">
                                          <p:stCondLst>
                                            <p:cond delay="0"/>
                                          </p:stCondLst>
                                        </p:cTn>
                                        <p:tgtEl>
                                          <p:spTgt spid="36"/>
                                        </p:tgtEl>
                                        <p:attrNameLst>
                                          <p:attrName>style.visibility</p:attrName>
                                        </p:attrNameLst>
                                      </p:cBhvr>
                                      <p:to>
                                        <p:strVal val="visible"/>
                                      </p:to>
                                    </p:set>
                                    <p:animEffect transition="in" filter="strips(downLeft)">
                                      <p:cBhvr>
                                        <p:cTn id="74" dur="500"/>
                                        <p:tgtEl>
                                          <p:spTgt spid="36"/>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8" presetClass="entr" presetSubtype="12"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animEffect transition="in" filter="strips(downLeft)">
                                      <p:cBhvr>
                                        <p:cTn id="79" dur="500"/>
                                        <p:tgtEl>
                                          <p:spTgt spid="37"/>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6" presetClass="entr" presetSubtype="16" fill="hold" grpId="0" nodeType="clickEffect">
                                  <p:stCondLst>
                                    <p:cond delay="0"/>
                                  </p:stCondLst>
                                  <p:childTnLst>
                                    <p:set>
                                      <p:cBhvr>
                                        <p:cTn id="83" dur="1" fill="hold">
                                          <p:stCondLst>
                                            <p:cond delay="0"/>
                                          </p:stCondLst>
                                        </p:cTn>
                                        <p:tgtEl>
                                          <p:spTgt spid="38"/>
                                        </p:tgtEl>
                                        <p:attrNameLst>
                                          <p:attrName>style.visibility</p:attrName>
                                        </p:attrNameLst>
                                      </p:cBhvr>
                                      <p:to>
                                        <p:strVal val="visible"/>
                                      </p:to>
                                    </p:set>
                                    <p:animEffect transition="in" filter="circle(in)">
                                      <p:cBhvr>
                                        <p:cTn id="84"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animBg="1"/>
      <p:bldP spid="30" grpId="0" animBg="1"/>
      <p:bldP spid="31" grpId="0"/>
      <p:bldP spid="33" grpId="0" animBg="1"/>
      <p:bldP spid="36" grpId="0" animBg="1"/>
      <p:bldP spid="37" grpId="0" animBg="1"/>
      <p:bldP spid="38" grpId="0" animBg="1"/>
      <p:bldP spid="4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62"/>
          <p:cNvSpPr txBox="1">
            <a:spLocks noChangeArrowheads="1"/>
          </p:cNvSpPr>
          <p:nvPr/>
        </p:nvSpPr>
        <p:spPr bwMode="auto">
          <a:xfrm>
            <a:off x="762000" y="0"/>
            <a:ext cx="2438400" cy="457200"/>
          </a:xfrm>
          <a:prstGeom prst="rect">
            <a:avLst/>
          </a:prstGeom>
          <a:noFill/>
          <a:ln w="9525">
            <a:noFill/>
            <a:miter lim="800000"/>
            <a:headEnd/>
            <a:tailEnd/>
          </a:ln>
        </p:spPr>
        <p:txBody>
          <a:bodyPr>
            <a:spAutoFit/>
          </a:bodyPr>
          <a:lstStyle/>
          <a:p>
            <a:pPr>
              <a:spcBef>
                <a:spcPct val="50000"/>
              </a:spcBef>
            </a:pPr>
            <a:r>
              <a:rPr lang="en-US" sz="2400" b="1">
                <a:solidFill>
                  <a:schemeClr val="tx2"/>
                </a:solidFill>
                <a:latin typeface="Times New Roman" pitchFamily="18" charset="0"/>
              </a:rPr>
              <a:t>III. Luyện tập</a:t>
            </a:r>
          </a:p>
        </p:txBody>
      </p:sp>
      <p:sp>
        <p:nvSpPr>
          <p:cNvPr id="39938" name="Text Box 63"/>
          <p:cNvSpPr txBox="1">
            <a:spLocks noChangeArrowheads="1"/>
          </p:cNvSpPr>
          <p:nvPr/>
        </p:nvSpPr>
        <p:spPr bwMode="auto">
          <a:xfrm>
            <a:off x="2667000" y="0"/>
            <a:ext cx="3273425" cy="457200"/>
          </a:xfrm>
          <a:prstGeom prst="rect">
            <a:avLst/>
          </a:prstGeom>
          <a:noFill/>
          <a:ln w="9525">
            <a:noFill/>
            <a:miter lim="800000"/>
            <a:headEnd/>
            <a:tailEnd/>
          </a:ln>
        </p:spPr>
        <p:txBody>
          <a:bodyPr>
            <a:spAutoFit/>
          </a:bodyPr>
          <a:lstStyle/>
          <a:p>
            <a:pPr>
              <a:spcBef>
                <a:spcPct val="50000"/>
              </a:spcBef>
            </a:pPr>
            <a:r>
              <a:rPr lang="en-US" sz="2400" b="1">
                <a:solidFill>
                  <a:schemeClr val="tx2"/>
                </a:solidFill>
                <a:latin typeface="Times New Roman" pitchFamily="18" charset="0"/>
              </a:rPr>
              <a:t>:   Bài tập 1: SGK</a:t>
            </a:r>
          </a:p>
        </p:txBody>
      </p:sp>
      <p:graphicFrame>
        <p:nvGraphicFramePr>
          <p:cNvPr id="40011" name="Group 75"/>
          <p:cNvGraphicFramePr>
            <a:graphicFrameLocks noGrp="1"/>
          </p:cNvGraphicFramePr>
          <p:nvPr>
            <p:ph/>
          </p:nvPr>
        </p:nvGraphicFramePr>
        <p:xfrm>
          <a:off x="457200" y="549275"/>
          <a:ext cx="8229600" cy="5967414"/>
        </p:xfrm>
        <a:graphic>
          <a:graphicData uri="http://schemas.openxmlformats.org/drawingml/2006/table">
            <a:tbl>
              <a:tblPr/>
              <a:tblGrid>
                <a:gridCol w="3657600"/>
                <a:gridCol w="1371600"/>
                <a:gridCol w="1143000"/>
                <a:gridCol w="1143000"/>
                <a:gridCol w="914400"/>
              </a:tblGrid>
              <a:tr h="10064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Times New Roman" pitchFamily="18" charset="0"/>
                          <a:cs typeface="Arial" charset="0"/>
                        </a:rPr>
                        <a:t>Hành</a:t>
                      </a:r>
                      <a:r>
                        <a:rPr kumimoji="0" lang="en-US" sz="2400" b="1" i="0" u="none" strike="noStrike" cap="none" normalizeH="0" baseline="0" dirty="0" smtClean="0">
                          <a:ln>
                            <a:noFill/>
                          </a:ln>
                          <a:solidFill>
                            <a:schemeClr val="tx1"/>
                          </a:solidFill>
                          <a:effectLst/>
                          <a:latin typeface="Times New Roman" pitchFamily="18" charset="0"/>
                          <a:cs typeface="Arial" charset="0"/>
                        </a:rPr>
                        <a:t> vi</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Vi phạm Pháp luật hành chính</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Vi phạm pháp luật hình sự</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Vi phạm pháp luật dân sự</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Vi phạm kỷ luật</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9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8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9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8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8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9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8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9995" name="Text Box 146"/>
          <p:cNvSpPr txBox="1">
            <a:spLocks noChangeArrowheads="1"/>
          </p:cNvSpPr>
          <p:nvPr/>
        </p:nvSpPr>
        <p:spPr bwMode="auto">
          <a:xfrm>
            <a:off x="3260725" y="2233613"/>
            <a:ext cx="184150" cy="762000"/>
          </a:xfrm>
          <a:prstGeom prst="rect">
            <a:avLst/>
          </a:prstGeom>
          <a:noFill/>
          <a:ln w="9525">
            <a:noFill/>
            <a:miter lim="800000"/>
            <a:headEnd/>
            <a:tailEnd/>
          </a:ln>
        </p:spPr>
        <p:txBody>
          <a:bodyPr wrap="none">
            <a:spAutoFit/>
          </a:bodyPr>
          <a:lstStyle/>
          <a:p>
            <a:endParaRPr lang="en-US" sz="4400">
              <a:solidFill>
                <a:schemeClr val="tx2"/>
              </a:solidFill>
              <a:latin typeface="Times New Roman" pitchFamily="18" charset="0"/>
            </a:endParaRPr>
          </a:p>
        </p:txBody>
      </p:sp>
      <p:sp>
        <p:nvSpPr>
          <p:cNvPr id="91283" name="Rectangle 147"/>
          <p:cNvSpPr>
            <a:spLocks noChangeArrowheads="1"/>
          </p:cNvSpPr>
          <p:nvPr/>
        </p:nvSpPr>
        <p:spPr bwMode="auto">
          <a:xfrm>
            <a:off x="443834" y="1510949"/>
            <a:ext cx="3657600" cy="762000"/>
          </a:xfrm>
          <a:prstGeom prst="rect">
            <a:avLst/>
          </a:prstGeom>
          <a:noFill/>
          <a:ln w="9525">
            <a:noFill/>
            <a:miter lim="800000"/>
            <a:headEnd/>
            <a:tailEnd/>
          </a:ln>
        </p:spPr>
        <p:txBody>
          <a:bodyPr anchor="ctr"/>
          <a:lstStyle/>
          <a:p>
            <a:r>
              <a:rPr lang="en-US" sz="2000" dirty="0" err="1">
                <a:latin typeface="Times New Roman" pitchFamily="18" charset="0"/>
                <a:cs typeface="Times New Roman" pitchFamily="18" charset="0"/>
              </a:rPr>
              <a:t>Thực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hiện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đúng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định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hợp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đồng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thuê</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nhà</a:t>
            </a:r>
            <a:endParaRPr lang="en-US" sz="2000" dirty="0">
              <a:latin typeface="Times New Roman" pitchFamily="18" charset="0"/>
              <a:cs typeface="Times New Roman" pitchFamily="18" charset="0"/>
            </a:endParaRPr>
          </a:p>
        </p:txBody>
      </p:sp>
      <p:sp>
        <p:nvSpPr>
          <p:cNvPr id="91284" name="Rectangle 148"/>
          <p:cNvSpPr>
            <a:spLocks noChangeArrowheads="1"/>
          </p:cNvSpPr>
          <p:nvPr/>
        </p:nvSpPr>
        <p:spPr bwMode="auto">
          <a:xfrm>
            <a:off x="438150" y="5744351"/>
            <a:ext cx="3795713" cy="762000"/>
          </a:xfrm>
          <a:prstGeom prst="rect">
            <a:avLst/>
          </a:prstGeom>
          <a:noFill/>
          <a:ln w="9525">
            <a:noFill/>
            <a:miter lim="800000"/>
            <a:headEnd/>
            <a:tailEnd/>
          </a:ln>
        </p:spPr>
        <p:txBody>
          <a:bodyPr anchor="ctr"/>
          <a:lstStyle/>
          <a:p>
            <a:r>
              <a:rPr lang="en-US" sz="2000" dirty="0" err="1">
                <a:latin typeface="Times New Roman" pitchFamily="18" charset="0"/>
                <a:cs typeface="Times New Roman" pitchFamily="18" charset="0"/>
              </a:rPr>
              <a:t>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máy</a:t>
            </a:r>
            <a:r>
              <a:rPr lang="en-US" sz="2000" dirty="0">
                <a:latin typeface="Times New Roman" pitchFamily="18" charset="0"/>
                <a:cs typeface="Times New Roman" pitchFamily="18" charset="0"/>
              </a:rPr>
              <a:t> 70 </a:t>
            </a:r>
            <a:r>
              <a:rPr lang="en-US" sz="2000" dirty="0" err="1">
                <a:latin typeface="Times New Roman" pitchFamily="18" charset="0"/>
                <a:cs typeface="Times New Roman" pitchFamily="18" charset="0"/>
              </a:rPr>
              <a:t>phân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giấy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phép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xe</a:t>
            </a:r>
            <a:endParaRPr lang="en-US" sz="2000" dirty="0">
              <a:latin typeface="Times New Roman" pitchFamily="18" charset="0"/>
              <a:cs typeface="Times New Roman" pitchFamily="18" charset="0"/>
            </a:endParaRPr>
          </a:p>
        </p:txBody>
      </p:sp>
      <p:sp>
        <p:nvSpPr>
          <p:cNvPr id="91285" name="Rectangle 149"/>
          <p:cNvSpPr>
            <a:spLocks noChangeArrowheads="1"/>
          </p:cNvSpPr>
          <p:nvPr/>
        </p:nvSpPr>
        <p:spPr bwMode="auto">
          <a:xfrm>
            <a:off x="455407" y="5058551"/>
            <a:ext cx="3798887" cy="762000"/>
          </a:xfrm>
          <a:prstGeom prst="rect">
            <a:avLst/>
          </a:prstGeom>
          <a:noFill/>
          <a:ln w="9525">
            <a:noFill/>
            <a:miter lim="800000"/>
            <a:headEnd/>
            <a:tailEnd/>
          </a:ln>
        </p:spPr>
        <p:txBody>
          <a:bodyPr anchor="ctr"/>
          <a:lstStyle/>
          <a:p>
            <a:r>
              <a:rPr lang="en-US" sz="2000" dirty="0">
                <a:latin typeface="Times New Roman" pitchFamily="18" charset="0"/>
                <a:cs typeface="Times New Roman" pitchFamily="18" charset="0"/>
              </a:rPr>
              <a:t>Vi </a:t>
            </a:r>
            <a:r>
              <a:rPr lang="en-US" sz="2000" dirty="0" err="1">
                <a:latin typeface="Times New Roman" pitchFamily="18" charset="0"/>
                <a:cs typeface="Times New Roman" pitchFamily="18" charset="0"/>
              </a:rPr>
              <a:t>phạm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nội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quy</a:t>
            </a:r>
            <a:r>
              <a:rPr lang="en-US" sz="2000" dirty="0">
                <a:latin typeface="Times New Roman" pitchFamily="18" charset="0"/>
                <a:cs typeface="Times New Roman" pitchFamily="18" charset="0"/>
              </a:rPr>
              <a:t> an </a:t>
            </a:r>
            <a:r>
              <a:rPr lang="en-US" sz="2000" dirty="0" err="1">
                <a:latin typeface="Times New Roman" pitchFamily="18" charset="0"/>
                <a:cs typeface="Times New Roman" pitchFamily="18" charset="0"/>
              </a:rPr>
              <a:t>toàn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lao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xí</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nghiệp</a:t>
            </a:r>
            <a:endParaRPr lang="en-US" sz="2000" dirty="0">
              <a:latin typeface="Times New Roman" pitchFamily="18" charset="0"/>
              <a:cs typeface="Times New Roman" pitchFamily="18" charset="0"/>
            </a:endParaRPr>
          </a:p>
        </p:txBody>
      </p:sp>
      <p:sp>
        <p:nvSpPr>
          <p:cNvPr id="91286" name="Rectangle 150"/>
          <p:cNvSpPr>
            <a:spLocks noChangeArrowheads="1"/>
          </p:cNvSpPr>
          <p:nvPr/>
        </p:nvSpPr>
        <p:spPr bwMode="auto">
          <a:xfrm>
            <a:off x="454740" y="4392564"/>
            <a:ext cx="3886200" cy="762000"/>
          </a:xfrm>
          <a:prstGeom prst="rect">
            <a:avLst/>
          </a:prstGeom>
          <a:noFill/>
          <a:ln w="9525">
            <a:noFill/>
            <a:miter lim="800000"/>
            <a:headEnd/>
            <a:tailEnd/>
          </a:ln>
        </p:spPr>
        <p:txBody>
          <a:bodyPr anchor="ctr"/>
          <a:lstStyle/>
          <a:p>
            <a:r>
              <a:rPr lang="en-US" sz="2000" dirty="0" err="1">
                <a:latin typeface="Times New Roman" pitchFamily="18" charset="0"/>
                <a:cs typeface="Times New Roman" pitchFamily="18" charset="0"/>
              </a:rPr>
              <a:t>Giở</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liệu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xem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giờ</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kiểm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tra</a:t>
            </a:r>
            <a:endParaRPr lang="en-US" sz="2000" dirty="0">
              <a:latin typeface="Times New Roman" pitchFamily="18" charset="0"/>
              <a:cs typeface="Times New Roman" pitchFamily="18" charset="0"/>
            </a:endParaRPr>
          </a:p>
        </p:txBody>
      </p:sp>
      <p:sp>
        <p:nvSpPr>
          <p:cNvPr id="91287" name="Rectangle 151"/>
          <p:cNvSpPr>
            <a:spLocks noChangeArrowheads="1"/>
          </p:cNvSpPr>
          <p:nvPr/>
        </p:nvSpPr>
        <p:spPr bwMode="auto">
          <a:xfrm>
            <a:off x="469488" y="3677268"/>
            <a:ext cx="3886200" cy="762000"/>
          </a:xfrm>
          <a:prstGeom prst="rect">
            <a:avLst/>
          </a:prstGeom>
          <a:noFill/>
          <a:ln w="9525">
            <a:noFill/>
            <a:miter lim="800000"/>
            <a:headEnd/>
            <a:tailEnd/>
          </a:ln>
        </p:spPr>
        <p:txBody>
          <a:bodyPr anchor="ctr"/>
          <a:lstStyle/>
          <a:p>
            <a:r>
              <a:rPr lang="en-US" sz="2000" dirty="0" err="1">
                <a:latin typeface="Times New Roman" pitchFamily="18" charset="0"/>
                <a:cs typeface="Times New Roman" pitchFamily="18" charset="0"/>
              </a:rPr>
              <a:t>Lấn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chiếm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vỉa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hè</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lòng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đường</a:t>
            </a:r>
            <a:endParaRPr lang="en-US" sz="2000" dirty="0">
              <a:latin typeface="Times New Roman" pitchFamily="18" charset="0"/>
              <a:cs typeface="Times New Roman" pitchFamily="18" charset="0"/>
            </a:endParaRPr>
          </a:p>
        </p:txBody>
      </p:sp>
      <p:sp>
        <p:nvSpPr>
          <p:cNvPr id="91288" name="Rectangle 152"/>
          <p:cNvSpPr>
            <a:spLocks noChangeArrowheads="1"/>
          </p:cNvSpPr>
          <p:nvPr/>
        </p:nvSpPr>
        <p:spPr bwMode="auto">
          <a:xfrm>
            <a:off x="454740" y="2991468"/>
            <a:ext cx="3886200" cy="762000"/>
          </a:xfrm>
          <a:prstGeom prst="rect">
            <a:avLst/>
          </a:prstGeom>
          <a:noFill/>
          <a:ln w="9525">
            <a:noFill/>
            <a:miter lim="800000"/>
            <a:headEnd/>
            <a:tailEnd/>
          </a:ln>
        </p:spPr>
        <p:txBody>
          <a:bodyPr anchor="ctr"/>
          <a:lstStyle/>
          <a:p>
            <a:r>
              <a:rPr lang="en-US" sz="2000" dirty="0" err="1">
                <a:latin typeface="Times New Roman" pitchFamily="18" charset="0"/>
                <a:cs typeface="Times New Roman" pitchFamily="18" charset="0"/>
              </a:rPr>
              <a:t>Trộm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cắp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sản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dân</a:t>
            </a:r>
            <a:r>
              <a:rPr lang="en-US" sz="2000" dirty="0">
                <a:latin typeface="Times New Roman" pitchFamily="18" charset="0"/>
                <a:cs typeface="Times New Roman" pitchFamily="18" charset="0"/>
              </a:rPr>
              <a:t>.</a:t>
            </a:r>
          </a:p>
        </p:txBody>
      </p:sp>
      <p:sp>
        <p:nvSpPr>
          <p:cNvPr id="91289" name="Rectangle 153"/>
          <p:cNvSpPr>
            <a:spLocks noChangeArrowheads="1"/>
          </p:cNvSpPr>
          <p:nvPr/>
        </p:nvSpPr>
        <p:spPr bwMode="auto">
          <a:xfrm>
            <a:off x="409575" y="2196288"/>
            <a:ext cx="3886200" cy="762000"/>
          </a:xfrm>
          <a:prstGeom prst="rect">
            <a:avLst/>
          </a:prstGeom>
          <a:noFill/>
          <a:ln w="9525">
            <a:noFill/>
            <a:miter lim="800000"/>
            <a:headEnd/>
            <a:tailEnd/>
          </a:ln>
        </p:spPr>
        <p:txBody>
          <a:bodyPr anchor="ctr"/>
          <a:lstStyle/>
          <a:p>
            <a:r>
              <a:rPr lang="en-US" sz="2000" dirty="0" err="1">
                <a:latin typeface="Times New Roman" pitchFamily="18" charset="0"/>
                <a:cs typeface="Times New Roman" pitchFamily="18" charset="0"/>
              </a:rPr>
              <a:t>Giao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hàng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đúng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chủng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loại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mẫu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hợp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đồng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mua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bán</a:t>
            </a:r>
            <a:endParaRPr lang="en-US" sz="2000" dirty="0">
              <a:latin typeface="Times New Roman" pitchFamily="18" charset="0"/>
              <a:cs typeface="Times New Roman" pitchFamily="18" charset="0"/>
            </a:endParaRPr>
          </a:p>
        </p:txBody>
      </p:sp>
      <p:sp>
        <p:nvSpPr>
          <p:cNvPr id="91291" name="Rectangle 155"/>
          <p:cNvSpPr>
            <a:spLocks noChangeArrowheads="1"/>
          </p:cNvSpPr>
          <p:nvPr/>
        </p:nvSpPr>
        <p:spPr bwMode="auto">
          <a:xfrm flipH="1">
            <a:off x="7010400" y="2514600"/>
            <a:ext cx="381000" cy="457200"/>
          </a:xfrm>
          <a:prstGeom prst="rect">
            <a:avLst/>
          </a:prstGeom>
          <a:noFill/>
          <a:ln w="9525">
            <a:noFill/>
            <a:miter lim="800000"/>
            <a:headEnd/>
            <a:tailEnd/>
          </a:ln>
        </p:spPr>
        <p:txBody>
          <a:bodyPr anchor="ctr"/>
          <a:lstStyle/>
          <a:p>
            <a:r>
              <a:rPr lang="en-US" sz="2800" b="1">
                <a:solidFill>
                  <a:srgbClr val="FF0000"/>
                </a:solidFill>
                <a:latin typeface="Calibri" pitchFamily="34" charset="0"/>
              </a:rPr>
              <a:t>X</a:t>
            </a:r>
          </a:p>
        </p:txBody>
      </p:sp>
      <p:sp>
        <p:nvSpPr>
          <p:cNvPr id="91292" name="Rectangle 156"/>
          <p:cNvSpPr>
            <a:spLocks noChangeArrowheads="1"/>
          </p:cNvSpPr>
          <p:nvPr/>
        </p:nvSpPr>
        <p:spPr bwMode="auto">
          <a:xfrm flipH="1">
            <a:off x="5791200" y="3200400"/>
            <a:ext cx="381000" cy="457200"/>
          </a:xfrm>
          <a:prstGeom prst="rect">
            <a:avLst/>
          </a:prstGeom>
          <a:noFill/>
          <a:ln w="9525">
            <a:noFill/>
            <a:miter lim="800000"/>
            <a:headEnd/>
            <a:tailEnd/>
          </a:ln>
        </p:spPr>
        <p:txBody>
          <a:bodyPr anchor="ctr"/>
          <a:lstStyle/>
          <a:p>
            <a:r>
              <a:rPr lang="en-US" sz="2800" b="1">
                <a:solidFill>
                  <a:srgbClr val="FF0000"/>
                </a:solidFill>
                <a:latin typeface="Calibri" pitchFamily="34" charset="0"/>
              </a:rPr>
              <a:t>X</a:t>
            </a:r>
          </a:p>
        </p:txBody>
      </p:sp>
      <p:sp>
        <p:nvSpPr>
          <p:cNvPr id="91293" name="Rectangle 157"/>
          <p:cNvSpPr>
            <a:spLocks noChangeArrowheads="1"/>
          </p:cNvSpPr>
          <p:nvPr/>
        </p:nvSpPr>
        <p:spPr bwMode="auto">
          <a:xfrm flipH="1">
            <a:off x="4572000" y="3962400"/>
            <a:ext cx="381000" cy="457200"/>
          </a:xfrm>
          <a:prstGeom prst="rect">
            <a:avLst/>
          </a:prstGeom>
          <a:noFill/>
          <a:ln w="9525">
            <a:noFill/>
            <a:miter lim="800000"/>
            <a:headEnd/>
            <a:tailEnd/>
          </a:ln>
        </p:spPr>
        <p:txBody>
          <a:bodyPr anchor="ctr"/>
          <a:lstStyle/>
          <a:p>
            <a:r>
              <a:rPr lang="en-US" sz="2800" b="1">
                <a:solidFill>
                  <a:srgbClr val="FF0000"/>
                </a:solidFill>
                <a:latin typeface="Calibri" pitchFamily="34" charset="0"/>
              </a:rPr>
              <a:t>X</a:t>
            </a:r>
          </a:p>
        </p:txBody>
      </p:sp>
      <p:sp>
        <p:nvSpPr>
          <p:cNvPr id="91294" name="Rectangle 158"/>
          <p:cNvSpPr>
            <a:spLocks noChangeArrowheads="1"/>
          </p:cNvSpPr>
          <p:nvPr/>
        </p:nvSpPr>
        <p:spPr bwMode="auto">
          <a:xfrm flipH="1">
            <a:off x="8001000" y="4648200"/>
            <a:ext cx="381000" cy="457200"/>
          </a:xfrm>
          <a:prstGeom prst="rect">
            <a:avLst/>
          </a:prstGeom>
          <a:noFill/>
          <a:ln w="9525">
            <a:noFill/>
            <a:miter lim="800000"/>
            <a:headEnd/>
            <a:tailEnd/>
          </a:ln>
        </p:spPr>
        <p:txBody>
          <a:bodyPr anchor="ctr"/>
          <a:lstStyle/>
          <a:p>
            <a:r>
              <a:rPr lang="en-US" sz="2800" b="1">
                <a:solidFill>
                  <a:srgbClr val="FF0000"/>
                </a:solidFill>
                <a:latin typeface="Calibri" pitchFamily="34" charset="0"/>
              </a:rPr>
              <a:t>X</a:t>
            </a:r>
          </a:p>
        </p:txBody>
      </p:sp>
      <p:sp>
        <p:nvSpPr>
          <p:cNvPr id="91295" name="Rectangle 159"/>
          <p:cNvSpPr>
            <a:spLocks noChangeArrowheads="1"/>
          </p:cNvSpPr>
          <p:nvPr/>
        </p:nvSpPr>
        <p:spPr bwMode="auto">
          <a:xfrm flipH="1">
            <a:off x="8001000" y="5334000"/>
            <a:ext cx="381000" cy="457200"/>
          </a:xfrm>
          <a:prstGeom prst="rect">
            <a:avLst/>
          </a:prstGeom>
          <a:noFill/>
          <a:ln w="9525">
            <a:noFill/>
            <a:miter lim="800000"/>
            <a:headEnd/>
            <a:tailEnd/>
          </a:ln>
        </p:spPr>
        <p:txBody>
          <a:bodyPr anchor="ctr"/>
          <a:lstStyle/>
          <a:p>
            <a:r>
              <a:rPr lang="en-US" sz="2800" b="1">
                <a:solidFill>
                  <a:srgbClr val="FF0000"/>
                </a:solidFill>
                <a:latin typeface="Calibri" pitchFamily="34" charset="0"/>
              </a:rPr>
              <a:t>X</a:t>
            </a:r>
          </a:p>
        </p:txBody>
      </p:sp>
      <p:sp>
        <p:nvSpPr>
          <p:cNvPr id="91296" name="Rectangle 160"/>
          <p:cNvSpPr>
            <a:spLocks noChangeArrowheads="1"/>
          </p:cNvSpPr>
          <p:nvPr/>
        </p:nvSpPr>
        <p:spPr bwMode="auto">
          <a:xfrm flipH="1">
            <a:off x="4648200" y="6019800"/>
            <a:ext cx="381000" cy="457200"/>
          </a:xfrm>
          <a:prstGeom prst="rect">
            <a:avLst/>
          </a:prstGeom>
          <a:noFill/>
          <a:ln w="9525">
            <a:noFill/>
            <a:miter lim="800000"/>
            <a:headEnd/>
            <a:tailEnd/>
          </a:ln>
        </p:spPr>
        <p:txBody>
          <a:bodyPr anchor="ctr"/>
          <a:lstStyle/>
          <a:p>
            <a:r>
              <a:rPr lang="en-US" sz="2800" b="1">
                <a:solidFill>
                  <a:srgbClr val="FF0000"/>
                </a:solidFill>
                <a:latin typeface="Calibri" pitchFamily="34" charset="0"/>
              </a:rPr>
              <a:t>X</a:t>
            </a:r>
          </a:p>
        </p:txBody>
      </p:sp>
      <p:sp>
        <p:nvSpPr>
          <p:cNvPr id="91297" name="Rectangle 161"/>
          <p:cNvSpPr>
            <a:spLocks noChangeArrowheads="1"/>
          </p:cNvSpPr>
          <p:nvPr/>
        </p:nvSpPr>
        <p:spPr bwMode="auto">
          <a:xfrm flipH="1">
            <a:off x="7010400" y="1828800"/>
            <a:ext cx="381000" cy="457200"/>
          </a:xfrm>
          <a:prstGeom prst="rect">
            <a:avLst/>
          </a:prstGeom>
          <a:noFill/>
          <a:ln w="9525">
            <a:noFill/>
            <a:miter lim="800000"/>
            <a:headEnd/>
            <a:tailEnd/>
          </a:ln>
        </p:spPr>
        <p:txBody>
          <a:bodyPr anchor="ctr"/>
          <a:lstStyle/>
          <a:p>
            <a:r>
              <a:rPr lang="en-US" sz="2800" b="1">
                <a:solidFill>
                  <a:srgbClr val="FF0000"/>
                </a:solidFill>
                <a:latin typeface="Calibri" pitchFamily="34" charset="0"/>
              </a:rPr>
              <a:t>X</a:t>
            </a: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1283">
                                            <p:txEl>
                                              <p:pRg st="0" end="0"/>
                                            </p:txEl>
                                          </p:spTgt>
                                        </p:tgtEl>
                                        <p:attrNameLst>
                                          <p:attrName>style.visibility</p:attrName>
                                        </p:attrNameLst>
                                      </p:cBhvr>
                                      <p:to>
                                        <p:strVal val="visible"/>
                                      </p:to>
                                    </p:set>
                                    <p:animEffect transition="in" filter="blinds(horizontal)">
                                      <p:cBhvr>
                                        <p:cTn id="7" dur="500"/>
                                        <p:tgtEl>
                                          <p:spTgt spid="912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1289"/>
                                        </p:tgtEl>
                                        <p:attrNameLst>
                                          <p:attrName>style.visibility</p:attrName>
                                        </p:attrNameLst>
                                      </p:cBhvr>
                                      <p:to>
                                        <p:strVal val="visible"/>
                                      </p:to>
                                    </p:set>
                                    <p:animEffect transition="in" filter="blinds(horizontal)">
                                      <p:cBhvr>
                                        <p:cTn id="12" dur="500"/>
                                        <p:tgtEl>
                                          <p:spTgt spid="9128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1288"/>
                                        </p:tgtEl>
                                        <p:attrNameLst>
                                          <p:attrName>style.visibility</p:attrName>
                                        </p:attrNameLst>
                                      </p:cBhvr>
                                      <p:to>
                                        <p:strVal val="visible"/>
                                      </p:to>
                                    </p:set>
                                    <p:animEffect transition="in" filter="blinds(horizontal)">
                                      <p:cBhvr>
                                        <p:cTn id="17" dur="500"/>
                                        <p:tgtEl>
                                          <p:spTgt spid="9128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1287"/>
                                        </p:tgtEl>
                                        <p:attrNameLst>
                                          <p:attrName>style.visibility</p:attrName>
                                        </p:attrNameLst>
                                      </p:cBhvr>
                                      <p:to>
                                        <p:strVal val="visible"/>
                                      </p:to>
                                    </p:set>
                                    <p:animEffect transition="in" filter="blinds(horizontal)">
                                      <p:cBhvr>
                                        <p:cTn id="22" dur="500"/>
                                        <p:tgtEl>
                                          <p:spTgt spid="9128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1286"/>
                                        </p:tgtEl>
                                        <p:attrNameLst>
                                          <p:attrName>style.visibility</p:attrName>
                                        </p:attrNameLst>
                                      </p:cBhvr>
                                      <p:to>
                                        <p:strVal val="visible"/>
                                      </p:to>
                                    </p:set>
                                    <p:animEffect transition="in" filter="blinds(horizontal)">
                                      <p:cBhvr>
                                        <p:cTn id="27" dur="500"/>
                                        <p:tgtEl>
                                          <p:spTgt spid="9128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1285"/>
                                        </p:tgtEl>
                                        <p:attrNameLst>
                                          <p:attrName>style.visibility</p:attrName>
                                        </p:attrNameLst>
                                      </p:cBhvr>
                                      <p:to>
                                        <p:strVal val="visible"/>
                                      </p:to>
                                    </p:set>
                                    <p:animEffect transition="in" filter="blinds(horizontal)">
                                      <p:cBhvr>
                                        <p:cTn id="32" dur="500"/>
                                        <p:tgtEl>
                                          <p:spTgt spid="9128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91284"/>
                                        </p:tgtEl>
                                        <p:attrNameLst>
                                          <p:attrName>style.visibility</p:attrName>
                                        </p:attrNameLst>
                                      </p:cBhvr>
                                      <p:to>
                                        <p:strVal val="visible"/>
                                      </p:to>
                                    </p:set>
                                    <p:animEffect transition="in" filter="blinds(horizontal)">
                                      <p:cBhvr>
                                        <p:cTn id="37" dur="500"/>
                                        <p:tgtEl>
                                          <p:spTgt spid="91284"/>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91297"/>
                                        </p:tgtEl>
                                        <p:attrNameLst>
                                          <p:attrName>style.visibility</p:attrName>
                                        </p:attrNameLst>
                                      </p:cBhvr>
                                      <p:to>
                                        <p:strVal val="visible"/>
                                      </p:to>
                                    </p:set>
                                    <p:anim calcmode="lin" valueType="num">
                                      <p:cBhvr>
                                        <p:cTn id="42" dur="500" fill="hold"/>
                                        <p:tgtEl>
                                          <p:spTgt spid="91297"/>
                                        </p:tgtEl>
                                        <p:attrNameLst>
                                          <p:attrName>ppt_w</p:attrName>
                                        </p:attrNameLst>
                                      </p:cBhvr>
                                      <p:tavLst>
                                        <p:tav tm="0">
                                          <p:val>
                                            <p:strVal val="#ppt_w*0.70"/>
                                          </p:val>
                                        </p:tav>
                                        <p:tav tm="100000">
                                          <p:val>
                                            <p:strVal val="#ppt_w"/>
                                          </p:val>
                                        </p:tav>
                                      </p:tavLst>
                                    </p:anim>
                                    <p:anim calcmode="lin" valueType="num">
                                      <p:cBhvr>
                                        <p:cTn id="43" dur="500" fill="hold"/>
                                        <p:tgtEl>
                                          <p:spTgt spid="91297"/>
                                        </p:tgtEl>
                                        <p:attrNameLst>
                                          <p:attrName>ppt_h</p:attrName>
                                        </p:attrNameLst>
                                      </p:cBhvr>
                                      <p:tavLst>
                                        <p:tav tm="0">
                                          <p:val>
                                            <p:strVal val="#ppt_h"/>
                                          </p:val>
                                        </p:tav>
                                        <p:tav tm="100000">
                                          <p:val>
                                            <p:strVal val="#ppt_h"/>
                                          </p:val>
                                        </p:tav>
                                      </p:tavLst>
                                    </p:anim>
                                    <p:animEffect transition="in" filter="fade">
                                      <p:cBhvr>
                                        <p:cTn id="44" dur="500"/>
                                        <p:tgtEl>
                                          <p:spTgt spid="91297"/>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91291"/>
                                        </p:tgtEl>
                                        <p:attrNameLst>
                                          <p:attrName>style.visibility</p:attrName>
                                        </p:attrNameLst>
                                      </p:cBhvr>
                                      <p:to>
                                        <p:strVal val="visible"/>
                                      </p:to>
                                    </p:set>
                                    <p:anim calcmode="lin" valueType="num">
                                      <p:cBhvr>
                                        <p:cTn id="49" dur="500" fill="hold"/>
                                        <p:tgtEl>
                                          <p:spTgt spid="91291"/>
                                        </p:tgtEl>
                                        <p:attrNameLst>
                                          <p:attrName>ppt_w</p:attrName>
                                        </p:attrNameLst>
                                      </p:cBhvr>
                                      <p:tavLst>
                                        <p:tav tm="0">
                                          <p:val>
                                            <p:strVal val="#ppt_w*0.70"/>
                                          </p:val>
                                        </p:tav>
                                        <p:tav tm="100000">
                                          <p:val>
                                            <p:strVal val="#ppt_w"/>
                                          </p:val>
                                        </p:tav>
                                      </p:tavLst>
                                    </p:anim>
                                    <p:anim calcmode="lin" valueType="num">
                                      <p:cBhvr>
                                        <p:cTn id="50" dur="500" fill="hold"/>
                                        <p:tgtEl>
                                          <p:spTgt spid="91291"/>
                                        </p:tgtEl>
                                        <p:attrNameLst>
                                          <p:attrName>ppt_h</p:attrName>
                                        </p:attrNameLst>
                                      </p:cBhvr>
                                      <p:tavLst>
                                        <p:tav tm="0">
                                          <p:val>
                                            <p:strVal val="#ppt_h"/>
                                          </p:val>
                                        </p:tav>
                                        <p:tav tm="100000">
                                          <p:val>
                                            <p:strVal val="#ppt_h"/>
                                          </p:val>
                                        </p:tav>
                                      </p:tavLst>
                                    </p:anim>
                                    <p:animEffect transition="in" filter="fade">
                                      <p:cBhvr>
                                        <p:cTn id="51" dur="500"/>
                                        <p:tgtEl>
                                          <p:spTgt spid="91291"/>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91292"/>
                                        </p:tgtEl>
                                        <p:attrNameLst>
                                          <p:attrName>style.visibility</p:attrName>
                                        </p:attrNameLst>
                                      </p:cBhvr>
                                      <p:to>
                                        <p:strVal val="visible"/>
                                      </p:to>
                                    </p:set>
                                    <p:anim calcmode="lin" valueType="num">
                                      <p:cBhvr>
                                        <p:cTn id="56" dur="500" fill="hold"/>
                                        <p:tgtEl>
                                          <p:spTgt spid="91292"/>
                                        </p:tgtEl>
                                        <p:attrNameLst>
                                          <p:attrName>ppt_w</p:attrName>
                                        </p:attrNameLst>
                                      </p:cBhvr>
                                      <p:tavLst>
                                        <p:tav tm="0">
                                          <p:val>
                                            <p:strVal val="#ppt_w*0.70"/>
                                          </p:val>
                                        </p:tav>
                                        <p:tav tm="100000">
                                          <p:val>
                                            <p:strVal val="#ppt_w"/>
                                          </p:val>
                                        </p:tav>
                                      </p:tavLst>
                                    </p:anim>
                                    <p:anim calcmode="lin" valueType="num">
                                      <p:cBhvr>
                                        <p:cTn id="57" dur="500" fill="hold"/>
                                        <p:tgtEl>
                                          <p:spTgt spid="91292"/>
                                        </p:tgtEl>
                                        <p:attrNameLst>
                                          <p:attrName>ppt_h</p:attrName>
                                        </p:attrNameLst>
                                      </p:cBhvr>
                                      <p:tavLst>
                                        <p:tav tm="0">
                                          <p:val>
                                            <p:strVal val="#ppt_h"/>
                                          </p:val>
                                        </p:tav>
                                        <p:tav tm="100000">
                                          <p:val>
                                            <p:strVal val="#ppt_h"/>
                                          </p:val>
                                        </p:tav>
                                      </p:tavLst>
                                    </p:anim>
                                    <p:animEffect transition="in" filter="fade">
                                      <p:cBhvr>
                                        <p:cTn id="58" dur="500"/>
                                        <p:tgtEl>
                                          <p:spTgt spid="9129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91293"/>
                                        </p:tgtEl>
                                        <p:attrNameLst>
                                          <p:attrName>style.visibility</p:attrName>
                                        </p:attrNameLst>
                                      </p:cBhvr>
                                      <p:to>
                                        <p:strVal val="visible"/>
                                      </p:to>
                                    </p:set>
                                    <p:anim calcmode="lin" valueType="num">
                                      <p:cBhvr>
                                        <p:cTn id="63" dur="500" fill="hold"/>
                                        <p:tgtEl>
                                          <p:spTgt spid="91293"/>
                                        </p:tgtEl>
                                        <p:attrNameLst>
                                          <p:attrName>ppt_w</p:attrName>
                                        </p:attrNameLst>
                                      </p:cBhvr>
                                      <p:tavLst>
                                        <p:tav tm="0">
                                          <p:val>
                                            <p:strVal val="#ppt_w*0.70"/>
                                          </p:val>
                                        </p:tav>
                                        <p:tav tm="100000">
                                          <p:val>
                                            <p:strVal val="#ppt_w"/>
                                          </p:val>
                                        </p:tav>
                                      </p:tavLst>
                                    </p:anim>
                                    <p:anim calcmode="lin" valueType="num">
                                      <p:cBhvr>
                                        <p:cTn id="64" dur="500" fill="hold"/>
                                        <p:tgtEl>
                                          <p:spTgt spid="91293"/>
                                        </p:tgtEl>
                                        <p:attrNameLst>
                                          <p:attrName>ppt_h</p:attrName>
                                        </p:attrNameLst>
                                      </p:cBhvr>
                                      <p:tavLst>
                                        <p:tav tm="0">
                                          <p:val>
                                            <p:strVal val="#ppt_h"/>
                                          </p:val>
                                        </p:tav>
                                        <p:tav tm="100000">
                                          <p:val>
                                            <p:strVal val="#ppt_h"/>
                                          </p:val>
                                        </p:tav>
                                      </p:tavLst>
                                    </p:anim>
                                    <p:animEffect transition="in" filter="fade">
                                      <p:cBhvr>
                                        <p:cTn id="65" dur="500"/>
                                        <p:tgtEl>
                                          <p:spTgt spid="91293"/>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91294"/>
                                        </p:tgtEl>
                                        <p:attrNameLst>
                                          <p:attrName>style.visibility</p:attrName>
                                        </p:attrNameLst>
                                      </p:cBhvr>
                                      <p:to>
                                        <p:strVal val="visible"/>
                                      </p:to>
                                    </p:set>
                                    <p:anim calcmode="lin" valueType="num">
                                      <p:cBhvr>
                                        <p:cTn id="70" dur="500" fill="hold"/>
                                        <p:tgtEl>
                                          <p:spTgt spid="91294"/>
                                        </p:tgtEl>
                                        <p:attrNameLst>
                                          <p:attrName>ppt_w</p:attrName>
                                        </p:attrNameLst>
                                      </p:cBhvr>
                                      <p:tavLst>
                                        <p:tav tm="0">
                                          <p:val>
                                            <p:strVal val="#ppt_w*0.70"/>
                                          </p:val>
                                        </p:tav>
                                        <p:tav tm="100000">
                                          <p:val>
                                            <p:strVal val="#ppt_w"/>
                                          </p:val>
                                        </p:tav>
                                      </p:tavLst>
                                    </p:anim>
                                    <p:anim calcmode="lin" valueType="num">
                                      <p:cBhvr>
                                        <p:cTn id="71" dur="500" fill="hold"/>
                                        <p:tgtEl>
                                          <p:spTgt spid="91294"/>
                                        </p:tgtEl>
                                        <p:attrNameLst>
                                          <p:attrName>ppt_h</p:attrName>
                                        </p:attrNameLst>
                                      </p:cBhvr>
                                      <p:tavLst>
                                        <p:tav tm="0">
                                          <p:val>
                                            <p:strVal val="#ppt_h"/>
                                          </p:val>
                                        </p:tav>
                                        <p:tav tm="100000">
                                          <p:val>
                                            <p:strVal val="#ppt_h"/>
                                          </p:val>
                                        </p:tav>
                                      </p:tavLst>
                                    </p:anim>
                                    <p:animEffect transition="in" filter="fade">
                                      <p:cBhvr>
                                        <p:cTn id="72" dur="500"/>
                                        <p:tgtEl>
                                          <p:spTgt spid="91294"/>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55" presetClass="entr" presetSubtype="0" fill="hold" grpId="0" nodeType="clickEffect">
                                  <p:stCondLst>
                                    <p:cond delay="0"/>
                                  </p:stCondLst>
                                  <p:childTnLst>
                                    <p:set>
                                      <p:cBhvr>
                                        <p:cTn id="76" dur="1" fill="hold">
                                          <p:stCondLst>
                                            <p:cond delay="0"/>
                                          </p:stCondLst>
                                        </p:cTn>
                                        <p:tgtEl>
                                          <p:spTgt spid="91295"/>
                                        </p:tgtEl>
                                        <p:attrNameLst>
                                          <p:attrName>style.visibility</p:attrName>
                                        </p:attrNameLst>
                                      </p:cBhvr>
                                      <p:to>
                                        <p:strVal val="visible"/>
                                      </p:to>
                                    </p:set>
                                    <p:anim calcmode="lin" valueType="num">
                                      <p:cBhvr>
                                        <p:cTn id="77" dur="500" fill="hold"/>
                                        <p:tgtEl>
                                          <p:spTgt spid="91295"/>
                                        </p:tgtEl>
                                        <p:attrNameLst>
                                          <p:attrName>ppt_w</p:attrName>
                                        </p:attrNameLst>
                                      </p:cBhvr>
                                      <p:tavLst>
                                        <p:tav tm="0">
                                          <p:val>
                                            <p:strVal val="#ppt_w*0.70"/>
                                          </p:val>
                                        </p:tav>
                                        <p:tav tm="100000">
                                          <p:val>
                                            <p:strVal val="#ppt_w"/>
                                          </p:val>
                                        </p:tav>
                                      </p:tavLst>
                                    </p:anim>
                                    <p:anim calcmode="lin" valueType="num">
                                      <p:cBhvr>
                                        <p:cTn id="78" dur="500" fill="hold"/>
                                        <p:tgtEl>
                                          <p:spTgt spid="91295"/>
                                        </p:tgtEl>
                                        <p:attrNameLst>
                                          <p:attrName>ppt_h</p:attrName>
                                        </p:attrNameLst>
                                      </p:cBhvr>
                                      <p:tavLst>
                                        <p:tav tm="0">
                                          <p:val>
                                            <p:strVal val="#ppt_h"/>
                                          </p:val>
                                        </p:tav>
                                        <p:tav tm="100000">
                                          <p:val>
                                            <p:strVal val="#ppt_h"/>
                                          </p:val>
                                        </p:tav>
                                      </p:tavLst>
                                    </p:anim>
                                    <p:animEffect transition="in" filter="fade">
                                      <p:cBhvr>
                                        <p:cTn id="79" dur="500"/>
                                        <p:tgtEl>
                                          <p:spTgt spid="91295"/>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55" presetClass="entr" presetSubtype="0" fill="hold" grpId="0" nodeType="clickEffect">
                                  <p:stCondLst>
                                    <p:cond delay="0"/>
                                  </p:stCondLst>
                                  <p:childTnLst>
                                    <p:set>
                                      <p:cBhvr>
                                        <p:cTn id="83" dur="1" fill="hold">
                                          <p:stCondLst>
                                            <p:cond delay="0"/>
                                          </p:stCondLst>
                                        </p:cTn>
                                        <p:tgtEl>
                                          <p:spTgt spid="91296"/>
                                        </p:tgtEl>
                                        <p:attrNameLst>
                                          <p:attrName>style.visibility</p:attrName>
                                        </p:attrNameLst>
                                      </p:cBhvr>
                                      <p:to>
                                        <p:strVal val="visible"/>
                                      </p:to>
                                    </p:set>
                                    <p:anim calcmode="lin" valueType="num">
                                      <p:cBhvr>
                                        <p:cTn id="84" dur="500" fill="hold"/>
                                        <p:tgtEl>
                                          <p:spTgt spid="91296"/>
                                        </p:tgtEl>
                                        <p:attrNameLst>
                                          <p:attrName>ppt_w</p:attrName>
                                        </p:attrNameLst>
                                      </p:cBhvr>
                                      <p:tavLst>
                                        <p:tav tm="0">
                                          <p:val>
                                            <p:strVal val="#ppt_w*0.70"/>
                                          </p:val>
                                        </p:tav>
                                        <p:tav tm="100000">
                                          <p:val>
                                            <p:strVal val="#ppt_w"/>
                                          </p:val>
                                        </p:tav>
                                      </p:tavLst>
                                    </p:anim>
                                    <p:anim calcmode="lin" valueType="num">
                                      <p:cBhvr>
                                        <p:cTn id="85" dur="500" fill="hold"/>
                                        <p:tgtEl>
                                          <p:spTgt spid="91296"/>
                                        </p:tgtEl>
                                        <p:attrNameLst>
                                          <p:attrName>ppt_h</p:attrName>
                                        </p:attrNameLst>
                                      </p:cBhvr>
                                      <p:tavLst>
                                        <p:tav tm="0">
                                          <p:val>
                                            <p:strVal val="#ppt_h"/>
                                          </p:val>
                                        </p:tav>
                                        <p:tav tm="100000">
                                          <p:val>
                                            <p:strVal val="#ppt_h"/>
                                          </p:val>
                                        </p:tav>
                                      </p:tavLst>
                                    </p:anim>
                                    <p:animEffect transition="in" filter="fade">
                                      <p:cBhvr>
                                        <p:cTn id="86" dur="500"/>
                                        <p:tgtEl>
                                          <p:spTgt spid="91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284" grpId="0"/>
      <p:bldP spid="91285" grpId="0"/>
      <p:bldP spid="91286" grpId="0"/>
      <p:bldP spid="91287" grpId="0"/>
      <p:bldP spid="91288" grpId="0"/>
      <p:bldP spid="91289" grpId="0"/>
      <p:bldP spid="91291" grpId="0"/>
      <p:bldP spid="91292" grpId="0"/>
      <p:bldP spid="91293" grpId="0"/>
      <p:bldP spid="91294" grpId="0"/>
      <p:bldP spid="91295" grpId="0"/>
      <p:bldP spid="91296" grpId="0"/>
      <p:bldP spid="9129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Oval 2"/>
          <p:cNvSpPr>
            <a:spLocks noChangeArrowheads="1"/>
          </p:cNvSpPr>
          <p:nvPr/>
        </p:nvSpPr>
        <p:spPr bwMode="auto">
          <a:xfrm>
            <a:off x="228600" y="152400"/>
            <a:ext cx="1524000" cy="457200"/>
          </a:xfrm>
          <a:prstGeom prst="ellipse">
            <a:avLst/>
          </a:prstGeom>
          <a:solidFill>
            <a:schemeClr val="accent1"/>
          </a:solidFill>
          <a:ln w="9525">
            <a:solidFill>
              <a:schemeClr val="tx1"/>
            </a:solidFill>
            <a:round/>
            <a:headEnd/>
            <a:tailEnd/>
          </a:ln>
        </p:spPr>
        <p:txBody>
          <a:bodyPr wrap="none" anchor="ctr"/>
          <a:lstStyle/>
          <a:p>
            <a:pPr eaLnBrk="0" hangingPunct="0"/>
            <a:r>
              <a:rPr lang="en-US" sz="2400">
                <a:latin typeface="Calibri" pitchFamily="34" charset="0"/>
              </a:rPr>
              <a:t>Bài tập 2:</a:t>
            </a:r>
          </a:p>
        </p:txBody>
      </p:sp>
      <p:sp>
        <p:nvSpPr>
          <p:cNvPr id="188425" name="Text Box 9"/>
          <p:cNvSpPr txBox="1">
            <a:spLocks noChangeArrowheads="1"/>
          </p:cNvSpPr>
          <p:nvPr/>
        </p:nvSpPr>
        <p:spPr bwMode="auto">
          <a:xfrm>
            <a:off x="152400" y="609600"/>
            <a:ext cx="8686800" cy="1917700"/>
          </a:xfrm>
          <a:prstGeom prst="rect">
            <a:avLst/>
          </a:prstGeom>
          <a:noFill/>
          <a:ln w="9525">
            <a:noFill/>
            <a:miter lim="800000"/>
            <a:headEnd/>
            <a:tailEnd/>
          </a:ln>
        </p:spPr>
        <p:txBody>
          <a:bodyPr>
            <a:spAutoFit/>
          </a:bodyPr>
          <a:lstStyle/>
          <a:p>
            <a:pPr algn="just">
              <a:spcBef>
                <a:spcPct val="50000"/>
              </a:spcBef>
            </a:pPr>
            <a:r>
              <a:rPr lang="en-US" sz="2400">
                <a:solidFill>
                  <a:schemeClr val="tx2"/>
                </a:solidFill>
                <a:latin typeface="Times New Roman" pitchFamily="18" charset="0"/>
              </a:rPr>
              <a:t>	Tùng là một học sinh lớp 9 lười học, một hôm Tùng lén lút đưa cho Minh (bạn cùng lớp) chiếc xe Mi-ni nhờ bán giúp. Minh hỏi chiếc xe này của ai? Tùng nói: Mới mua ở chợ nhưng không thích loại xe này. Hôm sau Minh đi bán thì bị chủ xe phát hiện, bắt Minh đến công an.</a:t>
            </a:r>
          </a:p>
        </p:txBody>
      </p:sp>
      <p:sp>
        <p:nvSpPr>
          <p:cNvPr id="188426" name="Text Box 10"/>
          <p:cNvSpPr txBox="1">
            <a:spLocks noChangeArrowheads="1"/>
          </p:cNvSpPr>
          <p:nvPr/>
        </p:nvSpPr>
        <p:spPr bwMode="auto">
          <a:xfrm>
            <a:off x="304800" y="2514600"/>
            <a:ext cx="8458200" cy="2492990"/>
          </a:xfrm>
          <a:prstGeom prst="rect">
            <a:avLst/>
          </a:prstGeom>
          <a:noFill/>
          <a:ln w="9525">
            <a:noFill/>
            <a:miter lim="800000"/>
            <a:headEnd/>
            <a:tailEnd/>
          </a:ln>
        </p:spPr>
        <p:txBody>
          <a:bodyPr>
            <a:spAutoFit/>
          </a:bodyPr>
          <a:lstStyle/>
          <a:p>
            <a:pPr marL="342900" indent="-342900">
              <a:spcBef>
                <a:spcPct val="50000"/>
              </a:spcBef>
            </a:pPr>
            <a:r>
              <a:rPr lang="en-US" sz="2400" dirty="0" err="1">
                <a:solidFill>
                  <a:srgbClr val="FF0000"/>
                </a:solidFill>
                <a:latin typeface="Times New Roman" pitchFamily="18" charset="0"/>
              </a:rPr>
              <a:t>Hãy</a:t>
            </a:r>
            <a:r>
              <a:rPr lang="en-US" sz="2400" dirty="0">
                <a:solidFill>
                  <a:srgbClr val="FF0000"/>
                </a:solidFill>
                <a:latin typeface="Times New Roman" pitchFamily="18" charset="0"/>
              </a:rPr>
              <a:t> </a:t>
            </a:r>
            <a:r>
              <a:rPr lang="en-US" sz="2400" dirty="0" err="1">
                <a:solidFill>
                  <a:srgbClr val="FF0000"/>
                </a:solidFill>
                <a:latin typeface="Times New Roman" pitchFamily="18" charset="0"/>
              </a:rPr>
              <a:t>lựa</a:t>
            </a:r>
            <a:r>
              <a:rPr lang="en-US" sz="2400" dirty="0">
                <a:solidFill>
                  <a:srgbClr val="FF0000"/>
                </a:solidFill>
                <a:latin typeface="Times New Roman" pitchFamily="18" charset="0"/>
              </a:rPr>
              <a:t> </a:t>
            </a:r>
            <a:r>
              <a:rPr lang="en-US" sz="2400" dirty="0" err="1">
                <a:solidFill>
                  <a:srgbClr val="FF0000"/>
                </a:solidFill>
                <a:latin typeface="Times New Roman" pitchFamily="18" charset="0"/>
              </a:rPr>
              <a:t>chọn</a:t>
            </a:r>
            <a:r>
              <a:rPr lang="en-US" sz="2400" dirty="0">
                <a:solidFill>
                  <a:srgbClr val="FF0000"/>
                </a:solidFill>
                <a:latin typeface="Times New Roman" pitchFamily="18" charset="0"/>
              </a:rPr>
              <a:t> </a:t>
            </a:r>
            <a:r>
              <a:rPr lang="en-US" sz="2400" dirty="0" err="1">
                <a:solidFill>
                  <a:srgbClr val="FF0000"/>
                </a:solidFill>
                <a:latin typeface="Times New Roman" pitchFamily="18" charset="0"/>
              </a:rPr>
              <a:t>một</a:t>
            </a:r>
            <a:r>
              <a:rPr lang="en-US" sz="2400" dirty="0">
                <a:solidFill>
                  <a:srgbClr val="FF0000"/>
                </a:solidFill>
                <a:latin typeface="Times New Roman" pitchFamily="18" charset="0"/>
              </a:rPr>
              <a:t> </a:t>
            </a:r>
            <a:r>
              <a:rPr lang="en-US" sz="2400" dirty="0" err="1">
                <a:solidFill>
                  <a:srgbClr val="FF0000"/>
                </a:solidFill>
                <a:latin typeface="Times New Roman" pitchFamily="18" charset="0"/>
              </a:rPr>
              <a:t>trong</a:t>
            </a:r>
            <a:r>
              <a:rPr lang="en-US" sz="2400" dirty="0">
                <a:solidFill>
                  <a:srgbClr val="FF0000"/>
                </a:solidFill>
                <a:latin typeface="Times New Roman" pitchFamily="18" charset="0"/>
              </a:rPr>
              <a:t> </a:t>
            </a:r>
            <a:r>
              <a:rPr lang="en-US" sz="2400" dirty="0" err="1">
                <a:solidFill>
                  <a:srgbClr val="FF0000"/>
                </a:solidFill>
                <a:latin typeface="Times New Roman" pitchFamily="18" charset="0"/>
              </a:rPr>
              <a:t>các</a:t>
            </a:r>
            <a:r>
              <a:rPr lang="en-US" sz="2400" dirty="0">
                <a:solidFill>
                  <a:srgbClr val="FF0000"/>
                </a:solidFill>
                <a:latin typeface="Times New Roman" pitchFamily="18" charset="0"/>
              </a:rPr>
              <a:t> </a:t>
            </a:r>
            <a:r>
              <a:rPr lang="en-US" sz="2400" dirty="0" err="1">
                <a:solidFill>
                  <a:srgbClr val="FF0000"/>
                </a:solidFill>
                <a:latin typeface="Times New Roman" pitchFamily="18" charset="0"/>
              </a:rPr>
              <a:t>phương</a:t>
            </a:r>
            <a:r>
              <a:rPr lang="en-US" sz="2400" dirty="0">
                <a:solidFill>
                  <a:srgbClr val="FF0000"/>
                </a:solidFill>
                <a:latin typeface="Times New Roman" pitchFamily="18" charset="0"/>
              </a:rPr>
              <a:t> </a:t>
            </a:r>
            <a:r>
              <a:rPr lang="en-US" sz="2400" dirty="0" err="1">
                <a:solidFill>
                  <a:srgbClr val="FF0000"/>
                </a:solidFill>
                <a:latin typeface="Times New Roman" pitchFamily="18" charset="0"/>
              </a:rPr>
              <a:t>án</a:t>
            </a:r>
            <a:r>
              <a:rPr lang="en-US" sz="2400" dirty="0">
                <a:solidFill>
                  <a:srgbClr val="FF0000"/>
                </a:solidFill>
                <a:latin typeface="Times New Roman" pitchFamily="18" charset="0"/>
              </a:rPr>
              <a:t> </a:t>
            </a:r>
            <a:r>
              <a:rPr lang="en-US" sz="2400" dirty="0" err="1">
                <a:solidFill>
                  <a:srgbClr val="FF0000"/>
                </a:solidFill>
                <a:latin typeface="Times New Roman" pitchFamily="18" charset="0"/>
              </a:rPr>
              <a:t>sau</a:t>
            </a:r>
            <a:r>
              <a:rPr lang="en-US" sz="2400" dirty="0">
                <a:solidFill>
                  <a:srgbClr val="FF0000"/>
                </a:solidFill>
                <a:latin typeface="Times New Roman" pitchFamily="18" charset="0"/>
              </a:rPr>
              <a:t>: </a:t>
            </a:r>
          </a:p>
          <a:p>
            <a:pPr marL="342900" indent="-342900">
              <a:spcBef>
                <a:spcPct val="50000"/>
              </a:spcBef>
              <a:buFontTx/>
              <a:buAutoNum type="alphaLcPeriod"/>
            </a:pPr>
            <a:r>
              <a:rPr lang="en-US" sz="2400" dirty="0">
                <a:solidFill>
                  <a:schemeClr val="tx2"/>
                </a:solidFill>
                <a:latin typeface="Times New Roman" pitchFamily="18" charset="0"/>
              </a:rPr>
              <a:t>Minh </a:t>
            </a:r>
            <a:r>
              <a:rPr lang="en-US" sz="2400" dirty="0" err="1">
                <a:solidFill>
                  <a:schemeClr val="tx2"/>
                </a:solidFill>
                <a:latin typeface="Times New Roman" pitchFamily="18" charset="0"/>
              </a:rPr>
              <a:t>không</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phạm</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tội</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vì</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không</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tham</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gia</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vào</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việc</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trộm</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cắp</a:t>
            </a:r>
            <a:r>
              <a:rPr lang="en-US" sz="2400" dirty="0">
                <a:solidFill>
                  <a:schemeClr val="tx2"/>
                </a:solidFill>
                <a:latin typeface="Times New Roman" pitchFamily="18" charset="0"/>
              </a:rPr>
              <a:t>.</a:t>
            </a:r>
          </a:p>
          <a:p>
            <a:pPr marL="342900" indent="-342900">
              <a:spcBef>
                <a:spcPct val="50000"/>
              </a:spcBef>
              <a:buFontTx/>
              <a:buAutoNum type="alphaLcPeriod"/>
            </a:pPr>
            <a:r>
              <a:rPr lang="en-US" sz="2400" dirty="0">
                <a:solidFill>
                  <a:schemeClr val="tx2"/>
                </a:solidFill>
                <a:latin typeface="Times New Roman" pitchFamily="18" charset="0"/>
              </a:rPr>
              <a:t>Minh </a:t>
            </a:r>
            <a:r>
              <a:rPr lang="en-US" sz="2400" dirty="0" err="1">
                <a:solidFill>
                  <a:schemeClr val="tx2"/>
                </a:solidFill>
                <a:latin typeface="Times New Roman" pitchFamily="18" charset="0"/>
              </a:rPr>
              <a:t>phạm</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tội</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trộm</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cắp</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tài</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sản</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vì</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chủ</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xe</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thấy</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xe</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của</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mình</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trong</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tay</a:t>
            </a:r>
            <a:r>
              <a:rPr lang="en-US" sz="2400" dirty="0">
                <a:solidFill>
                  <a:schemeClr val="tx2"/>
                </a:solidFill>
                <a:latin typeface="Times New Roman" pitchFamily="18" charset="0"/>
              </a:rPr>
              <a:t> Minh.</a:t>
            </a:r>
          </a:p>
          <a:p>
            <a:pPr marL="342900" indent="-342900">
              <a:spcBef>
                <a:spcPct val="50000"/>
              </a:spcBef>
              <a:buFontTx/>
              <a:buAutoNum type="alphaLcPeriod"/>
            </a:pPr>
            <a:r>
              <a:rPr lang="en-US" sz="2400" dirty="0">
                <a:solidFill>
                  <a:schemeClr val="tx2"/>
                </a:solidFill>
                <a:latin typeface="Times New Roman" pitchFamily="18" charset="0"/>
              </a:rPr>
              <a:t>Minh </a:t>
            </a:r>
            <a:r>
              <a:rPr lang="en-US" sz="2400" dirty="0" err="1">
                <a:solidFill>
                  <a:schemeClr val="tx2"/>
                </a:solidFill>
                <a:latin typeface="Times New Roman" pitchFamily="18" charset="0"/>
              </a:rPr>
              <a:t>phạm</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tội</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tiêu</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thụ</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tài</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sản</a:t>
            </a:r>
            <a:r>
              <a:rPr lang="en-US" sz="2400" dirty="0">
                <a:solidFill>
                  <a:schemeClr val="tx2"/>
                </a:solidFill>
                <a:latin typeface="Times New Roman" pitchFamily="18" charset="0"/>
              </a:rPr>
              <a:t> do </a:t>
            </a:r>
            <a:r>
              <a:rPr lang="en-US" sz="2400" dirty="0" err="1">
                <a:solidFill>
                  <a:schemeClr val="tx2"/>
                </a:solidFill>
                <a:latin typeface="Times New Roman" pitchFamily="18" charset="0"/>
              </a:rPr>
              <a:t>người</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khác</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phạm</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tội</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mà</a:t>
            </a:r>
            <a:r>
              <a:rPr lang="en-US" sz="2400" dirty="0">
                <a:solidFill>
                  <a:schemeClr val="tx2"/>
                </a:solidFill>
                <a:latin typeface="Times New Roman" pitchFamily="18" charset="0"/>
              </a:rPr>
              <a:t> </a:t>
            </a:r>
            <a:r>
              <a:rPr lang="en-US" sz="2400" dirty="0" err="1">
                <a:solidFill>
                  <a:schemeClr val="tx2"/>
                </a:solidFill>
                <a:latin typeface="Times New Roman" pitchFamily="18" charset="0"/>
              </a:rPr>
              <a:t>có</a:t>
            </a:r>
            <a:r>
              <a:rPr lang="en-US" sz="2400" dirty="0">
                <a:solidFill>
                  <a:schemeClr val="tx2"/>
                </a:solidFill>
                <a:latin typeface="Times New Roman" pitchFamily="18" charset="0"/>
              </a:rPr>
              <a:t>.</a:t>
            </a:r>
          </a:p>
        </p:txBody>
      </p:sp>
      <p:sp>
        <p:nvSpPr>
          <p:cNvPr id="188427" name="Oval 11"/>
          <p:cNvSpPr>
            <a:spLocks noChangeArrowheads="1"/>
          </p:cNvSpPr>
          <p:nvPr/>
        </p:nvSpPr>
        <p:spPr bwMode="auto">
          <a:xfrm>
            <a:off x="228600" y="4572000"/>
            <a:ext cx="457200" cy="457200"/>
          </a:xfrm>
          <a:prstGeom prst="ellipse">
            <a:avLst/>
          </a:prstGeom>
          <a:noFill/>
          <a:ln w="38100" algn="ctr">
            <a:solidFill>
              <a:srgbClr val="FF0066"/>
            </a:solidFill>
            <a:round/>
            <a:headEnd/>
            <a:tailEnd/>
          </a:ln>
        </p:spPr>
        <p:txBody>
          <a:bodyPr wrap="none" anchor="ctr"/>
          <a:lstStyle/>
          <a:p>
            <a:endParaRPr lang="en-US"/>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8425"/>
                                        </p:tgtEl>
                                        <p:attrNameLst>
                                          <p:attrName>style.visibility</p:attrName>
                                        </p:attrNameLst>
                                      </p:cBhvr>
                                      <p:to>
                                        <p:strVal val="visible"/>
                                      </p:to>
                                    </p:set>
                                    <p:animEffect transition="in" filter="blinds(horizontal)">
                                      <p:cBhvr>
                                        <p:cTn id="7" dur="500"/>
                                        <p:tgtEl>
                                          <p:spTgt spid="1884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88426"/>
                                        </p:tgtEl>
                                        <p:attrNameLst>
                                          <p:attrName>style.visibility</p:attrName>
                                        </p:attrNameLst>
                                      </p:cBhvr>
                                      <p:to>
                                        <p:strVal val="visible"/>
                                      </p:to>
                                    </p:set>
                                    <p:anim calcmode="lin" valueType="num">
                                      <p:cBhvr>
                                        <p:cTn id="12" dur="1000" fill="hold"/>
                                        <p:tgtEl>
                                          <p:spTgt spid="188426"/>
                                        </p:tgtEl>
                                        <p:attrNameLst>
                                          <p:attrName>ppt_x</p:attrName>
                                        </p:attrNameLst>
                                      </p:cBhvr>
                                      <p:tavLst>
                                        <p:tav tm="0">
                                          <p:val>
                                            <p:strVal val="#ppt_x-.2"/>
                                          </p:val>
                                        </p:tav>
                                        <p:tav tm="100000">
                                          <p:val>
                                            <p:strVal val="#ppt_x"/>
                                          </p:val>
                                        </p:tav>
                                      </p:tavLst>
                                    </p:anim>
                                    <p:anim calcmode="lin" valueType="num">
                                      <p:cBhvr>
                                        <p:cTn id="13" dur="1000" fill="hold"/>
                                        <p:tgtEl>
                                          <p:spTgt spid="188426"/>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8842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12" fill="hold" grpId="0" nodeType="clickEffect">
                                  <p:stCondLst>
                                    <p:cond delay="0"/>
                                  </p:stCondLst>
                                  <p:childTnLst>
                                    <p:set>
                                      <p:cBhvr>
                                        <p:cTn id="18" dur="1" fill="hold">
                                          <p:stCondLst>
                                            <p:cond delay="0"/>
                                          </p:stCondLst>
                                        </p:cTn>
                                        <p:tgtEl>
                                          <p:spTgt spid="188427"/>
                                        </p:tgtEl>
                                        <p:attrNameLst>
                                          <p:attrName>style.visibility</p:attrName>
                                        </p:attrNameLst>
                                      </p:cBhvr>
                                      <p:to>
                                        <p:strVal val="visible"/>
                                      </p:to>
                                    </p:set>
                                    <p:animEffect transition="in" filter="strips(downLeft)">
                                      <p:cBhvr>
                                        <p:cTn id="19" dur="500"/>
                                        <p:tgtEl>
                                          <p:spTgt spid="1884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25" grpId="0"/>
      <p:bldP spid="188426" grpId="0"/>
      <p:bldP spid="18842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250825" y="274638"/>
            <a:ext cx="8569325" cy="6323012"/>
          </a:xfrm>
        </p:spPr>
        <p:txBody>
          <a:bodyPr>
            <a:normAutofit/>
          </a:bodyPr>
          <a:lstStyle/>
          <a:p>
            <a:pPr algn="just">
              <a:buFont typeface="Arial" charset="0"/>
              <a:buNone/>
            </a:pPr>
            <a:r>
              <a:rPr lang="vi-VN" sz="2400" b="1" dirty="0" smtClean="0">
                <a:solidFill>
                  <a:schemeClr val="tx2"/>
                </a:solidFill>
                <a:latin typeface="Times New Roman" pitchFamily="18" charset="0"/>
                <a:cs typeface="Arial" charset="0"/>
              </a:rPr>
              <a:t>Bài tập 4:(SGK 56)</a:t>
            </a:r>
          </a:p>
          <a:p>
            <a:pPr algn="just">
              <a:buFont typeface="Arial" charset="0"/>
              <a:buNone/>
            </a:pPr>
            <a:r>
              <a:rPr lang="vi-VN" sz="2400" dirty="0" smtClean="0">
                <a:solidFill>
                  <a:schemeClr val="tx2"/>
                </a:solidFill>
                <a:latin typeface="Times New Roman" pitchFamily="18" charset="0"/>
                <a:cs typeface="Arial" charset="0"/>
              </a:rPr>
              <a:t>	</a:t>
            </a:r>
            <a:r>
              <a:rPr lang="en-US" sz="2400" dirty="0" smtClean="0">
                <a:solidFill>
                  <a:schemeClr val="tx2"/>
                </a:solidFill>
                <a:latin typeface="Times New Roman" pitchFamily="18" charset="0"/>
                <a:cs typeface="Arial" charset="0"/>
              </a:rPr>
              <a:t>      </a:t>
            </a:r>
            <a:r>
              <a:rPr lang="vi-VN" sz="2400" b="1" dirty="0" smtClean="0">
                <a:solidFill>
                  <a:schemeClr val="tx2"/>
                </a:solidFill>
                <a:latin typeface="Times New Roman" pitchFamily="18" charset="0"/>
                <a:cs typeface="Arial" charset="0"/>
              </a:rPr>
              <a:t>Tú ( 14 tuổi – Học sinh lớp 9) ngủ dậy muộn nên mượn xe máy của bố để đi học. Qua ngã tư gặp đèn đỏ, Tú không dừng lại, phóng vụt qua và chẳng may va vào ông Ba – người đang đi đúng phần đường của mình, làm cả hai cùng ngã và ông Ba bị thương .</a:t>
            </a:r>
          </a:p>
          <a:p>
            <a:pPr algn="just">
              <a:buFont typeface="Arial" charset="0"/>
              <a:buNone/>
            </a:pPr>
            <a:r>
              <a:rPr lang="en-US" sz="2400" b="1" dirty="0" smtClean="0">
                <a:solidFill>
                  <a:schemeClr val="tx2"/>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Hãy</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nhận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xét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hành</a:t>
            </a:r>
            <a:r>
              <a:rPr lang="en-US" sz="2400" b="1" dirty="0" smtClean="0">
                <a:solidFill>
                  <a:srgbClr val="FF0000"/>
                </a:solidFill>
                <a:latin typeface="Times New Roman" pitchFamily="18" charset="0"/>
                <a:cs typeface="Times New Roman" pitchFamily="18" charset="0"/>
              </a:rPr>
              <a:t> vi </a:t>
            </a:r>
            <a:r>
              <a:rPr lang="en-US" sz="2400" b="1" dirty="0" err="1" smtClean="0">
                <a:solidFill>
                  <a:srgbClr val="FF0000"/>
                </a:solidFill>
                <a:latin typeface="Times New Roman" pitchFamily="18" charset="0"/>
                <a:cs typeface="Times New Roman" pitchFamily="18" charset="0"/>
              </a:rPr>
              <a:t>của</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Tú</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Nêu</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các</a:t>
            </a:r>
            <a:r>
              <a:rPr lang="en-US" sz="2400" b="1" dirty="0" smtClean="0">
                <a:solidFill>
                  <a:srgbClr val="FF0000"/>
                </a:solidFill>
                <a:latin typeface="Times New Roman" pitchFamily="18" charset="0"/>
                <a:cs typeface="Times New Roman" pitchFamily="18" charset="0"/>
              </a:rPr>
              <a:t> vi </a:t>
            </a:r>
            <a:r>
              <a:rPr lang="en-US" sz="2400" b="1" dirty="0" err="1" smtClean="0">
                <a:solidFill>
                  <a:srgbClr val="FF0000"/>
                </a:solidFill>
                <a:latin typeface="Times New Roman" pitchFamily="18" charset="0"/>
                <a:cs typeface="Times New Roman" pitchFamily="18" charset="0"/>
              </a:rPr>
              <a:t>phạm</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pháp</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luật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mà</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Tú</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đã</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mắc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và</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trách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nhiệm</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của</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Tú</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trong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sự</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việc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này</a:t>
            </a:r>
            <a:r>
              <a:rPr lang="en-US" sz="2400" b="1" dirty="0" smtClean="0">
                <a:solidFill>
                  <a:srgbClr val="FF0000"/>
                </a:solidFill>
                <a:latin typeface="Times New Roman" pitchFamily="18" charset="0"/>
                <a:cs typeface="Times New Roman" pitchFamily="18" charset="0"/>
              </a:rPr>
              <a:t>?</a:t>
            </a:r>
          </a:p>
          <a:p>
            <a:pPr>
              <a:buFont typeface="Arial" charset="0"/>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vi </a:t>
            </a:r>
            <a:r>
              <a:rPr lang="en-US" sz="2400" dirty="0" err="1" smtClean="0">
                <a:latin typeface="Times New Roman" pitchFamily="18" charset="0"/>
                <a:cs typeface="Times New Roman" pitchFamily="18" charset="0"/>
              </a:rPr>
              <a:t>phạm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luật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Tú</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mắc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phải</a:t>
            </a:r>
            <a:r>
              <a:rPr lang="en-US" sz="2400" dirty="0" smtClean="0">
                <a:latin typeface="Times New Roman" pitchFamily="18" charset="0"/>
                <a:cs typeface="Times New Roman" pitchFamily="18" charset="0"/>
              </a:rPr>
              <a:t>:</a:t>
            </a:r>
          </a:p>
          <a:p>
            <a:pPr>
              <a:buFont typeface="Arial" charset="0"/>
              <a:buNone/>
            </a:pPr>
            <a:r>
              <a:rPr lang="en-US" sz="2400" dirty="0" smtClean="0">
                <a:latin typeface="Times New Roman" pitchFamily="18" charset="0"/>
                <a:cs typeface="Times New Roman" pitchFamily="18" charset="0"/>
              </a:rPr>
              <a:t>   + </a:t>
            </a:r>
            <a:r>
              <a:rPr lang="en-US" sz="2400" dirty="0" err="1" smtClean="0">
                <a:latin typeface="Times New Roman" pitchFamily="18" charset="0"/>
                <a:cs typeface="Times New Roman" pitchFamily="18" charset="0"/>
              </a:rPr>
              <a:t>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máy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chưa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tuổi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a:t>
            </a:r>
          </a:p>
          <a:p>
            <a:pPr>
              <a:buFont typeface="Arial" charset="0"/>
              <a:buNone/>
            </a:pPr>
            <a:r>
              <a:rPr lang="en-US" sz="2400" dirty="0" smtClean="0">
                <a:latin typeface="Times New Roman" pitchFamily="18" charset="0"/>
                <a:cs typeface="Times New Roman" pitchFamily="18" charset="0"/>
              </a:rPr>
              <a:t>   + </a:t>
            </a:r>
            <a:r>
              <a:rPr lang="en-US" sz="2400" dirty="0" err="1" smtClean="0">
                <a:latin typeface="Times New Roman" pitchFamily="18" charset="0"/>
                <a:cs typeface="Times New Roman" pitchFamily="18" charset="0"/>
              </a:rPr>
              <a:t>Vượt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đèn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đỏ</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gây</a:t>
            </a:r>
            <a:r>
              <a:rPr lang="en-US" sz="2400" dirty="0" smtClean="0">
                <a:latin typeface="Times New Roman" pitchFamily="18" charset="0"/>
                <a:cs typeface="Times New Roman" pitchFamily="18" charset="0"/>
              </a:rPr>
              <a:t> tai </a:t>
            </a:r>
            <a:r>
              <a:rPr lang="en-US" sz="2400" dirty="0" err="1" smtClean="0">
                <a:latin typeface="Times New Roman" pitchFamily="18" charset="0"/>
                <a:cs typeface="Times New Roman" pitchFamily="18" charset="0"/>
              </a:rPr>
              <a:t>nạn</a:t>
            </a:r>
            <a:r>
              <a:rPr lang="en-US" sz="2400" dirty="0" smtClean="0">
                <a:latin typeface="Times New Roman" pitchFamily="18" charset="0"/>
                <a:cs typeface="Times New Roman" pitchFamily="18" charset="0"/>
              </a:rPr>
              <a:t>.</a:t>
            </a:r>
          </a:p>
          <a:p>
            <a:pPr>
              <a:buFont typeface="Arial" charset="0"/>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Trách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nhiệm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Tú</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sự</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này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là</a:t>
            </a:r>
            <a:r>
              <a:rPr lang="en-US" sz="2400" dirty="0" smtClean="0">
                <a:latin typeface="Times New Roman" pitchFamily="18" charset="0"/>
                <a:cs typeface="Times New Roman" pitchFamily="18" charset="0"/>
              </a:rPr>
              <a:t>:</a:t>
            </a:r>
          </a:p>
          <a:p>
            <a:pPr>
              <a:buFont typeface="Arial" charset="0"/>
              <a:buNone/>
            </a:pPr>
            <a:r>
              <a:rPr lang="en-US" sz="2400" dirty="0" smtClean="0">
                <a:latin typeface="Times New Roman" pitchFamily="18" charset="0"/>
                <a:cs typeface="Times New Roman" pitchFamily="18" charset="0"/>
              </a:rPr>
              <a:t>   + </a:t>
            </a:r>
            <a:r>
              <a:rPr lang="en-US" sz="2400" dirty="0" err="1" smtClean="0">
                <a:latin typeface="Times New Roman" pitchFamily="18" charset="0"/>
                <a:cs typeface="Times New Roman" pitchFamily="18" charset="0"/>
              </a:rPr>
              <a:t>Tú</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trách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nhiệm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bồi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dưỡng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chăm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sóc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Ba</a:t>
            </a:r>
            <a:r>
              <a:rPr lang="en-US" sz="2400" dirty="0" smtClean="0">
                <a:latin typeface="Times New Roman" pitchFamily="18" charset="0"/>
                <a:cs typeface="Times New Roman" pitchFamily="18" charset="0"/>
              </a:rPr>
              <a:t>.</a:t>
            </a:r>
          </a:p>
          <a:p>
            <a:pPr>
              <a:buFont typeface="Arial" charset="0"/>
              <a:buNone/>
            </a:pPr>
            <a:r>
              <a:rPr lang="en-US" sz="2400" dirty="0" smtClean="0">
                <a:latin typeface="Times New Roman" pitchFamily="18" charset="0"/>
                <a:cs typeface="Times New Roman" pitchFamily="18" charset="0"/>
              </a:rPr>
              <a:t>   + </a:t>
            </a:r>
            <a:r>
              <a:rPr lang="en-US" sz="2400" dirty="0" err="1" smtClean="0">
                <a:latin typeface="Times New Roman" pitchFamily="18" charset="0"/>
                <a:cs typeface="Times New Roman" pitchFamily="18" charset="0"/>
              </a:rPr>
              <a:t>Tú</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phạt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chính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theo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luật</a:t>
            </a:r>
            <a:r>
              <a:rPr lang="en-US" sz="2400" dirty="0" smtClean="0">
                <a:latin typeface="Times New Roman" pitchFamily="18" charset="0"/>
                <a:cs typeface="Times New Roman" pitchFamily="18" charset="0"/>
              </a:rPr>
              <a:t>.</a:t>
            </a:r>
          </a:p>
          <a:p>
            <a:pPr>
              <a:buFont typeface="Arial" charset="0"/>
              <a:buNone/>
            </a:pPr>
            <a:endParaRPr lang="vi-VN" dirty="0" smtClean="0"/>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arn(inVertical)">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arn(inVertical)">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arn(inVertical)">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arn(inVertical)">
                                      <p:cBhvr>
                                        <p:cTn id="22" dur="5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barn(inVertical)">
                                      <p:cBhvr>
                                        <p:cTn id="27" dur="500"/>
                                        <p:tgtEl>
                                          <p:spTgt spid="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barn(inVertical)">
                                      <p:cBhvr>
                                        <p:cTn id="32" dur="500"/>
                                        <p:tgtEl>
                                          <p:spTgt spid="2">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barn(inVertical)">
                                      <p:cBhvr>
                                        <p:cTn id="3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descr="E:\My Da ta -hoc tap\tập hợp các bài giảng power point\hinh anh TDNL\HoaSen-Bee.jpg"/>
          <p:cNvPicPr>
            <a:picLocks noChangeAspect="1" noChangeArrowheads="1"/>
          </p:cNvPicPr>
          <p:nvPr/>
        </p:nvPicPr>
        <p:blipFill>
          <a:blip r:embed="rId2">
            <a:lum bright="20000" contrast="-42000"/>
          </a:blip>
          <a:srcRect/>
          <a:stretch>
            <a:fillRect/>
          </a:stretch>
        </p:blipFill>
        <p:spPr bwMode="auto">
          <a:xfrm>
            <a:off x="0" y="0"/>
            <a:ext cx="9144000" cy="6858000"/>
          </a:xfrm>
          <a:prstGeom prst="rect">
            <a:avLst/>
          </a:prstGeom>
          <a:noFill/>
          <a:ln w="9525">
            <a:noFill/>
            <a:miter lim="800000"/>
            <a:headEnd/>
            <a:tailEnd/>
          </a:ln>
        </p:spPr>
      </p:pic>
      <p:sp>
        <p:nvSpPr>
          <p:cNvPr id="6" name="Rectangle 5"/>
          <p:cNvSpPr/>
          <p:nvPr/>
        </p:nvSpPr>
        <p:spPr>
          <a:xfrm>
            <a:off x="2254699" y="304800"/>
            <a:ext cx="4634602" cy="584775"/>
          </a:xfrm>
          <a:prstGeom prst="rect">
            <a:avLst/>
          </a:prstGeom>
          <a:noFill/>
        </p:spPr>
        <p:txBody>
          <a:bodyPr wrap="none">
            <a:spAutoFit/>
          </a:bodyPr>
          <a:lstStyle/>
          <a:p>
            <a:pPr fontAlgn="auto">
              <a:spcBef>
                <a:spcPts val="0"/>
              </a:spcBef>
              <a:spcAft>
                <a:spcPts val="0"/>
              </a:spcAft>
              <a:defRPr/>
            </a:pPr>
            <a:r>
              <a:rPr lang="en-US" sz="3200" b="1" dirty="0" err="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Hướng</a:t>
            </a:r>
            <a:r>
              <a:rPr lang="en-US" sz="32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 </a:t>
            </a:r>
            <a:r>
              <a:rPr lang="en-US" sz="3200" b="1" dirty="0" err="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dẫn</a:t>
            </a:r>
            <a:r>
              <a:rPr lang="en-US" sz="32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 </a:t>
            </a:r>
            <a:r>
              <a:rPr lang="en-US" sz="3200" b="1" dirty="0" err="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học</a:t>
            </a:r>
            <a:r>
              <a:rPr lang="en-US" sz="32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 </a:t>
            </a:r>
            <a:r>
              <a:rPr lang="en-US" sz="3200" b="1" dirty="0" err="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bài</a:t>
            </a:r>
            <a:r>
              <a:rPr lang="en-US" sz="32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 ở </a:t>
            </a:r>
            <a:r>
              <a:rPr lang="en-US" sz="3200" b="1" dirty="0" err="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nhà</a:t>
            </a:r>
            <a:endParaRPr lang="en-US" sz="32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43011" name="TextBox 6"/>
          <p:cNvSpPr txBox="1">
            <a:spLocks noChangeArrowheads="1"/>
          </p:cNvSpPr>
          <p:nvPr/>
        </p:nvSpPr>
        <p:spPr bwMode="auto">
          <a:xfrm>
            <a:off x="266700" y="1301750"/>
            <a:ext cx="8610600" cy="3108543"/>
          </a:xfrm>
          <a:prstGeom prst="rect">
            <a:avLst/>
          </a:prstGeom>
          <a:noFill/>
          <a:ln w="9525">
            <a:noFill/>
            <a:miter lim="800000"/>
            <a:headEnd/>
            <a:tailEnd/>
          </a:ln>
        </p:spPr>
        <p:txBody>
          <a:bodyPr>
            <a:spAutoFit/>
          </a:bodyPr>
          <a:lstStyle/>
          <a:p>
            <a:r>
              <a:rPr lang="en-US" sz="2800" dirty="0">
                <a:solidFill>
                  <a:srgbClr val="002060"/>
                </a:solidFill>
                <a:latin typeface="Times New Roman" pitchFamily="18" charset="0"/>
              </a:rPr>
              <a:t>- </a:t>
            </a:r>
            <a:r>
              <a:rPr lang="en-US" sz="2800" b="1" dirty="0" err="1">
                <a:solidFill>
                  <a:srgbClr val="002060"/>
                </a:solidFill>
                <a:latin typeface="Times New Roman" pitchFamily="18" charset="0"/>
              </a:rPr>
              <a:t>Học</a:t>
            </a:r>
            <a:r>
              <a:rPr lang="en-US" sz="2800" b="1" dirty="0">
                <a:solidFill>
                  <a:srgbClr val="002060"/>
                </a:solidFill>
                <a:latin typeface="Times New Roman" pitchFamily="18" charset="0"/>
              </a:rPr>
              <a:t> </a:t>
            </a:r>
            <a:r>
              <a:rPr lang="en-US" sz="2800" b="1" dirty="0" err="1">
                <a:solidFill>
                  <a:srgbClr val="002060"/>
                </a:solidFill>
                <a:latin typeface="Times New Roman" pitchFamily="18" charset="0"/>
              </a:rPr>
              <a:t>thuộc</a:t>
            </a:r>
            <a:r>
              <a:rPr lang="en-US" sz="2800" b="1" dirty="0">
                <a:solidFill>
                  <a:srgbClr val="002060"/>
                </a:solidFill>
                <a:latin typeface="Times New Roman" pitchFamily="18" charset="0"/>
              </a:rPr>
              <a:t> </a:t>
            </a:r>
            <a:r>
              <a:rPr lang="en-US" sz="2800" b="1" dirty="0" err="1">
                <a:solidFill>
                  <a:srgbClr val="002060"/>
                </a:solidFill>
                <a:latin typeface="Times New Roman" pitchFamily="18" charset="0"/>
              </a:rPr>
              <a:t>nội</a:t>
            </a:r>
            <a:r>
              <a:rPr lang="en-US" sz="2800" b="1" dirty="0">
                <a:solidFill>
                  <a:srgbClr val="002060"/>
                </a:solidFill>
                <a:latin typeface="Times New Roman" pitchFamily="18" charset="0"/>
              </a:rPr>
              <a:t> dung </a:t>
            </a:r>
            <a:r>
              <a:rPr lang="en-US" sz="2800" b="1" dirty="0" err="1">
                <a:solidFill>
                  <a:srgbClr val="002060"/>
                </a:solidFill>
                <a:latin typeface="Times New Roman" pitchFamily="18" charset="0"/>
              </a:rPr>
              <a:t>bài</a:t>
            </a:r>
            <a:r>
              <a:rPr lang="en-US" sz="2800" b="1" dirty="0">
                <a:solidFill>
                  <a:srgbClr val="002060"/>
                </a:solidFill>
                <a:latin typeface="Times New Roman" pitchFamily="18" charset="0"/>
              </a:rPr>
              <a:t> </a:t>
            </a:r>
            <a:r>
              <a:rPr lang="en-US" sz="2800" b="1" dirty="0" err="1">
                <a:solidFill>
                  <a:srgbClr val="002060"/>
                </a:solidFill>
                <a:latin typeface="Times New Roman" pitchFamily="18" charset="0"/>
              </a:rPr>
              <a:t>học</a:t>
            </a:r>
            <a:r>
              <a:rPr lang="en-US" sz="2800" b="1" dirty="0">
                <a:solidFill>
                  <a:srgbClr val="002060"/>
                </a:solidFill>
                <a:latin typeface="Times New Roman" pitchFamily="18" charset="0"/>
              </a:rPr>
              <a:t>, </a:t>
            </a:r>
            <a:r>
              <a:rPr lang="en-US" sz="2800" b="1" dirty="0" err="1">
                <a:solidFill>
                  <a:srgbClr val="002060"/>
                </a:solidFill>
                <a:latin typeface="Times New Roman" pitchFamily="18" charset="0"/>
              </a:rPr>
              <a:t>làm</a:t>
            </a:r>
            <a:r>
              <a:rPr lang="en-US" sz="2800" b="1" dirty="0">
                <a:solidFill>
                  <a:srgbClr val="002060"/>
                </a:solidFill>
                <a:latin typeface="Times New Roman" pitchFamily="18" charset="0"/>
              </a:rPr>
              <a:t> </a:t>
            </a:r>
            <a:r>
              <a:rPr lang="en-US" sz="2800" b="1" dirty="0" err="1">
                <a:solidFill>
                  <a:srgbClr val="002060"/>
                </a:solidFill>
                <a:latin typeface="Times New Roman" pitchFamily="18" charset="0"/>
              </a:rPr>
              <a:t>bài</a:t>
            </a:r>
            <a:r>
              <a:rPr lang="en-US" sz="2800" b="1" dirty="0">
                <a:solidFill>
                  <a:srgbClr val="002060"/>
                </a:solidFill>
                <a:latin typeface="Times New Roman" pitchFamily="18" charset="0"/>
              </a:rPr>
              <a:t> </a:t>
            </a:r>
            <a:r>
              <a:rPr lang="en-US" sz="2800" b="1" dirty="0" err="1">
                <a:solidFill>
                  <a:srgbClr val="002060"/>
                </a:solidFill>
                <a:latin typeface="Times New Roman" pitchFamily="18" charset="0"/>
              </a:rPr>
              <a:t>tập</a:t>
            </a:r>
            <a:r>
              <a:rPr lang="en-US" sz="2800" b="1" dirty="0">
                <a:solidFill>
                  <a:srgbClr val="002060"/>
                </a:solidFill>
                <a:latin typeface="Times New Roman" pitchFamily="18" charset="0"/>
              </a:rPr>
              <a:t> 2,6 </a:t>
            </a:r>
            <a:r>
              <a:rPr lang="en-US" sz="2800" b="1" dirty="0" err="1">
                <a:solidFill>
                  <a:srgbClr val="002060"/>
                </a:solidFill>
                <a:latin typeface="Times New Roman" pitchFamily="18" charset="0"/>
              </a:rPr>
              <a:t>trong</a:t>
            </a:r>
            <a:r>
              <a:rPr lang="en-US" sz="2800" b="1" dirty="0">
                <a:solidFill>
                  <a:srgbClr val="002060"/>
                </a:solidFill>
                <a:latin typeface="Times New Roman" pitchFamily="18" charset="0"/>
              </a:rPr>
              <a:t> SGK 55,56. </a:t>
            </a:r>
          </a:p>
          <a:p>
            <a:r>
              <a:rPr lang="en-US" sz="2800" b="1" dirty="0">
                <a:solidFill>
                  <a:srgbClr val="002060"/>
                </a:solidFill>
                <a:latin typeface="Times New Roman" pitchFamily="18" charset="0"/>
              </a:rPr>
              <a:t>- </a:t>
            </a:r>
            <a:r>
              <a:rPr lang="en-US" sz="2800" b="1" dirty="0" err="1">
                <a:solidFill>
                  <a:srgbClr val="002060"/>
                </a:solidFill>
                <a:latin typeface="Times New Roman" pitchFamily="18" charset="0"/>
              </a:rPr>
              <a:t>Đọc</a:t>
            </a:r>
            <a:r>
              <a:rPr lang="en-US" sz="2800" b="1" dirty="0">
                <a:solidFill>
                  <a:srgbClr val="002060"/>
                </a:solidFill>
                <a:latin typeface="Times New Roman" pitchFamily="18" charset="0"/>
              </a:rPr>
              <a:t> </a:t>
            </a:r>
            <a:r>
              <a:rPr lang="en-US" sz="2800" b="1" dirty="0" err="1">
                <a:solidFill>
                  <a:srgbClr val="002060"/>
                </a:solidFill>
                <a:latin typeface="Times New Roman" pitchFamily="18" charset="0"/>
              </a:rPr>
              <a:t>tham</a:t>
            </a:r>
            <a:r>
              <a:rPr lang="en-US" sz="2800" b="1" dirty="0">
                <a:solidFill>
                  <a:srgbClr val="002060"/>
                </a:solidFill>
                <a:latin typeface="Times New Roman" pitchFamily="18" charset="0"/>
              </a:rPr>
              <a:t> </a:t>
            </a:r>
            <a:r>
              <a:rPr lang="en-US" sz="2800" b="1" dirty="0" err="1">
                <a:solidFill>
                  <a:srgbClr val="002060"/>
                </a:solidFill>
                <a:latin typeface="Times New Roman" pitchFamily="18" charset="0"/>
              </a:rPr>
              <a:t>khảo</a:t>
            </a:r>
            <a:r>
              <a:rPr lang="en-US" sz="2800" b="1" dirty="0">
                <a:solidFill>
                  <a:srgbClr val="002060"/>
                </a:solidFill>
                <a:latin typeface="Times New Roman" pitchFamily="18" charset="0"/>
              </a:rPr>
              <a:t> </a:t>
            </a:r>
            <a:r>
              <a:rPr lang="en-US" sz="2800" b="1" dirty="0" err="1">
                <a:solidFill>
                  <a:srgbClr val="002060"/>
                </a:solidFill>
                <a:latin typeface="Times New Roman" pitchFamily="18" charset="0"/>
              </a:rPr>
              <a:t>thêm</a:t>
            </a:r>
            <a:r>
              <a:rPr lang="en-US" sz="2800" b="1" dirty="0">
                <a:solidFill>
                  <a:srgbClr val="002060"/>
                </a:solidFill>
                <a:latin typeface="Times New Roman" pitchFamily="18" charset="0"/>
              </a:rPr>
              <a:t>: </a:t>
            </a:r>
            <a:r>
              <a:rPr lang="en-US" sz="2800" dirty="0" err="1">
                <a:solidFill>
                  <a:srgbClr val="002060"/>
                </a:solidFill>
                <a:latin typeface="Times New Roman" pitchFamily="18" charset="0"/>
              </a:rPr>
              <a:t>Luật</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hình</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sự</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Luật</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hành</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chính</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Luật</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dân</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sự</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và</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bài</a:t>
            </a:r>
            <a:r>
              <a:rPr lang="en-US" sz="2800" dirty="0">
                <a:solidFill>
                  <a:srgbClr val="002060"/>
                </a:solidFill>
                <a:latin typeface="Times New Roman" pitchFamily="18" charset="0"/>
              </a:rPr>
              <a:t> 16 </a:t>
            </a:r>
            <a:r>
              <a:rPr lang="en-US" sz="2800" dirty="0" err="1">
                <a:solidFill>
                  <a:srgbClr val="002060"/>
                </a:solidFill>
                <a:latin typeface="Times New Roman" pitchFamily="18" charset="0"/>
              </a:rPr>
              <a:t>quyền</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tham</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gia</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quản</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lí</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Nhà</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nước</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quản</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lí</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xã</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hội</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của</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công</a:t>
            </a:r>
            <a:r>
              <a:rPr lang="en-US" sz="2800" dirty="0">
                <a:solidFill>
                  <a:srgbClr val="002060"/>
                </a:solidFill>
                <a:latin typeface="Times New Roman" pitchFamily="18" charset="0"/>
              </a:rPr>
              <a:t> </a:t>
            </a:r>
            <a:r>
              <a:rPr lang="en-US" sz="2800" dirty="0" err="1">
                <a:solidFill>
                  <a:srgbClr val="002060"/>
                </a:solidFill>
                <a:latin typeface="Times New Roman" pitchFamily="18" charset="0"/>
              </a:rPr>
              <a:t>dân</a:t>
            </a:r>
            <a:r>
              <a:rPr lang="en-US" sz="2800" dirty="0">
                <a:solidFill>
                  <a:srgbClr val="002060"/>
                </a:solidFill>
                <a:latin typeface="Times New Roman" pitchFamily="18" charset="0"/>
              </a:rPr>
              <a:t>.</a:t>
            </a:r>
          </a:p>
          <a:p>
            <a:r>
              <a:rPr lang="en-US" sz="2800" b="1" dirty="0">
                <a:solidFill>
                  <a:srgbClr val="002060"/>
                </a:solidFill>
                <a:latin typeface="Times New Roman" pitchFamily="18" charset="0"/>
              </a:rPr>
              <a:t>- </a:t>
            </a:r>
            <a:r>
              <a:rPr lang="en-US" sz="2800" b="1" dirty="0" err="1">
                <a:solidFill>
                  <a:srgbClr val="002060"/>
                </a:solidFill>
                <a:latin typeface="Times New Roman" pitchFamily="18" charset="0"/>
              </a:rPr>
              <a:t>Đọc</a:t>
            </a:r>
            <a:r>
              <a:rPr lang="en-US" sz="2800" b="1" dirty="0">
                <a:solidFill>
                  <a:srgbClr val="002060"/>
                </a:solidFill>
                <a:latin typeface="Times New Roman" pitchFamily="18" charset="0"/>
              </a:rPr>
              <a:t> </a:t>
            </a:r>
            <a:r>
              <a:rPr lang="en-US" sz="2800" b="1" dirty="0" err="1">
                <a:solidFill>
                  <a:srgbClr val="002060"/>
                </a:solidFill>
                <a:latin typeface="Times New Roman" pitchFamily="18" charset="0"/>
              </a:rPr>
              <a:t>trước</a:t>
            </a:r>
            <a:r>
              <a:rPr lang="en-US" sz="2800" b="1" dirty="0">
                <a:solidFill>
                  <a:srgbClr val="002060"/>
                </a:solidFill>
                <a:latin typeface="Times New Roman" pitchFamily="18" charset="0"/>
              </a:rPr>
              <a:t> </a:t>
            </a:r>
            <a:r>
              <a:rPr lang="en-US" sz="2800" b="1" dirty="0" err="1">
                <a:solidFill>
                  <a:srgbClr val="002060"/>
                </a:solidFill>
                <a:latin typeface="Times New Roman" pitchFamily="18" charset="0"/>
              </a:rPr>
              <a:t>bài</a:t>
            </a:r>
            <a:r>
              <a:rPr lang="en-US" sz="2800" b="1" dirty="0">
                <a:solidFill>
                  <a:srgbClr val="002060"/>
                </a:solidFill>
                <a:latin typeface="Times New Roman" pitchFamily="18" charset="0"/>
              </a:rPr>
              <a:t> 17: </a:t>
            </a:r>
            <a:r>
              <a:rPr lang="en-US" sz="2800" b="1" dirty="0" err="1">
                <a:solidFill>
                  <a:srgbClr val="002060"/>
                </a:solidFill>
                <a:latin typeface="Times New Roman" pitchFamily="18" charset="0"/>
              </a:rPr>
              <a:t>Nghĩa</a:t>
            </a:r>
            <a:r>
              <a:rPr lang="en-US" sz="2800" b="1" dirty="0">
                <a:solidFill>
                  <a:srgbClr val="002060"/>
                </a:solidFill>
                <a:latin typeface="Times New Roman" pitchFamily="18" charset="0"/>
              </a:rPr>
              <a:t> </a:t>
            </a:r>
            <a:r>
              <a:rPr lang="en-US" sz="2800" b="1" dirty="0" err="1">
                <a:solidFill>
                  <a:srgbClr val="002060"/>
                </a:solidFill>
                <a:latin typeface="Times New Roman" pitchFamily="18" charset="0"/>
              </a:rPr>
              <a:t>vụ</a:t>
            </a:r>
            <a:r>
              <a:rPr lang="en-US" sz="2800" b="1" dirty="0">
                <a:solidFill>
                  <a:srgbClr val="002060"/>
                </a:solidFill>
                <a:latin typeface="Times New Roman" pitchFamily="18" charset="0"/>
              </a:rPr>
              <a:t> </a:t>
            </a:r>
            <a:r>
              <a:rPr lang="en-US" sz="2800" b="1" dirty="0" err="1">
                <a:solidFill>
                  <a:srgbClr val="002060"/>
                </a:solidFill>
                <a:latin typeface="Times New Roman" pitchFamily="18" charset="0"/>
              </a:rPr>
              <a:t>bảo</a:t>
            </a:r>
            <a:r>
              <a:rPr lang="en-US" sz="2800" b="1" dirty="0">
                <a:solidFill>
                  <a:srgbClr val="002060"/>
                </a:solidFill>
                <a:latin typeface="Times New Roman" pitchFamily="18" charset="0"/>
              </a:rPr>
              <a:t> </a:t>
            </a:r>
            <a:r>
              <a:rPr lang="en-US" sz="2800" b="1" dirty="0" err="1">
                <a:solidFill>
                  <a:srgbClr val="002060"/>
                </a:solidFill>
                <a:latin typeface="Times New Roman" pitchFamily="18" charset="0"/>
              </a:rPr>
              <a:t>vệ</a:t>
            </a:r>
            <a:r>
              <a:rPr lang="en-US" sz="2800" b="1" dirty="0">
                <a:solidFill>
                  <a:srgbClr val="002060"/>
                </a:solidFill>
                <a:latin typeface="Times New Roman" pitchFamily="18" charset="0"/>
              </a:rPr>
              <a:t> </a:t>
            </a:r>
            <a:r>
              <a:rPr lang="en-US" sz="2800" b="1" dirty="0" err="1">
                <a:solidFill>
                  <a:srgbClr val="002060"/>
                </a:solidFill>
                <a:latin typeface="Times New Roman" pitchFamily="18" charset="0"/>
              </a:rPr>
              <a:t>Tổ</a:t>
            </a:r>
            <a:r>
              <a:rPr lang="en-US" sz="2800" b="1" dirty="0">
                <a:solidFill>
                  <a:srgbClr val="002060"/>
                </a:solidFill>
                <a:latin typeface="Times New Roman" pitchFamily="18" charset="0"/>
              </a:rPr>
              <a:t> </a:t>
            </a:r>
            <a:r>
              <a:rPr lang="en-US" sz="2800" b="1" dirty="0" err="1" smtClean="0">
                <a:solidFill>
                  <a:srgbClr val="002060"/>
                </a:solidFill>
                <a:latin typeface="Times New Roman" pitchFamily="18" charset="0"/>
              </a:rPr>
              <a:t>quốc</a:t>
            </a:r>
            <a:r>
              <a:rPr lang="en-US" sz="2800" b="1" dirty="0">
                <a:solidFill>
                  <a:srgbClr val="002060"/>
                </a:solidFill>
                <a:latin typeface="Times New Roman" pitchFamily="18" charset="0"/>
              </a:rPr>
              <a:t> </a:t>
            </a:r>
            <a:r>
              <a:rPr lang="en-US" sz="2800" b="1" dirty="0" err="1" smtClean="0">
                <a:solidFill>
                  <a:srgbClr val="002060"/>
                </a:solidFill>
                <a:latin typeface="Times New Roman" pitchFamily="18" charset="0"/>
              </a:rPr>
              <a:t>và</a:t>
            </a:r>
            <a:r>
              <a:rPr lang="en-US" sz="2800" b="1" dirty="0" smtClean="0">
                <a:solidFill>
                  <a:srgbClr val="002060"/>
                </a:solidFill>
                <a:latin typeface="Times New Roman" pitchFamily="18" charset="0"/>
              </a:rPr>
              <a:t> </a:t>
            </a:r>
            <a:r>
              <a:rPr lang="en-US" sz="2800" b="1" dirty="0" err="1" smtClean="0">
                <a:solidFill>
                  <a:srgbClr val="002060"/>
                </a:solidFill>
                <a:latin typeface="Times New Roman" pitchFamily="18" charset="0"/>
              </a:rPr>
              <a:t>trả</a:t>
            </a:r>
            <a:r>
              <a:rPr lang="en-US" sz="2800" b="1" dirty="0" smtClean="0">
                <a:solidFill>
                  <a:srgbClr val="002060"/>
                </a:solidFill>
                <a:latin typeface="Times New Roman" pitchFamily="18" charset="0"/>
              </a:rPr>
              <a:t> </a:t>
            </a:r>
            <a:r>
              <a:rPr lang="en-US" sz="2800" b="1" dirty="0" err="1" smtClean="0">
                <a:solidFill>
                  <a:srgbClr val="002060"/>
                </a:solidFill>
                <a:latin typeface="Times New Roman" pitchFamily="18" charset="0"/>
              </a:rPr>
              <a:t>lời</a:t>
            </a:r>
            <a:r>
              <a:rPr lang="en-US" sz="2800" b="1" dirty="0" smtClean="0">
                <a:solidFill>
                  <a:srgbClr val="002060"/>
                </a:solidFill>
                <a:latin typeface="Times New Roman" pitchFamily="18" charset="0"/>
              </a:rPr>
              <a:t> </a:t>
            </a:r>
            <a:r>
              <a:rPr lang="en-US" sz="2800" b="1" dirty="0" err="1" smtClean="0">
                <a:solidFill>
                  <a:srgbClr val="002060"/>
                </a:solidFill>
                <a:latin typeface="Times New Roman" pitchFamily="18" charset="0"/>
              </a:rPr>
              <a:t>các</a:t>
            </a:r>
            <a:r>
              <a:rPr lang="en-US" sz="2800" b="1" dirty="0" smtClean="0">
                <a:solidFill>
                  <a:srgbClr val="002060"/>
                </a:solidFill>
                <a:latin typeface="Times New Roman" pitchFamily="18" charset="0"/>
              </a:rPr>
              <a:t> </a:t>
            </a:r>
            <a:r>
              <a:rPr lang="en-US" sz="2800" b="1" dirty="0" err="1" smtClean="0">
                <a:solidFill>
                  <a:srgbClr val="002060"/>
                </a:solidFill>
                <a:latin typeface="Times New Roman" pitchFamily="18" charset="0"/>
              </a:rPr>
              <a:t>câu</a:t>
            </a:r>
            <a:r>
              <a:rPr lang="en-US" sz="2800" b="1" dirty="0" smtClean="0">
                <a:solidFill>
                  <a:srgbClr val="002060"/>
                </a:solidFill>
                <a:latin typeface="Times New Roman" pitchFamily="18" charset="0"/>
              </a:rPr>
              <a:t> </a:t>
            </a:r>
            <a:r>
              <a:rPr lang="en-US" sz="2800" b="1" dirty="0" err="1" smtClean="0">
                <a:solidFill>
                  <a:srgbClr val="002060"/>
                </a:solidFill>
                <a:latin typeface="Times New Roman" pitchFamily="18" charset="0"/>
              </a:rPr>
              <a:t>hỏi</a:t>
            </a:r>
            <a:r>
              <a:rPr lang="en-US" sz="2800" b="1" dirty="0" smtClean="0">
                <a:solidFill>
                  <a:srgbClr val="002060"/>
                </a:solidFill>
                <a:latin typeface="Times New Roman" pitchFamily="18" charset="0"/>
              </a:rPr>
              <a:t> </a:t>
            </a:r>
            <a:r>
              <a:rPr lang="en-US" sz="2800" b="1" dirty="0" err="1" smtClean="0">
                <a:solidFill>
                  <a:srgbClr val="002060"/>
                </a:solidFill>
                <a:latin typeface="Times New Roman" pitchFamily="18" charset="0"/>
              </a:rPr>
              <a:t>phần</a:t>
            </a:r>
            <a:r>
              <a:rPr lang="en-US" sz="2800" b="1" dirty="0" smtClean="0">
                <a:solidFill>
                  <a:srgbClr val="002060"/>
                </a:solidFill>
                <a:latin typeface="Times New Roman" pitchFamily="18" charset="0"/>
              </a:rPr>
              <a:t> </a:t>
            </a:r>
            <a:r>
              <a:rPr lang="en-US" sz="2800" b="1" dirty="0" err="1" smtClean="0">
                <a:solidFill>
                  <a:srgbClr val="002060"/>
                </a:solidFill>
                <a:latin typeface="Times New Roman" pitchFamily="18" charset="0"/>
              </a:rPr>
              <a:t>đặt</a:t>
            </a:r>
            <a:r>
              <a:rPr lang="en-US" sz="2800" b="1" dirty="0" smtClean="0">
                <a:solidFill>
                  <a:srgbClr val="002060"/>
                </a:solidFill>
                <a:latin typeface="Times New Roman" pitchFamily="18" charset="0"/>
              </a:rPr>
              <a:t> </a:t>
            </a:r>
            <a:r>
              <a:rPr lang="en-US" sz="2800" b="1" dirty="0" err="1" smtClean="0">
                <a:solidFill>
                  <a:srgbClr val="002060"/>
                </a:solidFill>
                <a:latin typeface="Times New Roman" pitchFamily="18" charset="0"/>
              </a:rPr>
              <a:t>vấn</a:t>
            </a:r>
            <a:r>
              <a:rPr lang="en-US" sz="2800" b="1" dirty="0" smtClean="0">
                <a:solidFill>
                  <a:srgbClr val="002060"/>
                </a:solidFill>
                <a:latin typeface="Times New Roman" pitchFamily="18" charset="0"/>
              </a:rPr>
              <a:t> </a:t>
            </a:r>
            <a:r>
              <a:rPr lang="en-US" sz="2800" b="1" dirty="0" err="1" smtClean="0">
                <a:solidFill>
                  <a:srgbClr val="002060"/>
                </a:solidFill>
                <a:latin typeface="Times New Roman" pitchFamily="18" charset="0"/>
              </a:rPr>
              <a:t>đề</a:t>
            </a:r>
            <a:r>
              <a:rPr lang="en-US" sz="2800" b="1" dirty="0" smtClean="0">
                <a:solidFill>
                  <a:srgbClr val="002060"/>
                </a:solidFill>
                <a:latin typeface="Times New Roman" pitchFamily="18" charset="0"/>
              </a:rPr>
              <a:t>.</a:t>
            </a:r>
            <a:endParaRPr lang="en-US" sz="2800" b="1" dirty="0">
              <a:solidFill>
                <a:srgbClr val="002060"/>
              </a:solidFill>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p:txBody>
          <a:bodyPr bIns="91440" anchor="b"/>
          <a:lstStyle/>
          <a:p>
            <a:endParaRPr lang="en-US" smtClean="0">
              <a:latin typeface="Times New Roman" pitchFamily="18" charset="0"/>
            </a:endParaRPr>
          </a:p>
        </p:txBody>
      </p:sp>
      <p:sp>
        <p:nvSpPr>
          <p:cNvPr id="51203" name="Rectangle 3"/>
          <p:cNvSpPr>
            <a:spLocks noGrp="1" noChangeArrowheads="1"/>
          </p:cNvSpPr>
          <p:nvPr>
            <p:ph type="body" idx="4294967295"/>
          </p:nvPr>
        </p:nvSpPr>
        <p:spPr/>
        <p:txBody>
          <a:bodyPr/>
          <a:lstStyle/>
          <a:p>
            <a:pPr marL="273050" indent="-273050"/>
            <a:endParaRPr lang="en-US" smtClean="0">
              <a:latin typeface="Arial" charset="0"/>
            </a:endParaRPr>
          </a:p>
        </p:txBody>
      </p:sp>
      <p:sp>
        <p:nvSpPr>
          <p:cNvPr id="51204" name="Rectangle 5"/>
          <p:cNvSpPr>
            <a:spLocks noChangeArrowheads="1"/>
          </p:cNvSpPr>
          <p:nvPr/>
        </p:nvSpPr>
        <p:spPr bwMode="auto">
          <a:xfrm>
            <a:off x="0" y="1714500"/>
            <a:ext cx="9144000" cy="0"/>
          </a:xfrm>
          <a:prstGeom prst="rect">
            <a:avLst/>
          </a:prstGeom>
          <a:noFill/>
          <a:ln w="9525">
            <a:noFill/>
            <a:miter lim="800000"/>
            <a:headEnd/>
            <a:tailEnd/>
          </a:ln>
        </p:spPr>
        <p:txBody>
          <a:bodyPr wrap="none" anchor="ctr">
            <a:spAutoFit/>
          </a:bodyPr>
          <a:lstStyle/>
          <a:p>
            <a:pPr eaLnBrk="0" hangingPunct="0"/>
            <a:endParaRPr lang="en-US"/>
          </a:p>
        </p:txBody>
      </p:sp>
      <p:graphicFrame>
        <p:nvGraphicFramePr>
          <p:cNvPr id="51205" name="Object 4"/>
          <p:cNvGraphicFramePr>
            <a:graphicFrameLocks noChangeAspect="1"/>
          </p:cNvGraphicFramePr>
          <p:nvPr/>
        </p:nvGraphicFramePr>
        <p:xfrm>
          <a:off x="0" y="0"/>
          <a:ext cx="9144000" cy="6872288"/>
        </p:xfrm>
        <a:graphic>
          <a:graphicData uri="http://schemas.openxmlformats.org/presentationml/2006/ole">
            <p:oleObj spid="_x0000_s51205" name="Slide" r:id="rId3" imgW="4571902" imgH="3429082" progId="">
              <p:embed/>
            </p:oleObj>
          </a:graphicData>
        </a:graphic>
      </p:graphicFrame>
      <p:sp>
        <p:nvSpPr>
          <p:cNvPr id="51206" name="WordArt 15"/>
          <p:cNvSpPr>
            <a:spLocks noChangeArrowheads="1" noChangeShapeType="1" noTextEdit="1"/>
          </p:cNvSpPr>
          <p:nvPr/>
        </p:nvSpPr>
        <p:spPr bwMode="auto">
          <a:xfrm>
            <a:off x="1258888" y="2349500"/>
            <a:ext cx="6769100" cy="1752600"/>
          </a:xfrm>
          <a:prstGeom prst="rect">
            <a:avLst/>
          </a:prstGeom>
        </p:spPr>
        <p:txBody>
          <a:bodyPr wrap="none" fromWordArt="1">
            <a:prstTxWarp prst="textChevronInverted">
              <a:avLst>
                <a:gd name="adj" fmla="val 75000"/>
              </a:avLst>
            </a:prstTxWarp>
            <a:scene3d>
              <a:camera prst="legacyObliqueTopRight"/>
              <a:lightRig rig="legacyFlat3" dir="b"/>
            </a:scene3d>
            <a:sp3d extrusionH="430200" prstMaterial="legacyMatte">
              <a:extrusionClr>
                <a:schemeClr val="folHlink"/>
              </a:extrusionClr>
            </a:sp3d>
          </a:bodyPr>
          <a:lstStyle/>
          <a:p>
            <a:pPr algn="ctr"/>
            <a:r>
              <a:rPr lang="en-US" sz="3600" kern="10">
                <a:ln w="9525">
                  <a:round/>
                  <a:headEnd/>
                  <a:tailEnd/>
                </a:ln>
                <a:solidFill>
                  <a:srgbClr val="0000FF"/>
                </a:solidFill>
                <a:latin typeface="Times New Roman"/>
                <a:cs typeface="Times New Roman"/>
              </a:rPr>
              <a:t>Chúc sức khỏe quý thầy cô, chúc các em học tốt</a:t>
            </a:r>
          </a:p>
        </p:txBody>
      </p:sp>
      <p:pic>
        <p:nvPicPr>
          <p:cNvPr id="51207" name="Picture 2" descr="dad_190611l"/>
          <p:cNvPicPr>
            <a:picLocks noChangeAspect="1" noChangeArrowheads="1" noCrop="1"/>
          </p:cNvPicPr>
          <p:nvPr/>
        </p:nvPicPr>
        <p:blipFill>
          <a:blip r:embed="rId4"/>
          <a:srcRect/>
          <a:stretch>
            <a:fillRect/>
          </a:stretch>
        </p:blipFill>
        <p:spPr bwMode="auto">
          <a:xfrm>
            <a:off x="2743200" y="76200"/>
            <a:ext cx="3124200" cy="2141538"/>
          </a:xfrm>
          <a:prstGeom prst="rect">
            <a:avLst/>
          </a:prstGeom>
          <a:noFill/>
          <a:ln w="9525">
            <a:noFill/>
            <a:miter lim="800000"/>
            <a:headEnd/>
            <a:tailEnd/>
          </a:ln>
        </p:spPr>
      </p:pic>
      <p:pic>
        <p:nvPicPr>
          <p:cNvPr id="51208" name="Picture 45" descr="D:\ANH TONG HOP\THU VIEN ANH DONG\PHAO.gif"/>
          <p:cNvPicPr>
            <a:picLocks noChangeAspect="1" noChangeArrowheads="1" noCrop="1"/>
          </p:cNvPicPr>
          <p:nvPr/>
        </p:nvPicPr>
        <p:blipFill>
          <a:blip r:embed="rId5"/>
          <a:srcRect/>
          <a:stretch>
            <a:fillRect/>
          </a:stretch>
        </p:blipFill>
        <p:spPr bwMode="auto">
          <a:xfrm>
            <a:off x="3429000" y="4092575"/>
            <a:ext cx="1981200" cy="1470025"/>
          </a:xfrm>
          <a:prstGeom prst="rect">
            <a:avLst/>
          </a:prstGeom>
          <a:noFill/>
          <a:ln w="9525">
            <a:noFill/>
            <a:miter lim="800000"/>
            <a:headEnd/>
            <a:tailEnd/>
          </a:ln>
        </p:spPr>
      </p:pic>
      <p:sp>
        <p:nvSpPr>
          <p:cNvPr id="13" name="AutoShape 17"/>
          <p:cNvSpPr>
            <a:spLocks noChangeArrowheads="1"/>
          </p:cNvSpPr>
          <p:nvPr/>
        </p:nvSpPr>
        <p:spPr bwMode="auto">
          <a:xfrm>
            <a:off x="381000" y="5943600"/>
            <a:ext cx="304800" cy="304800"/>
          </a:xfrm>
          <a:prstGeom prst="star5">
            <a:avLst/>
          </a:prstGeom>
          <a:solidFill>
            <a:srgbClr val="FF6600"/>
          </a:solidFill>
          <a:ln w="9525" cap="sq" algn="ctr">
            <a:solidFill>
              <a:srgbClr val="000000"/>
            </a:solidFill>
            <a:miter lim="800000"/>
            <a:headEnd/>
            <a:tailEnd/>
          </a:ln>
          <a:effectLst/>
        </p:spPr>
        <p:txBody>
          <a:bodyPr wrap="none" anchor="ctr"/>
          <a:lstStyle/>
          <a:p>
            <a:pPr>
              <a:defRPr/>
            </a:pPr>
            <a:endParaRPr lang="en-US"/>
          </a:p>
        </p:txBody>
      </p:sp>
      <p:sp>
        <p:nvSpPr>
          <p:cNvPr id="14" name="AutoShape 18"/>
          <p:cNvSpPr>
            <a:spLocks noChangeArrowheads="1"/>
          </p:cNvSpPr>
          <p:nvPr/>
        </p:nvSpPr>
        <p:spPr bwMode="auto">
          <a:xfrm>
            <a:off x="1371600" y="6096000"/>
            <a:ext cx="304800" cy="304800"/>
          </a:xfrm>
          <a:prstGeom prst="star5">
            <a:avLst/>
          </a:prstGeom>
          <a:solidFill>
            <a:srgbClr val="FF6600"/>
          </a:solidFill>
          <a:ln w="9525" cap="sq" algn="ctr">
            <a:solidFill>
              <a:srgbClr val="000000"/>
            </a:solidFill>
            <a:miter lim="800000"/>
            <a:headEnd/>
            <a:tailEnd/>
          </a:ln>
          <a:effectLst/>
        </p:spPr>
        <p:txBody>
          <a:bodyPr wrap="none" anchor="ctr"/>
          <a:lstStyle/>
          <a:p>
            <a:pPr>
              <a:defRPr/>
            </a:pPr>
            <a:endParaRPr lang="en-US"/>
          </a:p>
        </p:txBody>
      </p:sp>
      <p:sp>
        <p:nvSpPr>
          <p:cNvPr id="15" name="AutoShape 20"/>
          <p:cNvSpPr>
            <a:spLocks noChangeArrowheads="1"/>
          </p:cNvSpPr>
          <p:nvPr/>
        </p:nvSpPr>
        <p:spPr bwMode="auto">
          <a:xfrm>
            <a:off x="6629400" y="6248400"/>
            <a:ext cx="304800" cy="304800"/>
          </a:xfrm>
          <a:prstGeom prst="star5">
            <a:avLst/>
          </a:prstGeom>
          <a:solidFill>
            <a:srgbClr val="FF6600"/>
          </a:solidFill>
          <a:ln w="9525" cap="sq" algn="ctr">
            <a:solidFill>
              <a:srgbClr val="000000"/>
            </a:solidFill>
            <a:miter lim="800000"/>
            <a:headEnd/>
            <a:tailEnd/>
          </a:ln>
          <a:effectLst/>
        </p:spPr>
        <p:txBody>
          <a:bodyPr wrap="none" anchor="ctr"/>
          <a:lstStyle/>
          <a:p>
            <a:pPr>
              <a:defRPr/>
            </a:pPr>
            <a:endParaRPr lang="en-US"/>
          </a:p>
        </p:txBody>
      </p:sp>
      <p:sp>
        <p:nvSpPr>
          <p:cNvPr id="16" name="AutoShape 21"/>
          <p:cNvSpPr>
            <a:spLocks noChangeArrowheads="1"/>
          </p:cNvSpPr>
          <p:nvPr/>
        </p:nvSpPr>
        <p:spPr bwMode="auto">
          <a:xfrm>
            <a:off x="2819400" y="6248400"/>
            <a:ext cx="304800" cy="304800"/>
          </a:xfrm>
          <a:prstGeom prst="star5">
            <a:avLst/>
          </a:prstGeom>
          <a:solidFill>
            <a:srgbClr val="FF6600"/>
          </a:solidFill>
          <a:ln w="9525" cap="sq" algn="ctr">
            <a:solidFill>
              <a:srgbClr val="000000"/>
            </a:solidFill>
            <a:miter lim="800000"/>
            <a:headEnd/>
            <a:tailEnd/>
          </a:ln>
          <a:effectLst/>
        </p:spPr>
        <p:txBody>
          <a:bodyPr wrap="none" anchor="ctr"/>
          <a:lstStyle/>
          <a:p>
            <a:pPr>
              <a:defRPr/>
            </a:pPr>
            <a:endParaRPr lang="en-US"/>
          </a:p>
        </p:txBody>
      </p:sp>
      <p:sp>
        <p:nvSpPr>
          <p:cNvPr id="17" name="AutoShape 22"/>
          <p:cNvSpPr>
            <a:spLocks noChangeArrowheads="1"/>
          </p:cNvSpPr>
          <p:nvPr/>
        </p:nvSpPr>
        <p:spPr bwMode="auto">
          <a:xfrm>
            <a:off x="5105400" y="6248400"/>
            <a:ext cx="304800" cy="304800"/>
          </a:xfrm>
          <a:prstGeom prst="star5">
            <a:avLst/>
          </a:prstGeom>
          <a:solidFill>
            <a:srgbClr val="FF6600"/>
          </a:solidFill>
          <a:ln w="9525" cap="sq" algn="ctr">
            <a:solidFill>
              <a:srgbClr val="000000"/>
            </a:solidFill>
            <a:miter lim="800000"/>
            <a:headEnd/>
            <a:tailEnd/>
          </a:ln>
          <a:effectLst/>
        </p:spPr>
        <p:txBody>
          <a:bodyPr wrap="none" anchor="ctr"/>
          <a:lstStyle/>
          <a:p>
            <a:pPr>
              <a:defRPr/>
            </a:pPr>
            <a:endParaRPr lang="en-US"/>
          </a:p>
        </p:txBody>
      </p:sp>
      <p:sp>
        <p:nvSpPr>
          <p:cNvPr id="18" name="AutoShape 23"/>
          <p:cNvSpPr>
            <a:spLocks noChangeArrowheads="1"/>
          </p:cNvSpPr>
          <p:nvPr/>
        </p:nvSpPr>
        <p:spPr bwMode="auto">
          <a:xfrm>
            <a:off x="8382000" y="5715000"/>
            <a:ext cx="304800" cy="304800"/>
          </a:xfrm>
          <a:prstGeom prst="star5">
            <a:avLst/>
          </a:prstGeom>
          <a:solidFill>
            <a:srgbClr val="FF6600"/>
          </a:solidFill>
          <a:ln w="9525" cap="sq" algn="ctr">
            <a:solidFill>
              <a:srgbClr val="000000"/>
            </a:solidFill>
            <a:miter lim="800000"/>
            <a:headEnd/>
            <a:tailEnd/>
          </a:ln>
          <a:effectLst/>
        </p:spPr>
        <p:txBody>
          <a:bodyPr wrap="none" anchor="ctr"/>
          <a:lstStyle/>
          <a:p>
            <a:pPr>
              <a:defRPr/>
            </a:pPr>
            <a:endParaRPr lang="en-US"/>
          </a:p>
        </p:txBody>
      </p:sp>
      <p:sp>
        <p:nvSpPr>
          <p:cNvPr id="19" name="AutoShape 17"/>
          <p:cNvSpPr>
            <a:spLocks noChangeArrowheads="1"/>
          </p:cNvSpPr>
          <p:nvPr/>
        </p:nvSpPr>
        <p:spPr bwMode="auto">
          <a:xfrm>
            <a:off x="762000" y="6096000"/>
            <a:ext cx="304800" cy="304800"/>
          </a:xfrm>
          <a:prstGeom prst="star5">
            <a:avLst/>
          </a:prstGeom>
          <a:solidFill>
            <a:srgbClr val="FF6600"/>
          </a:solidFill>
          <a:ln w="9525" cap="sq" algn="ctr">
            <a:solidFill>
              <a:srgbClr val="000000"/>
            </a:solidFill>
            <a:miter lim="800000"/>
            <a:headEnd/>
            <a:tailEnd/>
          </a:ln>
          <a:effectLst/>
        </p:spPr>
        <p:txBody>
          <a:bodyPr wrap="none" anchor="ctr"/>
          <a:lstStyle/>
          <a:p>
            <a:pPr>
              <a:defRPr/>
            </a:pPr>
            <a:endParaRPr lang="en-US"/>
          </a:p>
        </p:txBody>
      </p:sp>
      <p:sp>
        <p:nvSpPr>
          <p:cNvPr id="20" name="AutoShape 18"/>
          <p:cNvSpPr>
            <a:spLocks noChangeArrowheads="1"/>
          </p:cNvSpPr>
          <p:nvPr/>
        </p:nvSpPr>
        <p:spPr bwMode="auto">
          <a:xfrm>
            <a:off x="2057400" y="6248400"/>
            <a:ext cx="304800" cy="304800"/>
          </a:xfrm>
          <a:prstGeom prst="star5">
            <a:avLst/>
          </a:prstGeom>
          <a:solidFill>
            <a:srgbClr val="FF6600"/>
          </a:solidFill>
          <a:ln w="9525" cap="sq" algn="ctr">
            <a:solidFill>
              <a:srgbClr val="000000"/>
            </a:solidFill>
            <a:miter lim="800000"/>
            <a:headEnd/>
            <a:tailEnd/>
          </a:ln>
          <a:effectLst/>
        </p:spPr>
        <p:txBody>
          <a:bodyPr wrap="none" anchor="ctr"/>
          <a:lstStyle/>
          <a:p>
            <a:pPr>
              <a:defRPr/>
            </a:pPr>
            <a:endParaRPr lang="en-US"/>
          </a:p>
        </p:txBody>
      </p:sp>
      <p:sp>
        <p:nvSpPr>
          <p:cNvPr id="21" name="AutoShape 20"/>
          <p:cNvSpPr>
            <a:spLocks noChangeArrowheads="1"/>
          </p:cNvSpPr>
          <p:nvPr/>
        </p:nvSpPr>
        <p:spPr bwMode="auto">
          <a:xfrm>
            <a:off x="7391400" y="6400800"/>
            <a:ext cx="304800" cy="304800"/>
          </a:xfrm>
          <a:prstGeom prst="star5">
            <a:avLst/>
          </a:prstGeom>
          <a:solidFill>
            <a:srgbClr val="FF6600"/>
          </a:solidFill>
          <a:ln w="9525" cap="sq" algn="ctr">
            <a:solidFill>
              <a:srgbClr val="000000"/>
            </a:solidFill>
            <a:miter lim="800000"/>
            <a:headEnd/>
            <a:tailEnd/>
          </a:ln>
          <a:effectLst/>
        </p:spPr>
        <p:txBody>
          <a:bodyPr wrap="none" anchor="ctr"/>
          <a:lstStyle/>
          <a:p>
            <a:pPr>
              <a:defRPr/>
            </a:pPr>
            <a:endParaRPr lang="en-US"/>
          </a:p>
        </p:txBody>
      </p:sp>
      <p:sp>
        <p:nvSpPr>
          <p:cNvPr id="22" name="AutoShape 21"/>
          <p:cNvSpPr>
            <a:spLocks noChangeArrowheads="1"/>
          </p:cNvSpPr>
          <p:nvPr/>
        </p:nvSpPr>
        <p:spPr bwMode="auto">
          <a:xfrm>
            <a:off x="3657600" y="6400800"/>
            <a:ext cx="304800" cy="304800"/>
          </a:xfrm>
          <a:prstGeom prst="star5">
            <a:avLst/>
          </a:prstGeom>
          <a:solidFill>
            <a:srgbClr val="FF6600"/>
          </a:solidFill>
          <a:ln w="9525" cap="sq" algn="ctr">
            <a:solidFill>
              <a:srgbClr val="000000"/>
            </a:solidFill>
            <a:miter lim="800000"/>
            <a:headEnd/>
            <a:tailEnd/>
          </a:ln>
          <a:effectLst/>
        </p:spPr>
        <p:txBody>
          <a:bodyPr wrap="none" anchor="ctr"/>
          <a:lstStyle/>
          <a:p>
            <a:pPr>
              <a:defRPr/>
            </a:pPr>
            <a:endParaRPr lang="en-US"/>
          </a:p>
        </p:txBody>
      </p:sp>
      <p:sp>
        <p:nvSpPr>
          <p:cNvPr id="23" name="AutoShape 22"/>
          <p:cNvSpPr>
            <a:spLocks noChangeArrowheads="1"/>
          </p:cNvSpPr>
          <p:nvPr/>
        </p:nvSpPr>
        <p:spPr bwMode="auto">
          <a:xfrm>
            <a:off x="5715000" y="6400800"/>
            <a:ext cx="304800" cy="304800"/>
          </a:xfrm>
          <a:prstGeom prst="star5">
            <a:avLst/>
          </a:prstGeom>
          <a:solidFill>
            <a:srgbClr val="FF6600"/>
          </a:solidFill>
          <a:ln w="9525" cap="sq" algn="ctr">
            <a:solidFill>
              <a:srgbClr val="000000"/>
            </a:solidFill>
            <a:miter lim="800000"/>
            <a:headEnd/>
            <a:tailEnd/>
          </a:ln>
          <a:effectLst/>
        </p:spPr>
        <p:txBody>
          <a:bodyPr wrap="none" anchor="ctr"/>
          <a:lstStyle/>
          <a:p>
            <a:pPr>
              <a:defRPr/>
            </a:pPr>
            <a:endParaRPr lang="en-US"/>
          </a:p>
        </p:txBody>
      </p:sp>
      <p:sp>
        <p:nvSpPr>
          <p:cNvPr id="24" name="AutoShape 23"/>
          <p:cNvSpPr>
            <a:spLocks noChangeArrowheads="1"/>
          </p:cNvSpPr>
          <p:nvPr/>
        </p:nvSpPr>
        <p:spPr bwMode="auto">
          <a:xfrm>
            <a:off x="8534400" y="5867400"/>
            <a:ext cx="304800" cy="304800"/>
          </a:xfrm>
          <a:prstGeom prst="star5">
            <a:avLst/>
          </a:prstGeom>
          <a:solidFill>
            <a:srgbClr val="FF6600"/>
          </a:solidFill>
          <a:ln w="9525" cap="sq" algn="ctr">
            <a:solidFill>
              <a:srgbClr val="000000"/>
            </a:solidFill>
            <a:miter lim="800000"/>
            <a:headEnd/>
            <a:tailEnd/>
          </a:ln>
          <a:effectLst/>
        </p:spPr>
        <p:txBody>
          <a:bodyPr wrap="none" anchor="ctr"/>
          <a:lstStyle/>
          <a:p>
            <a:pPr>
              <a:defRPr/>
            </a:pPr>
            <a:endParaRPr lang="en-US"/>
          </a:p>
        </p:txBody>
      </p:sp>
      <p:sp>
        <p:nvSpPr>
          <p:cNvPr id="31" name="AutoShape 21"/>
          <p:cNvSpPr>
            <a:spLocks noChangeArrowheads="1"/>
          </p:cNvSpPr>
          <p:nvPr/>
        </p:nvSpPr>
        <p:spPr bwMode="auto">
          <a:xfrm>
            <a:off x="3810000" y="6553200"/>
            <a:ext cx="304800" cy="304800"/>
          </a:xfrm>
          <a:prstGeom prst="star5">
            <a:avLst/>
          </a:prstGeom>
          <a:solidFill>
            <a:srgbClr val="FF6600"/>
          </a:solidFill>
          <a:ln w="9525" cap="sq" algn="ctr">
            <a:solidFill>
              <a:srgbClr val="000000"/>
            </a:solidFill>
            <a:miter lim="800000"/>
            <a:headEnd/>
            <a:tailEnd/>
          </a:ln>
          <a:effectLst/>
        </p:spPr>
        <p:txBody>
          <a:bodyPr wrap="none" anchor="ctr"/>
          <a:lstStyle/>
          <a:p>
            <a:pPr>
              <a:defRPr/>
            </a:pPr>
            <a:endParaRPr lang="en-US"/>
          </a:p>
        </p:txBody>
      </p:sp>
    </p:spTree>
  </p:cSld>
  <p:clrMapOvr>
    <a:masterClrMapping/>
  </p:clrMapOvr>
  <p:transition advTm="2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grpId="0" nodeType="withEffect">
                                  <p:stCondLst>
                                    <p:cond delay="0"/>
                                  </p:stCondLst>
                                  <p:childTnLst>
                                    <p:animMotion origin="layout" path="M -2.5E-6 -4.57909E-6 C -0.00191 -0.0185 -0.00312 -0.037 -0.00416 -0.0555 C -0.00486 -0.2456 -0.00486 -0.41905 -0.0125 -0.6036 C -0.01406 -0.69148 -0.01389 -0.65564 -0.01389 -0.71114 " pathEditMode="relative" rAng="0" ptsTypes="fffA">
                                      <p:cBhvr>
                                        <p:cTn id="6" dur="2000" fill="hold"/>
                                        <p:tgtEl>
                                          <p:spTgt spid="13"/>
                                        </p:tgtEl>
                                        <p:attrNameLst>
                                          <p:attrName>ppt_x</p:attrName>
                                          <p:attrName>ppt_y</p:attrName>
                                        </p:attrNameLst>
                                      </p:cBhvr>
                                      <p:rCtr x="-7" y="-356"/>
                                    </p:animMotion>
                                  </p:childTnLst>
                                </p:cTn>
                              </p:par>
                              <p:par>
                                <p:cTn id="7" presetID="0" presetClass="path" presetSubtype="0" repeatCount="indefinite" accel="50000" decel="50000" fill="hold" grpId="0" nodeType="withEffect">
                                  <p:stCondLst>
                                    <p:cond delay="0"/>
                                  </p:stCondLst>
                                  <p:childTnLst>
                                    <p:animMotion origin="layout" path="M 0.0 0.0 C -0.00191 -0.01852 -0.00312 -0.03704 -0.00417 -0.05556 C -0.00486 -0.2456 -0.00486 -0.41898 -0.0125 -0.6037 C -0.01406 -0.69144 -0.01389 -0.65556 -0.01389 -0.71111 " pathEditMode="relative" ptsTypes="fffA">
                                      <p:cBhvr>
                                        <p:cTn id="8" dur="2000" fill="hold"/>
                                        <p:tgtEl>
                                          <p:spTgt spid="14"/>
                                        </p:tgtEl>
                                        <p:attrNameLst>
                                          <p:attrName>ppt_x</p:attrName>
                                          <p:attrName>ppt_y</p:attrName>
                                        </p:attrNameLst>
                                      </p:cBhvr>
                                    </p:animMotion>
                                  </p:childTnLst>
                                </p:cTn>
                              </p:par>
                              <p:par>
                                <p:cTn id="9" presetID="0" presetClass="path" presetSubtype="0" repeatCount="indefinite" accel="50000" decel="50000" fill="hold" grpId="0" nodeType="withEffect">
                                  <p:stCondLst>
                                    <p:cond delay="0"/>
                                  </p:stCondLst>
                                  <p:childTnLst>
                                    <p:animMotion origin="layout" path="M 0.0 0.0 C -0.00191 -0.01852 -0.00312 -0.03704 -0.00417 -0.05556 C -0.00486 -0.2456 -0.00486 -0.41898 -0.0125 -0.6037 C -0.01406 -0.69144 -0.01389 -0.65556 -0.01389 -0.71111 " pathEditMode="relative" ptsTypes="fffA">
                                      <p:cBhvr>
                                        <p:cTn id="10" dur="2000" fill="hold"/>
                                        <p:tgtEl>
                                          <p:spTgt spid="15"/>
                                        </p:tgtEl>
                                        <p:attrNameLst>
                                          <p:attrName>ppt_x</p:attrName>
                                          <p:attrName>ppt_y</p:attrName>
                                        </p:attrNameLst>
                                      </p:cBhvr>
                                    </p:animMotion>
                                  </p:childTnLst>
                                </p:cTn>
                              </p:par>
                              <p:par>
                                <p:cTn id="11" presetID="0" presetClass="path" presetSubtype="0" repeatCount="indefinite" accel="50000" decel="50000" fill="hold" grpId="0" nodeType="withEffect">
                                  <p:stCondLst>
                                    <p:cond delay="0"/>
                                  </p:stCondLst>
                                  <p:childTnLst>
                                    <p:animMotion origin="layout" path="M -0.0026 0.00069 C -0.00451 -0.01781 -0.00573 -0.03631 -0.00677 -0.05481 C -0.00747 -0.24491 -0.00747 -0.41836 -0.0151 -0.60291 C -0.01667 -0.6908 -0.01649 -0.65495 -0.01649 -0.71045 " pathEditMode="relative" rAng="0" ptsTypes="fffA">
                                      <p:cBhvr>
                                        <p:cTn id="12" dur="2000" fill="hold"/>
                                        <p:tgtEl>
                                          <p:spTgt spid="16"/>
                                        </p:tgtEl>
                                        <p:attrNameLst>
                                          <p:attrName>ppt_x</p:attrName>
                                          <p:attrName>ppt_y</p:attrName>
                                        </p:attrNameLst>
                                      </p:cBhvr>
                                      <p:rCtr x="-7" y="-356"/>
                                    </p:animMotion>
                                  </p:childTnLst>
                                </p:cTn>
                              </p:par>
                              <p:par>
                                <p:cTn id="13" presetID="0" presetClass="path" presetSubtype="0" repeatCount="indefinite" accel="50000" decel="50000" fill="hold" grpId="0" nodeType="withEffect">
                                  <p:stCondLst>
                                    <p:cond delay="0"/>
                                  </p:stCondLst>
                                  <p:childTnLst>
                                    <p:animMotion origin="layout" path="M 0.0 0.0 C -0.00191 -0.01852 -0.00312 -0.03704 -0.00417 -0.05556 C -0.00486 -0.2456 -0.00486 -0.41898 -0.0125 -0.6037 C -0.01406 -0.69144 -0.01389 -0.65556 -0.01389 -0.71111 " pathEditMode="relative" ptsTypes="fffA">
                                      <p:cBhvr>
                                        <p:cTn id="14" dur="2000" fill="hold"/>
                                        <p:tgtEl>
                                          <p:spTgt spid="17"/>
                                        </p:tgtEl>
                                        <p:attrNameLst>
                                          <p:attrName>ppt_x</p:attrName>
                                          <p:attrName>ppt_y</p:attrName>
                                        </p:attrNameLst>
                                      </p:cBhvr>
                                    </p:animMotion>
                                  </p:childTnLst>
                                </p:cTn>
                              </p:par>
                              <p:par>
                                <p:cTn id="15" presetID="0" presetClass="path" presetSubtype="0" repeatCount="indefinite" accel="50000" decel="50000" fill="hold" grpId="0" nodeType="withEffect">
                                  <p:stCondLst>
                                    <p:cond delay="0"/>
                                  </p:stCondLst>
                                  <p:childTnLst>
                                    <p:animMotion origin="layout" path="M -0.04427 0.06661 C -0.04618 0.04811 -0.04739 0.02961 -0.04843 0.0111 C -0.04913 -0.179 -0.04913 -0.35245 -0.05677 -0.537 C -0.05833 -0.62488 -0.05816 -0.58903 -0.05816 -0.64454 " pathEditMode="relative" rAng="0" ptsTypes="fffA">
                                      <p:cBhvr>
                                        <p:cTn id="16" dur="2000" fill="hold"/>
                                        <p:tgtEl>
                                          <p:spTgt spid="18"/>
                                        </p:tgtEl>
                                        <p:attrNameLst>
                                          <p:attrName>ppt_x</p:attrName>
                                          <p:attrName>ppt_y</p:attrName>
                                        </p:attrNameLst>
                                      </p:cBhvr>
                                      <p:rCtr x="-7" y="-356"/>
                                    </p:animMotion>
                                  </p:childTnLst>
                                </p:cTn>
                              </p:par>
                              <p:par>
                                <p:cTn id="17" presetID="21" presetClass="emph" presetSubtype="0" repeatCount="indefinite" fill="hold" grpId="1" nodeType="withEffect">
                                  <p:stCondLst>
                                    <p:cond delay="0"/>
                                  </p:stCondLst>
                                  <p:endCondLst>
                                    <p:cond evt="onNext" delay="0">
                                      <p:tgtEl>
                                        <p:sldTgt/>
                                      </p:tgtEl>
                                    </p:cond>
                                  </p:endCondLst>
                                  <p:childTnLst>
                                    <p:animClr clrSpc="hsl" dir="cw">
                                      <p:cBhvr override="childStyle">
                                        <p:cTn id="18" dur="500" fill="hold"/>
                                        <p:tgtEl>
                                          <p:spTgt spid="13"/>
                                        </p:tgtEl>
                                        <p:attrNameLst>
                                          <p:attrName>style.color</p:attrName>
                                        </p:attrNameLst>
                                      </p:cBhvr>
                                      <p:by>
                                        <p:hsl h="7200000" s="0" l="0"/>
                                      </p:by>
                                    </p:animClr>
                                    <p:animClr clrSpc="hsl" dir="cw">
                                      <p:cBhvr>
                                        <p:cTn id="19" dur="500" fill="hold"/>
                                        <p:tgtEl>
                                          <p:spTgt spid="13"/>
                                        </p:tgtEl>
                                        <p:attrNameLst>
                                          <p:attrName>fillcolor</p:attrName>
                                        </p:attrNameLst>
                                      </p:cBhvr>
                                      <p:by>
                                        <p:hsl h="7200000" s="0" l="0"/>
                                      </p:by>
                                    </p:animClr>
                                    <p:animClr clrSpc="hsl" dir="cw">
                                      <p:cBhvr>
                                        <p:cTn id="20" dur="500" fill="hold"/>
                                        <p:tgtEl>
                                          <p:spTgt spid="13"/>
                                        </p:tgtEl>
                                        <p:attrNameLst>
                                          <p:attrName>stroke.color</p:attrName>
                                        </p:attrNameLst>
                                      </p:cBhvr>
                                      <p:by>
                                        <p:hsl h="7200000" s="0" l="0"/>
                                      </p:by>
                                    </p:animClr>
                                    <p:set>
                                      <p:cBhvr>
                                        <p:cTn id="21" dur="500" fill="hold"/>
                                        <p:tgtEl>
                                          <p:spTgt spid="13"/>
                                        </p:tgtEl>
                                        <p:attrNameLst>
                                          <p:attrName>fill.type</p:attrName>
                                        </p:attrNameLst>
                                      </p:cBhvr>
                                      <p:to>
                                        <p:strVal val="solid"/>
                                      </p:to>
                                    </p:set>
                                  </p:childTnLst>
                                </p:cTn>
                              </p:par>
                              <p:par>
                                <p:cTn id="22" presetID="21" presetClass="emph" presetSubtype="0" repeatCount="indefinite" fill="hold" grpId="1" nodeType="withEffect">
                                  <p:stCondLst>
                                    <p:cond delay="0"/>
                                  </p:stCondLst>
                                  <p:endCondLst>
                                    <p:cond evt="onNext" delay="0">
                                      <p:tgtEl>
                                        <p:sldTgt/>
                                      </p:tgtEl>
                                    </p:cond>
                                  </p:endCondLst>
                                  <p:childTnLst>
                                    <p:animClr clrSpc="hsl" dir="cw">
                                      <p:cBhvr override="childStyle">
                                        <p:cTn id="23" dur="500" fill="hold"/>
                                        <p:tgtEl>
                                          <p:spTgt spid="14"/>
                                        </p:tgtEl>
                                        <p:attrNameLst>
                                          <p:attrName>style.color</p:attrName>
                                        </p:attrNameLst>
                                      </p:cBhvr>
                                      <p:by>
                                        <p:hsl h="7200000" s="0" l="0"/>
                                      </p:by>
                                    </p:animClr>
                                    <p:animClr clrSpc="hsl" dir="cw">
                                      <p:cBhvr>
                                        <p:cTn id="24" dur="500" fill="hold"/>
                                        <p:tgtEl>
                                          <p:spTgt spid="14"/>
                                        </p:tgtEl>
                                        <p:attrNameLst>
                                          <p:attrName>fillcolor</p:attrName>
                                        </p:attrNameLst>
                                      </p:cBhvr>
                                      <p:by>
                                        <p:hsl h="7200000" s="0" l="0"/>
                                      </p:by>
                                    </p:animClr>
                                    <p:animClr clrSpc="hsl" dir="cw">
                                      <p:cBhvr>
                                        <p:cTn id="25" dur="500" fill="hold"/>
                                        <p:tgtEl>
                                          <p:spTgt spid="14"/>
                                        </p:tgtEl>
                                        <p:attrNameLst>
                                          <p:attrName>stroke.color</p:attrName>
                                        </p:attrNameLst>
                                      </p:cBhvr>
                                      <p:by>
                                        <p:hsl h="7200000" s="0" l="0"/>
                                      </p:by>
                                    </p:animClr>
                                    <p:set>
                                      <p:cBhvr>
                                        <p:cTn id="26" dur="500" fill="hold"/>
                                        <p:tgtEl>
                                          <p:spTgt spid="14"/>
                                        </p:tgtEl>
                                        <p:attrNameLst>
                                          <p:attrName>fill.type</p:attrName>
                                        </p:attrNameLst>
                                      </p:cBhvr>
                                      <p:to>
                                        <p:strVal val="solid"/>
                                      </p:to>
                                    </p:set>
                                  </p:childTnLst>
                                </p:cTn>
                              </p:par>
                              <p:par>
                                <p:cTn id="27" presetID="21" presetClass="emph" presetSubtype="0" repeatCount="indefinite" fill="hold" grpId="1" nodeType="withEffect">
                                  <p:stCondLst>
                                    <p:cond delay="0"/>
                                  </p:stCondLst>
                                  <p:endCondLst>
                                    <p:cond evt="onNext" delay="0">
                                      <p:tgtEl>
                                        <p:sldTgt/>
                                      </p:tgtEl>
                                    </p:cond>
                                  </p:endCondLst>
                                  <p:childTnLst>
                                    <p:animClr clrSpc="hsl" dir="cw">
                                      <p:cBhvr override="childStyle">
                                        <p:cTn id="28" dur="500" fill="hold"/>
                                        <p:tgtEl>
                                          <p:spTgt spid="15"/>
                                        </p:tgtEl>
                                        <p:attrNameLst>
                                          <p:attrName>style.color</p:attrName>
                                        </p:attrNameLst>
                                      </p:cBhvr>
                                      <p:by>
                                        <p:hsl h="7200000" s="0" l="0"/>
                                      </p:by>
                                    </p:animClr>
                                    <p:animClr clrSpc="hsl" dir="cw">
                                      <p:cBhvr>
                                        <p:cTn id="29" dur="500" fill="hold"/>
                                        <p:tgtEl>
                                          <p:spTgt spid="15"/>
                                        </p:tgtEl>
                                        <p:attrNameLst>
                                          <p:attrName>fillcolor</p:attrName>
                                        </p:attrNameLst>
                                      </p:cBhvr>
                                      <p:by>
                                        <p:hsl h="7200000" s="0" l="0"/>
                                      </p:by>
                                    </p:animClr>
                                    <p:animClr clrSpc="hsl" dir="cw">
                                      <p:cBhvr>
                                        <p:cTn id="30" dur="500" fill="hold"/>
                                        <p:tgtEl>
                                          <p:spTgt spid="15"/>
                                        </p:tgtEl>
                                        <p:attrNameLst>
                                          <p:attrName>stroke.color</p:attrName>
                                        </p:attrNameLst>
                                      </p:cBhvr>
                                      <p:by>
                                        <p:hsl h="7200000" s="0" l="0"/>
                                      </p:by>
                                    </p:animClr>
                                    <p:set>
                                      <p:cBhvr>
                                        <p:cTn id="31" dur="500" fill="hold"/>
                                        <p:tgtEl>
                                          <p:spTgt spid="15"/>
                                        </p:tgtEl>
                                        <p:attrNameLst>
                                          <p:attrName>fill.type</p:attrName>
                                        </p:attrNameLst>
                                      </p:cBhvr>
                                      <p:to>
                                        <p:strVal val="solid"/>
                                      </p:to>
                                    </p:set>
                                  </p:childTnLst>
                                </p:cTn>
                              </p:par>
                              <p:par>
                                <p:cTn id="32" presetID="21" presetClass="emph" presetSubtype="0" repeatCount="indefinite" fill="hold" grpId="1" nodeType="withEffect">
                                  <p:stCondLst>
                                    <p:cond delay="0"/>
                                  </p:stCondLst>
                                  <p:endCondLst>
                                    <p:cond evt="onNext" delay="0">
                                      <p:tgtEl>
                                        <p:sldTgt/>
                                      </p:tgtEl>
                                    </p:cond>
                                  </p:endCondLst>
                                  <p:childTnLst>
                                    <p:animClr clrSpc="hsl" dir="cw">
                                      <p:cBhvr override="childStyle">
                                        <p:cTn id="33" dur="500" fill="hold"/>
                                        <p:tgtEl>
                                          <p:spTgt spid="16"/>
                                        </p:tgtEl>
                                        <p:attrNameLst>
                                          <p:attrName>style.color</p:attrName>
                                        </p:attrNameLst>
                                      </p:cBhvr>
                                      <p:by>
                                        <p:hsl h="7200000" s="0" l="0"/>
                                      </p:by>
                                    </p:animClr>
                                    <p:animClr clrSpc="hsl" dir="cw">
                                      <p:cBhvr>
                                        <p:cTn id="34" dur="500" fill="hold"/>
                                        <p:tgtEl>
                                          <p:spTgt spid="16"/>
                                        </p:tgtEl>
                                        <p:attrNameLst>
                                          <p:attrName>fillcolor</p:attrName>
                                        </p:attrNameLst>
                                      </p:cBhvr>
                                      <p:by>
                                        <p:hsl h="7200000" s="0" l="0"/>
                                      </p:by>
                                    </p:animClr>
                                    <p:animClr clrSpc="hsl" dir="cw">
                                      <p:cBhvr>
                                        <p:cTn id="35" dur="500" fill="hold"/>
                                        <p:tgtEl>
                                          <p:spTgt spid="16"/>
                                        </p:tgtEl>
                                        <p:attrNameLst>
                                          <p:attrName>stroke.color</p:attrName>
                                        </p:attrNameLst>
                                      </p:cBhvr>
                                      <p:by>
                                        <p:hsl h="7200000" s="0" l="0"/>
                                      </p:by>
                                    </p:animClr>
                                    <p:set>
                                      <p:cBhvr>
                                        <p:cTn id="36" dur="500" fill="hold"/>
                                        <p:tgtEl>
                                          <p:spTgt spid="16"/>
                                        </p:tgtEl>
                                        <p:attrNameLst>
                                          <p:attrName>fill.type</p:attrName>
                                        </p:attrNameLst>
                                      </p:cBhvr>
                                      <p:to>
                                        <p:strVal val="solid"/>
                                      </p:to>
                                    </p:set>
                                  </p:childTnLst>
                                </p:cTn>
                              </p:par>
                              <p:par>
                                <p:cTn id="37" presetID="21" presetClass="emph" presetSubtype="0" repeatCount="indefinite" fill="hold" grpId="1" nodeType="withEffect">
                                  <p:stCondLst>
                                    <p:cond delay="0"/>
                                  </p:stCondLst>
                                  <p:endCondLst>
                                    <p:cond evt="onNext" delay="0">
                                      <p:tgtEl>
                                        <p:sldTgt/>
                                      </p:tgtEl>
                                    </p:cond>
                                  </p:endCondLst>
                                  <p:childTnLst>
                                    <p:animClr clrSpc="hsl" dir="cw">
                                      <p:cBhvr override="childStyle">
                                        <p:cTn id="38" dur="500" fill="hold"/>
                                        <p:tgtEl>
                                          <p:spTgt spid="17"/>
                                        </p:tgtEl>
                                        <p:attrNameLst>
                                          <p:attrName>style.color</p:attrName>
                                        </p:attrNameLst>
                                      </p:cBhvr>
                                      <p:by>
                                        <p:hsl h="7200000" s="0" l="0"/>
                                      </p:by>
                                    </p:animClr>
                                    <p:animClr clrSpc="hsl" dir="cw">
                                      <p:cBhvr>
                                        <p:cTn id="39" dur="500" fill="hold"/>
                                        <p:tgtEl>
                                          <p:spTgt spid="17"/>
                                        </p:tgtEl>
                                        <p:attrNameLst>
                                          <p:attrName>fillcolor</p:attrName>
                                        </p:attrNameLst>
                                      </p:cBhvr>
                                      <p:by>
                                        <p:hsl h="7200000" s="0" l="0"/>
                                      </p:by>
                                    </p:animClr>
                                    <p:animClr clrSpc="hsl" dir="cw">
                                      <p:cBhvr>
                                        <p:cTn id="40" dur="500" fill="hold"/>
                                        <p:tgtEl>
                                          <p:spTgt spid="17"/>
                                        </p:tgtEl>
                                        <p:attrNameLst>
                                          <p:attrName>stroke.color</p:attrName>
                                        </p:attrNameLst>
                                      </p:cBhvr>
                                      <p:by>
                                        <p:hsl h="7200000" s="0" l="0"/>
                                      </p:by>
                                    </p:animClr>
                                    <p:set>
                                      <p:cBhvr>
                                        <p:cTn id="41" dur="500" fill="hold"/>
                                        <p:tgtEl>
                                          <p:spTgt spid="17"/>
                                        </p:tgtEl>
                                        <p:attrNameLst>
                                          <p:attrName>fill.type</p:attrName>
                                        </p:attrNameLst>
                                      </p:cBhvr>
                                      <p:to>
                                        <p:strVal val="solid"/>
                                      </p:to>
                                    </p:set>
                                  </p:childTnLst>
                                </p:cTn>
                              </p:par>
                              <p:par>
                                <p:cTn id="42" presetID="21" presetClass="emph" presetSubtype="0" repeatCount="indefinite" fill="hold" grpId="1" nodeType="withEffect">
                                  <p:stCondLst>
                                    <p:cond delay="0"/>
                                  </p:stCondLst>
                                  <p:endCondLst>
                                    <p:cond evt="onNext" delay="0">
                                      <p:tgtEl>
                                        <p:sldTgt/>
                                      </p:tgtEl>
                                    </p:cond>
                                  </p:endCondLst>
                                  <p:childTnLst>
                                    <p:animClr clrSpc="hsl" dir="cw">
                                      <p:cBhvr override="childStyle">
                                        <p:cTn id="43" dur="500" fill="hold"/>
                                        <p:tgtEl>
                                          <p:spTgt spid="18"/>
                                        </p:tgtEl>
                                        <p:attrNameLst>
                                          <p:attrName>style.color</p:attrName>
                                        </p:attrNameLst>
                                      </p:cBhvr>
                                      <p:by>
                                        <p:hsl h="7200000" s="0" l="0"/>
                                      </p:by>
                                    </p:animClr>
                                    <p:animClr clrSpc="hsl" dir="cw">
                                      <p:cBhvr>
                                        <p:cTn id="44" dur="500" fill="hold"/>
                                        <p:tgtEl>
                                          <p:spTgt spid="18"/>
                                        </p:tgtEl>
                                        <p:attrNameLst>
                                          <p:attrName>fillcolor</p:attrName>
                                        </p:attrNameLst>
                                      </p:cBhvr>
                                      <p:by>
                                        <p:hsl h="7200000" s="0" l="0"/>
                                      </p:by>
                                    </p:animClr>
                                    <p:animClr clrSpc="hsl" dir="cw">
                                      <p:cBhvr>
                                        <p:cTn id="45" dur="500" fill="hold"/>
                                        <p:tgtEl>
                                          <p:spTgt spid="18"/>
                                        </p:tgtEl>
                                        <p:attrNameLst>
                                          <p:attrName>stroke.color</p:attrName>
                                        </p:attrNameLst>
                                      </p:cBhvr>
                                      <p:by>
                                        <p:hsl h="7200000" s="0" l="0"/>
                                      </p:by>
                                    </p:animClr>
                                    <p:set>
                                      <p:cBhvr>
                                        <p:cTn id="46" dur="500" fill="hold"/>
                                        <p:tgtEl>
                                          <p:spTgt spid="18"/>
                                        </p:tgtEl>
                                        <p:attrNameLst>
                                          <p:attrName>fill.type</p:attrName>
                                        </p:attrNameLst>
                                      </p:cBhvr>
                                      <p:to>
                                        <p:strVal val="solid"/>
                                      </p:to>
                                    </p:set>
                                  </p:childTnLst>
                                </p:cTn>
                              </p:par>
                              <p:par>
                                <p:cTn id="47" presetID="0" presetClass="path" presetSubtype="0" repeatCount="indefinite" accel="50000" decel="50000" fill="hold" grpId="0" nodeType="withEffect">
                                  <p:stCondLst>
                                    <p:cond delay="0"/>
                                  </p:stCondLst>
                                  <p:childTnLst>
                                    <p:animMotion origin="layout" path="M 4.16667E-6 4.25532E-7 C -0.00191 -0.0185 -0.00313 -0.037 -0.00417 -0.0555 C -0.00487 -0.24561 -0.00487 -0.41906 -0.0125 -0.60361 C -0.01407 -0.69149 -0.01389 -0.65564 -0.01389 -0.71115 " pathEditMode="relative" rAng="0" ptsTypes="fffA">
                                      <p:cBhvr>
                                        <p:cTn id="48" dur="2000" fill="hold"/>
                                        <p:tgtEl>
                                          <p:spTgt spid="19"/>
                                        </p:tgtEl>
                                        <p:attrNameLst>
                                          <p:attrName>ppt_x</p:attrName>
                                          <p:attrName>ppt_y</p:attrName>
                                        </p:attrNameLst>
                                      </p:cBhvr>
                                      <p:rCtr x="-7" y="-356"/>
                                    </p:animMotion>
                                  </p:childTnLst>
                                </p:cTn>
                              </p:par>
                              <p:par>
                                <p:cTn id="49" presetID="0" presetClass="path" presetSubtype="0" repeatCount="indefinite" accel="50000" decel="50000" fill="hold" grpId="0" nodeType="withEffect">
                                  <p:stCondLst>
                                    <p:cond delay="0"/>
                                  </p:stCondLst>
                                  <p:childTnLst>
                                    <p:animMotion origin="layout" path="M -2.5E-6 -3.73728E-6 C -0.00191 -0.0185 -0.00312 -0.037 -0.00416 -0.0555 C -0.00486 -0.2456 -0.00486 -0.41905 -0.0125 -0.6036 C -0.01406 -0.69149 -0.01389 -0.65564 -0.01389 -0.71114 " pathEditMode="relative" rAng="0" ptsTypes="fffA">
                                      <p:cBhvr>
                                        <p:cTn id="50" dur="2000" fill="hold"/>
                                        <p:tgtEl>
                                          <p:spTgt spid="20"/>
                                        </p:tgtEl>
                                        <p:attrNameLst>
                                          <p:attrName>ppt_x</p:attrName>
                                          <p:attrName>ppt_y</p:attrName>
                                        </p:attrNameLst>
                                      </p:cBhvr>
                                      <p:rCtr x="-7" y="-356"/>
                                    </p:animMotion>
                                  </p:childTnLst>
                                </p:cTn>
                              </p:par>
                              <p:par>
                                <p:cTn id="51" presetID="0" presetClass="path" presetSubtype="0" repeatCount="indefinite" accel="50000" decel="50000" fill="hold" grpId="0" nodeType="withEffect">
                                  <p:stCondLst>
                                    <p:cond delay="0"/>
                                  </p:stCondLst>
                                  <p:childTnLst>
                                    <p:animMotion origin="layout" path="M 0.0 0.0 C -0.00191 -0.01852 -0.00312 -0.03704 -0.00417 -0.05556 C -0.00486 -0.2456 -0.00486 -0.41898 -0.0125 -0.6037 C -0.01406 -0.69144 -0.01389 -0.65556 -0.01389 -0.71111 " pathEditMode="relative" ptsTypes="fffA">
                                      <p:cBhvr>
                                        <p:cTn id="52" dur="2000" fill="hold"/>
                                        <p:tgtEl>
                                          <p:spTgt spid="21"/>
                                        </p:tgtEl>
                                        <p:attrNameLst>
                                          <p:attrName>ppt_x</p:attrName>
                                          <p:attrName>ppt_y</p:attrName>
                                        </p:attrNameLst>
                                      </p:cBhvr>
                                    </p:animMotion>
                                  </p:childTnLst>
                                </p:cTn>
                              </p:par>
                              <p:par>
                                <p:cTn id="53" presetID="0" presetClass="path" presetSubtype="0" repeatCount="indefinite" accel="50000" decel="50000" fill="hold" grpId="0" nodeType="withEffect">
                                  <p:stCondLst>
                                    <p:cond delay="0"/>
                                  </p:stCondLst>
                                  <p:childTnLst>
                                    <p:animMotion origin="layout" path="M -0.0026 0.00069 C -0.00451 -0.01781 -0.00573 -0.03631 -0.00677 -0.05481 C -0.00747 -0.24491 -0.00747 -0.41836 -0.0151 -0.60291 C -0.01667 -0.6908 -0.01649 -0.65495 -0.01649 -0.71045 " pathEditMode="relative" rAng="0" ptsTypes="fffA">
                                      <p:cBhvr>
                                        <p:cTn id="54" dur="2000" fill="hold"/>
                                        <p:tgtEl>
                                          <p:spTgt spid="22"/>
                                        </p:tgtEl>
                                        <p:attrNameLst>
                                          <p:attrName>ppt_x</p:attrName>
                                          <p:attrName>ppt_y</p:attrName>
                                        </p:attrNameLst>
                                      </p:cBhvr>
                                      <p:rCtr x="-7" y="-356"/>
                                    </p:animMotion>
                                  </p:childTnLst>
                                </p:cTn>
                              </p:par>
                              <p:par>
                                <p:cTn id="55" presetID="0" presetClass="path" presetSubtype="0" repeatCount="indefinite" accel="50000" decel="50000" fill="hold" grpId="0" nodeType="withEffect">
                                  <p:stCondLst>
                                    <p:cond delay="0"/>
                                  </p:stCondLst>
                                  <p:childTnLst>
                                    <p:animMotion origin="layout" path="M 0.0 0.0 C -0.00191 -0.01852 -0.00312 -0.03704 -0.00417 -0.05556 C -0.00486 -0.2456 -0.00486 -0.41898 -0.0125 -0.6037 C -0.01406 -0.69144 -0.01389 -0.65556 -0.01389 -0.71111 " pathEditMode="relative" ptsTypes="fffA">
                                      <p:cBhvr>
                                        <p:cTn id="56" dur="2000" fill="hold"/>
                                        <p:tgtEl>
                                          <p:spTgt spid="23"/>
                                        </p:tgtEl>
                                        <p:attrNameLst>
                                          <p:attrName>ppt_x</p:attrName>
                                          <p:attrName>ppt_y</p:attrName>
                                        </p:attrNameLst>
                                      </p:cBhvr>
                                    </p:animMotion>
                                  </p:childTnLst>
                                </p:cTn>
                              </p:par>
                              <p:par>
                                <p:cTn id="57" presetID="0" presetClass="path" presetSubtype="0" repeatCount="indefinite" accel="50000" decel="50000" fill="hold" grpId="0" nodeType="withEffect">
                                  <p:stCondLst>
                                    <p:cond delay="0"/>
                                  </p:stCondLst>
                                  <p:childTnLst>
                                    <p:animMotion origin="layout" path="M 0 0.0777 C -0.00191 0.0592 -0.00312 0.0407 -0.00417 0.0222 C -0.00486 -0.1679 -0.00486 -0.34135 -0.0125 -0.52591 C -0.01406 -0.61379 -0.01389 -0.57794 -0.01389 -0.63345 " pathEditMode="relative" rAng="0" ptsTypes="fffA">
                                      <p:cBhvr>
                                        <p:cTn id="58" dur="2000" fill="hold"/>
                                        <p:tgtEl>
                                          <p:spTgt spid="24"/>
                                        </p:tgtEl>
                                        <p:attrNameLst>
                                          <p:attrName>ppt_x</p:attrName>
                                          <p:attrName>ppt_y</p:attrName>
                                        </p:attrNameLst>
                                      </p:cBhvr>
                                      <p:rCtr x="-7" y="-356"/>
                                    </p:animMotion>
                                  </p:childTnLst>
                                </p:cTn>
                              </p:par>
                              <p:par>
                                <p:cTn id="59" presetID="21" presetClass="emph" presetSubtype="0" repeatCount="indefinite" fill="hold" grpId="1" nodeType="withEffect">
                                  <p:stCondLst>
                                    <p:cond delay="0"/>
                                  </p:stCondLst>
                                  <p:endCondLst>
                                    <p:cond evt="onNext" delay="0">
                                      <p:tgtEl>
                                        <p:sldTgt/>
                                      </p:tgtEl>
                                    </p:cond>
                                  </p:endCondLst>
                                  <p:childTnLst>
                                    <p:animClr clrSpc="hsl" dir="cw">
                                      <p:cBhvr override="childStyle">
                                        <p:cTn id="60" dur="500" fill="hold"/>
                                        <p:tgtEl>
                                          <p:spTgt spid="19"/>
                                        </p:tgtEl>
                                        <p:attrNameLst>
                                          <p:attrName>style.color</p:attrName>
                                        </p:attrNameLst>
                                      </p:cBhvr>
                                      <p:by>
                                        <p:hsl h="7200000" s="0" l="0"/>
                                      </p:by>
                                    </p:animClr>
                                    <p:animClr clrSpc="hsl" dir="cw">
                                      <p:cBhvr>
                                        <p:cTn id="61" dur="500" fill="hold"/>
                                        <p:tgtEl>
                                          <p:spTgt spid="19"/>
                                        </p:tgtEl>
                                        <p:attrNameLst>
                                          <p:attrName>fillcolor</p:attrName>
                                        </p:attrNameLst>
                                      </p:cBhvr>
                                      <p:by>
                                        <p:hsl h="7200000" s="0" l="0"/>
                                      </p:by>
                                    </p:animClr>
                                    <p:animClr clrSpc="hsl" dir="cw">
                                      <p:cBhvr>
                                        <p:cTn id="62" dur="500" fill="hold"/>
                                        <p:tgtEl>
                                          <p:spTgt spid="19"/>
                                        </p:tgtEl>
                                        <p:attrNameLst>
                                          <p:attrName>stroke.color</p:attrName>
                                        </p:attrNameLst>
                                      </p:cBhvr>
                                      <p:by>
                                        <p:hsl h="7200000" s="0" l="0"/>
                                      </p:by>
                                    </p:animClr>
                                    <p:set>
                                      <p:cBhvr>
                                        <p:cTn id="63" dur="500" fill="hold"/>
                                        <p:tgtEl>
                                          <p:spTgt spid="19"/>
                                        </p:tgtEl>
                                        <p:attrNameLst>
                                          <p:attrName>fill.type</p:attrName>
                                        </p:attrNameLst>
                                      </p:cBhvr>
                                      <p:to>
                                        <p:strVal val="solid"/>
                                      </p:to>
                                    </p:set>
                                  </p:childTnLst>
                                </p:cTn>
                              </p:par>
                              <p:par>
                                <p:cTn id="64" presetID="21" presetClass="emph" presetSubtype="0" repeatCount="indefinite" fill="hold" grpId="1" nodeType="withEffect">
                                  <p:stCondLst>
                                    <p:cond delay="0"/>
                                  </p:stCondLst>
                                  <p:endCondLst>
                                    <p:cond evt="onNext" delay="0">
                                      <p:tgtEl>
                                        <p:sldTgt/>
                                      </p:tgtEl>
                                    </p:cond>
                                  </p:endCondLst>
                                  <p:childTnLst>
                                    <p:animClr clrSpc="hsl" dir="cw">
                                      <p:cBhvr override="childStyle">
                                        <p:cTn id="65" dur="500" fill="hold"/>
                                        <p:tgtEl>
                                          <p:spTgt spid="20"/>
                                        </p:tgtEl>
                                        <p:attrNameLst>
                                          <p:attrName>style.color</p:attrName>
                                        </p:attrNameLst>
                                      </p:cBhvr>
                                      <p:by>
                                        <p:hsl h="7200000" s="0" l="0"/>
                                      </p:by>
                                    </p:animClr>
                                    <p:animClr clrSpc="hsl" dir="cw">
                                      <p:cBhvr>
                                        <p:cTn id="66" dur="500" fill="hold"/>
                                        <p:tgtEl>
                                          <p:spTgt spid="20"/>
                                        </p:tgtEl>
                                        <p:attrNameLst>
                                          <p:attrName>fillcolor</p:attrName>
                                        </p:attrNameLst>
                                      </p:cBhvr>
                                      <p:by>
                                        <p:hsl h="7200000" s="0" l="0"/>
                                      </p:by>
                                    </p:animClr>
                                    <p:animClr clrSpc="hsl" dir="cw">
                                      <p:cBhvr>
                                        <p:cTn id="67" dur="500" fill="hold"/>
                                        <p:tgtEl>
                                          <p:spTgt spid="20"/>
                                        </p:tgtEl>
                                        <p:attrNameLst>
                                          <p:attrName>stroke.color</p:attrName>
                                        </p:attrNameLst>
                                      </p:cBhvr>
                                      <p:by>
                                        <p:hsl h="7200000" s="0" l="0"/>
                                      </p:by>
                                    </p:animClr>
                                    <p:set>
                                      <p:cBhvr>
                                        <p:cTn id="68" dur="500" fill="hold"/>
                                        <p:tgtEl>
                                          <p:spTgt spid="20"/>
                                        </p:tgtEl>
                                        <p:attrNameLst>
                                          <p:attrName>fill.type</p:attrName>
                                        </p:attrNameLst>
                                      </p:cBhvr>
                                      <p:to>
                                        <p:strVal val="solid"/>
                                      </p:to>
                                    </p:set>
                                  </p:childTnLst>
                                </p:cTn>
                              </p:par>
                              <p:par>
                                <p:cTn id="69" presetID="21" presetClass="emph" presetSubtype="0" repeatCount="indefinite" fill="hold" grpId="1" nodeType="withEffect">
                                  <p:stCondLst>
                                    <p:cond delay="0"/>
                                  </p:stCondLst>
                                  <p:endCondLst>
                                    <p:cond evt="onNext" delay="0">
                                      <p:tgtEl>
                                        <p:sldTgt/>
                                      </p:tgtEl>
                                    </p:cond>
                                  </p:endCondLst>
                                  <p:childTnLst>
                                    <p:animClr clrSpc="hsl" dir="cw">
                                      <p:cBhvr override="childStyle">
                                        <p:cTn id="70" dur="500" fill="hold"/>
                                        <p:tgtEl>
                                          <p:spTgt spid="21"/>
                                        </p:tgtEl>
                                        <p:attrNameLst>
                                          <p:attrName>style.color</p:attrName>
                                        </p:attrNameLst>
                                      </p:cBhvr>
                                      <p:by>
                                        <p:hsl h="7200000" s="0" l="0"/>
                                      </p:by>
                                    </p:animClr>
                                    <p:animClr clrSpc="hsl" dir="cw">
                                      <p:cBhvr>
                                        <p:cTn id="71" dur="500" fill="hold"/>
                                        <p:tgtEl>
                                          <p:spTgt spid="21"/>
                                        </p:tgtEl>
                                        <p:attrNameLst>
                                          <p:attrName>fillcolor</p:attrName>
                                        </p:attrNameLst>
                                      </p:cBhvr>
                                      <p:by>
                                        <p:hsl h="7200000" s="0" l="0"/>
                                      </p:by>
                                    </p:animClr>
                                    <p:animClr clrSpc="hsl" dir="cw">
                                      <p:cBhvr>
                                        <p:cTn id="72" dur="500" fill="hold"/>
                                        <p:tgtEl>
                                          <p:spTgt spid="21"/>
                                        </p:tgtEl>
                                        <p:attrNameLst>
                                          <p:attrName>stroke.color</p:attrName>
                                        </p:attrNameLst>
                                      </p:cBhvr>
                                      <p:by>
                                        <p:hsl h="7200000" s="0" l="0"/>
                                      </p:by>
                                    </p:animClr>
                                    <p:set>
                                      <p:cBhvr>
                                        <p:cTn id="73" dur="500" fill="hold"/>
                                        <p:tgtEl>
                                          <p:spTgt spid="21"/>
                                        </p:tgtEl>
                                        <p:attrNameLst>
                                          <p:attrName>fill.type</p:attrName>
                                        </p:attrNameLst>
                                      </p:cBhvr>
                                      <p:to>
                                        <p:strVal val="solid"/>
                                      </p:to>
                                    </p:set>
                                  </p:childTnLst>
                                </p:cTn>
                              </p:par>
                              <p:par>
                                <p:cTn id="74" presetID="21" presetClass="emph" presetSubtype="0" repeatCount="indefinite" fill="hold" grpId="1" nodeType="withEffect">
                                  <p:stCondLst>
                                    <p:cond delay="0"/>
                                  </p:stCondLst>
                                  <p:endCondLst>
                                    <p:cond evt="onNext" delay="0">
                                      <p:tgtEl>
                                        <p:sldTgt/>
                                      </p:tgtEl>
                                    </p:cond>
                                  </p:endCondLst>
                                  <p:childTnLst>
                                    <p:animClr clrSpc="hsl" dir="cw">
                                      <p:cBhvr override="childStyle">
                                        <p:cTn id="75" dur="500" fill="hold"/>
                                        <p:tgtEl>
                                          <p:spTgt spid="22"/>
                                        </p:tgtEl>
                                        <p:attrNameLst>
                                          <p:attrName>style.color</p:attrName>
                                        </p:attrNameLst>
                                      </p:cBhvr>
                                      <p:by>
                                        <p:hsl h="7200000" s="0" l="0"/>
                                      </p:by>
                                    </p:animClr>
                                    <p:animClr clrSpc="hsl" dir="cw">
                                      <p:cBhvr>
                                        <p:cTn id="76" dur="500" fill="hold"/>
                                        <p:tgtEl>
                                          <p:spTgt spid="22"/>
                                        </p:tgtEl>
                                        <p:attrNameLst>
                                          <p:attrName>fillcolor</p:attrName>
                                        </p:attrNameLst>
                                      </p:cBhvr>
                                      <p:by>
                                        <p:hsl h="7200000" s="0" l="0"/>
                                      </p:by>
                                    </p:animClr>
                                    <p:animClr clrSpc="hsl" dir="cw">
                                      <p:cBhvr>
                                        <p:cTn id="77" dur="500" fill="hold"/>
                                        <p:tgtEl>
                                          <p:spTgt spid="22"/>
                                        </p:tgtEl>
                                        <p:attrNameLst>
                                          <p:attrName>stroke.color</p:attrName>
                                        </p:attrNameLst>
                                      </p:cBhvr>
                                      <p:by>
                                        <p:hsl h="7200000" s="0" l="0"/>
                                      </p:by>
                                    </p:animClr>
                                    <p:set>
                                      <p:cBhvr>
                                        <p:cTn id="78" dur="500" fill="hold"/>
                                        <p:tgtEl>
                                          <p:spTgt spid="22"/>
                                        </p:tgtEl>
                                        <p:attrNameLst>
                                          <p:attrName>fill.type</p:attrName>
                                        </p:attrNameLst>
                                      </p:cBhvr>
                                      <p:to>
                                        <p:strVal val="solid"/>
                                      </p:to>
                                    </p:set>
                                  </p:childTnLst>
                                </p:cTn>
                              </p:par>
                              <p:par>
                                <p:cTn id="79" presetID="21" presetClass="emph" presetSubtype="0" repeatCount="indefinite" fill="hold" grpId="1" nodeType="withEffect">
                                  <p:stCondLst>
                                    <p:cond delay="0"/>
                                  </p:stCondLst>
                                  <p:endCondLst>
                                    <p:cond evt="onNext" delay="0">
                                      <p:tgtEl>
                                        <p:sldTgt/>
                                      </p:tgtEl>
                                    </p:cond>
                                  </p:endCondLst>
                                  <p:childTnLst>
                                    <p:animClr clrSpc="hsl" dir="cw">
                                      <p:cBhvr override="childStyle">
                                        <p:cTn id="80" dur="500" fill="hold"/>
                                        <p:tgtEl>
                                          <p:spTgt spid="23"/>
                                        </p:tgtEl>
                                        <p:attrNameLst>
                                          <p:attrName>style.color</p:attrName>
                                        </p:attrNameLst>
                                      </p:cBhvr>
                                      <p:by>
                                        <p:hsl h="7200000" s="0" l="0"/>
                                      </p:by>
                                    </p:animClr>
                                    <p:animClr clrSpc="hsl" dir="cw">
                                      <p:cBhvr>
                                        <p:cTn id="81" dur="500" fill="hold"/>
                                        <p:tgtEl>
                                          <p:spTgt spid="23"/>
                                        </p:tgtEl>
                                        <p:attrNameLst>
                                          <p:attrName>fillcolor</p:attrName>
                                        </p:attrNameLst>
                                      </p:cBhvr>
                                      <p:by>
                                        <p:hsl h="7200000" s="0" l="0"/>
                                      </p:by>
                                    </p:animClr>
                                    <p:animClr clrSpc="hsl" dir="cw">
                                      <p:cBhvr>
                                        <p:cTn id="82" dur="500" fill="hold"/>
                                        <p:tgtEl>
                                          <p:spTgt spid="23"/>
                                        </p:tgtEl>
                                        <p:attrNameLst>
                                          <p:attrName>stroke.color</p:attrName>
                                        </p:attrNameLst>
                                      </p:cBhvr>
                                      <p:by>
                                        <p:hsl h="7200000" s="0" l="0"/>
                                      </p:by>
                                    </p:animClr>
                                    <p:set>
                                      <p:cBhvr>
                                        <p:cTn id="83" dur="500" fill="hold"/>
                                        <p:tgtEl>
                                          <p:spTgt spid="23"/>
                                        </p:tgtEl>
                                        <p:attrNameLst>
                                          <p:attrName>fill.type</p:attrName>
                                        </p:attrNameLst>
                                      </p:cBhvr>
                                      <p:to>
                                        <p:strVal val="solid"/>
                                      </p:to>
                                    </p:set>
                                  </p:childTnLst>
                                </p:cTn>
                              </p:par>
                              <p:par>
                                <p:cTn id="84" presetID="21" presetClass="emph" presetSubtype="0" repeatCount="indefinite" fill="hold" grpId="1" nodeType="withEffect">
                                  <p:stCondLst>
                                    <p:cond delay="0"/>
                                  </p:stCondLst>
                                  <p:endCondLst>
                                    <p:cond evt="onNext" delay="0">
                                      <p:tgtEl>
                                        <p:sldTgt/>
                                      </p:tgtEl>
                                    </p:cond>
                                  </p:endCondLst>
                                  <p:childTnLst>
                                    <p:animClr clrSpc="hsl" dir="cw">
                                      <p:cBhvr override="childStyle">
                                        <p:cTn id="85" dur="500" fill="hold"/>
                                        <p:tgtEl>
                                          <p:spTgt spid="24"/>
                                        </p:tgtEl>
                                        <p:attrNameLst>
                                          <p:attrName>style.color</p:attrName>
                                        </p:attrNameLst>
                                      </p:cBhvr>
                                      <p:by>
                                        <p:hsl h="7200000" s="0" l="0"/>
                                      </p:by>
                                    </p:animClr>
                                    <p:animClr clrSpc="hsl" dir="cw">
                                      <p:cBhvr>
                                        <p:cTn id="86" dur="500" fill="hold"/>
                                        <p:tgtEl>
                                          <p:spTgt spid="24"/>
                                        </p:tgtEl>
                                        <p:attrNameLst>
                                          <p:attrName>fillcolor</p:attrName>
                                        </p:attrNameLst>
                                      </p:cBhvr>
                                      <p:by>
                                        <p:hsl h="7200000" s="0" l="0"/>
                                      </p:by>
                                    </p:animClr>
                                    <p:animClr clrSpc="hsl" dir="cw">
                                      <p:cBhvr>
                                        <p:cTn id="87" dur="500" fill="hold"/>
                                        <p:tgtEl>
                                          <p:spTgt spid="24"/>
                                        </p:tgtEl>
                                        <p:attrNameLst>
                                          <p:attrName>stroke.color</p:attrName>
                                        </p:attrNameLst>
                                      </p:cBhvr>
                                      <p:by>
                                        <p:hsl h="7200000" s="0" l="0"/>
                                      </p:by>
                                    </p:animClr>
                                    <p:set>
                                      <p:cBhvr>
                                        <p:cTn id="88" dur="500" fill="hold"/>
                                        <p:tgtEl>
                                          <p:spTgt spid="24"/>
                                        </p:tgtEl>
                                        <p:attrNameLst>
                                          <p:attrName>fill.type</p:attrName>
                                        </p:attrNameLst>
                                      </p:cBhvr>
                                      <p:to>
                                        <p:strVal val="solid"/>
                                      </p:to>
                                    </p:set>
                                  </p:childTnLst>
                                </p:cTn>
                              </p:par>
                              <p:par>
                                <p:cTn id="89" presetID="0" presetClass="path" presetSubtype="0" repeatCount="indefinite" accel="50000" decel="50000" fill="hold" grpId="0" nodeType="withEffect">
                                  <p:stCondLst>
                                    <p:cond delay="0"/>
                                  </p:stCondLst>
                                  <p:childTnLst>
                                    <p:animMotion origin="layout" path="M 0.05573 -0.03261 C 0.05382 -0.05111 0.05261 -0.06961 0.05157 -0.08811 C 0.05087 -0.27821 0.05087 -0.45166 0.04323 -0.63621 C 0.04167 -0.72409 0.04184 -0.68825 0.04184 -0.74375 " pathEditMode="relative" rAng="0" ptsTypes="fffA">
                                      <p:cBhvr>
                                        <p:cTn id="90" dur="2000" fill="hold"/>
                                        <p:tgtEl>
                                          <p:spTgt spid="31"/>
                                        </p:tgtEl>
                                        <p:attrNameLst>
                                          <p:attrName>ppt_x</p:attrName>
                                          <p:attrName>ppt_y</p:attrName>
                                        </p:attrNameLst>
                                      </p:cBhvr>
                                      <p:rCtr x="-7" y="-356"/>
                                    </p:animMotion>
                                  </p:childTnLst>
                                </p:cTn>
                              </p:par>
                              <p:par>
                                <p:cTn id="91" presetID="21" presetClass="emph" presetSubtype="0" repeatCount="indefinite" fill="hold" grpId="1" nodeType="withEffect">
                                  <p:stCondLst>
                                    <p:cond delay="0"/>
                                  </p:stCondLst>
                                  <p:endCondLst>
                                    <p:cond evt="onNext" delay="0">
                                      <p:tgtEl>
                                        <p:sldTgt/>
                                      </p:tgtEl>
                                    </p:cond>
                                  </p:endCondLst>
                                  <p:childTnLst>
                                    <p:animClr clrSpc="hsl" dir="cw">
                                      <p:cBhvr override="childStyle">
                                        <p:cTn id="92" dur="500" fill="hold"/>
                                        <p:tgtEl>
                                          <p:spTgt spid="31"/>
                                        </p:tgtEl>
                                        <p:attrNameLst>
                                          <p:attrName>style.color</p:attrName>
                                        </p:attrNameLst>
                                      </p:cBhvr>
                                      <p:by>
                                        <p:hsl h="7200000" s="0" l="0"/>
                                      </p:by>
                                    </p:animClr>
                                    <p:animClr clrSpc="hsl" dir="cw">
                                      <p:cBhvr>
                                        <p:cTn id="93" dur="500" fill="hold"/>
                                        <p:tgtEl>
                                          <p:spTgt spid="31"/>
                                        </p:tgtEl>
                                        <p:attrNameLst>
                                          <p:attrName>fillcolor</p:attrName>
                                        </p:attrNameLst>
                                      </p:cBhvr>
                                      <p:by>
                                        <p:hsl h="7200000" s="0" l="0"/>
                                      </p:by>
                                    </p:animClr>
                                    <p:animClr clrSpc="hsl" dir="cw">
                                      <p:cBhvr>
                                        <p:cTn id="94" dur="500" fill="hold"/>
                                        <p:tgtEl>
                                          <p:spTgt spid="31"/>
                                        </p:tgtEl>
                                        <p:attrNameLst>
                                          <p:attrName>stroke.color</p:attrName>
                                        </p:attrNameLst>
                                      </p:cBhvr>
                                      <p:by>
                                        <p:hsl h="7200000" s="0" l="0"/>
                                      </p:by>
                                    </p:animClr>
                                    <p:set>
                                      <p:cBhvr>
                                        <p:cTn id="95" dur="500" fill="hold"/>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31" grpId="0" animBg="1"/>
      <p:bldP spid="31"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3" name="Picture 5" descr="79324d3024ec4f8bb9d2337d49a86b58"/>
          <p:cNvPicPr>
            <a:picLocks noChangeAspect="1" noChangeArrowheads="1"/>
          </p:cNvPicPr>
          <p:nvPr/>
        </p:nvPicPr>
        <p:blipFill>
          <a:blip r:embed="rId3"/>
          <a:srcRect/>
          <a:stretch>
            <a:fillRect/>
          </a:stretch>
        </p:blipFill>
        <p:spPr bwMode="auto">
          <a:xfrm>
            <a:off x="0" y="188913"/>
            <a:ext cx="4343400" cy="3257550"/>
          </a:xfrm>
          <a:prstGeom prst="rect">
            <a:avLst/>
          </a:prstGeom>
          <a:noFill/>
          <a:ln w="9525">
            <a:noFill/>
            <a:miter lim="800000"/>
            <a:headEnd/>
            <a:tailEnd/>
          </a:ln>
        </p:spPr>
      </p:pic>
      <p:pic>
        <p:nvPicPr>
          <p:cNvPr id="155654" name="Picture 6" descr="dua-xe_TPHCM"/>
          <p:cNvPicPr>
            <a:picLocks noChangeAspect="1" noChangeArrowheads="1"/>
          </p:cNvPicPr>
          <p:nvPr/>
        </p:nvPicPr>
        <p:blipFill>
          <a:blip r:embed="rId4"/>
          <a:srcRect l="21443"/>
          <a:stretch>
            <a:fillRect/>
          </a:stretch>
        </p:blipFill>
        <p:spPr bwMode="auto">
          <a:xfrm>
            <a:off x="4495800" y="188913"/>
            <a:ext cx="4648200" cy="3295650"/>
          </a:xfrm>
          <a:prstGeom prst="rect">
            <a:avLst/>
          </a:prstGeom>
          <a:noFill/>
          <a:ln w="9525">
            <a:noFill/>
            <a:miter lim="800000"/>
            <a:headEnd/>
            <a:tailEnd/>
          </a:ln>
        </p:spPr>
      </p:pic>
      <p:pic>
        <p:nvPicPr>
          <p:cNvPr id="155656" name="Picture 8" descr="TTO_152240776"/>
          <p:cNvPicPr>
            <a:picLocks noChangeAspect="1" noChangeArrowheads="1"/>
          </p:cNvPicPr>
          <p:nvPr/>
        </p:nvPicPr>
        <p:blipFill>
          <a:blip r:embed="rId5"/>
          <a:srcRect/>
          <a:stretch>
            <a:fillRect/>
          </a:stretch>
        </p:blipFill>
        <p:spPr bwMode="auto">
          <a:xfrm>
            <a:off x="0" y="3789363"/>
            <a:ext cx="4343400" cy="2895600"/>
          </a:xfrm>
          <a:prstGeom prst="rect">
            <a:avLst/>
          </a:prstGeom>
          <a:noFill/>
          <a:ln w="9525">
            <a:noFill/>
            <a:miter lim="800000"/>
            <a:headEnd/>
            <a:tailEnd/>
          </a:ln>
        </p:spPr>
      </p:pic>
      <p:pic>
        <p:nvPicPr>
          <p:cNvPr id="155657" name="Picture 9" descr="12885970191608390080_574_574"/>
          <p:cNvPicPr>
            <a:picLocks noChangeAspect="1" noChangeArrowheads="1"/>
          </p:cNvPicPr>
          <p:nvPr/>
        </p:nvPicPr>
        <p:blipFill>
          <a:blip r:embed="rId6"/>
          <a:srcRect/>
          <a:stretch>
            <a:fillRect/>
          </a:stretch>
        </p:blipFill>
        <p:spPr bwMode="auto">
          <a:xfrm>
            <a:off x="4419600" y="3789363"/>
            <a:ext cx="4724400" cy="3068637"/>
          </a:xfrm>
          <a:prstGeom prst="rect">
            <a:avLst/>
          </a:prstGeom>
          <a:noFill/>
          <a:ln w="9525">
            <a:noFill/>
            <a:miter lim="800000"/>
            <a:headEnd/>
            <a:tailEnd/>
          </a:ln>
        </p:spPr>
      </p:pic>
      <p:sp>
        <p:nvSpPr>
          <p:cNvPr id="7" name="Flowchart: Punched Tape 6"/>
          <p:cNvSpPr>
            <a:spLocks noChangeArrowheads="1"/>
          </p:cNvSpPr>
          <p:nvPr/>
        </p:nvSpPr>
        <p:spPr bwMode="auto">
          <a:xfrm>
            <a:off x="179388" y="3068638"/>
            <a:ext cx="4140200" cy="609600"/>
          </a:xfrm>
          <a:prstGeom prst="flowChartPunchedTape">
            <a:avLst/>
          </a:prstGeom>
          <a:solidFill>
            <a:srgbClr val="00B0F0"/>
          </a:solidFill>
          <a:ln w="9525">
            <a:noFill/>
            <a:miter lim="800000"/>
            <a:headEnd/>
            <a:tailEnd/>
          </a:ln>
        </p:spPr>
        <p:txBody>
          <a:bodyPr anchor="ctr"/>
          <a:lstStyle/>
          <a:p>
            <a:r>
              <a:rPr lang="en-US" sz="2200" b="1">
                <a:latin typeface="Times New Roman" pitchFamily="18" charset="0"/>
              </a:rPr>
              <a:t>Đổ  phế thải xuống lòng đường</a:t>
            </a:r>
          </a:p>
        </p:txBody>
      </p:sp>
      <p:sp>
        <p:nvSpPr>
          <p:cNvPr id="18438" name="Flowchart: Punched Tape 7"/>
          <p:cNvSpPr>
            <a:spLocks noChangeArrowheads="1"/>
          </p:cNvSpPr>
          <p:nvPr/>
        </p:nvSpPr>
        <p:spPr bwMode="auto">
          <a:xfrm>
            <a:off x="5148263" y="3284538"/>
            <a:ext cx="2743200" cy="685800"/>
          </a:xfrm>
          <a:prstGeom prst="flowChartPunchedTape">
            <a:avLst/>
          </a:prstGeom>
          <a:noFill/>
          <a:ln w="9525">
            <a:noFill/>
            <a:miter lim="800000"/>
            <a:headEnd/>
            <a:tailEnd/>
          </a:ln>
        </p:spPr>
        <p:txBody>
          <a:bodyPr anchor="ctr"/>
          <a:lstStyle/>
          <a:p>
            <a:endParaRPr lang="en-US"/>
          </a:p>
        </p:txBody>
      </p:sp>
      <p:sp>
        <p:nvSpPr>
          <p:cNvPr id="9" name="Flowchart: Punched Tape 8"/>
          <p:cNvSpPr>
            <a:spLocks noChangeArrowheads="1"/>
          </p:cNvSpPr>
          <p:nvPr/>
        </p:nvSpPr>
        <p:spPr bwMode="auto">
          <a:xfrm>
            <a:off x="5651500" y="2924175"/>
            <a:ext cx="1944688" cy="533400"/>
          </a:xfrm>
          <a:prstGeom prst="flowChartPunchedTape">
            <a:avLst/>
          </a:prstGeom>
          <a:solidFill>
            <a:srgbClr val="00B0F0"/>
          </a:solidFill>
          <a:ln w="9525">
            <a:noFill/>
            <a:miter lim="800000"/>
            <a:headEnd/>
            <a:tailEnd/>
          </a:ln>
        </p:spPr>
        <p:txBody>
          <a:bodyPr anchor="ctr"/>
          <a:lstStyle/>
          <a:p>
            <a:r>
              <a:rPr lang="en-US" sz="2200" b="1">
                <a:latin typeface="Times New Roman" pitchFamily="18" charset="0"/>
              </a:rPr>
              <a:t>Tụ tập đua xe</a:t>
            </a:r>
          </a:p>
        </p:txBody>
      </p:sp>
      <p:sp>
        <p:nvSpPr>
          <p:cNvPr id="10" name="Flowchart: Punched Tape 9"/>
          <p:cNvSpPr>
            <a:spLocks noChangeArrowheads="1"/>
          </p:cNvSpPr>
          <p:nvPr/>
        </p:nvSpPr>
        <p:spPr bwMode="auto">
          <a:xfrm>
            <a:off x="4787900" y="6248400"/>
            <a:ext cx="3960813" cy="609600"/>
          </a:xfrm>
          <a:prstGeom prst="flowChartPunchedTape">
            <a:avLst/>
          </a:prstGeom>
          <a:solidFill>
            <a:srgbClr val="00B0F0"/>
          </a:solidFill>
          <a:ln w="9525">
            <a:noFill/>
            <a:miter lim="800000"/>
            <a:headEnd/>
            <a:tailEnd/>
          </a:ln>
        </p:spPr>
        <p:txBody>
          <a:bodyPr anchor="ctr"/>
          <a:lstStyle/>
          <a:p>
            <a:r>
              <a:rPr lang="en-US" sz="2200" b="1">
                <a:latin typeface="Times New Roman" pitchFamily="18" charset="0"/>
              </a:rPr>
              <a:t>Chặt cây không dựng biển báo</a:t>
            </a:r>
          </a:p>
        </p:txBody>
      </p:sp>
      <p:sp>
        <p:nvSpPr>
          <p:cNvPr id="11" name="Flowchart: Punched Tape 10"/>
          <p:cNvSpPr>
            <a:spLocks noChangeArrowheads="1"/>
          </p:cNvSpPr>
          <p:nvPr/>
        </p:nvSpPr>
        <p:spPr bwMode="auto">
          <a:xfrm>
            <a:off x="611188" y="6248400"/>
            <a:ext cx="3455987" cy="609600"/>
          </a:xfrm>
          <a:prstGeom prst="flowChartPunchedTape">
            <a:avLst/>
          </a:prstGeom>
          <a:solidFill>
            <a:srgbClr val="00B0F0"/>
          </a:solidFill>
          <a:ln w="9525">
            <a:noFill/>
            <a:miter lim="800000"/>
            <a:headEnd/>
            <a:tailEnd/>
          </a:ln>
        </p:spPr>
        <p:txBody>
          <a:bodyPr anchor="ctr"/>
          <a:lstStyle/>
          <a:p>
            <a:r>
              <a:rPr lang="en-US" sz="2200" b="1">
                <a:latin typeface="Times New Roman" pitchFamily="18" charset="0"/>
              </a:rPr>
              <a:t>Người tâm thần đập phá</a:t>
            </a:r>
            <a:r>
              <a:rPr lang="en-US" sz="2000" b="1">
                <a:latin typeface="Calibri" pitchFamily="34" charset="0"/>
              </a:rPr>
              <a:t> </a:t>
            </a:r>
          </a:p>
        </p:txBody>
      </p:sp>
      <p:sp>
        <p:nvSpPr>
          <p:cNvPr id="12" name="TextBox 11"/>
          <p:cNvSpPr txBox="1">
            <a:spLocks noChangeArrowheads="1"/>
          </p:cNvSpPr>
          <p:nvPr/>
        </p:nvSpPr>
        <p:spPr bwMode="auto">
          <a:xfrm>
            <a:off x="3733800" y="685800"/>
            <a:ext cx="609600" cy="769938"/>
          </a:xfrm>
          <a:prstGeom prst="rect">
            <a:avLst/>
          </a:prstGeom>
          <a:noFill/>
          <a:ln w="9525">
            <a:noFill/>
            <a:miter lim="800000"/>
            <a:headEnd/>
            <a:tailEnd/>
          </a:ln>
        </p:spPr>
        <p:txBody>
          <a:bodyPr>
            <a:spAutoFit/>
          </a:bodyPr>
          <a:lstStyle/>
          <a:p>
            <a:r>
              <a:rPr lang="en-US" sz="4400" b="1">
                <a:solidFill>
                  <a:schemeClr val="tx2"/>
                </a:solidFill>
                <a:latin typeface="Times New Roman" pitchFamily="18" charset="0"/>
              </a:rPr>
              <a:t>1</a:t>
            </a:r>
          </a:p>
        </p:txBody>
      </p:sp>
      <p:sp>
        <p:nvSpPr>
          <p:cNvPr id="13" name="TextBox 12"/>
          <p:cNvSpPr txBox="1">
            <a:spLocks noChangeArrowheads="1"/>
          </p:cNvSpPr>
          <p:nvPr/>
        </p:nvSpPr>
        <p:spPr bwMode="auto">
          <a:xfrm>
            <a:off x="8382000" y="685800"/>
            <a:ext cx="609600" cy="769938"/>
          </a:xfrm>
          <a:prstGeom prst="rect">
            <a:avLst/>
          </a:prstGeom>
          <a:noFill/>
          <a:ln w="9525">
            <a:noFill/>
            <a:miter lim="800000"/>
            <a:headEnd/>
            <a:tailEnd/>
          </a:ln>
        </p:spPr>
        <p:txBody>
          <a:bodyPr>
            <a:spAutoFit/>
          </a:bodyPr>
          <a:lstStyle/>
          <a:p>
            <a:r>
              <a:rPr lang="en-US" sz="4400" b="1">
                <a:solidFill>
                  <a:schemeClr val="tx2"/>
                </a:solidFill>
                <a:latin typeface="Times New Roman" pitchFamily="18" charset="0"/>
              </a:rPr>
              <a:t>2</a:t>
            </a:r>
          </a:p>
        </p:txBody>
      </p:sp>
      <p:sp>
        <p:nvSpPr>
          <p:cNvPr id="14" name="TextBox 13"/>
          <p:cNvSpPr txBox="1">
            <a:spLocks noChangeArrowheads="1"/>
          </p:cNvSpPr>
          <p:nvPr/>
        </p:nvSpPr>
        <p:spPr bwMode="auto">
          <a:xfrm>
            <a:off x="3733800" y="4038600"/>
            <a:ext cx="609600" cy="769938"/>
          </a:xfrm>
          <a:prstGeom prst="rect">
            <a:avLst/>
          </a:prstGeom>
          <a:noFill/>
          <a:ln w="9525">
            <a:noFill/>
            <a:miter lim="800000"/>
            <a:headEnd/>
            <a:tailEnd/>
          </a:ln>
        </p:spPr>
        <p:txBody>
          <a:bodyPr>
            <a:spAutoFit/>
          </a:bodyPr>
          <a:lstStyle/>
          <a:p>
            <a:r>
              <a:rPr lang="en-US" sz="4400" b="1">
                <a:solidFill>
                  <a:schemeClr val="tx2"/>
                </a:solidFill>
                <a:latin typeface="Times New Roman" pitchFamily="18" charset="0"/>
              </a:rPr>
              <a:t>3</a:t>
            </a:r>
          </a:p>
        </p:txBody>
      </p:sp>
      <p:sp>
        <p:nvSpPr>
          <p:cNvPr id="15" name="TextBox 14"/>
          <p:cNvSpPr txBox="1">
            <a:spLocks noChangeArrowheads="1"/>
          </p:cNvSpPr>
          <p:nvPr/>
        </p:nvSpPr>
        <p:spPr bwMode="auto">
          <a:xfrm>
            <a:off x="8534400" y="4038600"/>
            <a:ext cx="609600" cy="769938"/>
          </a:xfrm>
          <a:prstGeom prst="rect">
            <a:avLst/>
          </a:prstGeom>
          <a:noFill/>
          <a:ln w="9525">
            <a:noFill/>
            <a:miter lim="800000"/>
            <a:headEnd/>
            <a:tailEnd/>
          </a:ln>
        </p:spPr>
        <p:txBody>
          <a:bodyPr>
            <a:spAutoFit/>
          </a:bodyPr>
          <a:lstStyle/>
          <a:p>
            <a:r>
              <a:rPr lang="en-US" sz="4400" b="1">
                <a:solidFill>
                  <a:schemeClr val="tx2"/>
                </a:solidFill>
                <a:latin typeface="Times New Roman" pitchFamily="18" charset="0"/>
              </a:rPr>
              <a:t>4</a:t>
            </a:r>
          </a:p>
        </p:txBody>
      </p:sp>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155654"/>
                                        </p:tgtEl>
                                        <p:attrNameLst>
                                          <p:attrName>style.visibility</p:attrName>
                                        </p:attrNameLst>
                                      </p:cBhvr>
                                      <p:to>
                                        <p:strVal val="visible"/>
                                      </p:to>
                                    </p:set>
                                    <p:animEffect transition="in" filter="slide(fromBottom)">
                                      <p:cBhvr>
                                        <p:cTn id="7" dur="500"/>
                                        <p:tgtEl>
                                          <p:spTgt spid="155654"/>
                                        </p:tgtEl>
                                      </p:cBhvr>
                                    </p:animEffect>
                                  </p:childTnLst>
                                </p:cTn>
                              </p:par>
                              <p:par>
                                <p:cTn id="8" presetID="12" presetClass="entr" presetSubtype="4" fill="hold" nodeType="withEffect">
                                  <p:stCondLst>
                                    <p:cond delay="0"/>
                                  </p:stCondLst>
                                  <p:childTnLst>
                                    <p:set>
                                      <p:cBhvr>
                                        <p:cTn id="9" dur="1" fill="hold">
                                          <p:stCondLst>
                                            <p:cond delay="0"/>
                                          </p:stCondLst>
                                        </p:cTn>
                                        <p:tgtEl>
                                          <p:spTgt spid="155657"/>
                                        </p:tgtEl>
                                        <p:attrNameLst>
                                          <p:attrName>style.visibility</p:attrName>
                                        </p:attrNameLst>
                                      </p:cBhvr>
                                      <p:to>
                                        <p:strVal val="visible"/>
                                      </p:to>
                                    </p:set>
                                    <p:animEffect transition="in" filter="slide(fromBottom)">
                                      <p:cBhvr>
                                        <p:cTn id="10" dur="500"/>
                                        <p:tgtEl>
                                          <p:spTgt spid="155657"/>
                                        </p:tgtEl>
                                      </p:cBhvr>
                                    </p:animEffect>
                                  </p:childTnLst>
                                </p:cTn>
                              </p:par>
                              <p:par>
                                <p:cTn id="11" presetID="12" presetClass="entr" presetSubtype="4" fill="hold" nodeType="withEffect">
                                  <p:stCondLst>
                                    <p:cond delay="0"/>
                                  </p:stCondLst>
                                  <p:childTnLst>
                                    <p:set>
                                      <p:cBhvr>
                                        <p:cTn id="12" dur="1" fill="hold">
                                          <p:stCondLst>
                                            <p:cond delay="0"/>
                                          </p:stCondLst>
                                        </p:cTn>
                                        <p:tgtEl>
                                          <p:spTgt spid="155656"/>
                                        </p:tgtEl>
                                        <p:attrNameLst>
                                          <p:attrName>style.visibility</p:attrName>
                                        </p:attrNameLst>
                                      </p:cBhvr>
                                      <p:to>
                                        <p:strVal val="visible"/>
                                      </p:to>
                                    </p:set>
                                    <p:animEffect transition="in" filter="slide(fromBottom)">
                                      <p:cBhvr>
                                        <p:cTn id="13" dur="500"/>
                                        <p:tgtEl>
                                          <p:spTgt spid="155656"/>
                                        </p:tgtEl>
                                      </p:cBhvr>
                                    </p:animEffect>
                                  </p:childTnLst>
                                </p:cTn>
                              </p:par>
                              <p:par>
                                <p:cTn id="14" presetID="12" presetClass="entr" presetSubtype="4" fill="hold" nodeType="withEffect">
                                  <p:stCondLst>
                                    <p:cond delay="0"/>
                                  </p:stCondLst>
                                  <p:childTnLst>
                                    <p:set>
                                      <p:cBhvr>
                                        <p:cTn id="15" dur="1" fill="hold">
                                          <p:stCondLst>
                                            <p:cond delay="0"/>
                                          </p:stCondLst>
                                        </p:cTn>
                                        <p:tgtEl>
                                          <p:spTgt spid="155653"/>
                                        </p:tgtEl>
                                        <p:attrNameLst>
                                          <p:attrName>style.visibility</p:attrName>
                                        </p:attrNameLst>
                                      </p:cBhvr>
                                      <p:to>
                                        <p:strVal val="visible"/>
                                      </p:to>
                                    </p:set>
                                    <p:animEffect transition="in" filter="slide(fromBottom)">
                                      <p:cBhvr>
                                        <p:cTn id="16" dur="500"/>
                                        <p:tgtEl>
                                          <p:spTgt spid="155653"/>
                                        </p:tgtEl>
                                      </p:cBhvr>
                                    </p:animEffect>
                                  </p:childTnLst>
                                </p:cTn>
                              </p:par>
                              <p:par>
                                <p:cTn id="17" presetID="21"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heel(4)">
                                      <p:cBhvr>
                                        <p:cTn id="19" dur="2000"/>
                                        <p:tgtEl>
                                          <p:spTgt spid="7"/>
                                        </p:tgtEl>
                                      </p:cBhvr>
                                    </p:animEffect>
                                  </p:childTnLst>
                                </p:cTn>
                              </p:par>
                              <p:par>
                                <p:cTn id="20" presetID="21"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par>
                                <p:cTn id="23" presetID="21" presetClass="entr" presetSubtype="4"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heel(4)">
                                      <p:cBhvr>
                                        <p:cTn id="25" dur="2000"/>
                                        <p:tgtEl>
                                          <p:spTgt spid="11"/>
                                        </p:tgtEl>
                                      </p:cBhvr>
                                    </p:animEffect>
                                  </p:childTnLst>
                                </p:cTn>
                              </p:par>
                              <p:par>
                                <p:cTn id="26" presetID="21" presetClass="entr" presetSubtype="4"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heel(4)">
                                      <p:cBhvr>
                                        <p:cTn id="28" dur="2000"/>
                                        <p:tgtEl>
                                          <p:spTgt spid="10"/>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ox(in)">
                                      <p:cBhvr>
                                        <p:cTn id="31" dur="500"/>
                                        <p:tgtEl>
                                          <p:spTgt spid="12"/>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ox(in)">
                                      <p:cBhvr>
                                        <p:cTn id="34" dur="500"/>
                                        <p:tgtEl>
                                          <p:spTgt spid="13"/>
                                        </p:tgtEl>
                                      </p:cBhvr>
                                    </p:animEffect>
                                  </p:childTnLst>
                                </p:cTn>
                              </p:par>
                              <p:par>
                                <p:cTn id="35" presetID="4" presetClass="entr" presetSubtype="16"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ox(in)">
                                      <p:cBhvr>
                                        <p:cTn id="37" dur="500"/>
                                        <p:tgtEl>
                                          <p:spTgt spid="14"/>
                                        </p:tgtEl>
                                      </p:cBhvr>
                                    </p:animEffect>
                                  </p:childTnLst>
                                </p:cTn>
                              </p:par>
                              <p:par>
                                <p:cTn id="38" presetID="4"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box(in)">
                                      <p:cBhvr>
                                        <p:cTn id="4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P spid="12" grpId="0"/>
      <p:bldP spid="13" grpId="0"/>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Line 2"/>
          <p:cNvSpPr>
            <a:spLocks noChangeShapeType="1"/>
          </p:cNvSpPr>
          <p:nvPr/>
        </p:nvSpPr>
        <p:spPr bwMode="auto">
          <a:xfrm flipV="1">
            <a:off x="0" y="304800"/>
            <a:ext cx="8915400" cy="0"/>
          </a:xfrm>
          <a:prstGeom prst="line">
            <a:avLst/>
          </a:prstGeom>
          <a:noFill/>
          <a:ln w="9525">
            <a:solidFill>
              <a:schemeClr val="tx1"/>
            </a:solidFill>
            <a:round/>
            <a:headEnd/>
            <a:tailEnd/>
          </a:ln>
        </p:spPr>
        <p:txBody>
          <a:bodyPr/>
          <a:lstStyle/>
          <a:p>
            <a:endParaRPr lang="en-US"/>
          </a:p>
        </p:txBody>
      </p:sp>
      <p:sp>
        <p:nvSpPr>
          <p:cNvPr id="19458" name="Line 3"/>
          <p:cNvSpPr>
            <a:spLocks noChangeShapeType="1"/>
          </p:cNvSpPr>
          <p:nvPr/>
        </p:nvSpPr>
        <p:spPr bwMode="auto">
          <a:xfrm flipH="1">
            <a:off x="0" y="304800"/>
            <a:ext cx="19050" cy="6553200"/>
          </a:xfrm>
          <a:prstGeom prst="line">
            <a:avLst/>
          </a:prstGeom>
          <a:noFill/>
          <a:ln w="9525">
            <a:solidFill>
              <a:schemeClr val="tx1"/>
            </a:solidFill>
            <a:round/>
            <a:headEnd/>
            <a:tailEnd/>
          </a:ln>
        </p:spPr>
        <p:txBody>
          <a:bodyPr/>
          <a:lstStyle/>
          <a:p>
            <a:endParaRPr lang="en-US"/>
          </a:p>
        </p:txBody>
      </p:sp>
      <p:sp>
        <p:nvSpPr>
          <p:cNvPr id="19459" name="Line 4"/>
          <p:cNvSpPr>
            <a:spLocks noChangeShapeType="1"/>
          </p:cNvSpPr>
          <p:nvPr/>
        </p:nvSpPr>
        <p:spPr bwMode="auto">
          <a:xfrm>
            <a:off x="609600" y="228600"/>
            <a:ext cx="0" cy="6629400"/>
          </a:xfrm>
          <a:prstGeom prst="line">
            <a:avLst/>
          </a:prstGeom>
          <a:noFill/>
          <a:ln w="9525">
            <a:solidFill>
              <a:schemeClr val="tx1"/>
            </a:solidFill>
            <a:round/>
            <a:headEnd/>
            <a:tailEnd/>
          </a:ln>
        </p:spPr>
        <p:txBody>
          <a:bodyPr/>
          <a:lstStyle/>
          <a:p>
            <a:endParaRPr lang="en-US"/>
          </a:p>
        </p:txBody>
      </p:sp>
      <p:sp>
        <p:nvSpPr>
          <p:cNvPr id="19460" name="Line 6"/>
          <p:cNvSpPr>
            <a:spLocks noChangeShapeType="1"/>
          </p:cNvSpPr>
          <p:nvPr/>
        </p:nvSpPr>
        <p:spPr bwMode="auto">
          <a:xfrm>
            <a:off x="2286000" y="381000"/>
            <a:ext cx="0" cy="6629400"/>
          </a:xfrm>
          <a:prstGeom prst="line">
            <a:avLst/>
          </a:prstGeom>
          <a:noFill/>
          <a:ln w="9525">
            <a:solidFill>
              <a:schemeClr val="tx1"/>
            </a:solidFill>
            <a:round/>
            <a:headEnd/>
            <a:tailEnd/>
          </a:ln>
        </p:spPr>
        <p:txBody>
          <a:bodyPr/>
          <a:lstStyle/>
          <a:p>
            <a:endParaRPr lang="en-US"/>
          </a:p>
        </p:txBody>
      </p:sp>
      <p:sp>
        <p:nvSpPr>
          <p:cNvPr id="19461" name="Line 7"/>
          <p:cNvSpPr>
            <a:spLocks noChangeShapeType="1"/>
          </p:cNvSpPr>
          <p:nvPr/>
        </p:nvSpPr>
        <p:spPr bwMode="auto">
          <a:xfrm flipV="1">
            <a:off x="0" y="1628775"/>
            <a:ext cx="8915400" cy="0"/>
          </a:xfrm>
          <a:prstGeom prst="line">
            <a:avLst/>
          </a:prstGeom>
          <a:noFill/>
          <a:ln w="9525">
            <a:solidFill>
              <a:schemeClr val="tx1"/>
            </a:solidFill>
            <a:round/>
            <a:headEnd/>
            <a:tailEnd/>
          </a:ln>
        </p:spPr>
        <p:txBody>
          <a:bodyPr/>
          <a:lstStyle/>
          <a:p>
            <a:endParaRPr lang="en-US"/>
          </a:p>
        </p:txBody>
      </p:sp>
      <p:sp>
        <p:nvSpPr>
          <p:cNvPr id="169992" name="Text Box 8"/>
          <p:cNvSpPr txBox="1">
            <a:spLocks noChangeArrowheads="1"/>
          </p:cNvSpPr>
          <p:nvPr/>
        </p:nvSpPr>
        <p:spPr bwMode="auto">
          <a:xfrm>
            <a:off x="0" y="381000"/>
            <a:ext cx="685800" cy="947738"/>
          </a:xfrm>
          <a:prstGeom prst="rect">
            <a:avLst/>
          </a:prstGeom>
          <a:noFill/>
          <a:ln w="9525">
            <a:noFill/>
            <a:miter lim="800000"/>
            <a:headEnd/>
            <a:tailEnd/>
          </a:ln>
          <a:effectLst/>
        </p:spPr>
        <p:txBody>
          <a:bodyPr>
            <a:spAutoFit/>
          </a:bodyPr>
          <a:lstStyle/>
          <a:p>
            <a:pPr eaLnBrk="0" hangingPunct="0">
              <a:spcBef>
                <a:spcPct val="50000"/>
              </a:spcBef>
            </a:pPr>
            <a:r>
              <a:rPr lang="en-US" sz="1600" b="1">
                <a:effectLst>
                  <a:outerShdw blurRad="38100" dist="38100" dir="2700000" algn="tl">
                    <a:srgbClr val="C0C0C0"/>
                  </a:outerShdw>
                </a:effectLst>
                <a:latin typeface="Times New Roman" pitchFamily="18" charset="0"/>
                <a:cs typeface="Times New Roman" pitchFamily="18" charset="0"/>
              </a:rPr>
              <a:t>TT</a:t>
            </a:r>
          </a:p>
          <a:p>
            <a:pPr eaLnBrk="0" hangingPunct="0">
              <a:spcBef>
                <a:spcPct val="50000"/>
              </a:spcBef>
            </a:pPr>
            <a:r>
              <a:rPr lang="en-US" sz="1600" b="1">
                <a:effectLst>
                  <a:outerShdw blurRad="38100" dist="38100" dir="2700000" algn="tl">
                    <a:srgbClr val="C0C0C0"/>
                  </a:outerShdw>
                </a:effectLst>
                <a:latin typeface="Times New Roman" pitchFamily="18" charset="0"/>
                <a:cs typeface="Times New Roman" pitchFamily="18" charset="0"/>
              </a:rPr>
              <a:t>Hành vi</a:t>
            </a:r>
          </a:p>
        </p:txBody>
      </p:sp>
      <p:sp>
        <p:nvSpPr>
          <p:cNvPr id="19463" name="Line 9"/>
          <p:cNvSpPr>
            <a:spLocks noChangeShapeType="1"/>
          </p:cNvSpPr>
          <p:nvPr/>
        </p:nvSpPr>
        <p:spPr bwMode="auto">
          <a:xfrm>
            <a:off x="1447800" y="990600"/>
            <a:ext cx="0" cy="5943600"/>
          </a:xfrm>
          <a:prstGeom prst="line">
            <a:avLst/>
          </a:prstGeom>
          <a:noFill/>
          <a:ln w="9525">
            <a:solidFill>
              <a:schemeClr val="tx1"/>
            </a:solidFill>
            <a:round/>
            <a:headEnd/>
            <a:tailEnd/>
          </a:ln>
        </p:spPr>
        <p:txBody>
          <a:bodyPr/>
          <a:lstStyle/>
          <a:p>
            <a:endParaRPr lang="en-US"/>
          </a:p>
        </p:txBody>
      </p:sp>
      <p:sp>
        <p:nvSpPr>
          <p:cNvPr id="169995" name="Text Box 11"/>
          <p:cNvSpPr txBox="1">
            <a:spLocks noChangeArrowheads="1"/>
          </p:cNvSpPr>
          <p:nvPr/>
        </p:nvSpPr>
        <p:spPr bwMode="auto">
          <a:xfrm>
            <a:off x="685800" y="304800"/>
            <a:ext cx="1600200" cy="701675"/>
          </a:xfrm>
          <a:prstGeom prst="rect">
            <a:avLst/>
          </a:prstGeom>
          <a:noFill/>
          <a:ln w="9525">
            <a:noFill/>
            <a:miter lim="800000"/>
            <a:headEnd/>
            <a:tailEnd/>
          </a:ln>
          <a:effectLst/>
        </p:spPr>
        <p:txBody>
          <a:bodyPr>
            <a:spAutoFit/>
          </a:bodyPr>
          <a:lstStyle/>
          <a:p>
            <a:pPr eaLnBrk="0" hangingPunct="0">
              <a:spcBef>
                <a:spcPct val="50000"/>
              </a:spcBef>
            </a:pPr>
            <a:r>
              <a:rPr lang="en-US" sz="2000" b="1">
                <a:effectLst>
                  <a:outerShdw blurRad="38100" dist="38100" dir="2700000" algn="tl">
                    <a:srgbClr val="C0C0C0"/>
                  </a:outerShdw>
                </a:effectLst>
                <a:latin typeface="Times New Roman" pitchFamily="18" charset="0"/>
                <a:cs typeface="Times New Roman" pitchFamily="18" charset="0"/>
              </a:rPr>
              <a:t>Có lỗi hay không có lỗi</a:t>
            </a:r>
          </a:p>
        </p:txBody>
      </p:sp>
      <p:sp>
        <p:nvSpPr>
          <p:cNvPr id="19465" name="Line 13"/>
          <p:cNvSpPr>
            <a:spLocks noChangeShapeType="1"/>
          </p:cNvSpPr>
          <p:nvPr/>
        </p:nvSpPr>
        <p:spPr bwMode="auto">
          <a:xfrm flipV="1">
            <a:off x="685800" y="990600"/>
            <a:ext cx="1524000" cy="0"/>
          </a:xfrm>
          <a:prstGeom prst="line">
            <a:avLst/>
          </a:prstGeom>
          <a:noFill/>
          <a:ln w="9525">
            <a:solidFill>
              <a:schemeClr val="tx1"/>
            </a:solidFill>
            <a:round/>
            <a:headEnd/>
            <a:tailEnd/>
          </a:ln>
        </p:spPr>
        <p:txBody>
          <a:bodyPr/>
          <a:lstStyle/>
          <a:p>
            <a:endParaRPr lang="en-US"/>
          </a:p>
        </p:txBody>
      </p:sp>
      <p:sp>
        <p:nvSpPr>
          <p:cNvPr id="169998" name="Text Box 14"/>
          <p:cNvSpPr txBox="1">
            <a:spLocks noChangeArrowheads="1"/>
          </p:cNvSpPr>
          <p:nvPr/>
        </p:nvSpPr>
        <p:spPr bwMode="auto">
          <a:xfrm>
            <a:off x="762000" y="1066800"/>
            <a:ext cx="533400" cy="396875"/>
          </a:xfrm>
          <a:prstGeom prst="rect">
            <a:avLst/>
          </a:prstGeom>
          <a:noFill/>
          <a:ln w="9525">
            <a:noFill/>
            <a:miter lim="800000"/>
            <a:headEnd/>
            <a:tailEnd/>
          </a:ln>
          <a:effectLst/>
        </p:spPr>
        <p:txBody>
          <a:bodyPr>
            <a:spAutoFit/>
          </a:bodyPr>
          <a:lstStyle/>
          <a:p>
            <a:pPr eaLnBrk="0" hangingPunct="0">
              <a:spcBef>
                <a:spcPct val="50000"/>
              </a:spcBef>
            </a:pPr>
            <a:r>
              <a:rPr lang="en-US" sz="2000" b="1">
                <a:effectLst>
                  <a:outerShdw blurRad="38100" dist="38100" dir="2700000" algn="tl">
                    <a:srgbClr val="C0C0C0"/>
                  </a:outerShdw>
                </a:effectLst>
                <a:latin typeface="Times New Roman" pitchFamily="18" charset="0"/>
                <a:cs typeface="Times New Roman" pitchFamily="18" charset="0"/>
              </a:rPr>
              <a:t>Có</a:t>
            </a:r>
          </a:p>
        </p:txBody>
      </p:sp>
      <p:sp>
        <p:nvSpPr>
          <p:cNvPr id="169999" name="Text Box 15"/>
          <p:cNvSpPr txBox="1">
            <a:spLocks noChangeArrowheads="1"/>
          </p:cNvSpPr>
          <p:nvPr/>
        </p:nvSpPr>
        <p:spPr bwMode="auto">
          <a:xfrm>
            <a:off x="1331913" y="1066800"/>
            <a:ext cx="1030287" cy="396875"/>
          </a:xfrm>
          <a:prstGeom prst="rect">
            <a:avLst/>
          </a:prstGeom>
          <a:noFill/>
          <a:ln w="9525">
            <a:noFill/>
            <a:miter lim="800000"/>
            <a:headEnd/>
            <a:tailEnd/>
          </a:ln>
          <a:effectLst/>
        </p:spPr>
        <p:txBody>
          <a:bodyPr>
            <a:spAutoFit/>
          </a:bodyPr>
          <a:lstStyle/>
          <a:p>
            <a:pPr eaLnBrk="0" hangingPunct="0">
              <a:spcBef>
                <a:spcPct val="50000"/>
              </a:spcBef>
            </a:pPr>
            <a:r>
              <a:rPr lang="en-US" sz="2000" b="1">
                <a:effectLst>
                  <a:outerShdw blurRad="38100" dist="38100" dir="2700000" algn="tl">
                    <a:srgbClr val="C0C0C0"/>
                  </a:outerShdw>
                </a:effectLst>
                <a:latin typeface="Times New Roman" pitchFamily="18" charset="0"/>
                <a:cs typeface="Times New Roman" pitchFamily="18" charset="0"/>
              </a:rPr>
              <a:t> Không</a:t>
            </a:r>
          </a:p>
        </p:txBody>
      </p:sp>
      <p:sp>
        <p:nvSpPr>
          <p:cNvPr id="170002" name="Text Box 18"/>
          <p:cNvSpPr txBox="1">
            <a:spLocks noChangeArrowheads="1"/>
          </p:cNvSpPr>
          <p:nvPr/>
        </p:nvSpPr>
        <p:spPr bwMode="auto">
          <a:xfrm>
            <a:off x="117984" y="1981200"/>
            <a:ext cx="533400" cy="366713"/>
          </a:xfrm>
          <a:prstGeom prst="rect">
            <a:avLst/>
          </a:prstGeom>
          <a:noFill/>
          <a:ln w="9525">
            <a:noFill/>
            <a:miter lim="800000"/>
            <a:headEnd/>
            <a:tailEnd/>
          </a:ln>
          <a:effectLst/>
        </p:spPr>
        <p:txBody>
          <a:bodyPr>
            <a:spAutoFit/>
          </a:bodyPr>
          <a:lstStyle/>
          <a:p>
            <a:pPr eaLnBrk="0" fontAlgn="auto" hangingPunct="0">
              <a:spcBef>
                <a:spcPct val="50000"/>
              </a:spcBef>
              <a:spcAft>
                <a:spcPts val="0"/>
              </a:spcAft>
              <a:defRPr/>
            </a:pPr>
            <a:r>
              <a:rPr lang="en-US" b="1" dirty="0">
                <a:effectLst>
                  <a:outerShdw blurRad="38100" dist="38100" dir="2700000" algn="tl">
                    <a:srgbClr val="FFFFFF"/>
                  </a:outerShdw>
                </a:effectLst>
                <a:latin typeface="Times New Roman" pitchFamily="18" charset="0"/>
                <a:cs typeface="Times New Roman" pitchFamily="18" charset="0"/>
              </a:rPr>
              <a:t>1</a:t>
            </a:r>
          </a:p>
        </p:txBody>
      </p:sp>
      <p:sp>
        <p:nvSpPr>
          <p:cNvPr id="19469" name="Line 20"/>
          <p:cNvSpPr>
            <a:spLocks noChangeShapeType="1"/>
          </p:cNvSpPr>
          <p:nvPr/>
        </p:nvSpPr>
        <p:spPr bwMode="auto">
          <a:xfrm flipV="1">
            <a:off x="0" y="2971800"/>
            <a:ext cx="8915400" cy="0"/>
          </a:xfrm>
          <a:prstGeom prst="line">
            <a:avLst/>
          </a:prstGeom>
          <a:noFill/>
          <a:ln w="9525">
            <a:solidFill>
              <a:schemeClr val="tx1"/>
            </a:solidFill>
            <a:round/>
            <a:headEnd/>
            <a:tailEnd/>
          </a:ln>
        </p:spPr>
        <p:txBody>
          <a:bodyPr/>
          <a:lstStyle/>
          <a:p>
            <a:endParaRPr lang="en-US"/>
          </a:p>
        </p:txBody>
      </p:sp>
      <p:sp>
        <p:nvSpPr>
          <p:cNvPr id="170005" name="Text Box 21"/>
          <p:cNvSpPr txBox="1">
            <a:spLocks noChangeArrowheads="1"/>
          </p:cNvSpPr>
          <p:nvPr/>
        </p:nvSpPr>
        <p:spPr bwMode="auto">
          <a:xfrm>
            <a:off x="117984" y="3429000"/>
            <a:ext cx="457200" cy="366713"/>
          </a:xfrm>
          <a:prstGeom prst="rect">
            <a:avLst/>
          </a:prstGeom>
          <a:noFill/>
          <a:ln w="9525">
            <a:noFill/>
            <a:miter lim="800000"/>
            <a:headEnd/>
            <a:tailEnd/>
          </a:ln>
          <a:effectLst/>
        </p:spPr>
        <p:txBody>
          <a:bodyPr>
            <a:spAutoFit/>
          </a:bodyPr>
          <a:lstStyle/>
          <a:p>
            <a:pPr eaLnBrk="0" fontAlgn="auto" hangingPunct="0">
              <a:spcBef>
                <a:spcPct val="50000"/>
              </a:spcBef>
              <a:spcAft>
                <a:spcPts val="0"/>
              </a:spcAft>
              <a:defRPr/>
            </a:pPr>
            <a:r>
              <a:rPr lang="en-US" b="1" dirty="0">
                <a:effectLst>
                  <a:outerShdw blurRad="38100" dist="38100" dir="2700000" algn="tl">
                    <a:srgbClr val="FFFFFF"/>
                  </a:outerShdw>
                </a:effectLst>
                <a:latin typeface="Times New Roman" pitchFamily="18" charset="0"/>
                <a:cs typeface="Times New Roman" pitchFamily="18" charset="0"/>
              </a:rPr>
              <a:t>2</a:t>
            </a:r>
          </a:p>
        </p:txBody>
      </p:sp>
      <p:sp>
        <p:nvSpPr>
          <p:cNvPr id="19471" name="Line 23"/>
          <p:cNvSpPr>
            <a:spLocks noChangeShapeType="1"/>
          </p:cNvSpPr>
          <p:nvPr/>
        </p:nvSpPr>
        <p:spPr bwMode="auto">
          <a:xfrm flipV="1">
            <a:off x="0" y="4343400"/>
            <a:ext cx="8915400" cy="0"/>
          </a:xfrm>
          <a:prstGeom prst="line">
            <a:avLst/>
          </a:prstGeom>
          <a:noFill/>
          <a:ln w="9525">
            <a:solidFill>
              <a:schemeClr val="tx1"/>
            </a:solidFill>
            <a:round/>
            <a:headEnd/>
            <a:tailEnd/>
          </a:ln>
        </p:spPr>
        <p:txBody>
          <a:bodyPr/>
          <a:lstStyle/>
          <a:p>
            <a:endParaRPr lang="en-US"/>
          </a:p>
        </p:txBody>
      </p:sp>
      <p:sp>
        <p:nvSpPr>
          <p:cNvPr id="170008" name="Text Box 24"/>
          <p:cNvSpPr txBox="1">
            <a:spLocks noChangeArrowheads="1"/>
          </p:cNvSpPr>
          <p:nvPr/>
        </p:nvSpPr>
        <p:spPr bwMode="auto">
          <a:xfrm>
            <a:off x="0" y="4724400"/>
            <a:ext cx="415925" cy="369888"/>
          </a:xfrm>
          <a:prstGeom prst="rect">
            <a:avLst/>
          </a:prstGeom>
          <a:noFill/>
          <a:ln w="9525">
            <a:noFill/>
            <a:miter lim="800000"/>
            <a:headEnd/>
            <a:tailEnd/>
          </a:ln>
          <a:effectLst/>
        </p:spPr>
        <p:txBody>
          <a:bodyPr wrap="none">
            <a:spAutoFit/>
          </a:bodyPr>
          <a:lstStyle/>
          <a:p>
            <a:pPr algn="r" eaLnBrk="0" fontAlgn="auto" hangingPunct="0">
              <a:spcBef>
                <a:spcPts val="0"/>
              </a:spcBef>
              <a:spcAft>
                <a:spcPts val="0"/>
              </a:spcAft>
              <a:defRPr/>
            </a:pPr>
            <a:r>
              <a:rPr lang="en-US" b="1">
                <a:effectLst>
                  <a:outerShdw blurRad="38100" dist="38100" dir="2700000" algn="tl">
                    <a:srgbClr val="FFFFFF"/>
                  </a:outerShdw>
                </a:effectLst>
                <a:latin typeface="Times New Roman" pitchFamily="18" charset="0"/>
                <a:cs typeface="Times New Roman" pitchFamily="18" charset="0"/>
              </a:rPr>
              <a:t>  3</a:t>
            </a:r>
          </a:p>
        </p:txBody>
      </p:sp>
      <p:sp>
        <p:nvSpPr>
          <p:cNvPr id="19473" name="Line 26"/>
          <p:cNvSpPr>
            <a:spLocks noChangeShapeType="1"/>
          </p:cNvSpPr>
          <p:nvPr/>
        </p:nvSpPr>
        <p:spPr bwMode="auto">
          <a:xfrm flipV="1">
            <a:off x="0" y="6858000"/>
            <a:ext cx="8839200" cy="0"/>
          </a:xfrm>
          <a:prstGeom prst="line">
            <a:avLst/>
          </a:prstGeom>
          <a:noFill/>
          <a:ln w="9525">
            <a:solidFill>
              <a:schemeClr val="tx1"/>
            </a:solidFill>
            <a:round/>
            <a:headEnd/>
            <a:tailEnd/>
          </a:ln>
        </p:spPr>
        <p:txBody>
          <a:bodyPr/>
          <a:lstStyle/>
          <a:p>
            <a:endParaRPr lang="en-US"/>
          </a:p>
        </p:txBody>
      </p:sp>
      <p:sp>
        <p:nvSpPr>
          <p:cNvPr id="19474" name="Line 29"/>
          <p:cNvSpPr>
            <a:spLocks noChangeShapeType="1"/>
          </p:cNvSpPr>
          <p:nvPr/>
        </p:nvSpPr>
        <p:spPr bwMode="auto">
          <a:xfrm flipV="1">
            <a:off x="0" y="5562600"/>
            <a:ext cx="8915400" cy="0"/>
          </a:xfrm>
          <a:prstGeom prst="line">
            <a:avLst/>
          </a:prstGeom>
          <a:noFill/>
          <a:ln w="9525">
            <a:solidFill>
              <a:schemeClr val="tx1"/>
            </a:solidFill>
            <a:round/>
            <a:headEnd/>
            <a:tailEnd/>
          </a:ln>
        </p:spPr>
        <p:txBody>
          <a:bodyPr/>
          <a:lstStyle/>
          <a:p>
            <a:endParaRPr lang="en-US"/>
          </a:p>
        </p:txBody>
      </p:sp>
      <p:sp>
        <p:nvSpPr>
          <p:cNvPr id="19475" name="Line 32"/>
          <p:cNvSpPr>
            <a:spLocks noChangeShapeType="1"/>
          </p:cNvSpPr>
          <p:nvPr/>
        </p:nvSpPr>
        <p:spPr bwMode="auto">
          <a:xfrm flipV="1">
            <a:off x="0" y="6858000"/>
            <a:ext cx="8915400" cy="0"/>
          </a:xfrm>
          <a:prstGeom prst="line">
            <a:avLst/>
          </a:prstGeom>
          <a:noFill/>
          <a:ln w="9525">
            <a:solidFill>
              <a:schemeClr val="tx1"/>
            </a:solidFill>
            <a:round/>
            <a:headEnd/>
            <a:tailEnd/>
          </a:ln>
        </p:spPr>
        <p:txBody>
          <a:bodyPr/>
          <a:lstStyle/>
          <a:p>
            <a:endParaRPr lang="en-US"/>
          </a:p>
        </p:txBody>
      </p:sp>
      <p:sp>
        <p:nvSpPr>
          <p:cNvPr id="170020" name="Text Box 36"/>
          <p:cNvSpPr txBox="1">
            <a:spLocks noChangeArrowheads="1"/>
          </p:cNvSpPr>
          <p:nvPr/>
        </p:nvSpPr>
        <p:spPr bwMode="auto">
          <a:xfrm>
            <a:off x="914400" y="3429000"/>
            <a:ext cx="228600" cy="523875"/>
          </a:xfrm>
          <a:prstGeom prst="rect">
            <a:avLst/>
          </a:prstGeom>
          <a:noFill/>
          <a:ln w="9525">
            <a:noFill/>
            <a:miter lim="800000"/>
            <a:headEnd/>
            <a:tailEnd/>
          </a:ln>
          <a:effectLst/>
        </p:spPr>
        <p:txBody>
          <a:bodyPr>
            <a:spAutoFit/>
          </a:bodyPr>
          <a:lstStyle/>
          <a:p>
            <a:pPr eaLnBrk="0" fontAlgn="auto" hangingPunct="0">
              <a:spcBef>
                <a:spcPct val="50000"/>
              </a:spcBef>
              <a:spcAft>
                <a:spcPts val="0"/>
              </a:spcAft>
              <a:defRPr/>
            </a:pPr>
            <a:r>
              <a:rPr lang="en-US" sz="2800" b="1">
                <a:effectLst>
                  <a:outerShdw blurRad="38100" dist="38100" dir="2700000" algn="tl">
                    <a:srgbClr val="FFFFFF"/>
                  </a:outerShdw>
                </a:effectLst>
                <a:latin typeface="+mn-lt"/>
                <a:cs typeface="+mn-cs"/>
              </a:rPr>
              <a:t>X</a:t>
            </a:r>
          </a:p>
        </p:txBody>
      </p:sp>
      <p:sp>
        <p:nvSpPr>
          <p:cNvPr id="170023" name="Text Box 39"/>
          <p:cNvSpPr txBox="1">
            <a:spLocks noChangeArrowheads="1"/>
          </p:cNvSpPr>
          <p:nvPr/>
        </p:nvSpPr>
        <p:spPr bwMode="auto">
          <a:xfrm>
            <a:off x="914400" y="6172200"/>
            <a:ext cx="228600" cy="523875"/>
          </a:xfrm>
          <a:prstGeom prst="rect">
            <a:avLst/>
          </a:prstGeom>
          <a:noFill/>
          <a:ln w="9525">
            <a:noFill/>
            <a:miter lim="800000"/>
            <a:headEnd/>
            <a:tailEnd/>
          </a:ln>
          <a:effectLst/>
        </p:spPr>
        <p:txBody>
          <a:bodyPr>
            <a:spAutoFit/>
          </a:bodyPr>
          <a:lstStyle/>
          <a:p>
            <a:pPr eaLnBrk="0" fontAlgn="auto" hangingPunct="0">
              <a:spcBef>
                <a:spcPct val="50000"/>
              </a:spcBef>
              <a:spcAft>
                <a:spcPts val="0"/>
              </a:spcAft>
              <a:defRPr/>
            </a:pPr>
            <a:r>
              <a:rPr lang="en-US" sz="2800" b="1">
                <a:effectLst>
                  <a:outerShdw blurRad="38100" dist="38100" dir="2700000" algn="tl">
                    <a:srgbClr val="FFFFFF"/>
                  </a:outerShdw>
                </a:effectLst>
                <a:latin typeface="+mn-lt"/>
                <a:cs typeface="+mn-cs"/>
              </a:rPr>
              <a:t>X</a:t>
            </a:r>
          </a:p>
        </p:txBody>
      </p:sp>
      <p:sp>
        <p:nvSpPr>
          <p:cNvPr id="170024" name="Text Box 40"/>
          <p:cNvSpPr txBox="1">
            <a:spLocks noChangeArrowheads="1"/>
          </p:cNvSpPr>
          <p:nvPr/>
        </p:nvSpPr>
        <p:spPr bwMode="auto">
          <a:xfrm>
            <a:off x="1676400" y="4724400"/>
            <a:ext cx="228600" cy="523875"/>
          </a:xfrm>
          <a:prstGeom prst="rect">
            <a:avLst/>
          </a:prstGeom>
          <a:noFill/>
          <a:ln w="9525">
            <a:noFill/>
            <a:miter lim="800000"/>
            <a:headEnd/>
            <a:tailEnd/>
          </a:ln>
          <a:effectLst/>
        </p:spPr>
        <p:txBody>
          <a:bodyPr>
            <a:spAutoFit/>
          </a:bodyPr>
          <a:lstStyle/>
          <a:p>
            <a:pPr eaLnBrk="0" fontAlgn="auto" hangingPunct="0">
              <a:spcBef>
                <a:spcPct val="50000"/>
              </a:spcBef>
              <a:spcAft>
                <a:spcPts val="0"/>
              </a:spcAft>
              <a:defRPr/>
            </a:pPr>
            <a:r>
              <a:rPr lang="en-US" sz="2800" b="1">
                <a:effectLst>
                  <a:outerShdw blurRad="38100" dist="38100" dir="2700000" algn="tl">
                    <a:srgbClr val="FFFFFF"/>
                  </a:outerShdw>
                </a:effectLst>
                <a:latin typeface="+mn-lt"/>
                <a:cs typeface="+mn-cs"/>
              </a:rPr>
              <a:t>X</a:t>
            </a:r>
          </a:p>
        </p:txBody>
      </p:sp>
      <p:sp>
        <p:nvSpPr>
          <p:cNvPr id="19479" name="Line 47"/>
          <p:cNvSpPr>
            <a:spLocks noChangeShapeType="1"/>
          </p:cNvSpPr>
          <p:nvPr/>
        </p:nvSpPr>
        <p:spPr bwMode="auto">
          <a:xfrm>
            <a:off x="8915400" y="304800"/>
            <a:ext cx="0" cy="6553200"/>
          </a:xfrm>
          <a:prstGeom prst="line">
            <a:avLst/>
          </a:prstGeom>
          <a:noFill/>
          <a:ln w="9525">
            <a:solidFill>
              <a:schemeClr val="tx1"/>
            </a:solidFill>
            <a:round/>
            <a:headEnd/>
            <a:tailEnd/>
          </a:ln>
        </p:spPr>
        <p:txBody>
          <a:bodyPr/>
          <a:lstStyle/>
          <a:p>
            <a:endParaRPr lang="en-US"/>
          </a:p>
        </p:txBody>
      </p:sp>
      <p:sp>
        <p:nvSpPr>
          <p:cNvPr id="19480" name="Text Box 49"/>
          <p:cNvSpPr txBox="1">
            <a:spLocks noChangeArrowheads="1"/>
          </p:cNvSpPr>
          <p:nvPr/>
        </p:nvSpPr>
        <p:spPr bwMode="auto">
          <a:xfrm>
            <a:off x="2362200" y="457200"/>
            <a:ext cx="4800600" cy="457200"/>
          </a:xfrm>
          <a:prstGeom prst="rect">
            <a:avLst/>
          </a:prstGeom>
          <a:noFill/>
          <a:ln w="9525">
            <a:noFill/>
            <a:miter lim="800000"/>
            <a:headEnd/>
            <a:tailEnd/>
          </a:ln>
        </p:spPr>
        <p:txBody>
          <a:bodyPr>
            <a:spAutoFit/>
          </a:bodyPr>
          <a:lstStyle/>
          <a:p>
            <a:pPr algn="ctr">
              <a:spcBef>
                <a:spcPct val="50000"/>
              </a:spcBef>
            </a:pPr>
            <a:r>
              <a:rPr lang="en-US" sz="2400" b="1">
                <a:solidFill>
                  <a:schemeClr val="tx2"/>
                </a:solidFill>
                <a:latin typeface="Times New Roman" pitchFamily="18" charset="0"/>
              </a:rPr>
              <a:t>Hậu quả:</a:t>
            </a:r>
          </a:p>
        </p:txBody>
      </p:sp>
      <p:sp>
        <p:nvSpPr>
          <p:cNvPr id="170034" name="Text Box 50"/>
          <p:cNvSpPr txBox="1">
            <a:spLocks noChangeArrowheads="1"/>
          </p:cNvSpPr>
          <p:nvPr/>
        </p:nvSpPr>
        <p:spPr bwMode="auto">
          <a:xfrm>
            <a:off x="914400" y="1828800"/>
            <a:ext cx="228600" cy="523875"/>
          </a:xfrm>
          <a:prstGeom prst="rect">
            <a:avLst/>
          </a:prstGeom>
          <a:noFill/>
          <a:ln w="9525">
            <a:noFill/>
            <a:miter lim="800000"/>
            <a:headEnd/>
            <a:tailEnd/>
          </a:ln>
          <a:effectLst/>
        </p:spPr>
        <p:txBody>
          <a:bodyPr>
            <a:spAutoFit/>
          </a:bodyPr>
          <a:lstStyle/>
          <a:p>
            <a:pPr eaLnBrk="0" fontAlgn="auto" hangingPunct="0">
              <a:spcBef>
                <a:spcPct val="50000"/>
              </a:spcBef>
              <a:spcAft>
                <a:spcPts val="0"/>
              </a:spcAft>
              <a:defRPr/>
            </a:pPr>
            <a:r>
              <a:rPr lang="en-US" sz="2800" b="1">
                <a:effectLst>
                  <a:outerShdw blurRad="38100" dist="38100" dir="2700000" algn="tl">
                    <a:srgbClr val="FFFFFF"/>
                  </a:outerShdw>
                </a:effectLst>
                <a:latin typeface="+mn-lt"/>
                <a:cs typeface="+mn-cs"/>
              </a:rPr>
              <a:t>X</a:t>
            </a:r>
          </a:p>
        </p:txBody>
      </p:sp>
      <p:sp>
        <p:nvSpPr>
          <p:cNvPr id="170036" name="Text Box 52"/>
          <p:cNvSpPr txBox="1">
            <a:spLocks noChangeArrowheads="1"/>
          </p:cNvSpPr>
          <p:nvPr/>
        </p:nvSpPr>
        <p:spPr bwMode="auto">
          <a:xfrm>
            <a:off x="2362200" y="1676400"/>
            <a:ext cx="44958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Times New Roman" pitchFamily="18" charset="0"/>
              </a:rPr>
              <a:t>Tắc cống, ngập nước</a:t>
            </a:r>
          </a:p>
        </p:txBody>
      </p:sp>
      <p:sp>
        <p:nvSpPr>
          <p:cNvPr id="170037" name="Text Box 53"/>
          <p:cNvSpPr txBox="1">
            <a:spLocks noChangeArrowheads="1"/>
          </p:cNvSpPr>
          <p:nvPr/>
        </p:nvSpPr>
        <p:spPr bwMode="auto">
          <a:xfrm>
            <a:off x="2438400" y="3429000"/>
            <a:ext cx="48768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Times New Roman" pitchFamily="18" charset="0"/>
              </a:rPr>
              <a:t>Thiệt hại về người và của</a:t>
            </a:r>
          </a:p>
        </p:txBody>
      </p:sp>
      <p:sp>
        <p:nvSpPr>
          <p:cNvPr id="170038" name="Text Box 54"/>
          <p:cNvSpPr txBox="1">
            <a:spLocks noChangeArrowheads="1"/>
          </p:cNvSpPr>
          <p:nvPr/>
        </p:nvSpPr>
        <p:spPr bwMode="auto">
          <a:xfrm>
            <a:off x="2438400" y="4572000"/>
            <a:ext cx="48768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Times New Roman" pitchFamily="18" charset="0"/>
              </a:rPr>
              <a:t>Phá hủy tài sản</a:t>
            </a:r>
          </a:p>
        </p:txBody>
      </p:sp>
      <p:sp>
        <p:nvSpPr>
          <p:cNvPr id="170041" name="Text Box 57"/>
          <p:cNvSpPr txBox="1">
            <a:spLocks noChangeArrowheads="1"/>
          </p:cNvSpPr>
          <p:nvPr/>
        </p:nvSpPr>
        <p:spPr bwMode="auto">
          <a:xfrm>
            <a:off x="2438400" y="6096000"/>
            <a:ext cx="4876800" cy="457200"/>
          </a:xfrm>
          <a:prstGeom prst="rect">
            <a:avLst/>
          </a:prstGeom>
          <a:noFill/>
          <a:ln w="9525">
            <a:noFill/>
            <a:miter lim="800000"/>
            <a:headEnd/>
            <a:tailEnd/>
          </a:ln>
        </p:spPr>
        <p:txBody>
          <a:bodyPr>
            <a:spAutoFit/>
          </a:bodyPr>
          <a:lstStyle/>
          <a:p>
            <a:pPr>
              <a:spcBef>
                <a:spcPct val="50000"/>
              </a:spcBef>
            </a:pPr>
            <a:r>
              <a:rPr lang="en-US" sz="2400">
                <a:solidFill>
                  <a:schemeClr val="tx2"/>
                </a:solidFill>
                <a:latin typeface="Times New Roman" pitchFamily="18" charset="0"/>
              </a:rPr>
              <a:t>Người khác bị thương</a:t>
            </a:r>
          </a:p>
        </p:txBody>
      </p:sp>
      <p:sp>
        <p:nvSpPr>
          <p:cNvPr id="19486" name="Line 58"/>
          <p:cNvSpPr>
            <a:spLocks noChangeShapeType="1"/>
          </p:cNvSpPr>
          <p:nvPr/>
        </p:nvSpPr>
        <p:spPr bwMode="auto">
          <a:xfrm>
            <a:off x="6934200" y="304800"/>
            <a:ext cx="0" cy="6553200"/>
          </a:xfrm>
          <a:prstGeom prst="line">
            <a:avLst/>
          </a:prstGeom>
          <a:noFill/>
          <a:ln w="9525">
            <a:solidFill>
              <a:schemeClr val="tx1"/>
            </a:solidFill>
            <a:round/>
            <a:headEnd/>
            <a:tailEnd/>
          </a:ln>
        </p:spPr>
        <p:txBody>
          <a:bodyPr/>
          <a:lstStyle/>
          <a:p>
            <a:endParaRPr lang="en-US"/>
          </a:p>
        </p:txBody>
      </p:sp>
      <p:sp>
        <p:nvSpPr>
          <p:cNvPr id="19487" name="Line 59"/>
          <p:cNvSpPr>
            <a:spLocks noChangeShapeType="1"/>
          </p:cNvSpPr>
          <p:nvPr/>
        </p:nvSpPr>
        <p:spPr bwMode="auto">
          <a:xfrm flipV="1">
            <a:off x="6934200" y="914400"/>
            <a:ext cx="1981200" cy="0"/>
          </a:xfrm>
          <a:prstGeom prst="line">
            <a:avLst/>
          </a:prstGeom>
          <a:noFill/>
          <a:ln w="9525">
            <a:solidFill>
              <a:schemeClr val="tx1"/>
            </a:solidFill>
            <a:round/>
            <a:headEnd/>
            <a:tailEnd/>
          </a:ln>
        </p:spPr>
        <p:txBody>
          <a:bodyPr/>
          <a:lstStyle/>
          <a:p>
            <a:endParaRPr lang="en-US"/>
          </a:p>
        </p:txBody>
      </p:sp>
      <p:sp>
        <p:nvSpPr>
          <p:cNvPr id="19488" name="Line 60"/>
          <p:cNvSpPr>
            <a:spLocks noChangeShapeType="1"/>
          </p:cNvSpPr>
          <p:nvPr/>
        </p:nvSpPr>
        <p:spPr bwMode="auto">
          <a:xfrm>
            <a:off x="7924800" y="914400"/>
            <a:ext cx="0" cy="5943600"/>
          </a:xfrm>
          <a:prstGeom prst="line">
            <a:avLst/>
          </a:prstGeom>
          <a:noFill/>
          <a:ln w="9525">
            <a:solidFill>
              <a:schemeClr val="tx1"/>
            </a:solidFill>
            <a:round/>
            <a:headEnd/>
            <a:tailEnd/>
          </a:ln>
        </p:spPr>
        <p:txBody>
          <a:bodyPr/>
          <a:lstStyle/>
          <a:p>
            <a:endParaRPr lang="en-US"/>
          </a:p>
        </p:txBody>
      </p:sp>
      <p:sp>
        <p:nvSpPr>
          <p:cNvPr id="19489" name="Text Box 61"/>
          <p:cNvSpPr txBox="1">
            <a:spLocks noChangeArrowheads="1"/>
          </p:cNvSpPr>
          <p:nvPr/>
        </p:nvSpPr>
        <p:spPr bwMode="auto">
          <a:xfrm>
            <a:off x="7391400" y="228600"/>
            <a:ext cx="1447800" cy="708025"/>
          </a:xfrm>
          <a:prstGeom prst="rect">
            <a:avLst/>
          </a:prstGeom>
          <a:noFill/>
          <a:ln w="9525">
            <a:noFill/>
            <a:miter lim="800000"/>
            <a:headEnd/>
            <a:tailEnd/>
          </a:ln>
        </p:spPr>
        <p:txBody>
          <a:bodyPr>
            <a:spAutoFit/>
          </a:bodyPr>
          <a:lstStyle/>
          <a:p>
            <a:pPr>
              <a:spcBef>
                <a:spcPct val="50000"/>
              </a:spcBef>
            </a:pPr>
            <a:r>
              <a:rPr lang="en-US" sz="2000" b="1">
                <a:solidFill>
                  <a:schemeClr val="tx2"/>
                </a:solidFill>
                <a:latin typeface="Times New Roman" pitchFamily="18" charset="0"/>
              </a:rPr>
              <a:t>Vi phạm pháp luật</a:t>
            </a:r>
          </a:p>
        </p:txBody>
      </p:sp>
      <p:sp>
        <p:nvSpPr>
          <p:cNvPr id="19490" name="Text Box 62"/>
          <p:cNvSpPr txBox="1">
            <a:spLocks noChangeArrowheads="1"/>
          </p:cNvSpPr>
          <p:nvPr/>
        </p:nvSpPr>
        <p:spPr bwMode="auto">
          <a:xfrm>
            <a:off x="7019925" y="1052513"/>
            <a:ext cx="762000" cy="396875"/>
          </a:xfrm>
          <a:prstGeom prst="rect">
            <a:avLst/>
          </a:prstGeom>
          <a:noFill/>
          <a:ln w="9525">
            <a:noFill/>
            <a:miter lim="800000"/>
            <a:headEnd/>
            <a:tailEnd/>
          </a:ln>
        </p:spPr>
        <p:txBody>
          <a:bodyPr>
            <a:spAutoFit/>
          </a:bodyPr>
          <a:lstStyle/>
          <a:p>
            <a:pPr>
              <a:spcBef>
                <a:spcPct val="50000"/>
              </a:spcBef>
            </a:pPr>
            <a:r>
              <a:rPr lang="en-US" sz="2000" b="1">
                <a:solidFill>
                  <a:schemeClr val="tx2"/>
                </a:solidFill>
                <a:latin typeface="Times New Roman" pitchFamily="18" charset="0"/>
              </a:rPr>
              <a:t>Có</a:t>
            </a:r>
          </a:p>
        </p:txBody>
      </p:sp>
      <p:sp>
        <p:nvSpPr>
          <p:cNvPr id="19491" name="Text Box 63"/>
          <p:cNvSpPr txBox="1">
            <a:spLocks noChangeArrowheads="1"/>
          </p:cNvSpPr>
          <p:nvPr/>
        </p:nvSpPr>
        <p:spPr bwMode="auto">
          <a:xfrm>
            <a:off x="7956550" y="1054100"/>
            <a:ext cx="990600" cy="396875"/>
          </a:xfrm>
          <a:prstGeom prst="rect">
            <a:avLst/>
          </a:prstGeom>
          <a:noFill/>
          <a:ln w="9525">
            <a:noFill/>
            <a:miter lim="800000"/>
            <a:headEnd/>
            <a:tailEnd/>
          </a:ln>
        </p:spPr>
        <p:txBody>
          <a:bodyPr>
            <a:spAutoFit/>
          </a:bodyPr>
          <a:lstStyle/>
          <a:p>
            <a:pPr>
              <a:spcBef>
                <a:spcPct val="50000"/>
              </a:spcBef>
            </a:pPr>
            <a:r>
              <a:rPr lang="en-US" sz="2000" b="1">
                <a:solidFill>
                  <a:schemeClr val="tx2"/>
                </a:solidFill>
                <a:latin typeface="Times New Roman" pitchFamily="18" charset="0"/>
              </a:rPr>
              <a:t>Không</a:t>
            </a:r>
          </a:p>
        </p:txBody>
      </p:sp>
      <p:sp>
        <p:nvSpPr>
          <p:cNvPr id="170048" name="Rectangle 64"/>
          <p:cNvSpPr>
            <a:spLocks noChangeArrowheads="1"/>
          </p:cNvSpPr>
          <p:nvPr/>
        </p:nvSpPr>
        <p:spPr bwMode="auto">
          <a:xfrm flipH="1">
            <a:off x="7162800" y="1828800"/>
            <a:ext cx="381000" cy="457200"/>
          </a:xfrm>
          <a:prstGeom prst="rect">
            <a:avLst/>
          </a:prstGeom>
          <a:noFill/>
          <a:ln w="9525">
            <a:noFill/>
            <a:miter lim="800000"/>
            <a:headEnd/>
            <a:tailEnd/>
          </a:ln>
        </p:spPr>
        <p:txBody>
          <a:bodyPr anchor="ctr"/>
          <a:lstStyle/>
          <a:p>
            <a:r>
              <a:rPr lang="en-US" sz="2800" b="1">
                <a:solidFill>
                  <a:srgbClr val="FF0000"/>
                </a:solidFill>
                <a:latin typeface="Calibri" pitchFamily="34" charset="0"/>
              </a:rPr>
              <a:t>X</a:t>
            </a:r>
          </a:p>
        </p:txBody>
      </p:sp>
      <p:sp>
        <p:nvSpPr>
          <p:cNvPr id="170049" name="Rectangle 65"/>
          <p:cNvSpPr>
            <a:spLocks noChangeArrowheads="1"/>
          </p:cNvSpPr>
          <p:nvPr/>
        </p:nvSpPr>
        <p:spPr bwMode="auto">
          <a:xfrm flipH="1">
            <a:off x="7239000" y="3429000"/>
            <a:ext cx="381000" cy="457200"/>
          </a:xfrm>
          <a:prstGeom prst="rect">
            <a:avLst/>
          </a:prstGeom>
          <a:noFill/>
          <a:ln w="9525">
            <a:noFill/>
            <a:miter lim="800000"/>
            <a:headEnd/>
            <a:tailEnd/>
          </a:ln>
        </p:spPr>
        <p:txBody>
          <a:bodyPr anchor="ctr"/>
          <a:lstStyle/>
          <a:p>
            <a:r>
              <a:rPr lang="en-US" sz="2800" b="1">
                <a:solidFill>
                  <a:srgbClr val="FF0000"/>
                </a:solidFill>
                <a:latin typeface="Calibri" pitchFamily="34" charset="0"/>
              </a:rPr>
              <a:t>X</a:t>
            </a:r>
          </a:p>
        </p:txBody>
      </p:sp>
      <p:sp>
        <p:nvSpPr>
          <p:cNvPr id="170050" name="Rectangle 66"/>
          <p:cNvSpPr>
            <a:spLocks noChangeArrowheads="1"/>
          </p:cNvSpPr>
          <p:nvPr/>
        </p:nvSpPr>
        <p:spPr bwMode="auto">
          <a:xfrm flipH="1">
            <a:off x="8172450" y="4652963"/>
            <a:ext cx="381000" cy="457200"/>
          </a:xfrm>
          <a:prstGeom prst="rect">
            <a:avLst/>
          </a:prstGeom>
          <a:noFill/>
          <a:ln w="9525">
            <a:noFill/>
            <a:miter lim="800000"/>
            <a:headEnd/>
            <a:tailEnd/>
          </a:ln>
        </p:spPr>
        <p:txBody>
          <a:bodyPr anchor="ctr"/>
          <a:lstStyle/>
          <a:p>
            <a:r>
              <a:rPr lang="en-US" sz="2800" b="1">
                <a:solidFill>
                  <a:srgbClr val="FF0000"/>
                </a:solidFill>
                <a:latin typeface="Calibri" pitchFamily="34" charset="0"/>
              </a:rPr>
              <a:t>X</a:t>
            </a:r>
          </a:p>
        </p:txBody>
      </p:sp>
      <p:sp>
        <p:nvSpPr>
          <p:cNvPr id="170052" name="Rectangle 68"/>
          <p:cNvSpPr>
            <a:spLocks noChangeArrowheads="1"/>
          </p:cNvSpPr>
          <p:nvPr/>
        </p:nvSpPr>
        <p:spPr bwMode="auto">
          <a:xfrm flipH="1">
            <a:off x="7086600" y="6172200"/>
            <a:ext cx="381000" cy="457200"/>
          </a:xfrm>
          <a:prstGeom prst="rect">
            <a:avLst/>
          </a:prstGeom>
          <a:noFill/>
          <a:ln w="9525">
            <a:noFill/>
            <a:miter lim="800000"/>
            <a:headEnd/>
            <a:tailEnd/>
          </a:ln>
        </p:spPr>
        <p:txBody>
          <a:bodyPr anchor="ctr"/>
          <a:lstStyle/>
          <a:p>
            <a:r>
              <a:rPr lang="en-US" sz="2800" b="1">
                <a:solidFill>
                  <a:srgbClr val="FF0000"/>
                </a:solidFill>
                <a:latin typeface="Calibri" pitchFamily="34" charset="0"/>
              </a:rPr>
              <a:t>X</a:t>
            </a:r>
          </a:p>
        </p:txBody>
      </p:sp>
      <p:sp>
        <p:nvSpPr>
          <p:cNvPr id="53" name="Text Box 24"/>
          <p:cNvSpPr txBox="1">
            <a:spLocks noChangeArrowheads="1"/>
          </p:cNvSpPr>
          <p:nvPr/>
        </p:nvSpPr>
        <p:spPr bwMode="auto">
          <a:xfrm>
            <a:off x="93408" y="6113208"/>
            <a:ext cx="300038" cy="369888"/>
          </a:xfrm>
          <a:prstGeom prst="rect">
            <a:avLst/>
          </a:prstGeom>
          <a:noFill/>
          <a:ln w="9525">
            <a:noFill/>
            <a:miter lim="800000"/>
            <a:headEnd/>
            <a:tailEnd/>
          </a:ln>
          <a:effectLst/>
        </p:spPr>
        <p:txBody>
          <a:bodyPr wrap="none">
            <a:spAutoFit/>
          </a:bodyPr>
          <a:lstStyle/>
          <a:p>
            <a:pPr algn="r" eaLnBrk="0" fontAlgn="auto" hangingPunct="0">
              <a:spcBef>
                <a:spcPts val="0"/>
              </a:spcBef>
              <a:spcAft>
                <a:spcPts val="0"/>
              </a:spcAft>
              <a:defRPr/>
            </a:pPr>
            <a:r>
              <a:rPr lang="en-US" b="1" dirty="0">
                <a:effectLst>
                  <a:outerShdw blurRad="38100" dist="38100" dir="2700000" algn="tl">
                    <a:srgbClr val="FFFFFF"/>
                  </a:outerShdw>
                </a:effectLst>
                <a:latin typeface="+mn-lt"/>
                <a:cs typeface="+mn-cs"/>
              </a:rPr>
              <a:t>4</a:t>
            </a:r>
          </a:p>
        </p:txBody>
      </p:sp>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0034"/>
                                        </p:tgtEl>
                                        <p:attrNameLst>
                                          <p:attrName>style.visibility</p:attrName>
                                        </p:attrNameLst>
                                      </p:cBhvr>
                                      <p:to>
                                        <p:strVal val="visible"/>
                                      </p:to>
                                    </p:set>
                                    <p:anim calcmode="lin" valueType="num">
                                      <p:cBhvr additive="base">
                                        <p:cTn id="7" dur="500" fill="hold"/>
                                        <p:tgtEl>
                                          <p:spTgt spid="170034"/>
                                        </p:tgtEl>
                                        <p:attrNameLst>
                                          <p:attrName>ppt_x</p:attrName>
                                        </p:attrNameLst>
                                      </p:cBhvr>
                                      <p:tavLst>
                                        <p:tav tm="0">
                                          <p:val>
                                            <p:strVal val="#ppt_x"/>
                                          </p:val>
                                        </p:tav>
                                        <p:tav tm="100000">
                                          <p:val>
                                            <p:strVal val="#ppt_x"/>
                                          </p:val>
                                        </p:tav>
                                      </p:tavLst>
                                    </p:anim>
                                    <p:anim calcmode="lin" valueType="num">
                                      <p:cBhvr additive="base">
                                        <p:cTn id="8" dur="500" fill="hold"/>
                                        <p:tgtEl>
                                          <p:spTgt spid="1700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170036"/>
                                        </p:tgtEl>
                                        <p:attrNameLst>
                                          <p:attrName>style.visibility</p:attrName>
                                        </p:attrNameLst>
                                      </p:cBhvr>
                                      <p:to>
                                        <p:strVal val="visible"/>
                                      </p:to>
                                    </p:set>
                                    <p:animEffect transition="in" filter="box(in)">
                                      <p:cBhvr>
                                        <p:cTn id="13" dur="500"/>
                                        <p:tgtEl>
                                          <p:spTgt spid="170036"/>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170048"/>
                                        </p:tgtEl>
                                        <p:attrNameLst>
                                          <p:attrName>style.visibility</p:attrName>
                                        </p:attrNameLst>
                                      </p:cBhvr>
                                      <p:to>
                                        <p:strVal val="visible"/>
                                      </p:to>
                                    </p:set>
                                    <p:animEffect transition="in" filter="box(in)">
                                      <p:cBhvr>
                                        <p:cTn id="18" dur="500"/>
                                        <p:tgtEl>
                                          <p:spTgt spid="17004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70020"/>
                                        </p:tgtEl>
                                        <p:attrNameLst>
                                          <p:attrName>style.visibility</p:attrName>
                                        </p:attrNameLst>
                                      </p:cBhvr>
                                      <p:to>
                                        <p:strVal val="visible"/>
                                      </p:to>
                                    </p:set>
                                    <p:animEffect transition="in" filter="strips(downLeft)">
                                      <p:cBhvr>
                                        <p:cTn id="23" dur="500"/>
                                        <p:tgtEl>
                                          <p:spTgt spid="170020"/>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170037"/>
                                        </p:tgtEl>
                                        <p:attrNameLst>
                                          <p:attrName>style.visibility</p:attrName>
                                        </p:attrNameLst>
                                      </p:cBhvr>
                                      <p:to>
                                        <p:strVal val="visible"/>
                                      </p:to>
                                    </p:set>
                                    <p:animEffect transition="in" filter="strips(downLeft)">
                                      <p:cBhvr>
                                        <p:cTn id="28" dur="500"/>
                                        <p:tgtEl>
                                          <p:spTgt spid="17003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12" fill="hold" grpId="0" nodeType="clickEffect">
                                  <p:stCondLst>
                                    <p:cond delay="0"/>
                                  </p:stCondLst>
                                  <p:childTnLst>
                                    <p:set>
                                      <p:cBhvr>
                                        <p:cTn id="32" dur="1" fill="hold">
                                          <p:stCondLst>
                                            <p:cond delay="0"/>
                                          </p:stCondLst>
                                        </p:cTn>
                                        <p:tgtEl>
                                          <p:spTgt spid="170049"/>
                                        </p:tgtEl>
                                        <p:attrNameLst>
                                          <p:attrName>style.visibility</p:attrName>
                                        </p:attrNameLst>
                                      </p:cBhvr>
                                      <p:to>
                                        <p:strVal val="visible"/>
                                      </p:to>
                                    </p:set>
                                    <p:animEffect transition="in" filter="strips(downLeft)">
                                      <p:cBhvr>
                                        <p:cTn id="33" dur="500"/>
                                        <p:tgtEl>
                                          <p:spTgt spid="17004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170024"/>
                                        </p:tgtEl>
                                        <p:attrNameLst>
                                          <p:attrName>style.visibility</p:attrName>
                                        </p:attrNameLst>
                                      </p:cBhvr>
                                      <p:to>
                                        <p:strVal val="visible"/>
                                      </p:to>
                                    </p:set>
                                    <p:animEffect transition="in" filter="box(in)">
                                      <p:cBhvr>
                                        <p:cTn id="38" dur="500"/>
                                        <p:tgtEl>
                                          <p:spTgt spid="170024"/>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170038"/>
                                        </p:tgtEl>
                                        <p:attrNameLst>
                                          <p:attrName>style.visibility</p:attrName>
                                        </p:attrNameLst>
                                      </p:cBhvr>
                                      <p:to>
                                        <p:strVal val="visible"/>
                                      </p:to>
                                    </p:set>
                                    <p:animEffect transition="in" filter="box(in)">
                                      <p:cBhvr>
                                        <p:cTn id="43" dur="500"/>
                                        <p:tgtEl>
                                          <p:spTgt spid="170038"/>
                                        </p:tgtEl>
                                      </p:cBhvr>
                                    </p:animEffect>
                                  </p:childTnLst>
                                </p:cTn>
                              </p:par>
                            </p:childTnLst>
                          </p:cTn>
                        </p:par>
                      </p:childTnLst>
                    </p:cTn>
                  </p:par>
                  <p:par>
                    <p:cTn id="44" fill="hold">
                      <p:stCondLst>
                        <p:cond delay="indefinite"/>
                      </p:stCondLst>
                      <p:childTnLst>
                        <p:par>
                          <p:cTn id="45" fill="hold">
                            <p:stCondLst>
                              <p:cond delay="0"/>
                            </p:stCondLst>
                            <p:childTnLst>
                              <p:par>
                                <p:cTn id="46" presetID="4" presetClass="entr" presetSubtype="16" fill="hold" grpId="0" nodeType="clickEffect">
                                  <p:stCondLst>
                                    <p:cond delay="0"/>
                                  </p:stCondLst>
                                  <p:childTnLst>
                                    <p:set>
                                      <p:cBhvr>
                                        <p:cTn id="47" dur="1" fill="hold">
                                          <p:stCondLst>
                                            <p:cond delay="0"/>
                                          </p:stCondLst>
                                        </p:cTn>
                                        <p:tgtEl>
                                          <p:spTgt spid="170050"/>
                                        </p:tgtEl>
                                        <p:attrNameLst>
                                          <p:attrName>style.visibility</p:attrName>
                                        </p:attrNameLst>
                                      </p:cBhvr>
                                      <p:to>
                                        <p:strVal val="visible"/>
                                      </p:to>
                                    </p:set>
                                    <p:animEffect transition="in" filter="box(in)">
                                      <p:cBhvr>
                                        <p:cTn id="48" dur="500"/>
                                        <p:tgtEl>
                                          <p:spTgt spid="170050"/>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4" presetClass="entr" presetSubtype="16" fill="hold" grpId="0" nodeType="clickEffect">
                                  <p:stCondLst>
                                    <p:cond delay="0"/>
                                  </p:stCondLst>
                                  <p:childTnLst>
                                    <p:set>
                                      <p:cBhvr>
                                        <p:cTn id="52" dur="1" fill="hold">
                                          <p:stCondLst>
                                            <p:cond delay="0"/>
                                          </p:stCondLst>
                                        </p:cTn>
                                        <p:tgtEl>
                                          <p:spTgt spid="170023"/>
                                        </p:tgtEl>
                                        <p:attrNameLst>
                                          <p:attrName>style.visibility</p:attrName>
                                        </p:attrNameLst>
                                      </p:cBhvr>
                                      <p:to>
                                        <p:strVal val="visible"/>
                                      </p:to>
                                    </p:set>
                                    <p:animEffect transition="in" filter="box(in)">
                                      <p:cBhvr>
                                        <p:cTn id="53" dur="500"/>
                                        <p:tgtEl>
                                          <p:spTgt spid="170023"/>
                                        </p:tgtEl>
                                      </p:cBhvr>
                                    </p:animEffect>
                                  </p:childTnLst>
                                </p:cTn>
                              </p:par>
                            </p:childTnLst>
                          </p:cTn>
                        </p:par>
                      </p:childTnLst>
                    </p:cTn>
                  </p:par>
                  <p:par>
                    <p:cTn id="54" fill="hold">
                      <p:stCondLst>
                        <p:cond delay="indefinite"/>
                      </p:stCondLst>
                      <p:childTnLst>
                        <p:par>
                          <p:cTn id="55" fill="hold">
                            <p:stCondLst>
                              <p:cond delay="0"/>
                            </p:stCondLst>
                            <p:childTnLst>
                              <p:par>
                                <p:cTn id="56" presetID="4" presetClass="entr" presetSubtype="16" fill="hold" grpId="0" nodeType="clickEffect">
                                  <p:stCondLst>
                                    <p:cond delay="0"/>
                                  </p:stCondLst>
                                  <p:childTnLst>
                                    <p:set>
                                      <p:cBhvr>
                                        <p:cTn id="57" dur="1" fill="hold">
                                          <p:stCondLst>
                                            <p:cond delay="0"/>
                                          </p:stCondLst>
                                        </p:cTn>
                                        <p:tgtEl>
                                          <p:spTgt spid="170041"/>
                                        </p:tgtEl>
                                        <p:attrNameLst>
                                          <p:attrName>style.visibility</p:attrName>
                                        </p:attrNameLst>
                                      </p:cBhvr>
                                      <p:to>
                                        <p:strVal val="visible"/>
                                      </p:to>
                                    </p:set>
                                    <p:animEffect transition="in" filter="box(in)">
                                      <p:cBhvr>
                                        <p:cTn id="58" dur="500"/>
                                        <p:tgtEl>
                                          <p:spTgt spid="170041"/>
                                        </p:tgtEl>
                                      </p:cBhvr>
                                    </p:animEffect>
                                  </p:childTnLst>
                                </p:cTn>
                              </p:par>
                            </p:childTnLst>
                          </p:cTn>
                        </p:par>
                      </p:childTnLst>
                    </p:cTn>
                  </p:par>
                  <p:par>
                    <p:cTn id="59" fill="hold">
                      <p:stCondLst>
                        <p:cond delay="indefinite"/>
                      </p:stCondLst>
                      <p:childTnLst>
                        <p:par>
                          <p:cTn id="60" fill="hold">
                            <p:stCondLst>
                              <p:cond delay="0"/>
                            </p:stCondLst>
                            <p:childTnLst>
                              <p:par>
                                <p:cTn id="61" presetID="4" presetClass="entr" presetSubtype="16" fill="hold" grpId="0" nodeType="clickEffect">
                                  <p:stCondLst>
                                    <p:cond delay="0"/>
                                  </p:stCondLst>
                                  <p:childTnLst>
                                    <p:set>
                                      <p:cBhvr>
                                        <p:cTn id="62" dur="1" fill="hold">
                                          <p:stCondLst>
                                            <p:cond delay="0"/>
                                          </p:stCondLst>
                                        </p:cTn>
                                        <p:tgtEl>
                                          <p:spTgt spid="170052"/>
                                        </p:tgtEl>
                                        <p:attrNameLst>
                                          <p:attrName>style.visibility</p:attrName>
                                        </p:attrNameLst>
                                      </p:cBhvr>
                                      <p:to>
                                        <p:strVal val="visible"/>
                                      </p:to>
                                    </p:set>
                                    <p:animEffect transition="in" filter="box(in)">
                                      <p:cBhvr>
                                        <p:cTn id="63" dur="500"/>
                                        <p:tgtEl>
                                          <p:spTgt spid="170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020" grpId="0"/>
      <p:bldP spid="170023" grpId="0"/>
      <p:bldP spid="170024" grpId="0"/>
      <p:bldP spid="170034" grpId="0"/>
      <p:bldP spid="170036" grpId="0"/>
      <p:bldP spid="170037" grpId="0"/>
      <p:bldP spid="170038" grpId="0"/>
      <p:bldP spid="170041" grpId="0"/>
      <p:bldP spid="170048" grpId="0"/>
      <p:bldP spid="170049" grpId="0"/>
      <p:bldP spid="170050" grpId="0"/>
      <p:bldP spid="17005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US" sz="3200" b="1" dirty="0" smtClean="0">
                <a:solidFill>
                  <a:srgbClr val="002060"/>
                </a:solidFill>
                <a:latin typeface="Times New Roman" pitchFamily="18" charset="0"/>
                <a:cs typeface="Times New Roman" pitchFamily="18" charset="0"/>
              </a:rPr>
              <a:t>BÀI 15: VI PHẠM PHÁP LUẬT VÀ TRÁCH NHIỆM PHÁP LÍ CỦA CÔNG DÂN</a:t>
            </a:r>
            <a:endParaRPr lang="vi-VN" sz="3200" dirty="0" smtClean="0">
              <a:solidFill>
                <a:srgbClr val="002060"/>
              </a:solidFill>
            </a:endParaRPr>
          </a:p>
        </p:txBody>
      </p:sp>
      <p:sp>
        <p:nvSpPr>
          <p:cNvPr id="3" name="Content Placeholder 2"/>
          <p:cNvSpPr>
            <a:spLocks noGrp="1"/>
          </p:cNvSpPr>
          <p:nvPr>
            <p:ph idx="1"/>
          </p:nvPr>
        </p:nvSpPr>
        <p:spPr>
          <a:xfrm>
            <a:off x="457200" y="1600200"/>
            <a:ext cx="8472518" cy="4525963"/>
          </a:xfrm>
        </p:spPr>
        <p:txBody>
          <a:bodyPr>
            <a:normAutofit/>
          </a:bodyPr>
          <a:lstStyle/>
          <a:p>
            <a:pPr marL="0" indent="0">
              <a:buFont typeface="Arial" charset="0"/>
              <a:buNone/>
            </a:pPr>
            <a:r>
              <a:rPr lang="en-US" sz="3000" b="1" u="sng" dirty="0" smtClean="0">
                <a:latin typeface="Times New Roman" pitchFamily="18" charset="0"/>
                <a:cs typeface="Times New Roman" pitchFamily="18" charset="0"/>
              </a:rPr>
              <a:t>I. </a:t>
            </a:r>
            <a:r>
              <a:rPr lang="en-US" sz="3000" b="1" u="sng" dirty="0" err="1" smtClean="0">
                <a:latin typeface="Times New Roman" pitchFamily="18" charset="0"/>
                <a:cs typeface="Times New Roman" pitchFamily="18" charset="0"/>
              </a:rPr>
              <a:t>Đặt</a:t>
            </a:r>
            <a:r>
              <a:rPr lang="en-US" sz="3000" b="1" u="sng" dirty="0" smtClean="0">
                <a:latin typeface="Times New Roman" pitchFamily="18" charset="0"/>
                <a:cs typeface="Times New Roman" pitchFamily="18" charset="0"/>
              </a:rPr>
              <a:t> </a:t>
            </a:r>
            <a:r>
              <a:rPr lang="en-US" sz="3000" b="1" u="sng" dirty="0" err="1" smtClean="0">
                <a:latin typeface="Times New Roman" pitchFamily="18" charset="0"/>
                <a:cs typeface="Times New Roman" pitchFamily="18" charset="0"/>
              </a:rPr>
              <a:t>vấn</a:t>
            </a:r>
            <a:r>
              <a:rPr lang="en-US" sz="3000" b="1" u="sng" dirty="0" smtClean="0">
                <a:latin typeface="Times New Roman" pitchFamily="18" charset="0"/>
                <a:cs typeface="Times New Roman" pitchFamily="18" charset="0"/>
              </a:rPr>
              <a:t> </a:t>
            </a:r>
            <a:r>
              <a:rPr lang="en-US" sz="3000" b="1" u="sng" dirty="0" err="1" smtClean="0">
                <a:latin typeface="Times New Roman" pitchFamily="18" charset="0"/>
                <a:cs typeface="Times New Roman" pitchFamily="18" charset="0"/>
              </a:rPr>
              <a:t>đề</a:t>
            </a:r>
            <a:endParaRPr lang="en-US" sz="3000" b="1" u="sng" dirty="0" smtClean="0">
              <a:latin typeface="Times New Roman" pitchFamily="18" charset="0"/>
              <a:cs typeface="Times New Roman" pitchFamily="18" charset="0"/>
            </a:endParaRPr>
          </a:p>
          <a:p>
            <a:pPr marL="0" indent="0">
              <a:buFont typeface="Arial" charset="0"/>
              <a:buNone/>
            </a:pPr>
            <a:r>
              <a:rPr lang="en-US" sz="3000" b="1" u="sng" dirty="0" smtClean="0">
                <a:latin typeface="Times New Roman" pitchFamily="18" charset="0"/>
                <a:cs typeface="Times New Roman" pitchFamily="18" charset="0"/>
              </a:rPr>
              <a:t>II. </a:t>
            </a:r>
            <a:r>
              <a:rPr lang="en-US" sz="3000" b="1" u="sng" dirty="0" err="1" smtClean="0">
                <a:latin typeface="Times New Roman" pitchFamily="18" charset="0"/>
                <a:cs typeface="Times New Roman" pitchFamily="18" charset="0"/>
              </a:rPr>
              <a:t>Nội</a:t>
            </a:r>
            <a:r>
              <a:rPr lang="en-US" sz="3000" b="1" u="sng" dirty="0" smtClean="0">
                <a:latin typeface="Times New Roman" pitchFamily="18" charset="0"/>
                <a:cs typeface="Times New Roman" pitchFamily="18" charset="0"/>
              </a:rPr>
              <a:t> dung </a:t>
            </a:r>
            <a:r>
              <a:rPr lang="en-US" sz="3000" b="1" u="sng" dirty="0" err="1" smtClean="0">
                <a:latin typeface="Times New Roman" pitchFamily="18" charset="0"/>
                <a:cs typeface="Times New Roman" pitchFamily="18" charset="0"/>
              </a:rPr>
              <a:t>bài</a:t>
            </a:r>
            <a:r>
              <a:rPr lang="en-US" sz="3000" b="1" u="sng" dirty="0" smtClean="0">
                <a:latin typeface="Times New Roman" pitchFamily="18" charset="0"/>
                <a:cs typeface="Times New Roman" pitchFamily="18" charset="0"/>
              </a:rPr>
              <a:t> </a:t>
            </a:r>
            <a:r>
              <a:rPr lang="en-US" sz="3000" b="1" u="sng" dirty="0" err="1" smtClean="0">
                <a:latin typeface="Times New Roman" pitchFamily="18" charset="0"/>
                <a:cs typeface="Times New Roman" pitchFamily="18" charset="0"/>
              </a:rPr>
              <a:t>học</a:t>
            </a:r>
            <a:endParaRPr lang="en-US" sz="3000" b="1" u="sng" dirty="0" smtClean="0">
              <a:latin typeface="Times New Roman" pitchFamily="18" charset="0"/>
              <a:cs typeface="Times New Roman" pitchFamily="18" charset="0"/>
            </a:endParaRPr>
          </a:p>
          <a:p>
            <a:pPr marL="0" indent="0">
              <a:buFont typeface="Arial" charset="0"/>
              <a:buAutoNum type="arabicPeriod"/>
            </a:pPr>
            <a:r>
              <a:rPr lang="en-US" sz="3000" b="1" dirty="0" smtClean="0">
                <a:latin typeface="Times New Roman" pitchFamily="18" charset="0"/>
                <a:cs typeface="Times New Roman" pitchFamily="18" charset="0"/>
              </a:rPr>
              <a:t>Vi </a:t>
            </a:r>
            <a:r>
              <a:rPr lang="en-US" sz="3000" b="1" dirty="0" err="1" smtClean="0">
                <a:latin typeface="Times New Roman" pitchFamily="18" charset="0"/>
                <a:cs typeface="Times New Roman" pitchFamily="18" charset="0"/>
              </a:rPr>
              <a:t>phạm</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pháp</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luật</a:t>
            </a:r>
            <a:endParaRPr lang="en-US" sz="3000" b="1" dirty="0" smtClean="0">
              <a:latin typeface="Times New Roman" pitchFamily="18" charset="0"/>
              <a:cs typeface="Times New Roman" pitchFamily="18" charset="0"/>
            </a:endParaRPr>
          </a:p>
          <a:p>
            <a:pPr marL="0" indent="0">
              <a:buFont typeface="Arial" charset="0"/>
              <a:buNone/>
            </a:pPr>
            <a:r>
              <a:rPr lang="en-US" sz="2600" b="1" dirty="0" smtClean="0">
                <a:solidFill>
                  <a:srgbClr val="000000"/>
                </a:solidFill>
                <a:latin typeface="Times New Roman" pitchFamily="18" charset="0"/>
                <a:cs typeface="Times New Roman" pitchFamily="18" charset="0"/>
              </a:rPr>
              <a:t>a. </a:t>
            </a:r>
            <a:r>
              <a:rPr lang="en-US" sz="2600" b="1" dirty="0" err="1" smtClean="0">
                <a:solidFill>
                  <a:srgbClr val="000000"/>
                </a:solidFill>
                <a:latin typeface="Times New Roman" pitchFamily="18" charset="0"/>
                <a:cs typeface="Times New Roman" pitchFamily="18" charset="0"/>
              </a:rPr>
              <a:t>Khái</a:t>
            </a:r>
            <a:r>
              <a:rPr lang="en-US" sz="2600" b="1" dirty="0" smtClean="0">
                <a:solidFill>
                  <a:srgbClr val="000000"/>
                </a:solidFill>
                <a:latin typeface="Times New Roman" pitchFamily="18" charset="0"/>
                <a:cs typeface="Times New Roman" pitchFamily="18" charset="0"/>
              </a:rPr>
              <a:t> </a:t>
            </a:r>
            <a:r>
              <a:rPr lang="en-US" sz="2600" b="1" dirty="0" err="1" smtClean="0">
                <a:solidFill>
                  <a:srgbClr val="000000"/>
                </a:solidFill>
                <a:latin typeface="Times New Roman" pitchFamily="18" charset="0"/>
                <a:cs typeface="Times New Roman" pitchFamily="18" charset="0"/>
              </a:rPr>
              <a:t>niệm</a:t>
            </a:r>
            <a:r>
              <a:rPr lang="en-US" sz="2600" b="1" dirty="0" smtClean="0">
                <a:solidFill>
                  <a:srgbClr val="000000"/>
                </a:solidFill>
                <a:latin typeface="Times New Roman" pitchFamily="18" charset="0"/>
                <a:cs typeface="Times New Roman" pitchFamily="18" charset="0"/>
              </a:rPr>
              <a:t>: Vi </a:t>
            </a:r>
            <a:r>
              <a:rPr lang="en-US" sz="2600" b="1" dirty="0" err="1" smtClean="0">
                <a:solidFill>
                  <a:srgbClr val="000000"/>
                </a:solidFill>
                <a:latin typeface="Times New Roman" pitchFamily="18" charset="0"/>
                <a:cs typeface="Times New Roman" pitchFamily="18" charset="0"/>
              </a:rPr>
              <a:t>phạm</a:t>
            </a:r>
            <a:r>
              <a:rPr lang="en-US" sz="2600" b="1" dirty="0" smtClean="0">
                <a:solidFill>
                  <a:srgbClr val="000000"/>
                </a:solidFill>
                <a:latin typeface="Times New Roman" pitchFamily="18" charset="0"/>
                <a:cs typeface="Times New Roman" pitchFamily="18" charset="0"/>
              </a:rPr>
              <a:t> </a:t>
            </a:r>
            <a:r>
              <a:rPr lang="en-US" sz="2600" b="1" dirty="0" err="1" smtClean="0">
                <a:solidFill>
                  <a:srgbClr val="000000"/>
                </a:solidFill>
                <a:latin typeface="Times New Roman" pitchFamily="18" charset="0"/>
                <a:cs typeface="Times New Roman" pitchFamily="18" charset="0"/>
              </a:rPr>
              <a:t>pháp</a:t>
            </a:r>
            <a:r>
              <a:rPr lang="en-US" sz="2600" b="1" dirty="0" smtClean="0">
                <a:solidFill>
                  <a:srgbClr val="000000"/>
                </a:solidFill>
                <a:latin typeface="Times New Roman" pitchFamily="18" charset="0"/>
                <a:cs typeface="Times New Roman" pitchFamily="18" charset="0"/>
              </a:rPr>
              <a:t> </a:t>
            </a:r>
            <a:r>
              <a:rPr lang="en-US" sz="2600" b="1" dirty="0" err="1" smtClean="0">
                <a:solidFill>
                  <a:srgbClr val="000000"/>
                </a:solidFill>
                <a:latin typeface="Times New Roman" pitchFamily="18" charset="0"/>
                <a:cs typeface="Times New Roman" pitchFamily="18" charset="0"/>
              </a:rPr>
              <a:t>luật</a:t>
            </a:r>
            <a:r>
              <a:rPr lang="en-US" sz="2600" b="1" dirty="0" smtClean="0">
                <a:solidFill>
                  <a:srgbClr val="000000"/>
                </a:solidFill>
                <a:latin typeface="Times New Roman" pitchFamily="18" charset="0"/>
                <a:cs typeface="Times New Roman" pitchFamily="18" charset="0"/>
              </a:rPr>
              <a:t> </a:t>
            </a:r>
            <a:r>
              <a:rPr lang="en-US" sz="2600" b="1" dirty="0" err="1" smtClean="0">
                <a:solidFill>
                  <a:srgbClr val="000000"/>
                </a:solidFill>
                <a:latin typeface="Times New Roman" pitchFamily="18" charset="0"/>
                <a:cs typeface="Times New Roman" pitchFamily="18" charset="0"/>
              </a:rPr>
              <a:t>là</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hành</a:t>
            </a:r>
            <a:r>
              <a:rPr lang="en-US" sz="2600" b="1" dirty="0" smtClean="0">
                <a:latin typeface="Times New Roman" pitchFamily="18" charset="0"/>
                <a:cs typeface="Times New Roman" pitchFamily="18" charset="0"/>
              </a:rPr>
              <a:t> vi </a:t>
            </a:r>
            <a:r>
              <a:rPr lang="en-US" sz="2600" b="1" dirty="0" err="1" smtClean="0">
                <a:latin typeface="Times New Roman" pitchFamily="18" charset="0"/>
                <a:cs typeface="Times New Roman" pitchFamily="18" charset="0"/>
              </a:rPr>
              <a:t>trái</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pháp</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luật</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có</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lỗi</a:t>
            </a:r>
            <a:r>
              <a:rPr lang="en-US" sz="2600" b="1" dirty="0" smtClean="0">
                <a:latin typeface="Times New Roman" pitchFamily="18" charset="0"/>
                <a:cs typeface="Times New Roman" pitchFamily="18" charset="0"/>
              </a:rPr>
              <a:t>, do </a:t>
            </a:r>
            <a:r>
              <a:rPr lang="en-US" sz="2600" b="1" dirty="0" err="1" smtClean="0">
                <a:latin typeface="Times New Roman" pitchFamily="18" charset="0"/>
                <a:cs typeface="Times New Roman" pitchFamily="18" charset="0"/>
              </a:rPr>
              <a:t>người</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có</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năng</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lực</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trách</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nhiệm</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pháp</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lí</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thực</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hiện</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xâm</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hại</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đến</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các</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quan</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hệ</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xã</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hội</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được</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pháp</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luật</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bảo</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vệ</a:t>
            </a:r>
            <a:r>
              <a:rPr lang="en-US" sz="2600" b="1" dirty="0" smtClean="0">
                <a:latin typeface="Times New Roman" pitchFamily="18" charset="0"/>
                <a:cs typeface="Times New Roman" pitchFamily="18" charset="0"/>
              </a:rPr>
              <a:t>.</a:t>
            </a:r>
          </a:p>
          <a:p>
            <a:pPr marL="0" indent="0">
              <a:buFont typeface="Arial" charset="0"/>
              <a:buNone/>
            </a:pP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Em</a:t>
            </a: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hãy</a:t>
            </a: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quan</a:t>
            </a: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sát</a:t>
            </a: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những</a:t>
            </a: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hình</a:t>
            </a: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ảnh</a:t>
            </a: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sau</a:t>
            </a: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và</a:t>
            </a: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cho</a:t>
            </a: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biết</a:t>
            </a: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những</a:t>
            </a: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hình</a:t>
            </a: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ảnh</a:t>
            </a: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đó</a:t>
            </a: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thuộc</a:t>
            </a: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loại</a:t>
            </a:r>
            <a:r>
              <a:rPr lang="en-US" sz="2600" dirty="0" smtClean="0">
                <a:solidFill>
                  <a:srgbClr val="FF0000"/>
                </a:solidFill>
                <a:latin typeface="Times New Roman" pitchFamily="18" charset="0"/>
                <a:cs typeface="Times New Roman" pitchFamily="18" charset="0"/>
              </a:rPr>
              <a:t> vi </a:t>
            </a:r>
            <a:r>
              <a:rPr lang="en-US" sz="2600" dirty="0" err="1" smtClean="0">
                <a:solidFill>
                  <a:srgbClr val="FF0000"/>
                </a:solidFill>
                <a:latin typeface="Times New Roman" pitchFamily="18" charset="0"/>
                <a:cs typeface="Times New Roman" pitchFamily="18" charset="0"/>
              </a:rPr>
              <a:t>phạm</a:t>
            </a:r>
            <a:r>
              <a:rPr lang="en-US" sz="2600" dirty="0" smtClean="0">
                <a:solidFill>
                  <a:srgbClr val="FF0000"/>
                </a:solidFill>
                <a:latin typeface="Times New Roman" pitchFamily="18" charset="0"/>
                <a:cs typeface="Times New Roman" pitchFamily="18" charset="0"/>
              </a:rPr>
              <a:t> </a:t>
            </a:r>
            <a:r>
              <a:rPr lang="en-US" sz="2600" dirty="0" err="1" smtClean="0">
                <a:solidFill>
                  <a:srgbClr val="FF0000"/>
                </a:solidFill>
                <a:latin typeface="Times New Roman" pitchFamily="18" charset="0"/>
                <a:cs typeface="Times New Roman" pitchFamily="18" charset="0"/>
              </a:rPr>
              <a:t>nào</a:t>
            </a:r>
            <a:r>
              <a:rPr lang="en-US" sz="2600" dirty="0" smtClean="0">
                <a:solidFill>
                  <a:srgbClr val="FF0000"/>
                </a:solidFill>
                <a:latin typeface="Times New Roman" pitchFamily="18" charset="0"/>
                <a:cs typeface="Times New Roman" pitchFamily="18" charset="0"/>
              </a:rPr>
              <a:t>?</a:t>
            </a:r>
          </a:p>
          <a:p>
            <a:pPr marL="0" indent="0">
              <a:buFont typeface="Arial" charset="0"/>
              <a:buNone/>
            </a:pPr>
            <a:endParaRPr lang="en-US" sz="3000" b="1" dirty="0" smtClean="0">
              <a:solidFill>
                <a:srgbClr val="0070C0"/>
              </a:solidFill>
              <a:latin typeface="Times New Roman" pitchFamily="18" charset="0"/>
              <a:cs typeface="Times New Roman" pitchFamily="18" charset="0"/>
            </a:endParaRPr>
          </a:p>
          <a:p>
            <a:pPr marL="0" indent="0">
              <a:buFont typeface="Arial" charset="0"/>
              <a:buNone/>
            </a:pPr>
            <a:endParaRPr lang="vi-VN" sz="3000" dirty="0" smtClean="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5" name="Group 3"/>
          <p:cNvGrpSpPr>
            <a:grpSpLocks/>
          </p:cNvGrpSpPr>
          <p:nvPr/>
        </p:nvGrpSpPr>
        <p:grpSpPr bwMode="auto">
          <a:xfrm>
            <a:off x="4953000" y="3633788"/>
            <a:ext cx="4191000" cy="3282950"/>
            <a:chOff x="543098" y="1016261"/>
            <a:chExt cx="7848600" cy="6078878"/>
          </a:xfrm>
        </p:grpSpPr>
        <p:pic>
          <p:nvPicPr>
            <p:cNvPr id="21515" name="Picture 4" descr="ImageView.aspx.jpg"/>
            <p:cNvPicPr>
              <a:picLocks noChangeAspect="1"/>
            </p:cNvPicPr>
            <p:nvPr/>
          </p:nvPicPr>
          <p:blipFill>
            <a:blip r:embed="rId2"/>
            <a:srcRect/>
            <a:stretch>
              <a:fillRect/>
            </a:stretch>
          </p:blipFill>
          <p:spPr bwMode="auto">
            <a:xfrm>
              <a:off x="543098" y="1016261"/>
              <a:ext cx="7848600" cy="5133110"/>
            </a:xfrm>
            <a:prstGeom prst="rect">
              <a:avLst/>
            </a:prstGeom>
            <a:noFill/>
            <a:ln w="9525">
              <a:noFill/>
              <a:miter lim="800000"/>
              <a:headEnd/>
              <a:tailEnd/>
            </a:ln>
          </p:spPr>
        </p:pic>
        <p:sp>
          <p:nvSpPr>
            <p:cNvPr id="21516" name="TextBox 5"/>
            <p:cNvSpPr txBox="1">
              <a:spLocks noChangeArrowheads="1"/>
            </p:cNvSpPr>
            <p:nvPr/>
          </p:nvSpPr>
          <p:spPr bwMode="auto">
            <a:xfrm>
              <a:off x="3049299" y="6248564"/>
              <a:ext cx="3047278" cy="846575"/>
            </a:xfrm>
            <a:prstGeom prst="rect">
              <a:avLst/>
            </a:prstGeom>
            <a:noFill/>
            <a:ln w="9525">
              <a:noFill/>
              <a:miter lim="800000"/>
              <a:headEnd/>
              <a:tailEnd/>
            </a:ln>
          </p:spPr>
          <p:txBody>
            <a:bodyPr>
              <a:spAutoFit/>
            </a:bodyPr>
            <a:lstStyle/>
            <a:p>
              <a:r>
                <a:rPr lang="en-US" sz="2400" b="1">
                  <a:solidFill>
                    <a:schemeClr val="tx2"/>
                  </a:solidFill>
                </a:rPr>
                <a:t>Hình 4</a:t>
              </a:r>
            </a:p>
          </p:txBody>
        </p:sp>
      </p:grpSp>
      <p:grpSp>
        <p:nvGrpSpPr>
          <p:cNvPr id="21506" name="Group 6"/>
          <p:cNvGrpSpPr>
            <a:grpSpLocks/>
          </p:cNvGrpSpPr>
          <p:nvPr/>
        </p:nvGrpSpPr>
        <p:grpSpPr bwMode="auto">
          <a:xfrm>
            <a:off x="490538" y="3557588"/>
            <a:ext cx="3962400" cy="3395662"/>
            <a:chOff x="685800" y="1066800"/>
            <a:chExt cx="7848600" cy="5987571"/>
          </a:xfrm>
        </p:grpSpPr>
        <p:pic>
          <p:nvPicPr>
            <p:cNvPr id="21513" name="Picture 7" descr="hoc sinh danh nhau.jpg"/>
            <p:cNvPicPr>
              <a:picLocks noChangeAspect="1"/>
            </p:cNvPicPr>
            <p:nvPr/>
          </p:nvPicPr>
          <p:blipFill>
            <a:blip r:embed="rId3"/>
            <a:srcRect/>
            <a:stretch>
              <a:fillRect/>
            </a:stretch>
          </p:blipFill>
          <p:spPr bwMode="auto">
            <a:xfrm>
              <a:off x="685800" y="1066800"/>
              <a:ext cx="7848600" cy="5029200"/>
            </a:xfrm>
            <a:prstGeom prst="rect">
              <a:avLst/>
            </a:prstGeom>
            <a:noFill/>
            <a:ln w="9525">
              <a:noFill/>
              <a:miter lim="800000"/>
              <a:headEnd/>
              <a:tailEnd/>
            </a:ln>
          </p:spPr>
        </p:pic>
        <p:sp>
          <p:nvSpPr>
            <p:cNvPr id="21514" name="TextBox 8"/>
            <p:cNvSpPr txBox="1">
              <a:spLocks noChangeArrowheads="1"/>
            </p:cNvSpPr>
            <p:nvPr/>
          </p:nvSpPr>
          <p:spPr bwMode="auto">
            <a:xfrm>
              <a:off x="2666817" y="6248191"/>
              <a:ext cx="4342514" cy="806180"/>
            </a:xfrm>
            <a:prstGeom prst="rect">
              <a:avLst/>
            </a:prstGeom>
            <a:noFill/>
            <a:ln w="9525">
              <a:noFill/>
              <a:miter lim="800000"/>
              <a:headEnd/>
              <a:tailEnd/>
            </a:ln>
          </p:spPr>
          <p:txBody>
            <a:bodyPr>
              <a:spAutoFit/>
            </a:bodyPr>
            <a:lstStyle/>
            <a:p>
              <a:r>
                <a:rPr lang="en-US" sz="2400" b="1">
                  <a:solidFill>
                    <a:schemeClr val="tx2"/>
                  </a:solidFill>
                </a:rPr>
                <a:t>Hình 3</a:t>
              </a:r>
            </a:p>
          </p:txBody>
        </p:sp>
      </p:grpSp>
      <p:grpSp>
        <p:nvGrpSpPr>
          <p:cNvPr id="21507" name="Group 9"/>
          <p:cNvGrpSpPr>
            <a:grpSpLocks/>
          </p:cNvGrpSpPr>
          <p:nvPr/>
        </p:nvGrpSpPr>
        <p:grpSpPr bwMode="auto">
          <a:xfrm>
            <a:off x="4953000" y="76200"/>
            <a:ext cx="3929063" cy="3276600"/>
            <a:chOff x="2242663" y="1066800"/>
            <a:chExt cx="4658673" cy="5643265"/>
          </a:xfrm>
        </p:grpSpPr>
        <p:pic>
          <p:nvPicPr>
            <p:cNvPr id="21511" name="Picture 10" descr="20130401113525.jpg"/>
            <p:cNvPicPr>
              <a:picLocks noChangeAspect="1"/>
            </p:cNvPicPr>
            <p:nvPr/>
          </p:nvPicPr>
          <p:blipFill>
            <a:blip r:embed="rId4"/>
            <a:srcRect/>
            <a:stretch>
              <a:fillRect/>
            </a:stretch>
          </p:blipFill>
          <p:spPr bwMode="auto">
            <a:xfrm>
              <a:off x="2242663" y="1066800"/>
              <a:ext cx="4658673" cy="5105400"/>
            </a:xfrm>
            <a:prstGeom prst="rect">
              <a:avLst/>
            </a:prstGeom>
            <a:noFill/>
            <a:ln w="9525">
              <a:noFill/>
              <a:miter lim="800000"/>
              <a:headEnd/>
              <a:tailEnd/>
            </a:ln>
          </p:spPr>
        </p:pic>
        <p:sp>
          <p:nvSpPr>
            <p:cNvPr id="21512" name="TextBox 11"/>
            <p:cNvSpPr txBox="1">
              <a:spLocks noChangeArrowheads="1"/>
            </p:cNvSpPr>
            <p:nvPr/>
          </p:nvSpPr>
          <p:spPr bwMode="auto">
            <a:xfrm>
              <a:off x="2819400" y="6248400"/>
              <a:ext cx="3657600" cy="461665"/>
            </a:xfrm>
            <a:prstGeom prst="rect">
              <a:avLst/>
            </a:prstGeom>
            <a:noFill/>
            <a:ln w="9525">
              <a:noFill/>
              <a:miter lim="800000"/>
              <a:headEnd/>
              <a:tailEnd/>
            </a:ln>
          </p:spPr>
          <p:txBody>
            <a:bodyPr>
              <a:spAutoFit/>
            </a:bodyPr>
            <a:lstStyle/>
            <a:p>
              <a:r>
                <a:rPr lang="en-US" sz="2400" b="1">
                  <a:solidFill>
                    <a:schemeClr val="tx2"/>
                  </a:solidFill>
                </a:rPr>
                <a:t>Hình 2</a:t>
              </a:r>
            </a:p>
          </p:txBody>
        </p:sp>
      </p:grpSp>
      <p:grpSp>
        <p:nvGrpSpPr>
          <p:cNvPr id="21508" name="Group 12"/>
          <p:cNvGrpSpPr>
            <a:grpSpLocks/>
          </p:cNvGrpSpPr>
          <p:nvPr/>
        </p:nvGrpSpPr>
        <p:grpSpPr bwMode="auto">
          <a:xfrm>
            <a:off x="442913" y="88900"/>
            <a:ext cx="4267200" cy="3462338"/>
            <a:chOff x="762000" y="1066800"/>
            <a:chExt cx="7772400" cy="6044665"/>
          </a:xfrm>
        </p:grpSpPr>
        <p:pic>
          <p:nvPicPr>
            <p:cNvPr id="21509" name="Picture 13" descr="1241405739-KHONG-DOI-MU-BH1.jpg"/>
            <p:cNvPicPr>
              <a:picLocks noChangeAspect="1"/>
            </p:cNvPicPr>
            <p:nvPr/>
          </p:nvPicPr>
          <p:blipFill>
            <a:blip r:embed="rId5"/>
            <a:srcRect/>
            <a:stretch>
              <a:fillRect/>
            </a:stretch>
          </p:blipFill>
          <p:spPr bwMode="auto">
            <a:xfrm>
              <a:off x="762000" y="1066800"/>
              <a:ext cx="7772400" cy="5067605"/>
            </a:xfrm>
            <a:prstGeom prst="rect">
              <a:avLst/>
            </a:prstGeom>
            <a:noFill/>
            <a:ln w="9525">
              <a:noFill/>
              <a:miter lim="800000"/>
              <a:headEnd/>
              <a:tailEnd/>
            </a:ln>
          </p:spPr>
        </p:pic>
        <p:sp>
          <p:nvSpPr>
            <p:cNvPr id="21510" name="TextBox 14"/>
            <p:cNvSpPr txBox="1">
              <a:spLocks noChangeArrowheads="1"/>
            </p:cNvSpPr>
            <p:nvPr/>
          </p:nvSpPr>
          <p:spPr bwMode="auto">
            <a:xfrm>
              <a:off x="2563416" y="6313270"/>
              <a:ext cx="3886200" cy="798195"/>
            </a:xfrm>
            <a:prstGeom prst="rect">
              <a:avLst/>
            </a:prstGeom>
            <a:noFill/>
            <a:ln w="9525">
              <a:noFill/>
              <a:miter lim="800000"/>
              <a:headEnd/>
              <a:tailEnd/>
            </a:ln>
          </p:spPr>
          <p:txBody>
            <a:bodyPr>
              <a:spAutoFit/>
            </a:bodyPr>
            <a:lstStyle/>
            <a:p>
              <a:r>
                <a:rPr lang="en-US" sz="2400" b="1">
                  <a:solidFill>
                    <a:schemeClr val="tx2"/>
                  </a:solidFill>
                </a:rPr>
                <a:t>Hình 1</a:t>
              </a:r>
            </a:p>
          </p:txBody>
        </p:sp>
      </p:gr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idx="4294967295"/>
          </p:nvPr>
        </p:nvSpPr>
        <p:spPr/>
        <p:txBody>
          <a:bodyPr/>
          <a:lstStyle/>
          <a:p>
            <a:r>
              <a:rPr lang="en-US" sz="3200" b="1" dirty="0" smtClean="0">
                <a:solidFill>
                  <a:srgbClr val="002060"/>
                </a:solidFill>
                <a:latin typeface="Times New Roman" pitchFamily="18" charset="0"/>
                <a:cs typeface="Times New Roman" pitchFamily="18" charset="0"/>
              </a:rPr>
              <a:t>BÀI 15: VI PHẠM PHÁP LUẬT VÀ TRÁCH NHIỆM PHÁP LÍ CỦA CÔNG DÂN</a:t>
            </a:r>
            <a:endParaRPr lang="vi-VN" sz="3200" dirty="0" smtClean="0">
              <a:solidFill>
                <a:srgbClr val="002060"/>
              </a:solidFill>
            </a:endParaRPr>
          </a:p>
        </p:txBody>
      </p:sp>
      <p:sp>
        <p:nvSpPr>
          <p:cNvPr id="3" name="Content Placeholder 2"/>
          <p:cNvSpPr>
            <a:spLocks noGrp="1"/>
          </p:cNvSpPr>
          <p:nvPr>
            <p:ph idx="4294967295"/>
          </p:nvPr>
        </p:nvSpPr>
        <p:spPr/>
        <p:txBody>
          <a:bodyPr>
            <a:normAutofit/>
          </a:bodyPr>
          <a:lstStyle/>
          <a:p>
            <a:pPr marL="0" indent="0">
              <a:buFont typeface="Arial" charset="0"/>
              <a:buNone/>
            </a:pPr>
            <a:r>
              <a:rPr lang="en-US" sz="3000" b="1" u="sng" dirty="0" smtClean="0">
                <a:latin typeface="Times New Roman" pitchFamily="18" charset="0"/>
                <a:cs typeface="Times New Roman" pitchFamily="18" charset="0"/>
              </a:rPr>
              <a:t>I. </a:t>
            </a:r>
            <a:r>
              <a:rPr lang="en-US" sz="3000" b="1" u="sng" dirty="0" err="1" smtClean="0">
                <a:latin typeface="Times New Roman" pitchFamily="18" charset="0"/>
                <a:cs typeface="Times New Roman" pitchFamily="18" charset="0"/>
              </a:rPr>
              <a:t>Đặt</a:t>
            </a:r>
            <a:r>
              <a:rPr lang="en-US" sz="3000" b="1" u="sng" dirty="0" smtClean="0">
                <a:latin typeface="Times New Roman" pitchFamily="18" charset="0"/>
                <a:cs typeface="Times New Roman" pitchFamily="18" charset="0"/>
              </a:rPr>
              <a:t> </a:t>
            </a:r>
            <a:r>
              <a:rPr lang="en-US" sz="3000" b="1" u="sng" dirty="0" err="1" smtClean="0">
                <a:latin typeface="Times New Roman" pitchFamily="18" charset="0"/>
                <a:cs typeface="Times New Roman" pitchFamily="18" charset="0"/>
              </a:rPr>
              <a:t>vấn</a:t>
            </a:r>
            <a:r>
              <a:rPr lang="en-US" sz="3000" b="1" u="sng" dirty="0" smtClean="0">
                <a:latin typeface="Times New Roman" pitchFamily="18" charset="0"/>
                <a:cs typeface="Times New Roman" pitchFamily="18" charset="0"/>
              </a:rPr>
              <a:t> </a:t>
            </a:r>
            <a:r>
              <a:rPr lang="en-US" sz="3000" b="1" u="sng" dirty="0" err="1" smtClean="0">
                <a:latin typeface="Times New Roman" pitchFamily="18" charset="0"/>
                <a:cs typeface="Times New Roman" pitchFamily="18" charset="0"/>
              </a:rPr>
              <a:t>đề</a:t>
            </a:r>
            <a:endParaRPr lang="en-US" sz="3000" b="1" u="sng" dirty="0" smtClean="0">
              <a:latin typeface="Times New Roman" pitchFamily="18" charset="0"/>
              <a:cs typeface="Times New Roman" pitchFamily="18" charset="0"/>
            </a:endParaRPr>
          </a:p>
          <a:p>
            <a:pPr marL="0" indent="0">
              <a:buFont typeface="Arial" charset="0"/>
              <a:buNone/>
            </a:pPr>
            <a:r>
              <a:rPr lang="en-US" sz="3000" b="1" u="sng" dirty="0" smtClean="0">
                <a:latin typeface="Times New Roman" pitchFamily="18" charset="0"/>
                <a:cs typeface="Times New Roman" pitchFamily="18" charset="0"/>
              </a:rPr>
              <a:t>II. </a:t>
            </a:r>
            <a:r>
              <a:rPr lang="en-US" sz="3000" b="1" u="sng" dirty="0" err="1" smtClean="0">
                <a:latin typeface="Times New Roman" pitchFamily="18" charset="0"/>
                <a:cs typeface="Times New Roman" pitchFamily="18" charset="0"/>
              </a:rPr>
              <a:t>Nội</a:t>
            </a:r>
            <a:r>
              <a:rPr lang="en-US" sz="3000" b="1" u="sng" dirty="0" smtClean="0">
                <a:latin typeface="Times New Roman" pitchFamily="18" charset="0"/>
                <a:cs typeface="Times New Roman" pitchFamily="18" charset="0"/>
              </a:rPr>
              <a:t> dung </a:t>
            </a:r>
            <a:r>
              <a:rPr lang="en-US" sz="3000" b="1" u="sng" dirty="0" err="1" smtClean="0">
                <a:latin typeface="Times New Roman" pitchFamily="18" charset="0"/>
                <a:cs typeface="Times New Roman" pitchFamily="18" charset="0"/>
              </a:rPr>
              <a:t>bài</a:t>
            </a:r>
            <a:r>
              <a:rPr lang="en-US" sz="3000" b="1" u="sng" dirty="0" smtClean="0">
                <a:latin typeface="Times New Roman" pitchFamily="18" charset="0"/>
                <a:cs typeface="Times New Roman" pitchFamily="18" charset="0"/>
              </a:rPr>
              <a:t> </a:t>
            </a:r>
            <a:r>
              <a:rPr lang="en-US" sz="3000" b="1" u="sng" dirty="0" err="1" smtClean="0">
                <a:latin typeface="Times New Roman" pitchFamily="18" charset="0"/>
                <a:cs typeface="Times New Roman" pitchFamily="18" charset="0"/>
              </a:rPr>
              <a:t>học</a:t>
            </a:r>
            <a:endParaRPr lang="en-US" sz="3000" b="1" u="sng" dirty="0" smtClean="0">
              <a:latin typeface="Times New Roman" pitchFamily="18" charset="0"/>
              <a:cs typeface="Times New Roman" pitchFamily="18" charset="0"/>
            </a:endParaRPr>
          </a:p>
          <a:p>
            <a:pPr marL="0" indent="0">
              <a:buFont typeface="Arial" charset="0"/>
              <a:buAutoNum type="arabicPeriod"/>
            </a:pPr>
            <a:r>
              <a:rPr lang="en-US" sz="3000" b="1" dirty="0" smtClean="0">
                <a:latin typeface="Times New Roman" pitchFamily="18" charset="0"/>
                <a:cs typeface="Times New Roman" pitchFamily="18" charset="0"/>
              </a:rPr>
              <a:t>Vi </a:t>
            </a:r>
            <a:r>
              <a:rPr lang="en-US" sz="3000" b="1" dirty="0" err="1" smtClean="0">
                <a:latin typeface="Times New Roman" pitchFamily="18" charset="0"/>
                <a:cs typeface="Times New Roman" pitchFamily="18" charset="0"/>
              </a:rPr>
              <a:t>phạm</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pháp</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luật</a:t>
            </a:r>
            <a:endParaRPr lang="en-US" sz="3000" b="1" dirty="0" smtClean="0">
              <a:latin typeface="Times New Roman" pitchFamily="18" charset="0"/>
              <a:cs typeface="Times New Roman" pitchFamily="18" charset="0"/>
            </a:endParaRPr>
          </a:p>
          <a:p>
            <a:pPr marL="0" indent="0">
              <a:buFont typeface="Arial" charset="0"/>
              <a:buNone/>
            </a:pPr>
            <a:r>
              <a:rPr lang="en-US" sz="2600" b="1" dirty="0" smtClean="0">
                <a:solidFill>
                  <a:srgbClr val="000000"/>
                </a:solidFill>
                <a:latin typeface="Times New Roman" pitchFamily="18" charset="0"/>
                <a:cs typeface="Times New Roman" pitchFamily="18" charset="0"/>
              </a:rPr>
              <a:t>a. </a:t>
            </a:r>
            <a:r>
              <a:rPr lang="en-US" sz="2600" b="1" dirty="0" err="1" smtClean="0">
                <a:solidFill>
                  <a:srgbClr val="000000"/>
                </a:solidFill>
                <a:latin typeface="Times New Roman" pitchFamily="18" charset="0"/>
                <a:cs typeface="Times New Roman" pitchFamily="18" charset="0"/>
              </a:rPr>
              <a:t>Khái</a:t>
            </a:r>
            <a:r>
              <a:rPr lang="en-US" sz="2600" b="1" dirty="0" smtClean="0">
                <a:solidFill>
                  <a:srgbClr val="000000"/>
                </a:solidFill>
                <a:latin typeface="Times New Roman" pitchFamily="18" charset="0"/>
                <a:cs typeface="Times New Roman" pitchFamily="18" charset="0"/>
              </a:rPr>
              <a:t> </a:t>
            </a:r>
            <a:r>
              <a:rPr lang="en-US" sz="2600" b="1" dirty="0" err="1" smtClean="0">
                <a:solidFill>
                  <a:srgbClr val="000000"/>
                </a:solidFill>
                <a:latin typeface="Times New Roman" pitchFamily="18" charset="0"/>
                <a:cs typeface="Times New Roman" pitchFamily="18" charset="0"/>
              </a:rPr>
              <a:t>niệm</a:t>
            </a:r>
            <a:r>
              <a:rPr lang="en-US" sz="2600" b="1" dirty="0" smtClean="0">
                <a:solidFill>
                  <a:srgbClr val="000000"/>
                </a:solidFill>
                <a:latin typeface="Times New Roman" pitchFamily="18" charset="0"/>
                <a:cs typeface="Times New Roman" pitchFamily="18" charset="0"/>
              </a:rPr>
              <a:t>:</a:t>
            </a:r>
          </a:p>
          <a:p>
            <a:pPr marL="0" indent="0">
              <a:buFont typeface="Arial" charset="0"/>
              <a:buNone/>
            </a:pPr>
            <a:endParaRPr lang="vi-VN" sz="3000" dirty="0" smtClean="0"/>
          </a:p>
        </p:txBody>
      </p:sp>
      <p:sp>
        <p:nvSpPr>
          <p:cNvPr id="49156" name="Rectangle 4"/>
          <p:cNvSpPr>
            <a:spLocks noChangeArrowheads="1"/>
          </p:cNvSpPr>
          <p:nvPr/>
        </p:nvSpPr>
        <p:spPr bwMode="auto">
          <a:xfrm>
            <a:off x="468313" y="3644900"/>
            <a:ext cx="8675687" cy="1552575"/>
          </a:xfrm>
          <a:prstGeom prst="rect">
            <a:avLst/>
          </a:prstGeom>
          <a:noFill/>
          <a:ln w="9525">
            <a:noFill/>
            <a:miter lim="800000"/>
            <a:headEnd/>
            <a:tailEnd/>
          </a:ln>
          <a:effectLst/>
        </p:spPr>
        <p:txBody>
          <a:bodyPr>
            <a:spAutoFit/>
          </a:bodyPr>
          <a:lstStyle/>
          <a:p>
            <a:r>
              <a:rPr lang="en-US" sz="2400" b="1">
                <a:latin typeface="Times New Roman" pitchFamily="18" charset="0"/>
              </a:rPr>
              <a:t>b. Các loại vi phạm pháp luật: </a:t>
            </a:r>
          </a:p>
          <a:p>
            <a:r>
              <a:rPr lang="en-US" sz="2400" b="1">
                <a:latin typeface="Times New Roman" pitchFamily="18" charset="0"/>
              </a:rPr>
              <a:t>  *Vi phạm pháp luật hình sự (tội phạm): là hành vi nguy hiểm cho xã hội, được quy định trong Bộ luật Hình sự.</a:t>
            </a:r>
            <a:br>
              <a:rPr lang="en-US" sz="2400" b="1">
                <a:latin typeface="Times New Roman" pitchFamily="18" charset="0"/>
              </a:rPr>
            </a:br>
            <a:endParaRPr lang="vi-VN" sz="2400" b="1">
              <a:latin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9156">
                                            <p:txEl>
                                              <p:pRg st="0" end="0"/>
                                            </p:txEl>
                                          </p:spTgt>
                                        </p:tgtEl>
                                        <p:attrNameLst>
                                          <p:attrName>style.visibility</p:attrName>
                                        </p:attrNameLst>
                                      </p:cBhvr>
                                      <p:to>
                                        <p:strVal val="visible"/>
                                      </p:to>
                                    </p:set>
                                    <p:animEffect transition="in" filter="box(in)">
                                      <p:cBhvr>
                                        <p:cTn id="7" dur="500"/>
                                        <p:tgtEl>
                                          <p:spTgt spid="4915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9156">
                                            <p:txEl>
                                              <p:pRg st="1" end="1"/>
                                            </p:txEl>
                                          </p:spTgt>
                                        </p:tgtEl>
                                        <p:attrNameLst>
                                          <p:attrName>style.visibility</p:attrName>
                                        </p:attrNameLst>
                                      </p:cBhvr>
                                      <p:to>
                                        <p:strVal val="visible"/>
                                      </p:to>
                                    </p:set>
                                    <p:animEffect transition="in" filter="blinds(horizontal)">
                                      <p:cBhvr>
                                        <p:cTn id="12" dur="500"/>
                                        <p:tgtEl>
                                          <p:spTgt spid="4915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0" y="188913"/>
            <a:ext cx="9144000" cy="1228725"/>
          </a:xfrm>
        </p:spPr>
        <p:txBody>
          <a:bodyPr/>
          <a:lstStyle/>
          <a:p>
            <a:pPr algn="l"/>
            <a:r>
              <a:rPr lang="en-US" sz="2400" b="1" smtClean="0">
                <a:latin typeface="Times New Roman" pitchFamily="18" charset="0"/>
                <a:cs typeface="Times New Roman" pitchFamily="18" charset="0"/>
              </a:rPr>
              <a:t>*Vi phạm pháp luật hình sự (tội phạm)</a:t>
            </a:r>
            <a:r>
              <a:rPr lang="en-US" sz="2400" b="1" smtClean="0"/>
              <a:t/>
            </a:r>
            <a:br>
              <a:rPr lang="en-US" sz="2400" b="1" smtClean="0"/>
            </a:br>
            <a:endParaRPr lang="vi-VN" sz="2400" b="1" smtClean="0"/>
          </a:p>
        </p:txBody>
      </p:sp>
      <p:pic>
        <p:nvPicPr>
          <p:cNvPr id="4" name="Content Placeholder 3" descr="&#10;Hình ảnh nhóm người đang tụ tập sát phạt nhau (ảnh cắt từ clip)&#10;"/>
          <p:cNvPicPr>
            <a:picLocks noGrp="1"/>
          </p:cNvPicPr>
          <p:nvPr>
            <p:ph idx="1"/>
          </p:nvPr>
        </p:nvPicPr>
        <p:blipFill>
          <a:blip r:embed="rId2"/>
          <a:srcRect/>
          <a:stretch>
            <a:fillRect/>
          </a:stretch>
        </p:blipFill>
        <p:spPr>
          <a:xfrm>
            <a:off x="395288" y="1258888"/>
            <a:ext cx="4135437" cy="2736850"/>
          </a:xfrm>
        </p:spPr>
      </p:pic>
      <p:sp>
        <p:nvSpPr>
          <p:cNvPr id="6" name="TextBox 5"/>
          <p:cNvSpPr txBox="1">
            <a:spLocks noChangeArrowheads="1"/>
          </p:cNvSpPr>
          <p:nvPr/>
        </p:nvSpPr>
        <p:spPr bwMode="auto">
          <a:xfrm>
            <a:off x="1908175" y="4292600"/>
            <a:ext cx="1354138" cy="461963"/>
          </a:xfrm>
          <a:prstGeom prst="rect">
            <a:avLst/>
          </a:prstGeom>
          <a:noFill/>
          <a:ln w="9525">
            <a:noFill/>
            <a:miter lim="800000"/>
            <a:headEnd/>
            <a:tailEnd/>
          </a:ln>
        </p:spPr>
        <p:txBody>
          <a:bodyPr wrap="none">
            <a:spAutoFit/>
          </a:bodyPr>
          <a:lstStyle/>
          <a:p>
            <a:r>
              <a:rPr lang="en-US" sz="2400">
                <a:latin typeface="Times New Roman" pitchFamily="18" charset="0"/>
                <a:cs typeface="Times New Roman" pitchFamily="18" charset="0"/>
              </a:rPr>
              <a:t>Đánh bạc</a:t>
            </a:r>
            <a:endParaRPr lang="vi-VN" sz="2400">
              <a:latin typeface="Times New Roman" pitchFamily="18" charset="0"/>
              <a:cs typeface="Times New Roman" pitchFamily="18" charset="0"/>
            </a:endParaRPr>
          </a:p>
        </p:txBody>
      </p:sp>
      <p:sp>
        <p:nvSpPr>
          <p:cNvPr id="9" name="TextBox 8"/>
          <p:cNvSpPr txBox="1">
            <a:spLocks noChangeArrowheads="1"/>
          </p:cNvSpPr>
          <p:nvPr/>
        </p:nvSpPr>
        <p:spPr bwMode="auto">
          <a:xfrm>
            <a:off x="4787900" y="4292600"/>
            <a:ext cx="4025900" cy="461963"/>
          </a:xfrm>
          <a:prstGeom prst="rect">
            <a:avLst/>
          </a:prstGeom>
          <a:noFill/>
          <a:ln w="9525">
            <a:noFill/>
            <a:miter lim="800000"/>
            <a:headEnd/>
            <a:tailEnd/>
          </a:ln>
        </p:spPr>
        <p:txBody>
          <a:bodyPr wrap="none">
            <a:spAutoFit/>
          </a:bodyPr>
          <a:lstStyle/>
          <a:p>
            <a:r>
              <a:rPr lang="en-US" sz="2400">
                <a:latin typeface="Times New Roman" pitchFamily="18" charset="0"/>
                <a:cs typeface="Times New Roman" pitchFamily="18" charset="0"/>
              </a:rPr>
              <a:t>Đánh đập, hành hạ người khác</a:t>
            </a:r>
            <a:endParaRPr lang="vi-VN" sz="2400">
              <a:latin typeface="Times New Roman" pitchFamily="18" charset="0"/>
              <a:cs typeface="Times New Roman" pitchFamily="18" charset="0"/>
            </a:endParaRPr>
          </a:p>
        </p:txBody>
      </p:sp>
      <p:pic>
        <p:nvPicPr>
          <p:cNvPr id="1029" name="Picture 5" descr="Lưu trữ Tư vấn-hỏi đáp - Luật sư Lê Hồng Hiển, Văn phòng luật sư ..."/>
          <p:cNvPicPr>
            <a:picLocks noChangeAspect="1" noChangeArrowheads="1"/>
          </p:cNvPicPr>
          <p:nvPr/>
        </p:nvPicPr>
        <p:blipFill>
          <a:blip r:embed="rId3"/>
          <a:srcRect/>
          <a:stretch>
            <a:fillRect/>
          </a:stretch>
        </p:blipFill>
        <p:spPr bwMode="auto">
          <a:xfrm>
            <a:off x="4787900" y="1268413"/>
            <a:ext cx="3744913" cy="2736850"/>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29"/>
                                        </p:tgtEl>
                                        <p:attrNameLst>
                                          <p:attrName>style.visibility</p:attrName>
                                        </p:attrNameLst>
                                      </p:cBhvr>
                                      <p:to>
                                        <p:strVal val="visible"/>
                                      </p:to>
                                    </p:set>
                                    <p:animEffect transition="in" filter="barn(inVertical)">
                                      <p:cBhvr>
                                        <p:cTn id="15" dur="500"/>
                                        <p:tgtEl>
                                          <p:spTgt spid="102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88913"/>
            <a:ext cx="9036050" cy="6408737"/>
          </a:xfrm>
        </p:spPr>
        <p:txBody>
          <a:bodyPr rtlCol="0">
            <a:normAutofit/>
          </a:bodyPr>
          <a:lstStyle/>
          <a:p>
            <a:pPr fontAlgn="auto">
              <a:spcAft>
                <a:spcPts val="0"/>
              </a:spcAft>
              <a:buFontTx/>
              <a:buChar char="-"/>
              <a:defRPr/>
            </a:pPr>
            <a:r>
              <a:rPr lang="vi-VN" sz="2000" dirty="0" smtClean="0">
                <a:solidFill>
                  <a:srgbClr val="7030A0"/>
                </a:solidFill>
                <a:latin typeface="Times New Roman" pitchFamily="18" charset="0"/>
                <a:cs typeface="Times New Roman" pitchFamily="18" charset="0"/>
              </a:rPr>
              <a:t>Căn </a:t>
            </a:r>
            <a:r>
              <a:rPr lang="vi-VN" sz="2000" dirty="0">
                <a:solidFill>
                  <a:srgbClr val="7030A0"/>
                </a:solidFill>
                <a:latin typeface="Times New Roman" pitchFamily="18" charset="0"/>
                <a:cs typeface="Times New Roman" pitchFamily="18" charset="0"/>
              </a:rPr>
              <a:t>cứ theo điều </a:t>
            </a:r>
            <a:r>
              <a:rPr lang="vi-VN" sz="2000" dirty="0" smtClean="0">
                <a:solidFill>
                  <a:srgbClr val="7030A0"/>
                </a:solidFill>
                <a:latin typeface="Times New Roman" pitchFamily="18" charset="0"/>
                <a:cs typeface="Times New Roman" pitchFamily="18" charset="0"/>
              </a:rPr>
              <a:t>321,Bộ luật Hình sự 2015, sửa đổi bổ sung 2017 </a:t>
            </a:r>
            <a:r>
              <a:rPr lang="vi-VN" sz="2000" dirty="0">
                <a:solidFill>
                  <a:srgbClr val="7030A0"/>
                </a:solidFill>
                <a:latin typeface="Times New Roman" pitchFamily="18" charset="0"/>
                <a:cs typeface="Times New Roman" pitchFamily="18" charset="0"/>
              </a:rPr>
              <a:t> có quy định về tội đánh bạc, về tội này hành vi đánh bạc thắng thua bằng tiền mà có giá trị từ 5.000.000 đồng trở lên sẽ bị truy </a:t>
            </a:r>
            <a:r>
              <a:rPr lang="vi-VN" sz="2000" dirty="0" smtClean="0">
                <a:solidFill>
                  <a:srgbClr val="7030A0"/>
                </a:solidFill>
                <a:latin typeface="Times New Roman" pitchFamily="18" charset="0"/>
                <a:cs typeface="Times New Roman" pitchFamily="18" charset="0"/>
              </a:rPr>
              <a:t>cứu </a:t>
            </a:r>
            <a:r>
              <a:rPr lang="vi-VN" sz="2000" dirty="0">
                <a:solidFill>
                  <a:srgbClr val="7030A0"/>
                </a:solidFill>
                <a:latin typeface="Times New Roman" pitchFamily="18" charset="0"/>
                <a:cs typeface="Times New Roman" pitchFamily="18" charset="0"/>
              </a:rPr>
              <a:t>trách nhiệm hình sự như sau</a:t>
            </a:r>
            <a:r>
              <a:rPr lang="vi-VN" sz="2000" dirty="0" smtClean="0">
                <a:solidFill>
                  <a:srgbClr val="7030A0"/>
                </a:solidFill>
                <a:latin typeface="Times New Roman" pitchFamily="18" charset="0"/>
                <a:cs typeface="Times New Roman" pitchFamily="18" charset="0"/>
              </a:rPr>
              <a:t>:</a:t>
            </a:r>
          </a:p>
          <a:p>
            <a:pPr marL="0" indent="0">
              <a:spcAft>
                <a:spcPts val="0"/>
              </a:spcAft>
              <a:buFont typeface="Arial" pitchFamily="34" charset="0"/>
              <a:buNone/>
              <a:defRPr/>
            </a:pPr>
            <a:r>
              <a:rPr lang="vi-VN" sz="2000" b="1" dirty="0">
                <a:solidFill>
                  <a:srgbClr val="7030A0"/>
                </a:solidFill>
                <a:latin typeface="Times New Roman" pitchFamily="18" charset="0"/>
                <a:cs typeface="Times New Roman" pitchFamily="18" charset="0"/>
              </a:rPr>
              <a:t>Điều 321. Tội đánh bạc</a:t>
            </a:r>
            <a:endParaRPr lang="vi-VN" sz="2000" dirty="0">
              <a:solidFill>
                <a:srgbClr val="7030A0"/>
              </a:solidFill>
              <a:latin typeface="Times New Roman" pitchFamily="18" charset="0"/>
              <a:cs typeface="Times New Roman" pitchFamily="18" charset="0"/>
            </a:endParaRPr>
          </a:p>
          <a:p>
            <a:pPr marL="0" indent="0">
              <a:spcAft>
                <a:spcPts val="0"/>
              </a:spcAft>
              <a:buFont typeface="Arial" pitchFamily="34" charset="0"/>
              <a:buNone/>
              <a:defRPr/>
            </a:pPr>
            <a:r>
              <a:rPr lang="vi-VN" sz="2000" dirty="0">
                <a:solidFill>
                  <a:srgbClr val="7030A0"/>
                </a:solidFill>
                <a:latin typeface="Times New Roman" pitchFamily="18" charset="0"/>
                <a:cs typeface="Times New Roman" pitchFamily="18" charset="0"/>
              </a:rPr>
              <a:t>1. Người nào đánh bạc trái phép dưới bất kỳ hình thức nào được thua thắng bằng tiền hay hiện vật trị giá từ 5.000.000 đồng đến dưới 50.000.000 đồng hoặc dưới 5.000.000 đồng, đã bị xử phạt vi phạm hành chính về hành vi này hoặc hành vi quy định tại Điều 322 của Bộ luật này hoặc bị kết án về tội này hoặc tội quy định tại Điều 322 của Bộ luật này, chưa được xoá án tích mà còn vi phạm, thì bị phạt cải tạo không giam giữ đến 03 năm hoặc phạt tù từ 06 tháng đến 03 năm.</a:t>
            </a:r>
          </a:p>
          <a:p>
            <a:pPr marL="0" indent="0">
              <a:spcAft>
                <a:spcPts val="0"/>
              </a:spcAft>
              <a:buFont typeface="Arial" pitchFamily="34" charset="0"/>
              <a:buNone/>
              <a:defRPr/>
            </a:pPr>
            <a:r>
              <a:rPr lang="vi-VN" sz="2000" dirty="0">
                <a:solidFill>
                  <a:srgbClr val="7030A0"/>
                </a:solidFill>
                <a:latin typeface="Times New Roman" pitchFamily="18" charset="0"/>
                <a:cs typeface="Times New Roman" pitchFamily="18" charset="0"/>
              </a:rPr>
              <a:t>2. Phạm tội thuộc một trong các trường hợp sau đây, thì bị phạt tù từ 03 năm đến 07 năm:</a:t>
            </a:r>
          </a:p>
          <a:p>
            <a:pPr marL="0" indent="0">
              <a:spcAft>
                <a:spcPts val="0"/>
              </a:spcAft>
              <a:buFont typeface="Arial" pitchFamily="34" charset="0"/>
              <a:buNone/>
              <a:defRPr/>
            </a:pPr>
            <a:r>
              <a:rPr lang="vi-VN" sz="2000" dirty="0">
                <a:solidFill>
                  <a:srgbClr val="7030A0"/>
                </a:solidFill>
                <a:latin typeface="Times New Roman" pitchFamily="18" charset="0"/>
                <a:cs typeface="Times New Roman" pitchFamily="18" charset="0"/>
              </a:rPr>
              <a:t>a) Có tính chất chuyên nghiệp;</a:t>
            </a:r>
          </a:p>
          <a:p>
            <a:pPr marL="0" indent="0">
              <a:spcAft>
                <a:spcPts val="0"/>
              </a:spcAft>
              <a:buFont typeface="Arial" pitchFamily="34" charset="0"/>
              <a:buNone/>
              <a:defRPr/>
            </a:pPr>
            <a:r>
              <a:rPr lang="vi-VN" sz="2000" dirty="0">
                <a:solidFill>
                  <a:srgbClr val="7030A0"/>
                </a:solidFill>
                <a:latin typeface="Times New Roman" pitchFamily="18" charset="0"/>
                <a:cs typeface="Times New Roman" pitchFamily="18" charset="0"/>
              </a:rPr>
              <a:t>b) Tiền hoặc hiện vật dùng đánh bạc trị giá 50.000.000 đồng trở lên;</a:t>
            </a:r>
          </a:p>
          <a:p>
            <a:pPr marL="0" indent="0">
              <a:spcAft>
                <a:spcPts val="0"/>
              </a:spcAft>
              <a:buFont typeface="Arial" pitchFamily="34" charset="0"/>
              <a:buNone/>
              <a:defRPr/>
            </a:pPr>
            <a:r>
              <a:rPr lang="vi-VN" sz="2000" dirty="0">
                <a:solidFill>
                  <a:srgbClr val="7030A0"/>
                </a:solidFill>
                <a:latin typeface="Times New Roman" pitchFamily="18" charset="0"/>
                <a:cs typeface="Times New Roman" pitchFamily="18" charset="0"/>
              </a:rPr>
              <a:t>c) Sử dụng mạng internet, mạng máy tính, mạng viễn thông, phương tiện điện tử để phạm tội;</a:t>
            </a:r>
          </a:p>
          <a:p>
            <a:pPr marL="0" indent="0">
              <a:spcAft>
                <a:spcPts val="0"/>
              </a:spcAft>
              <a:buFont typeface="Arial" pitchFamily="34" charset="0"/>
              <a:buNone/>
              <a:defRPr/>
            </a:pPr>
            <a:r>
              <a:rPr lang="vi-VN" sz="2000" dirty="0">
                <a:solidFill>
                  <a:srgbClr val="7030A0"/>
                </a:solidFill>
                <a:latin typeface="Times New Roman" pitchFamily="18" charset="0"/>
                <a:cs typeface="Times New Roman" pitchFamily="18" charset="0"/>
              </a:rPr>
              <a:t>d) Tái phạm nguy hiểm.</a:t>
            </a:r>
          </a:p>
          <a:p>
            <a:pPr marL="0" indent="0">
              <a:spcAft>
                <a:spcPts val="0"/>
              </a:spcAft>
              <a:buFont typeface="Arial" pitchFamily="34" charset="0"/>
              <a:buNone/>
              <a:defRPr/>
            </a:pPr>
            <a:r>
              <a:rPr lang="vi-VN" sz="2000" dirty="0">
                <a:solidFill>
                  <a:srgbClr val="7030A0"/>
                </a:solidFill>
                <a:latin typeface="Times New Roman" pitchFamily="18" charset="0"/>
                <a:cs typeface="Times New Roman" pitchFamily="18" charset="0"/>
              </a:rPr>
              <a:t>3. Người phạm tội còn có thể bị phạt tiền từ 10.000.000 đồng đến 50.000.000 đồng.</a:t>
            </a:r>
          </a:p>
          <a:p>
            <a:pPr fontAlgn="auto">
              <a:spcAft>
                <a:spcPts val="0"/>
              </a:spcAft>
              <a:buFontTx/>
              <a:buChar char="-"/>
              <a:defRPr/>
            </a:pPr>
            <a:endParaRPr lang="vi-VN" sz="2000" dirty="0">
              <a:latin typeface="Times New Roman" pitchFamily="18" charset="0"/>
              <a:cs typeface="Times New Roman" pitchFamily="18" charset="0"/>
            </a:endParaRPr>
          </a:p>
        </p:txBody>
      </p:sp>
    </p:spTree>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1"/>
</p:tagLst>
</file>

<file path=ppt/tags/tag2.xml><?xml version="1.0" encoding="utf-8"?>
<p:tagLst xmlns:a="http://schemas.openxmlformats.org/drawingml/2006/main" xmlns:r="http://schemas.openxmlformats.org/officeDocument/2006/relationships" xmlns:p="http://schemas.openxmlformats.org/presentationml/2006/main">
  <p:tag name="TIMING" val="|4|6.5|16.8|8.1|1.8"/>
</p:tagLst>
</file>

<file path=ppt/tags/tag3.xml><?xml version="1.0" encoding="utf-8"?>
<p:tagLst xmlns:a="http://schemas.openxmlformats.org/drawingml/2006/main" xmlns:r="http://schemas.openxmlformats.org/officeDocument/2006/relationships" xmlns:p="http://schemas.openxmlformats.org/presentationml/2006/main">
  <p:tag name="TIMING" val="|1.4"/>
</p:tagLst>
</file>

<file path=ppt/tags/tag4.xml><?xml version="1.0" encoding="utf-8"?>
<p:tagLst xmlns:a="http://schemas.openxmlformats.org/drawingml/2006/main" xmlns:r="http://schemas.openxmlformats.org/officeDocument/2006/relationships" xmlns:p="http://schemas.openxmlformats.org/presentationml/2006/main">
  <p:tag name="TIMING" val="|2.1|14.8|16|30.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1376</TotalTime>
  <Words>1548</Words>
  <Application>Microsoft Office PowerPoint</Application>
  <PresentationFormat>On-screen Show (4:3)</PresentationFormat>
  <Paragraphs>188</Paragraphs>
  <Slides>27</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27</vt:i4>
      </vt:variant>
    </vt:vector>
  </HeadingPairs>
  <TitlesOfParts>
    <vt:vector size="30" baseType="lpstr">
      <vt:lpstr>Office Theme</vt:lpstr>
      <vt:lpstr>Document</vt:lpstr>
      <vt:lpstr>Slide</vt:lpstr>
      <vt:lpstr>Slide 1</vt:lpstr>
      <vt:lpstr>BÀI 15:Tiết 26-27  VI PHẠM PHÁP LUẬT VÀ TRÁCH NHIỆM PHÁP LÍ CỦA CÔNG DÂN</vt:lpstr>
      <vt:lpstr>Slide 3</vt:lpstr>
      <vt:lpstr>Slide 4</vt:lpstr>
      <vt:lpstr>BÀI 15: VI PHẠM PHÁP LUẬT VÀ TRÁCH NHIỆM PHÁP LÍ CỦA CÔNG DÂN</vt:lpstr>
      <vt:lpstr>Slide 6</vt:lpstr>
      <vt:lpstr>BÀI 15: VI PHẠM PHÁP LUẬT VÀ TRÁCH NHIỆM PHÁP LÍ CỦA CÔNG DÂN</vt:lpstr>
      <vt:lpstr>*Vi phạm pháp luật hình sự (tội phạm) </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Name001.com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MyPC</dc:creator>
  <cp:lastModifiedBy>TrongDang</cp:lastModifiedBy>
  <cp:revision>125</cp:revision>
  <dcterms:created xsi:type="dcterms:W3CDTF">2020-04-14T13:35:52Z</dcterms:created>
  <dcterms:modified xsi:type="dcterms:W3CDTF">2022-03-10T00:31:53Z</dcterms:modified>
</cp:coreProperties>
</file>