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AFFA7-5788-41A9-B0B6-557731ED4C20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59C50-90E4-497E-BAC1-44021C04E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60EF986-1E7B-4E72-8C4B-78DAE73975FE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35304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7D9499D-97C6-43C2-985F-6B1BA8987E75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6910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83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33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1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52" y="103189"/>
            <a:ext cx="10991849" cy="5953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33D37-E723-48ED-A2EC-A5C168A7C9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623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7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6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23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74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1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39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3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69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4C867-99F5-410D-9BF6-667D492E6DD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BE109-88F0-4679-8E72-6EAC05E05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7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1981200" y="2895600"/>
            <a:ext cx="4114800" cy="609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1524000" y="3962400"/>
            <a:ext cx="9144000" cy="137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</p:txBody>
      </p:sp>
      <p:sp>
        <p:nvSpPr>
          <p:cNvPr id="126983" name="Rectangle 7"/>
          <p:cNvSpPr>
            <a:spLocks noChangeArrowheads="1"/>
          </p:cNvSpPr>
          <p:nvPr/>
        </p:nvSpPr>
        <p:spPr bwMode="auto">
          <a:xfrm>
            <a:off x="1981200" y="4876800"/>
            <a:ext cx="8153400" cy="1828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2800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Bài</a:t>
            </a:r>
            <a:r>
              <a:rPr lang="en-US" altLang="en-US" sz="2800" u="sng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tập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: -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Chạy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ngược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chiều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tín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hiệu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;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xuất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phát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ở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nhiều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tư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thế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khác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nhau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….</a:t>
            </a:r>
            <a:b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</a:b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     -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Trò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chơi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Hoàng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anh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hoàng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yến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ai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nhanh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hơn</a:t>
            </a:r>
            <a:endParaRPr lang="en-US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 -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môn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thể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thao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bóng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đá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bóng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chuyền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…</a:t>
            </a:r>
            <a:r>
              <a:rPr lang="en-US" altLang="en-US" sz="2800" dirty="0"/>
              <a:t> </a:t>
            </a:r>
            <a:endParaRPr lang="en-US" altLang="en-US" sz="2800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3" name="Oval 4"/>
          <p:cNvSpPr>
            <a:spLocks noChangeArrowheads="1"/>
          </p:cNvSpPr>
          <p:nvPr/>
        </p:nvSpPr>
        <p:spPr bwMode="auto">
          <a:xfrm>
            <a:off x="1752600" y="2743200"/>
            <a:ext cx="8763000" cy="1219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Phương pháp tập luyện phát triển sức nhanh.</a:t>
            </a:r>
          </a:p>
        </p:txBody>
      </p:sp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2209800" y="4191001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a) Nhóm bài tập rèn luyện phản ứng nhanh.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0" y="4572000"/>
            <a:ext cx="9144000" cy="137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	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</p:txBody>
      </p:sp>
      <p:sp>
        <p:nvSpPr>
          <p:cNvPr id="12" name="Rounded Rectangle 4"/>
          <p:cNvSpPr>
            <a:spLocks noChangeArrowheads="1"/>
          </p:cNvSpPr>
          <p:nvPr/>
        </p:nvSpPr>
        <p:spPr bwMode="auto">
          <a:xfrm>
            <a:off x="2438400" y="533400"/>
            <a:ext cx="7239000" cy="1905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 thuyết: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HƯỚNG DẪN TẬP LUYỆN PHÁT TRIỂN SỨC NHANH (MỤC 2)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38673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3" grpId="0"/>
      <p:bldP spid="12293" grpId="0" animBg="1"/>
      <p:bldP spid="12294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1981200" y="2895600"/>
            <a:ext cx="4114800" cy="609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1524000" y="3962400"/>
            <a:ext cx="9144000" cy="137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</p:txBody>
      </p:sp>
      <p:sp>
        <p:nvSpPr>
          <p:cNvPr id="126983" name="Rectangle 7"/>
          <p:cNvSpPr>
            <a:spLocks noChangeArrowheads="1"/>
          </p:cNvSpPr>
          <p:nvPr/>
        </p:nvSpPr>
        <p:spPr bwMode="auto">
          <a:xfrm>
            <a:off x="1524000" y="1447800"/>
            <a:ext cx="9144000" cy="1524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endParaRPr lang="en-US" altLang="en-US" sz="360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1600" y="4860925"/>
            <a:ext cx="8153400" cy="1066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d)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rèn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mạnh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tốc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05000" y="3336925"/>
            <a:ext cx="8458200" cy="1600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2800" dirty="0">
                <a:latin typeface="Times New Roman" panose="02020603050405020304" pitchFamily="18" charset="0"/>
              </a:rPr>
              <a:t>: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võ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sĩ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xuất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đòn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phòng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thủ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môn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đấu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kiếm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đập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bóng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môn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bóng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chuyền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…)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371600" y="2498725"/>
            <a:ext cx="8153400" cy="1066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c)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rèn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đơn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nhanh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320" name="TextBox 9"/>
          <p:cNvSpPr txBox="1">
            <a:spLocks noChangeArrowheads="1"/>
          </p:cNvSpPr>
          <p:nvPr/>
        </p:nvSpPr>
        <p:spPr bwMode="auto">
          <a:xfrm>
            <a:off x="2209800" y="5927725"/>
            <a:ext cx="8839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như: xuất phát sau đó chạy tăng tốc nhanh 5m,10m…; bật cao, bật xa..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2286000" y="344489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b) Nhóm bài tập rèn luyện tần số động tác.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133600" y="954088"/>
            <a:ext cx="8229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tập: Chạy tại chỗ; chạy trên bàn chạy( thảm quay); đạp xe đạp; nhảy dây…</a:t>
            </a:r>
          </a:p>
        </p:txBody>
      </p:sp>
    </p:spTree>
    <p:extLst>
      <p:ext uri="{BB962C8B-B14F-4D97-AF65-F5344CB8AC3E}">
        <p14:creationId xmlns:p14="http://schemas.microsoft.com/office/powerpoint/2010/main" val="127671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3320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5800" y="2362200"/>
            <a:ext cx="8153400" cy="1066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e)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rèn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bền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tốc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1981200" y="3200400"/>
            <a:ext cx="7391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Bài tập như: Chạy nhanh 60m,80m …ở mỗi cự ly trên , cố gắng chạy với tốc độ cao nhất ở 10-20m cuối cự ly </a:t>
            </a:r>
          </a:p>
        </p:txBody>
      </p:sp>
    </p:spTree>
    <p:extLst>
      <p:ext uri="{BB962C8B-B14F-4D97-AF65-F5344CB8AC3E}">
        <p14:creationId xmlns:p14="http://schemas.microsoft.com/office/powerpoint/2010/main" val="264804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18-01-09_1439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914400"/>
            <a:ext cx="4419600" cy="5029200"/>
          </a:xfrm>
          <a:noFill/>
        </p:spPr>
      </p:pic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1524000" y="152401"/>
            <a:ext cx="8534400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ạn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cho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biết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tên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trò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chơi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hình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1, 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hình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2, 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là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gì</a:t>
            </a:r>
            <a:r>
              <a:rPr lang="en-US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23556" name="AutoShape 8" descr="Káº¿t quáº£ hÃ¬nh áº£nh cho hÃ¬nh áº£nh trÃ² chÆ¡i nháº£y lÃ² cÃ² tiáº¿p sá»©c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3557" name="Picture 14" descr="Káº¿t quáº£ hÃ¬nh áº£nh cho hÃ¬nh áº£nh trÃ² chÆ¡i nháº£y lÃ² cÃ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14400"/>
            <a:ext cx="457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1676400" y="5942014"/>
            <a:ext cx="8991600" cy="915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Đây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là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những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phản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xạ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của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người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tập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khi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nghe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tín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hiệu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hiệu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lệnh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hoặc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gặp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một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chướng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ngại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vật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nào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đó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trong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quá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trình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thực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hiện</a:t>
            </a:r>
            <a:r>
              <a:rPr lang="en-US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>
              <a:defRPr/>
            </a:pP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Theo 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đó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là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biểu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cho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yếu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tố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gì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…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nhanh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pic>
        <p:nvPicPr>
          <p:cNvPr id="75792" name="Picture 16" descr="18-01-09_14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14400"/>
            <a:ext cx="441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93" name="Picture 17" descr="Káº¿t quáº£ hÃ¬nh áº£nh cho hÃ¬nh áº£nh trÃ² chÆ¡i nháº£y lÃ² cÃ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90600"/>
            <a:ext cx="4572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02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66914" y="103188"/>
            <a:ext cx="8243887" cy="4302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2400">
                <a:solidFill>
                  <a:srgbClr val="000000"/>
                </a:solidFill>
              </a:rPr>
              <a:t>Hình ảnh sau đây là những nội dung mang tên ?</a:t>
            </a:r>
            <a:r>
              <a:rPr lang="en-US" altLang="en-US" sz="4000"/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343401"/>
            <a:ext cx="8229600" cy="171291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smtClean="0"/>
          </a:p>
        </p:txBody>
      </p:sp>
      <p:sp>
        <p:nvSpPr>
          <p:cNvPr id="25604" name="AutoShape 5" descr="Káº¿t quáº£ hÃ¬nh áº£nh cho hÃ¬nh áº£nh nháº£y dÃ¢y nhanh nháº¥t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5605" name="AutoShape 7" descr="Káº¿t quáº£ hÃ¬nh áº£nh cho hÃ¬nh áº£nh nháº£y dÃ¢y nhanh nháº¥t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112649" name="Picture 9" descr="Káº¿t quáº£ hÃ¬nh áº£nh cho hÃ¬nh áº£nh nháº£y dÃ¢y nhanh nháº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0"/>
            <a:ext cx="47625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AutoShape 11" descr="Káº¿t quáº£ hÃ¬nh áº£nh cho hÃ¬nh áº£nh nháº£y dÃ¢y nhanh nháº¥t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112653" name="Picture 13" descr="Káº¿t quáº£ hÃ¬nh áº£nh cho hÃ¬nh áº£nh nháº£y dÃ¢y nhanh nháº¥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33400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55" name="Picture 15" descr="Káº¿t quáº£ hÃ¬nh áº£nh cho hÃ¬nh áº£nh cháº¡y bá» trÃªn tháº£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352800"/>
            <a:ext cx="4419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57" name="Picture 17" descr="0?e=1545264000&amp;v=beta&amp;t=7kn7m_uSmNHIO1mp3KgWoN8HPIsWMdfS71tx7vWsar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505200"/>
            <a:ext cx="457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58" name="Rectangle 18"/>
          <p:cNvSpPr>
            <a:spLocks noChangeArrowheads="1"/>
          </p:cNvSpPr>
          <p:nvPr/>
        </p:nvSpPr>
        <p:spPr bwMode="auto">
          <a:xfrm>
            <a:off x="2057400" y="6216650"/>
            <a:ext cx="8610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>
                <a:solidFill>
                  <a:srgbClr val="0000CC"/>
                </a:solidFill>
              </a:rPr>
              <a:t> </a:t>
            </a:r>
            <a:r>
              <a:rPr lang="en-US" altLang="en-US" sz="1800">
                <a:solidFill>
                  <a:srgbClr val="000000"/>
                </a:solidFill>
              </a:rPr>
              <a:t>Theo em 4 hình trên muốn nói đến số lần hoạt động trong một thời gian nhất định nào đó được tăng lên đó là biểu hiện của…gì nhanh?</a:t>
            </a:r>
          </a:p>
        </p:txBody>
      </p:sp>
    </p:spTree>
    <p:extLst>
      <p:ext uri="{BB962C8B-B14F-4D97-AF65-F5344CB8AC3E}">
        <p14:creationId xmlns:p14="http://schemas.microsoft.com/office/powerpoint/2010/main" val="224317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2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2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2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  <p:bldP spid="1126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43888" cy="533400"/>
          </a:xfrm>
        </p:spPr>
        <p:txBody>
          <a:bodyPr/>
          <a:lstStyle/>
          <a:p>
            <a:pPr eaLnBrk="1" hangingPunct="1"/>
            <a:r>
              <a:rPr lang="en-US" altLang="en-US" sz="2400" b="1">
                <a:solidFill>
                  <a:srgbClr val="000000"/>
                </a:solidFill>
              </a:rPr>
              <a:t>Hình ảnh dưới đây là những nội dung tập gì?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6628" name="Picture 4" descr="Káº¿t quáº£ hÃ¬nh áº£nh cho hÃ¬nh áº£nh xÃ  ÄÆ¡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33400"/>
            <a:ext cx="784860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75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1260606323_NGUYEN_HOANG_NGAN_GIANH_HCV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219201"/>
            <a:ext cx="3506788" cy="4384675"/>
          </a:xfrm>
        </p:spPr>
      </p:pic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2209800" y="6276976"/>
            <a:ext cx="7772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>
                <a:solidFill>
                  <a:srgbClr val="0000CC"/>
                </a:solidFill>
              </a:rPr>
              <a:t> </a:t>
            </a:r>
            <a:r>
              <a:rPr lang="en-US" altLang="en-US" sz="1600" b="1">
                <a:solidFill>
                  <a:srgbClr val="000000"/>
                </a:solidFill>
              </a:rPr>
              <a:t>Qua những hình ảnh trên động tác ra đòn, co gập tay, hóp bụng… rèn luyện động tác gì…… nhanh?</a:t>
            </a: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1981200" y="5562600"/>
            <a:ext cx="8382000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Đây là những động tác khi tấn công hoặc phòng thủ được thực hiện một cách linh hoạ khéo léo, dứt khoát.</a:t>
            </a:r>
          </a:p>
        </p:txBody>
      </p:sp>
      <p:pic>
        <p:nvPicPr>
          <p:cNvPr id="100358" name="Picture 6" descr="Káº¿t quáº£ hÃ¬nh áº£nh cho hÃ¬nh áº£nh Äá»ngtÃ¡c chá»ng Äáº£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295400"/>
            <a:ext cx="4953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2133600" y="304800"/>
            <a:ext cx="2971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CC3300"/>
                </a:solidFill>
              </a:rPr>
              <a:t>Nguyễn Hoàng Ngân Giang KARATEDO</a:t>
            </a:r>
          </a:p>
        </p:txBody>
      </p:sp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6477000" y="381000"/>
            <a:ext cx="3048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</a:rPr>
              <a:t>Người con trai đang chuẩn bị làm động tác gì?</a:t>
            </a:r>
          </a:p>
        </p:txBody>
      </p:sp>
    </p:spTree>
    <p:extLst>
      <p:ext uri="{BB962C8B-B14F-4D97-AF65-F5344CB8AC3E}">
        <p14:creationId xmlns:p14="http://schemas.microsoft.com/office/powerpoint/2010/main" val="9230632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0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/>
      <p:bldP spid="10036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</Words>
  <Application>Microsoft Office PowerPoint</Application>
  <PresentationFormat>Widescreen</PresentationFormat>
  <Paragraphs>34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Hình ảnh sau đây là những nội dung mang tên ? </vt:lpstr>
      <vt:lpstr>Hình ảnh dưới đây là những nội dung tập gì?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</cp:revision>
  <dcterms:created xsi:type="dcterms:W3CDTF">2023-04-12T22:18:58Z</dcterms:created>
  <dcterms:modified xsi:type="dcterms:W3CDTF">2023-04-12T22:19:35Z</dcterms:modified>
</cp:coreProperties>
</file>