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315" r:id="rId2"/>
    <p:sldId id="323" r:id="rId3"/>
    <p:sldId id="257" r:id="rId4"/>
    <p:sldId id="320" r:id="rId5"/>
    <p:sldId id="324" r:id="rId6"/>
    <p:sldId id="325" r:id="rId7"/>
    <p:sldId id="326" r:id="rId8"/>
    <p:sldId id="327" r:id="rId9"/>
    <p:sldId id="328" r:id="rId10"/>
    <p:sldId id="329" r:id="rId11"/>
    <p:sldId id="330" r:id="rId12"/>
    <p:sldId id="331" r:id="rId13"/>
    <p:sldId id="332" r:id="rId14"/>
    <p:sldId id="333" r:id="rId15"/>
    <p:sldId id="261" r:id="rId16"/>
    <p:sldId id="296" r:id="rId17"/>
    <p:sldId id="298" r:id="rId18"/>
    <p:sldId id="275" r:id="rId19"/>
    <p:sldId id="336" r:id="rId20"/>
    <p:sldId id="337" r:id="rId21"/>
    <p:sldId id="338" r:id="rId22"/>
    <p:sldId id="339" r:id="rId23"/>
    <p:sldId id="312" r:id="rId24"/>
    <p:sldId id="276" r:id="rId25"/>
    <p:sldId id="286" r:id="rId26"/>
    <p:sldId id="300" r:id="rId27"/>
    <p:sldId id="279" r:id="rId28"/>
    <p:sldId id="335" r:id="rId29"/>
    <p:sldId id="334" r:id="rId30"/>
    <p:sldId id="311" r:id="rId31"/>
    <p:sldId id="269" r:id="rId32"/>
    <p:sldId id="340" r:id="rId33"/>
    <p:sldId id="341" r:id="rId34"/>
    <p:sldId id="301" r:id="rId35"/>
    <p:sldId id="303" r:id="rId36"/>
    <p:sldId id="308" r:id="rId37"/>
    <p:sldId id="283" r:id="rId38"/>
    <p:sldId id="319" r:id="rId39"/>
    <p:sldId id="342" r:id="rId40"/>
    <p:sldId id="343" r:id="rId41"/>
    <p:sldId id="344" r:id="rId42"/>
    <p:sldId id="345" r:id="rId43"/>
    <p:sldId id="278" r:id="rId44"/>
    <p:sldId id="313" r:id="rId45"/>
    <p:sldId id="314" r:id="rId46"/>
  </p:sldIdLst>
  <p:sldSz cx="9906000" cy="6858000" type="A4"/>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a:srgbClr val="3333CC"/>
    <a:srgbClr val="3399FF"/>
    <a:srgbClr val="660066"/>
    <a:srgbClr val="CC0000"/>
    <a:srgbClr val="000099"/>
    <a:srgbClr val="CC66FF"/>
    <a:srgbClr val="9900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464" autoAdjust="0"/>
    <p:restoredTop sz="94579" autoAdjust="0"/>
  </p:normalViewPr>
  <p:slideViewPr>
    <p:cSldViewPr>
      <p:cViewPr varScale="1">
        <p:scale>
          <a:sx n="69" d="100"/>
          <a:sy n="69" d="100"/>
        </p:scale>
        <p:origin x="-666" y="-102"/>
      </p:cViewPr>
      <p:guideLst>
        <p:guide orient="horz" pos="2160"/>
        <p:guide pos="312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xmlns="" id="{E5E6CD87-87C0-408F-87C5-B84B733DB71B}"/>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ltLang="en-US"/>
          </a:p>
        </p:txBody>
      </p:sp>
      <p:sp>
        <p:nvSpPr>
          <p:cNvPr id="95235" name="Rectangle 3">
            <a:extLst>
              <a:ext uri="{FF2B5EF4-FFF2-40B4-BE49-F238E27FC236}">
                <a16:creationId xmlns:a16="http://schemas.microsoft.com/office/drawing/2014/main" xmlns="" id="{12AB7807-721B-4E2D-BEEB-6D2577997AB7}"/>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ltLang="en-US"/>
          </a:p>
        </p:txBody>
      </p:sp>
      <p:sp>
        <p:nvSpPr>
          <p:cNvPr id="95236" name="Rectangle 4">
            <a:extLst>
              <a:ext uri="{FF2B5EF4-FFF2-40B4-BE49-F238E27FC236}">
                <a16:creationId xmlns:a16="http://schemas.microsoft.com/office/drawing/2014/main" xmlns="" id="{5B44FC66-8F3F-47CA-AD3D-1EE6100C2CF9}"/>
              </a:ext>
            </a:extLst>
          </p:cNvPr>
          <p:cNvSpPr>
            <a:spLocks noGrp="1" noRot="1" noChangeAspect="1" noChangeArrowheads="1" noTextEdit="1"/>
          </p:cNvSpPr>
          <p:nvPr>
            <p:ph type="sldImg" idx="2"/>
          </p:nvPr>
        </p:nvSpPr>
        <p:spPr bwMode="auto">
          <a:xfrm>
            <a:off x="952500" y="685800"/>
            <a:ext cx="4953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95237" name="Rectangle 5">
            <a:extLst>
              <a:ext uri="{FF2B5EF4-FFF2-40B4-BE49-F238E27FC236}">
                <a16:creationId xmlns:a16="http://schemas.microsoft.com/office/drawing/2014/main" xmlns="" id="{051ADDB2-A83A-43BD-BD6A-CB1D944B7541}"/>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5238" name="Rectangle 6">
            <a:extLst>
              <a:ext uri="{FF2B5EF4-FFF2-40B4-BE49-F238E27FC236}">
                <a16:creationId xmlns:a16="http://schemas.microsoft.com/office/drawing/2014/main" xmlns="" id="{BD199422-DDC0-4FC8-A16F-0CA0D0E9FF24}"/>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ltLang="en-US"/>
          </a:p>
        </p:txBody>
      </p:sp>
      <p:sp>
        <p:nvSpPr>
          <p:cNvPr id="95239" name="Rectangle 7">
            <a:extLst>
              <a:ext uri="{FF2B5EF4-FFF2-40B4-BE49-F238E27FC236}">
                <a16:creationId xmlns:a16="http://schemas.microsoft.com/office/drawing/2014/main" xmlns="" id="{F93538C5-4086-4A68-89F4-4FE101F6C0BF}"/>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DFC68F40-2A98-438E-9430-998A9AB53183}"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miter lim="800000"/>
            <a:headEnd/>
            <a:tailEnd/>
          </a:ln>
        </p:spPr>
        <p:txBody>
          <a:bodyPr/>
          <a:lstStyle/>
          <a:p>
            <a:fld id="{6FB1F8CE-DDE9-4C81-837B-B1CA1422E078}" type="slidenum">
              <a:rPr lang="en-US"/>
              <a:pPr/>
              <a:t>32</a:t>
            </a:fld>
            <a:endParaRPr lang="en-US"/>
          </a:p>
        </p:txBody>
      </p:sp>
      <p:sp>
        <p:nvSpPr>
          <p:cNvPr id="36867" name="Slide Image Placeholder 1"/>
          <p:cNvSpPr>
            <a:spLocks noGrp="1" noRot="1" noChangeAspect="1" noTextEdit="1"/>
          </p:cNvSpPr>
          <p:nvPr>
            <p:ph type="sldImg"/>
          </p:nvPr>
        </p:nvSpPr>
        <p:spPr>
          <a:ln/>
        </p:spPr>
      </p:sp>
      <p:sp>
        <p:nvSpPr>
          <p:cNvPr id="36868" name="Notes Placeholder 2"/>
          <p:cNvSpPr>
            <a:spLocks noGrp="1"/>
          </p:cNvSpPr>
          <p:nvPr>
            <p:ph type="body" idx="1"/>
          </p:nvPr>
        </p:nvSpPr>
        <p:spPr>
          <a:noFill/>
        </p:spPr>
        <p:txBody>
          <a:bodyPr/>
          <a:lstStyle/>
          <a:p>
            <a:pPr eaLnBrk="1" hangingPunct="1"/>
            <a:endParaRPr lang="en-US" smtClean="0"/>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99061384-E17D-4C95-B175-1E55C0B76508}" type="slidenum">
              <a:rPr lang="en-US" sz="1200">
                <a:latin typeface="+mn-lt"/>
                <a:cs typeface="+mn-cs"/>
              </a:rPr>
              <a:pPr algn="r" fontAlgn="auto">
                <a:spcBef>
                  <a:spcPts val="0"/>
                </a:spcBef>
                <a:spcAft>
                  <a:spcPts val="0"/>
                </a:spcAft>
                <a:defRPr/>
              </a:pPr>
              <a:t>32</a:t>
            </a:fld>
            <a:endParaRPr lang="en-US" sz="1200">
              <a:latin typeface="+mn-lt"/>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C60AB7-F3D5-4A7F-84E4-B0E88D5B6074}"/>
              </a:ext>
            </a:extLst>
          </p:cNvPr>
          <p:cNvSpPr>
            <a:spLocks noGrp="1"/>
          </p:cNvSpPr>
          <p:nvPr>
            <p:ph type="ctrTitle"/>
          </p:nvPr>
        </p:nvSpPr>
        <p:spPr>
          <a:xfrm>
            <a:off x="1238250" y="1122363"/>
            <a:ext cx="74295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FCDC372-72F4-46D5-BC3B-186C16321372}"/>
              </a:ext>
            </a:extLst>
          </p:cNvPr>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998CD80A-EA18-42AF-8DBC-E2AF47C102FC}"/>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5E6729FD-A471-4A9E-91A1-CB146E3FF486}"/>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5806997F-8155-4C8B-99FD-78F08A5AEB7B}"/>
              </a:ext>
            </a:extLst>
          </p:cNvPr>
          <p:cNvSpPr>
            <a:spLocks noGrp="1"/>
          </p:cNvSpPr>
          <p:nvPr>
            <p:ph type="sldNum" sz="quarter" idx="12"/>
          </p:nvPr>
        </p:nvSpPr>
        <p:spPr/>
        <p:txBody>
          <a:bodyPr/>
          <a:lstStyle>
            <a:lvl1pPr>
              <a:defRPr/>
            </a:lvl1pPr>
          </a:lstStyle>
          <a:p>
            <a:fld id="{8805B211-3F26-4860-B2AA-A99D1C2E91B6}" type="slidenum">
              <a:rPr lang="en-US" altLang="en-US"/>
              <a:pPr/>
              <a:t>‹#›</a:t>
            </a:fld>
            <a:endParaRPr lang="en-US" altLang="en-US"/>
          </a:p>
        </p:txBody>
      </p:sp>
    </p:spTree>
    <p:extLst>
      <p:ext uri="{BB962C8B-B14F-4D97-AF65-F5344CB8AC3E}">
        <p14:creationId xmlns:p14="http://schemas.microsoft.com/office/powerpoint/2010/main" xmlns="" val="3947070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BD5E6B-6C71-40DF-83FD-A5D35F8A11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E957E75B-3DAA-45EB-BDAD-5276D7A903D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5550C6E-3EF1-4AD7-A042-242875E80362}"/>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4538856D-E7BB-48AA-BB7C-D2AE38C33EA9}"/>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97A33C7C-7AD1-4772-A5A9-D081FD8368AA}"/>
              </a:ext>
            </a:extLst>
          </p:cNvPr>
          <p:cNvSpPr>
            <a:spLocks noGrp="1"/>
          </p:cNvSpPr>
          <p:nvPr>
            <p:ph type="sldNum" sz="quarter" idx="12"/>
          </p:nvPr>
        </p:nvSpPr>
        <p:spPr/>
        <p:txBody>
          <a:bodyPr/>
          <a:lstStyle>
            <a:lvl1pPr>
              <a:defRPr/>
            </a:lvl1pPr>
          </a:lstStyle>
          <a:p>
            <a:fld id="{86046432-D555-4CCD-871D-A526B8F39C8C}" type="slidenum">
              <a:rPr lang="en-US" altLang="en-US"/>
              <a:pPr/>
              <a:t>‹#›</a:t>
            </a:fld>
            <a:endParaRPr lang="en-US" altLang="en-US"/>
          </a:p>
        </p:txBody>
      </p:sp>
    </p:spTree>
    <p:extLst>
      <p:ext uri="{BB962C8B-B14F-4D97-AF65-F5344CB8AC3E}">
        <p14:creationId xmlns:p14="http://schemas.microsoft.com/office/powerpoint/2010/main" xmlns="" val="2312240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4ED8C0B-A895-464D-BA65-F6E926F64AA2}"/>
              </a:ext>
            </a:extLst>
          </p:cNvPr>
          <p:cNvSpPr>
            <a:spLocks noGrp="1"/>
          </p:cNvSpPr>
          <p:nvPr>
            <p:ph type="title" orient="vert"/>
          </p:nvPr>
        </p:nvSpPr>
        <p:spPr>
          <a:xfrm>
            <a:off x="7181850" y="274638"/>
            <a:ext cx="2228850" cy="58515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73DC3D80-9523-4C07-B162-4EAA9562363D}"/>
              </a:ext>
            </a:extLst>
          </p:cNvPr>
          <p:cNvSpPr>
            <a:spLocks noGrp="1"/>
          </p:cNvSpPr>
          <p:nvPr>
            <p:ph type="body" orient="vert" idx="1"/>
          </p:nvPr>
        </p:nvSpPr>
        <p:spPr>
          <a:xfrm>
            <a:off x="495300" y="274638"/>
            <a:ext cx="65341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2934735-41F5-432F-A84B-9A6AF7E5BE7A}"/>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3E926BC9-887A-4CE9-A99D-2E8C86089912}"/>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3C7078A6-B350-4C18-8CA9-7D939C3B9275}"/>
              </a:ext>
            </a:extLst>
          </p:cNvPr>
          <p:cNvSpPr>
            <a:spLocks noGrp="1"/>
          </p:cNvSpPr>
          <p:nvPr>
            <p:ph type="sldNum" sz="quarter" idx="12"/>
          </p:nvPr>
        </p:nvSpPr>
        <p:spPr/>
        <p:txBody>
          <a:bodyPr/>
          <a:lstStyle>
            <a:lvl1pPr>
              <a:defRPr/>
            </a:lvl1pPr>
          </a:lstStyle>
          <a:p>
            <a:fld id="{9F76855B-8C7B-47DC-8F4D-66F12429AB8A}" type="slidenum">
              <a:rPr lang="en-US" altLang="en-US"/>
              <a:pPr/>
              <a:t>‹#›</a:t>
            </a:fld>
            <a:endParaRPr lang="en-US" altLang="en-US"/>
          </a:p>
        </p:txBody>
      </p:sp>
    </p:spTree>
    <p:extLst>
      <p:ext uri="{BB962C8B-B14F-4D97-AF65-F5344CB8AC3E}">
        <p14:creationId xmlns:p14="http://schemas.microsoft.com/office/powerpoint/2010/main" xmlns="" val="1118958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4E26FD00-C56C-46FF-B4C1-AB139CDBD3C0}"/>
              </a:ext>
            </a:extLst>
          </p:cNvPr>
          <p:cNvSpPr>
            <a:spLocks noGrp="1"/>
          </p:cNvSpPr>
          <p:nvPr>
            <p:ph/>
          </p:nvPr>
        </p:nvSpPr>
        <p:spPr>
          <a:xfrm>
            <a:off x="495300" y="274638"/>
            <a:ext cx="89154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xmlns="" id="{9520C54B-8BE1-4AF2-9F58-5BAEF7E7EE29}"/>
              </a:ext>
            </a:extLst>
          </p:cNvPr>
          <p:cNvSpPr>
            <a:spLocks noGrp="1"/>
          </p:cNvSpPr>
          <p:nvPr>
            <p:ph type="dt" sz="half" idx="10"/>
          </p:nvPr>
        </p:nvSpPr>
        <p:spPr>
          <a:xfrm>
            <a:off x="495300" y="6245225"/>
            <a:ext cx="2311400" cy="476250"/>
          </a:xfrm>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xmlns="" id="{B93955AC-9834-4296-B3AB-8579E121E2AA}"/>
              </a:ext>
            </a:extLst>
          </p:cNvPr>
          <p:cNvSpPr>
            <a:spLocks noGrp="1"/>
          </p:cNvSpPr>
          <p:nvPr>
            <p:ph type="ftr" sz="quarter" idx="11"/>
          </p:nvPr>
        </p:nvSpPr>
        <p:spPr>
          <a:xfrm>
            <a:off x="3384550" y="6245225"/>
            <a:ext cx="3136900" cy="476250"/>
          </a:xfrm>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xmlns="" id="{5332AA8E-B263-46CC-B98F-9EFFD10FD9C9}"/>
              </a:ext>
            </a:extLst>
          </p:cNvPr>
          <p:cNvSpPr>
            <a:spLocks noGrp="1"/>
          </p:cNvSpPr>
          <p:nvPr>
            <p:ph type="sldNum" sz="quarter" idx="12"/>
          </p:nvPr>
        </p:nvSpPr>
        <p:spPr>
          <a:xfrm>
            <a:off x="7099300" y="6245225"/>
            <a:ext cx="2311400" cy="476250"/>
          </a:xfrm>
        </p:spPr>
        <p:txBody>
          <a:bodyPr/>
          <a:lstStyle>
            <a:lvl1pPr>
              <a:defRPr/>
            </a:lvl1pPr>
          </a:lstStyle>
          <a:p>
            <a:fld id="{BDABE1D7-1AA7-400C-B08A-47C0C4A0D932}" type="slidenum">
              <a:rPr lang="en-US" altLang="en-US"/>
              <a:pPr/>
              <a:t>‹#›</a:t>
            </a:fld>
            <a:endParaRPr lang="en-US" altLang="en-US"/>
          </a:p>
        </p:txBody>
      </p:sp>
    </p:spTree>
    <p:extLst>
      <p:ext uri="{BB962C8B-B14F-4D97-AF65-F5344CB8AC3E}">
        <p14:creationId xmlns:p14="http://schemas.microsoft.com/office/powerpoint/2010/main" xmlns="" val="709827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95300" y="292100"/>
            <a:ext cx="8915400" cy="13843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905000"/>
            <a:ext cx="43751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035550" y="1905000"/>
            <a:ext cx="437515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035550" y="4038600"/>
            <a:ext cx="437515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95300" y="6245225"/>
            <a:ext cx="2311400" cy="476250"/>
          </a:xfrm>
        </p:spPr>
        <p:txBody>
          <a:bodyPr/>
          <a:lstStyle>
            <a:lvl1pPr>
              <a:defRPr smtClean="0"/>
            </a:lvl1pPr>
          </a:lstStyle>
          <a:p>
            <a:pPr>
              <a:defRPr/>
            </a:pPr>
            <a:endParaRPr lang="en-US"/>
          </a:p>
        </p:txBody>
      </p:sp>
      <p:sp>
        <p:nvSpPr>
          <p:cNvPr id="7" name="Footer Placeholder 6"/>
          <p:cNvSpPr>
            <a:spLocks noGrp="1"/>
          </p:cNvSpPr>
          <p:nvPr>
            <p:ph type="ftr" sz="quarter" idx="11"/>
          </p:nvPr>
        </p:nvSpPr>
        <p:spPr>
          <a:xfrm>
            <a:off x="3384550" y="6245225"/>
            <a:ext cx="3136900" cy="476250"/>
          </a:xfrm>
        </p:spPr>
        <p:txBody>
          <a:bodyPr/>
          <a:lstStyle>
            <a:lvl1pPr>
              <a:defRPr smtClean="0"/>
            </a:lvl1pPr>
          </a:lstStyle>
          <a:p>
            <a:pPr>
              <a:defRPr/>
            </a:pPr>
            <a:endParaRPr lang="en-US"/>
          </a:p>
        </p:txBody>
      </p:sp>
      <p:sp>
        <p:nvSpPr>
          <p:cNvPr id="8" name="Slide Number Placeholder 7"/>
          <p:cNvSpPr>
            <a:spLocks noGrp="1"/>
          </p:cNvSpPr>
          <p:nvPr>
            <p:ph type="sldNum" sz="quarter" idx="12"/>
          </p:nvPr>
        </p:nvSpPr>
        <p:spPr>
          <a:xfrm>
            <a:off x="7099300" y="6245225"/>
            <a:ext cx="2311400" cy="476250"/>
          </a:xfrm>
        </p:spPr>
        <p:txBody>
          <a:bodyPr/>
          <a:lstStyle>
            <a:lvl1pPr>
              <a:defRPr smtClean="0"/>
            </a:lvl1pPr>
          </a:lstStyle>
          <a:p>
            <a:pPr>
              <a:defRPr/>
            </a:pPr>
            <a:fld id="{C761AA99-7628-4CA8-8758-C62F930D442F}" type="slidenum">
              <a:rPr lang="en-US"/>
              <a:pPr>
                <a:defRPr/>
              </a:pPr>
              <a:t>‹#›</a:t>
            </a:fld>
            <a:endParaRPr lang="en-US"/>
          </a:p>
        </p:txBody>
      </p:sp>
    </p:spTree>
  </p:cSld>
  <p:clrMapOvr>
    <a:masterClrMapping/>
  </p:clrMapOvr>
  <p:transition spd="med">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82A0C5-2FA3-4C50-BAB8-91B8FA55D0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7A68930-1067-4591-B1BD-42E2E4E447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A837C7B-A458-4ADD-ACBB-0586EFE5E35A}"/>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14D5E84A-FC90-4872-99B0-D61DF48339D5}"/>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8A9D315B-A286-4817-B66E-5A6C60973C40}"/>
              </a:ext>
            </a:extLst>
          </p:cNvPr>
          <p:cNvSpPr>
            <a:spLocks noGrp="1"/>
          </p:cNvSpPr>
          <p:nvPr>
            <p:ph type="sldNum" sz="quarter" idx="12"/>
          </p:nvPr>
        </p:nvSpPr>
        <p:spPr/>
        <p:txBody>
          <a:bodyPr/>
          <a:lstStyle>
            <a:lvl1pPr>
              <a:defRPr/>
            </a:lvl1pPr>
          </a:lstStyle>
          <a:p>
            <a:fld id="{8E7E0105-5F66-46AB-B34E-D48416BC05E8}" type="slidenum">
              <a:rPr lang="en-US" altLang="en-US"/>
              <a:pPr/>
              <a:t>‹#›</a:t>
            </a:fld>
            <a:endParaRPr lang="en-US" altLang="en-US"/>
          </a:p>
        </p:txBody>
      </p:sp>
    </p:spTree>
    <p:extLst>
      <p:ext uri="{BB962C8B-B14F-4D97-AF65-F5344CB8AC3E}">
        <p14:creationId xmlns:p14="http://schemas.microsoft.com/office/powerpoint/2010/main" xmlns="" val="1114717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BB6528-8642-4B73-90F8-706C54FAF982}"/>
              </a:ext>
            </a:extLst>
          </p:cNvPr>
          <p:cNvSpPr>
            <a:spLocks noGrp="1"/>
          </p:cNvSpPr>
          <p:nvPr>
            <p:ph type="title"/>
          </p:nvPr>
        </p:nvSpPr>
        <p:spPr>
          <a:xfrm>
            <a:off x="676275" y="1709738"/>
            <a:ext cx="8543925"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6B096F60-2CA4-4EEA-864E-8623B2BFF981}"/>
              </a:ext>
            </a:extLst>
          </p:cNvPr>
          <p:cNvSpPr>
            <a:spLocks noGrp="1"/>
          </p:cNvSpPr>
          <p:nvPr>
            <p:ph type="body" idx="1"/>
          </p:nvPr>
        </p:nvSpPr>
        <p:spPr>
          <a:xfrm>
            <a:off x="676275" y="4589463"/>
            <a:ext cx="85439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xmlns="" id="{1DD154DF-3C56-4207-90B9-01A0F3783DB7}"/>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53F0271E-BD44-4585-B621-99BC73109BAD}"/>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FAE5F8E8-6795-4A61-94E0-4F0AA8808E7B}"/>
              </a:ext>
            </a:extLst>
          </p:cNvPr>
          <p:cNvSpPr>
            <a:spLocks noGrp="1"/>
          </p:cNvSpPr>
          <p:nvPr>
            <p:ph type="sldNum" sz="quarter" idx="12"/>
          </p:nvPr>
        </p:nvSpPr>
        <p:spPr/>
        <p:txBody>
          <a:bodyPr/>
          <a:lstStyle>
            <a:lvl1pPr>
              <a:defRPr/>
            </a:lvl1pPr>
          </a:lstStyle>
          <a:p>
            <a:fld id="{D4D4A037-26EF-43D6-BEF5-8D6AA8CF84F8}" type="slidenum">
              <a:rPr lang="en-US" altLang="en-US"/>
              <a:pPr/>
              <a:t>‹#›</a:t>
            </a:fld>
            <a:endParaRPr lang="en-US" altLang="en-US"/>
          </a:p>
        </p:txBody>
      </p:sp>
    </p:spTree>
    <p:extLst>
      <p:ext uri="{BB962C8B-B14F-4D97-AF65-F5344CB8AC3E}">
        <p14:creationId xmlns:p14="http://schemas.microsoft.com/office/powerpoint/2010/main" xmlns="" val="91317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1F25B5-FA59-4B8D-A401-0A8B4314A3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B235716-45C3-4465-946A-73468B12D21B}"/>
              </a:ext>
            </a:extLst>
          </p:cNvPr>
          <p:cNvSpPr>
            <a:spLocks noGrp="1"/>
          </p:cNvSpPr>
          <p:nvPr>
            <p:ph sz="half" idx="1"/>
          </p:nvPr>
        </p:nvSpPr>
        <p:spPr>
          <a:xfrm>
            <a:off x="495300" y="1600200"/>
            <a:ext cx="43815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4BBE7286-EB70-4D8E-84FE-163641399EBB}"/>
              </a:ext>
            </a:extLst>
          </p:cNvPr>
          <p:cNvSpPr>
            <a:spLocks noGrp="1"/>
          </p:cNvSpPr>
          <p:nvPr>
            <p:ph sz="half" idx="2"/>
          </p:nvPr>
        </p:nvSpPr>
        <p:spPr>
          <a:xfrm>
            <a:off x="5029200" y="1600200"/>
            <a:ext cx="43815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17D12CEC-8214-428E-9489-798F1F12075F}"/>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xmlns="" id="{8D7FE2B0-24B4-4F5C-8B86-6DA0E764CB37}"/>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xmlns="" id="{B12A4851-00A1-4A11-9701-4F32CEAB1A4D}"/>
              </a:ext>
            </a:extLst>
          </p:cNvPr>
          <p:cNvSpPr>
            <a:spLocks noGrp="1"/>
          </p:cNvSpPr>
          <p:nvPr>
            <p:ph type="sldNum" sz="quarter" idx="12"/>
          </p:nvPr>
        </p:nvSpPr>
        <p:spPr/>
        <p:txBody>
          <a:bodyPr/>
          <a:lstStyle>
            <a:lvl1pPr>
              <a:defRPr/>
            </a:lvl1pPr>
          </a:lstStyle>
          <a:p>
            <a:fld id="{3FF73798-790A-4125-B8CC-DF9B946D7714}" type="slidenum">
              <a:rPr lang="en-US" altLang="en-US"/>
              <a:pPr/>
              <a:t>‹#›</a:t>
            </a:fld>
            <a:endParaRPr lang="en-US" altLang="en-US"/>
          </a:p>
        </p:txBody>
      </p:sp>
    </p:spTree>
    <p:extLst>
      <p:ext uri="{BB962C8B-B14F-4D97-AF65-F5344CB8AC3E}">
        <p14:creationId xmlns:p14="http://schemas.microsoft.com/office/powerpoint/2010/main" xmlns="" val="3757990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266727-FE2E-4C1A-9D8B-8715E0A79952}"/>
              </a:ext>
            </a:extLst>
          </p:cNvPr>
          <p:cNvSpPr>
            <a:spLocks noGrp="1"/>
          </p:cNvSpPr>
          <p:nvPr>
            <p:ph type="title"/>
          </p:nvPr>
        </p:nvSpPr>
        <p:spPr>
          <a:xfrm>
            <a:off x="682625" y="365125"/>
            <a:ext cx="854392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C16D2419-68E4-4F8C-9A4B-E5A63DECAAD1}"/>
              </a:ext>
            </a:extLst>
          </p:cNvPr>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42BA567-C462-48A3-B42A-CD0743E36E5E}"/>
              </a:ext>
            </a:extLst>
          </p:cNvPr>
          <p:cNvSpPr>
            <a:spLocks noGrp="1"/>
          </p:cNvSpPr>
          <p:nvPr>
            <p:ph sz="half" idx="2"/>
          </p:nvPr>
        </p:nvSpPr>
        <p:spPr>
          <a:xfrm>
            <a:off x="682625" y="2505075"/>
            <a:ext cx="41910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BAD5FB0E-1FAC-4811-B620-A90B15318762}"/>
              </a:ext>
            </a:extLst>
          </p:cNvPr>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9C69D8A1-AD12-425D-9140-61778BCE07FF}"/>
              </a:ext>
            </a:extLst>
          </p:cNvPr>
          <p:cNvSpPr>
            <a:spLocks noGrp="1"/>
          </p:cNvSpPr>
          <p:nvPr>
            <p:ph sz="quarter" idx="4"/>
          </p:nvPr>
        </p:nvSpPr>
        <p:spPr>
          <a:xfrm>
            <a:off x="5014913" y="2505075"/>
            <a:ext cx="42116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C39BDF89-82FC-4835-8168-06E64442406B}"/>
              </a:ext>
            </a:extLst>
          </p:cNvPr>
          <p:cNvSpPr>
            <a:spLocks noGrp="1"/>
          </p:cNvSpPr>
          <p:nvPr>
            <p:ph type="dt" sz="half"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xmlns="" id="{86E01D80-95B9-45E0-A3B9-90B67AED908C}"/>
              </a:ext>
            </a:extLst>
          </p:cNvPr>
          <p:cNvSpPr>
            <a:spLocks noGrp="1"/>
          </p:cNvSpPr>
          <p:nvPr>
            <p:ph type="ftr" sz="quarte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xmlns="" id="{E218B591-42E6-498E-8D88-F13A7DA4FEDC}"/>
              </a:ext>
            </a:extLst>
          </p:cNvPr>
          <p:cNvSpPr>
            <a:spLocks noGrp="1"/>
          </p:cNvSpPr>
          <p:nvPr>
            <p:ph type="sldNum" sz="quarter" idx="12"/>
          </p:nvPr>
        </p:nvSpPr>
        <p:spPr/>
        <p:txBody>
          <a:bodyPr/>
          <a:lstStyle>
            <a:lvl1pPr>
              <a:defRPr/>
            </a:lvl1pPr>
          </a:lstStyle>
          <a:p>
            <a:fld id="{E90386A3-0122-4B1B-B99C-4B6BE1F8DDB9}" type="slidenum">
              <a:rPr lang="en-US" altLang="en-US"/>
              <a:pPr/>
              <a:t>‹#›</a:t>
            </a:fld>
            <a:endParaRPr lang="en-US" altLang="en-US"/>
          </a:p>
        </p:txBody>
      </p:sp>
    </p:spTree>
    <p:extLst>
      <p:ext uri="{BB962C8B-B14F-4D97-AF65-F5344CB8AC3E}">
        <p14:creationId xmlns:p14="http://schemas.microsoft.com/office/powerpoint/2010/main" xmlns="" val="795758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4DF3BF2-2064-4E47-9EF3-20864C705A0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BC9B81DB-DFAE-4040-B87B-F2D7F1B615A0}"/>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xmlns="" id="{0551875B-FBBC-4A34-ADF5-F99DEB155B9F}"/>
              </a:ext>
            </a:extLst>
          </p:cNvPr>
          <p:cNvSpPr>
            <a:spLocks noGrp="1"/>
          </p:cNvSpPr>
          <p:nvPr>
            <p:ph type="ftr" sz="quarte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xmlns="" id="{05235F1F-EE96-48DD-AE56-860ADD96AF6E}"/>
              </a:ext>
            </a:extLst>
          </p:cNvPr>
          <p:cNvSpPr>
            <a:spLocks noGrp="1"/>
          </p:cNvSpPr>
          <p:nvPr>
            <p:ph type="sldNum" sz="quarter" idx="12"/>
          </p:nvPr>
        </p:nvSpPr>
        <p:spPr/>
        <p:txBody>
          <a:bodyPr/>
          <a:lstStyle>
            <a:lvl1pPr>
              <a:defRPr/>
            </a:lvl1pPr>
          </a:lstStyle>
          <a:p>
            <a:fld id="{B2A74652-3689-4D9D-9C1D-6479AF36DC35}" type="slidenum">
              <a:rPr lang="en-US" altLang="en-US"/>
              <a:pPr/>
              <a:t>‹#›</a:t>
            </a:fld>
            <a:endParaRPr lang="en-US" altLang="en-US"/>
          </a:p>
        </p:txBody>
      </p:sp>
    </p:spTree>
    <p:extLst>
      <p:ext uri="{BB962C8B-B14F-4D97-AF65-F5344CB8AC3E}">
        <p14:creationId xmlns:p14="http://schemas.microsoft.com/office/powerpoint/2010/main" xmlns="" val="1824987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B445B5E-4DFC-45E1-BF40-90F433F8805A}"/>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xmlns="" id="{A5841FBE-5578-4DCC-A8DC-02324D14D342}"/>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xmlns="" id="{07AA9178-7C3A-4931-8622-8BC6F994984B}"/>
              </a:ext>
            </a:extLst>
          </p:cNvPr>
          <p:cNvSpPr>
            <a:spLocks noGrp="1"/>
          </p:cNvSpPr>
          <p:nvPr>
            <p:ph type="sldNum" sz="quarter" idx="12"/>
          </p:nvPr>
        </p:nvSpPr>
        <p:spPr/>
        <p:txBody>
          <a:bodyPr/>
          <a:lstStyle>
            <a:lvl1pPr>
              <a:defRPr/>
            </a:lvl1pPr>
          </a:lstStyle>
          <a:p>
            <a:fld id="{3068B20A-5E53-4B46-8482-EC94556CAB53}" type="slidenum">
              <a:rPr lang="en-US" altLang="en-US"/>
              <a:pPr/>
              <a:t>‹#›</a:t>
            </a:fld>
            <a:endParaRPr lang="en-US" altLang="en-US"/>
          </a:p>
        </p:txBody>
      </p:sp>
    </p:spTree>
    <p:extLst>
      <p:ext uri="{BB962C8B-B14F-4D97-AF65-F5344CB8AC3E}">
        <p14:creationId xmlns:p14="http://schemas.microsoft.com/office/powerpoint/2010/main" xmlns="" val="4145460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C1F603-851C-4386-BFC3-4CF65F0BF5B8}"/>
              </a:ext>
            </a:extLst>
          </p:cNvPr>
          <p:cNvSpPr>
            <a:spLocks noGrp="1"/>
          </p:cNvSpPr>
          <p:nvPr>
            <p:ph type="title"/>
          </p:nvPr>
        </p:nvSpPr>
        <p:spPr>
          <a:xfrm>
            <a:off x="682625" y="457200"/>
            <a:ext cx="3194050"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99B57881-7BFB-4091-B8E0-DA284E357115}"/>
              </a:ext>
            </a:extLst>
          </p:cNvPr>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7FA71BE7-7E42-4FB1-A1E3-6E46C45D9529}"/>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6240D9F-2BE2-40C3-AED6-AEE1E06A06DB}"/>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xmlns="" id="{A3546661-C379-427A-8C49-2413EC4F4C85}"/>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xmlns="" id="{5A228A16-1FD5-40E8-836F-1872CFA0FED4}"/>
              </a:ext>
            </a:extLst>
          </p:cNvPr>
          <p:cNvSpPr>
            <a:spLocks noGrp="1"/>
          </p:cNvSpPr>
          <p:nvPr>
            <p:ph type="sldNum" sz="quarter" idx="12"/>
          </p:nvPr>
        </p:nvSpPr>
        <p:spPr/>
        <p:txBody>
          <a:bodyPr/>
          <a:lstStyle>
            <a:lvl1pPr>
              <a:defRPr/>
            </a:lvl1pPr>
          </a:lstStyle>
          <a:p>
            <a:fld id="{83295055-FBB2-418C-9883-FE5BFBA20FC0}" type="slidenum">
              <a:rPr lang="en-US" altLang="en-US"/>
              <a:pPr/>
              <a:t>‹#›</a:t>
            </a:fld>
            <a:endParaRPr lang="en-US" altLang="en-US"/>
          </a:p>
        </p:txBody>
      </p:sp>
    </p:spTree>
    <p:extLst>
      <p:ext uri="{BB962C8B-B14F-4D97-AF65-F5344CB8AC3E}">
        <p14:creationId xmlns:p14="http://schemas.microsoft.com/office/powerpoint/2010/main" xmlns="" val="408218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BCA526-7CDB-4CEF-93AF-DE6324A98B6D}"/>
              </a:ext>
            </a:extLst>
          </p:cNvPr>
          <p:cNvSpPr>
            <a:spLocks noGrp="1"/>
          </p:cNvSpPr>
          <p:nvPr>
            <p:ph type="title"/>
          </p:nvPr>
        </p:nvSpPr>
        <p:spPr>
          <a:xfrm>
            <a:off x="682625" y="457200"/>
            <a:ext cx="3194050"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40C1FF6-20E5-4F08-B7D5-E63DB63C945D}"/>
              </a:ext>
            </a:extLst>
          </p:cNvPr>
          <p:cNvSpPr>
            <a:spLocks noGrp="1"/>
          </p:cNvSpPr>
          <p:nvPr>
            <p:ph type="pic" idx="1"/>
          </p:nvPr>
        </p:nvSpPr>
        <p:spPr>
          <a:xfrm>
            <a:off x="4211638" y="987425"/>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18CC119A-BD74-4487-88F5-8DF15F233935}"/>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E51776C-ECEB-4F1D-8D11-3E6FDAA8E1C4}"/>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xmlns="" id="{6331E8C2-D354-4091-801E-E55F0AFBF4F2}"/>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xmlns="" id="{131C721E-5A03-4659-8337-66A8A3BCDB15}"/>
              </a:ext>
            </a:extLst>
          </p:cNvPr>
          <p:cNvSpPr>
            <a:spLocks noGrp="1"/>
          </p:cNvSpPr>
          <p:nvPr>
            <p:ph type="sldNum" sz="quarter" idx="12"/>
          </p:nvPr>
        </p:nvSpPr>
        <p:spPr/>
        <p:txBody>
          <a:bodyPr/>
          <a:lstStyle>
            <a:lvl1pPr>
              <a:defRPr/>
            </a:lvl1pPr>
          </a:lstStyle>
          <a:p>
            <a:fld id="{261CCF43-7066-4826-83E0-153164586E15}" type="slidenum">
              <a:rPr lang="en-US" altLang="en-US"/>
              <a:pPr/>
              <a:t>‹#›</a:t>
            </a:fld>
            <a:endParaRPr lang="en-US" altLang="en-US"/>
          </a:p>
        </p:txBody>
      </p:sp>
    </p:spTree>
    <p:extLst>
      <p:ext uri="{BB962C8B-B14F-4D97-AF65-F5344CB8AC3E}">
        <p14:creationId xmlns:p14="http://schemas.microsoft.com/office/powerpoint/2010/main" xmlns="" val="4004070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6AF88A11-5609-4878-BC0E-78EE1D3E6DF9}"/>
              </a:ext>
            </a:extLst>
          </p:cNvPr>
          <p:cNvSpPr>
            <a:spLocks noGrp="1" noChangeArrowheads="1"/>
          </p:cNvSpPr>
          <p:nvPr>
            <p:ph type="title"/>
          </p:nvPr>
        </p:nvSpPr>
        <p:spPr bwMode="auto">
          <a:xfrm>
            <a:off x="495300" y="274638"/>
            <a:ext cx="8915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xmlns="" id="{447941B1-4549-4E9B-AA68-A083AB4772C5}"/>
              </a:ext>
            </a:extLst>
          </p:cNvPr>
          <p:cNvSpPr>
            <a:spLocks noGrp="1" noChangeArrowheads="1"/>
          </p:cNvSpPr>
          <p:nvPr>
            <p:ph type="body" idx="1"/>
          </p:nvPr>
        </p:nvSpPr>
        <p:spPr bwMode="auto">
          <a:xfrm>
            <a:off x="495300" y="1600200"/>
            <a:ext cx="89154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xmlns="" id="{685FA7EF-51FF-4A93-A158-0170439AA56F}"/>
              </a:ext>
            </a:extLst>
          </p:cNvPr>
          <p:cNvSpPr>
            <a:spLocks noGrp="1" noChangeArrowheads="1"/>
          </p:cNvSpPr>
          <p:nvPr>
            <p:ph type="dt" sz="half" idx="2"/>
          </p:nvPr>
        </p:nvSpPr>
        <p:spPr bwMode="auto">
          <a:xfrm>
            <a:off x="495300" y="6245225"/>
            <a:ext cx="23114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endParaRPr lang="en-US" altLang="en-US"/>
          </a:p>
        </p:txBody>
      </p:sp>
      <p:sp>
        <p:nvSpPr>
          <p:cNvPr id="1029" name="Rectangle 5">
            <a:extLst>
              <a:ext uri="{FF2B5EF4-FFF2-40B4-BE49-F238E27FC236}">
                <a16:creationId xmlns:a16="http://schemas.microsoft.com/office/drawing/2014/main" xmlns="" id="{454C6B16-8ACB-45E2-A02D-9D4559A88F08}"/>
              </a:ext>
            </a:extLst>
          </p:cNvPr>
          <p:cNvSpPr>
            <a:spLocks noGrp="1" noChangeArrowheads="1"/>
          </p:cNvSpPr>
          <p:nvPr>
            <p:ph type="ftr" sz="quarter" idx="3"/>
          </p:nvPr>
        </p:nvSpPr>
        <p:spPr bwMode="auto">
          <a:xfrm>
            <a:off x="3384550" y="6245225"/>
            <a:ext cx="31369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endParaRPr lang="en-US" altLang="en-US"/>
          </a:p>
        </p:txBody>
      </p:sp>
      <p:sp>
        <p:nvSpPr>
          <p:cNvPr id="1030" name="Rectangle 6">
            <a:extLst>
              <a:ext uri="{FF2B5EF4-FFF2-40B4-BE49-F238E27FC236}">
                <a16:creationId xmlns:a16="http://schemas.microsoft.com/office/drawing/2014/main" xmlns="" id="{D49DE14B-4BD2-4126-AE76-33FD0C221871}"/>
              </a:ext>
            </a:extLst>
          </p:cNvPr>
          <p:cNvSpPr>
            <a:spLocks noGrp="1" noChangeArrowheads="1"/>
          </p:cNvSpPr>
          <p:nvPr>
            <p:ph type="sldNum" sz="quarter" idx="4"/>
          </p:nvPr>
        </p:nvSpPr>
        <p:spPr bwMode="auto">
          <a:xfrm>
            <a:off x="7099300" y="6245225"/>
            <a:ext cx="23114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4F658A53-46A5-4056-9896-12DB71E63F0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1.wmf"/><Relationship Id="rId7" Type="http://schemas.openxmlformats.org/officeDocument/2006/relationships/image" Target="../media/image5.wmf"/><Relationship Id="rId2" Type="http://schemas.openxmlformats.org/officeDocument/2006/relationships/slideLayout" Target="../slideLayouts/slideLayout1.xml"/><Relationship Id="rId1" Type="http://schemas.openxmlformats.org/officeDocument/2006/relationships/audio" Target="file:///I:\ngu%20van\Van%20-%20Dia%20-%20The%20duc%20-%20HDNGLL\Ngu%20van\Nguyen%20Thi%20Anh%20Dao%20-%20Lomo\Ong%20do%20gia.mp3" TargetMode="External"/><Relationship Id="rId6" Type="http://schemas.openxmlformats.org/officeDocument/2006/relationships/image" Target="../media/image4.gif"/><Relationship Id="rId5" Type="http://schemas.openxmlformats.org/officeDocument/2006/relationships/image" Target="../media/image3.wmf"/><Relationship Id="rId4" Type="http://schemas.openxmlformats.org/officeDocument/2006/relationships/image" Target="../media/image2.wmf"/><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3.bp.blogspot.com/_aOmz0YT4Mo4/SI47K0OH2zI/AAAAAAAABGk/QZdDCHUFcqE/s400/ThuPhapChuNHan3.jpg" TargetMode="External"/><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2.xml"/><Relationship Id="rId4" Type="http://schemas.openxmlformats.org/officeDocument/2006/relationships/image" Target="../media/image11.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6.gif"/><Relationship Id="rId2" Type="http://schemas.openxmlformats.org/officeDocument/2006/relationships/image" Target="../media/image55.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4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4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43.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6.gif"/><Relationship Id="rId2" Type="http://schemas.openxmlformats.org/officeDocument/2006/relationships/image" Target="../media/image75.gif"/><Relationship Id="rId1" Type="http://schemas.openxmlformats.org/officeDocument/2006/relationships/slideLayout" Target="../slideLayouts/slideLayout7.xml"/><Relationship Id="rId5" Type="http://schemas.openxmlformats.org/officeDocument/2006/relationships/image" Target="../media/image2.wmf"/><Relationship Id="rId4" Type="http://schemas.openxmlformats.org/officeDocument/2006/relationships/image" Target="../media/image77.gif"/></Relationships>
</file>

<file path=ppt/slides/_rels/slide4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a:extLst>
              <a:ext uri="{FF2B5EF4-FFF2-40B4-BE49-F238E27FC236}">
                <a16:creationId xmlns:a16="http://schemas.microsoft.com/office/drawing/2014/main" xmlns="" id="{9E9D5945-C7E4-4861-9FE8-57A9DD9928BD}"/>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rot="-1610799">
            <a:off x="165100" y="2292350"/>
            <a:ext cx="3714750" cy="1670050"/>
          </a:xfrm>
          <a:prstGeom prst="rect">
            <a:avLst/>
          </a:prstGeom>
          <a:noFill/>
          <a:extLst>
            <a:ext uri="{909E8E84-426E-40DD-AFC4-6F175D3DCCD1}">
              <a14:hiddenFill xmlns:a14="http://schemas.microsoft.com/office/drawing/2010/main" xmlns="">
                <a:solidFill>
                  <a:srgbClr val="FFFFFF"/>
                </a:solidFill>
              </a14:hiddenFill>
            </a:ext>
          </a:extLst>
        </p:spPr>
      </p:pic>
      <p:sp>
        <p:nvSpPr>
          <p:cNvPr id="103427" name="WordArt 3">
            <a:extLst>
              <a:ext uri="{FF2B5EF4-FFF2-40B4-BE49-F238E27FC236}">
                <a16:creationId xmlns:a16="http://schemas.microsoft.com/office/drawing/2014/main" xmlns="" id="{DC3E3944-45B2-468E-905D-6CF200BEAE61}"/>
              </a:ext>
            </a:extLst>
          </p:cNvPr>
          <p:cNvSpPr>
            <a:spLocks noChangeArrowheads="1" noChangeShapeType="1" noTextEdit="1"/>
          </p:cNvSpPr>
          <p:nvPr/>
        </p:nvSpPr>
        <p:spPr bwMode="auto">
          <a:xfrm rot="-1294192">
            <a:off x="825500" y="2655888"/>
            <a:ext cx="2411413" cy="381000"/>
          </a:xfrm>
          <a:prstGeom prst="rect">
            <a:avLst/>
          </a:prstGeom>
          <a:extLs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scene3d>
              <a:camera prst="legacyPerspectiveBottomRight">
                <a:rot lat="0" lon="21239999" rev="0"/>
              </a:camera>
              <a:lightRig rig="legacyHarsh3" dir="l"/>
            </a:scene3d>
            <a:sp3d extrusionH="430200" prstMaterial="legacyMatte">
              <a:extrusionClr>
                <a:srgbClr val="C0C0C0"/>
              </a:extrusionClr>
              <a:contourClr>
                <a:srgbClr val="FF0000"/>
              </a:contourClr>
            </a:sp3d>
          </a:bodyPr>
          <a:lstStyle/>
          <a:p>
            <a:pPr algn="ctr"/>
            <a:r>
              <a:rPr lang="en-US" sz="3600" kern="10">
                <a:ln w="9525">
                  <a:round/>
                  <a:headEnd/>
                  <a:tailEnd/>
                </a:ln>
                <a:gradFill rotWithShape="0">
                  <a:gsLst>
                    <a:gs pos="0">
                      <a:srgbClr val="FF0000"/>
                    </a:gs>
                    <a:gs pos="100000">
                      <a:srgbClr val="00FF00"/>
                    </a:gs>
                  </a:gsLst>
                  <a:lin ang="6694192" scaled="1"/>
                </a:gradFill>
                <a:latin typeface=".VnTime"/>
              </a:rPr>
              <a:t>Bµi d¹y</a:t>
            </a:r>
          </a:p>
        </p:txBody>
      </p:sp>
      <p:pic>
        <p:nvPicPr>
          <p:cNvPr id="103428" name="Picture 4">
            <a:extLst>
              <a:ext uri="{FF2B5EF4-FFF2-40B4-BE49-F238E27FC236}">
                <a16:creationId xmlns:a16="http://schemas.microsoft.com/office/drawing/2014/main" xmlns="" id="{DDF9966B-AFDE-4949-AD69-8859FD652FF8}"/>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0"/>
            <a:ext cx="2806700" cy="2579688"/>
          </a:xfrm>
          <a:prstGeom prst="rect">
            <a:avLst/>
          </a:prstGeom>
          <a:noFill/>
          <a:extLst>
            <a:ext uri="{909E8E84-426E-40DD-AFC4-6F175D3DCCD1}">
              <a14:hiddenFill xmlns:a14="http://schemas.microsoft.com/office/drawing/2010/main" xmlns="">
                <a:solidFill>
                  <a:srgbClr val="FFFFFF"/>
                </a:solidFill>
              </a14:hiddenFill>
            </a:ext>
          </a:extLst>
        </p:spPr>
      </p:pic>
      <p:pic>
        <p:nvPicPr>
          <p:cNvPr id="103429" name="Picture 5">
            <a:extLst>
              <a:ext uri="{FF2B5EF4-FFF2-40B4-BE49-F238E27FC236}">
                <a16:creationId xmlns:a16="http://schemas.microsoft.com/office/drawing/2014/main" xmlns="" id="{664F4452-CB41-4381-B9E3-B694A2066F86}"/>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6191250" y="3717925"/>
            <a:ext cx="3714750" cy="3140075"/>
          </a:xfrm>
          <a:prstGeom prst="rect">
            <a:avLst/>
          </a:prstGeom>
          <a:noFill/>
          <a:extLst>
            <a:ext uri="{909E8E84-426E-40DD-AFC4-6F175D3DCCD1}">
              <a14:hiddenFill xmlns:a14="http://schemas.microsoft.com/office/drawing/2010/main" xmlns="">
                <a:solidFill>
                  <a:srgbClr val="FFFFFF"/>
                </a:solidFill>
              </a14:hiddenFill>
            </a:ext>
          </a:extLst>
        </p:spPr>
      </p:pic>
      <p:pic>
        <p:nvPicPr>
          <p:cNvPr id="103430" name="Picture 6">
            <a:extLst>
              <a:ext uri="{FF2B5EF4-FFF2-40B4-BE49-F238E27FC236}">
                <a16:creationId xmlns:a16="http://schemas.microsoft.com/office/drawing/2014/main" xmlns="" id="{7362409E-0966-4116-8D4D-90539F986B46}"/>
              </a:ext>
            </a:extLst>
          </p:cNvPr>
          <p:cNvPicPr>
            <a:picLocks noChangeAspect="1" noChangeArrowheads="1" noCrop="1"/>
          </p:cNvPicPr>
          <p:nvPr/>
        </p:nvPicPr>
        <p:blipFill>
          <a:blip r:embed="rId6">
            <a:extLst>
              <a:ext uri="{28A0092B-C50C-407E-A947-70E740481C1C}">
                <a14:useLocalDpi xmlns:a14="http://schemas.microsoft.com/office/drawing/2010/main" xmlns="" val="0"/>
              </a:ext>
            </a:extLst>
          </a:blip>
          <a:srcRect/>
          <a:stretch>
            <a:fillRect/>
          </a:stretch>
        </p:blipFill>
        <p:spPr bwMode="auto">
          <a:xfrm>
            <a:off x="8420100" y="-76200"/>
            <a:ext cx="1485900" cy="1257300"/>
          </a:xfrm>
          <a:prstGeom prst="rect">
            <a:avLst/>
          </a:prstGeom>
          <a:noFill/>
          <a:extLst>
            <a:ext uri="{909E8E84-426E-40DD-AFC4-6F175D3DCCD1}">
              <a14:hiddenFill xmlns:a14="http://schemas.microsoft.com/office/drawing/2010/main" xmlns="">
                <a:solidFill>
                  <a:srgbClr val="FFFFFF"/>
                </a:solidFill>
              </a14:hiddenFill>
            </a:ext>
          </a:extLst>
        </p:spPr>
      </p:pic>
      <p:pic>
        <p:nvPicPr>
          <p:cNvPr id="103431" name="Picture 7">
            <a:extLst>
              <a:ext uri="{FF2B5EF4-FFF2-40B4-BE49-F238E27FC236}">
                <a16:creationId xmlns:a16="http://schemas.microsoft.com/office/drawing/2014/main" xmlns="" id="{3BEDDBCF-DCF1-47D0-B6CC-34BD810F9E95}"/>
              </a:ext>
            </a:extLst>
          </p:cNvPr>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0" y="4186238"/>
            <a:ext cx="2678113" cy="2671762"/>
          </a:xfrm>
          <a:prstGeom prst="rect">
            <a:avLst/>
          </a:prstGeom>
          <a:noFill/>
          <a:extLst>
            <a:ext uri="{909E8E84-426E-40DD-AFC4-6F175D3DCCD1}">
              <a14:hiddenFill xmlns:a14="http://schemas.microsoft.com/office/drawing/2010/main" xmlns="">
                <a:solidFill>
                  <a:srgbClr val="FFFFFF"/>
                </a:solidFill>
              </a14:hiddenFill>
            </a:ext>
          </a:extLst>
        </p:spPr>
      </p:pic>
      <p:pic>
        <p:nvPicPr>
          <p:cNvPr id="103432" name="Picture 8">
            <a:extLst>
              <a:ext uri="{FF2B5EF4-FFF2-40B4-BE49-F238E27FC236}">
                <a16:creationId xmlns:a16="http://schemas.microsoft.com/office/drawing/2014/main" xmlns="" id="{DB995FB4-78C7-49D6-9C30-BC9EC58FE1F8}"/>
              </a:ext>
            </a:extLst>
          </p:cNvPr>
          <p:cNvPicPr>
            <a:picLocks noChangeAspect="1" noChangeArrowheads="1" noCrop="1"/>
          </p:cNvPicPr>
          <p:nvPr/>
        </p:nvPicPr>
        <p:blipFill>
          <a:blip r:embed="rId8">
            <a:extLst>
              <a:ext uri="{28A0092B-C50C-407E-A947-70E740481C1C}">
                <a14:useLocalDpi xmlns:a14="http://schemas.microsoft.com/office/drawing/2010/main" xmlns="" val="0"/>
              </a:ext>
            </a:extLst>
          </a:blip>
          <a:srcRect/>
          <a:stretch>
            <a:fillRect/>
          </a:stretch>
        </p:blipFill>
        <p:spPr bwMode="auto">
          <a:xfrm>
            <a:off x="4370388" y="4648200"/>
            <a:ext cx="1490662"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433" name="Picture 9">
            <a:extLst>
              <a:ext uri="{FF2B5EF4-FFF2-40B4-BE49-F238E27FC236}">
                <a16:creationId xmlns:a16="http://schemas.microsoft.com/office/drawing/2014/main" xmlns="" id="{177FF7FC-AAD8-4908-92F8-198E420C9970}"/>
              </a:ext>
            </a:extLst>
          </p:cNvPr>
          <p:cNvPicPr>
            <a:picLocks noChangeAspect="1" noChangeArrowheads="1" noCrop="1"/>
          </p:cNvPicPr>
          <p:nvPr/>
        </p:nvPicPr>
        <p:blipFill>
          <a:blip r:embed="rId8">
            <a:extLst>
              <a:ext uri="{28A0092B-C50C-407E-A947-70E740481C1C}">
                <a14:useLocalDpi xmlns:a14="http://schemas.microsoft.com/office/drawing/2010/main" xmlns="" val="0"/>
              </a:ext>
            </a:extLst>
          </a:blip>
          <a:srcRect/>
          <a:stretch>
            <a:fillRect/>
          </a:stretch>
        </p:blipFill>
        <p:spPr bwMode="auto">
          <a:xfrm>
            <a:off x="5030788" y="5257800"/>
            <a:ext cx="1490662"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434" name="Picture 10">
            <a:extLst>
              <a:ext uri="{FF2B5EF4-FFF2-40B4-BE49-F238E27FC236}">
                <a16:creationId xmlns:a16="http://schemas.microsoft.com/office/drawing/2014/main" xmlns="" id="{0860E438-4845-4A69-8831-CCC2BA83FB7F}"/>
              </a:ext>
            </a:extLst>
          </p:cNvPr>
          <p:cNvPicPr>
            <a:picLocks noChangeAspect="1" noChangeArrowheads="1" noCrop="1"/>
          </p:cNvPicPr>
          <p:nvPr/>
        </p:nvPicPr>
        <p:blipFill>
          <a:blip r:embed="rId8">
            <a:extLst>
              <a:ext uri="{28A0092B-C50C-407E-A947-70E740481C1C}">
                <a14:useLocalDpi xmlns:a14="http://schemas.microsoft.com/office/drawing/2010/main" xmlns="" val="0"/>
              </a:ext>
            </a:extLst>
          </a:blip>
          <a:srcRect/>
          <a:stretch>
            <a:fillRect/>
          </a:stretch>
        </p:blipFill>
        <p:spPr bwMode="auto">
          <a:xfrm>
            <a:off x="6108700" y="4876800"/>
            <a:ext cx="1490663"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435" name="WordArt 11">
            <a:extLst>
              <a:ext uri="{FF2B5EF4-FFF2-40B4-BE49-F238E27FC236}">
                <a16:creationId xmlns:a16="http://schemas.microsoft.com/office/drawing/2014/main" xmlns="" id="{7AC08CE2-971E-4B45-A2EC-CDEAFBF260FC}"/>
              </a:ext>
            </a:extLst>
          </p:cNvPr>
          <p:cNvSpPr>
            <a:spLocks noChangeArrowheads="1" noChangeShapeType="1" noTextEdit="1"/>
          </p:cNvSpPr>
          <p:nvPr/>
        </p:nvSpPr>
        <p:spPr bwMode="auto">
          <a:xfrm>
            <a:off x="908050" y="838200"/>
            <a:ext cx="8832850" cy="2209800"/>
          </a:xfrm>
          <a:prstGeom prst="rect">
            <a:avLst/>
          </a:prstGeom>
          <a:extLst>
            <a:ext uri="{AF507438-7753-43E0-B8FC-AC1667EBCBE1}">
              <a14:hiddenEffects xmlns:a14="http://schemas.microsoft.com/office/drawing/2010/main" xmlns="">
                <a:effectLst/>
              </a14:hiddenEffects>
            </a:ext>
          </a:extLst>
        </p:spPr>
        <p:txBody>
          <a:bodyPr wrap="none" fromWordArt="1">
            <a:prstTxWarp prst="textWave1">
              <a:avLst>
                <a:gd name="adj1" fmla="val 13005"/>
                <a:gd name="adj2" fmla="val 0"/>
              </a:avLst>
            </a:prstTxWarp>
            <a:scene3d>
              <a:camera prst="legacyObliqueRight"/>
              <a:lightRig rig="legacyHarsh3" dir="t"/>
            </a:scene3d>
            <a:sp3d extrusionH="100000" prstMaterial="legacyMatte">
              <a:extrusionClr>
                <a:srgbClr val="663300"/>
              </a:extrusionClr>
              <a:contourClr>
                <a:srgbClr val="FFFF00"/>
              </a:contourClr>
            </a:sp3d>
          </a:bodyPr>
          <a:lstStyle/>
          <a:p>
            <a:pPr algn="ctr"/>
            <a:r>
              <a:rPr lang="en-US" sz="3600" kern="10">
                <a:ln w="9525">
                  <a:round/>
                  <a:headEnd/>
                  <a:tailEnd/>
                </a:ln>
                <a:gradFill rotWithShape="0">
                  <a:gsLst>
                    <a:gs pos="0">
                      <a:srgbClr val="FFFF00"/>
                    </a:gs>
                    <a:gs pos="100000">
                      <a:srgbClr val="FF3300"/>
                    </a:gs>
                  </a:gsLst>
                  <a:path path="rect">
                    <a:fillToRect l="50000" t="50000" r="50000" b="50000"/>
                  </a:path>
                </a:gradFill>
                <a:latin typeface=".VnAristote"/>
              </a:rPr>
              <a:t>NhiÖt liÖt chµo mõng c¸c thÇy c« gi¸o vµ c¸c em häc sinh!</a:t>
            </a:r>
          </a:p>
        </p:txBody>
      </p:sp>
      <p:sp>
        <p:nvSpPr>
          <p:cNvPr id="103436" name="WordArt 12">
            <a:extLst>
              <a:ext uri="{FF2B5EF4-FFF2-40B4-BE49-F238E27FC236}">
                <a16:creationId xmlns:a16="http://schemas.microsoft.com/office/drawing/2014/main" xmlns="" id="{03293AE6-D41D-4E2C-8ACB-1E7AB753653F}"/>
              </a:ext>
            </a:extLst>
          </p:cNvPr>
          <p:cNvSpPr>
            <a:spLocks noChangeArrowheads="1" noChangeShapeType="1" noTextEdit="1"/>
          </p:cNvSpPr>
          <p:nvPr/>
        </p:nvSpPr>
        <p:spPr bwMode="auto">
          <a:xfrm>
            <a:off x="3384550" y="3429000"/>
            <a:ext cx="5778500" cy="121920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VnTime"/>
              </a:rPr>
              <a:t>Ng÷ v¨n 8</a:t>
            </a:r>
          </a:p>
        </p:txBody>
      </p:sp>
      <p:pic>
        <p:nvPicPr>
          <p:cNvPr id="103438" name="Ong do gia.mp3">
            <a:hlinkClick r:id="" action="ppaction://media"/>
            <a:extLst>
              <a:ext uri="{FF2B5EF4-FFF2-40B4-BE49-F238E27FC236}">
                <a16:creationId xmlns:a16="http://schemas.microsoft.com/office/drawing/2014/main" xmlns="" id="{D3F4EDAD-F38B-447B-98DA-FF2619C6E6A4}"/>
              </a:ext>
            </a:extLst>
          </p:cNvPr>
          <p:cNvPicPr>
            <a:picLocks noRot="1" noChangeAspect="1" noChangeArrowheads="1"/>
          </p:cNvPicPr>
          <p:nvPr>
            <a:audioFile r:link="rId1"/>
          </p:nvPr>
        </p:nvPicPr>
        <p:blipFill>
          <a:blip r:embed="rId9">
            <a:extLst>
              <a:ext uri="{28A0092B-C50C-407E-A947-70E740481C1C}">
                <a14:useLocalDpi xmlns:a14="http://schemas.microsoft.com/office/drawing/2010/main" xmlns="" val="0"/>
              </a:ext>
            </a:extLst>
          </a:blip>
          <a:srcRect/>
          <a:stretch>
            <a:fillRect/>
          </a:stretch>
        </p:blipFill>
        <p:spPr bwMode="auto">
          <a:xfrm>
            <a:off x="9296400" y="6248400"/>
            <a:ext cx="609600" cy="6096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103435"/>
                                        </p:tgtEl>
                                        <p:attrNameLst>
                                          <p:attrName>style.visibility</p:attrName>
                                        </p:attrNameLst>
                                      </p:cBhvr>
                                      <p:to>
                                        <p:strVal val="visible"/>
                                      </p:to>
                                    </p:set>
                                    <p:animEffect transition="in" filter="checkerboard(across)">
                                      <p:cBhvr>
                                        <p:cTn id="7" dur="500"/>
                                        <p:tgtEl>
                                          <p:spTgt spid="103435"/>
                                        </p:tgtEl>
                                      </p:cBhvr>
                                    </p:animEffect>
                                  </p:childTnLst>
                                </p:cTn>
                              </p:par>
                              <p:par>
                                <p:cTn id="8" presetID="6" presetClass="entr" presetSubtype="16" fill="hold" nodeType="withEffect">
                                  <p:stCondLst>
                                    <p:cond delay="0"/>
                                  </p:stCondLst>
                                  <p:childTnLst>
                                    <p:set>
                                      <p:cBhvr>
                                        <p:cTn id="9" dur="1" fill="hold">
                                          <p:stCondLst>
                                            <p:cond delay="0"/>
                                          </p:stCondLst>
                                        </p:cTn>
                                        <p:tgtEl>
                                          <p:spTgt spid="103427"/>
                                        </p:tgtEl>
                                        <p:attrNameLst>
                                          <p:attrName>style.visibility</p:attrName>
                                        </p:attrNameLst>
                                      </p:cBhvr>
                                      <p:to>
                                        <p:strVal val="visible"/>
                                      </p:to>
                                    </p:set>
                                    <p:animEffect transition="in" filter="circle(in)">
                                      <p:cBhvr>
                                        <p:cTn id="10" dur="2000"/>
                                        <p:tgtEl>
                                          <p:spTgt spid="103427"/>
                                        </p:tgtEl>
                                      </p:cBhvr>
                                    </p:animEffect>
                                  </p:childTnLst>
                                </p:cTn>
                              </p:par>
                              <p:par>
                                <p:cTn id="11" presetID="51" presetClass="entr" presetSubtype="0" fill="hold" nodeType="withEffect">
                                  <p:stCondLst>
                                    <p:cond delay="0"/>
                                  </p:stCondLst>
                                  <p:childTnLst>
                                    <p:set>
                                      <p:cBhvr>
                                        <p:cTn id="12" dur="1" fill="hold">
                                          <p:stCondLst>
                                            <p:cond delay="0"/>
                                          </p:stCondLst>
                                        </p:cTn>
                                        <p:tgtEl>
                                          <p:spTgt spid="103436"/>
                                        </p:tgtEl>
                                        <p:attrNameLst>
                                          <p:attrName>style.visibility</p:attrName>
                                        </p:attrNameLst>
                                      </p:cBhvr>
                                      <p:to>
                                        <p:strVal val="visible"/>
                                      </p:to>
                                    </p:set>
                                    <p:animEffect transition="in" filter="fade">
                                      <p:cBhvr>
                                        <p:cTn id="13" dur="770" decel="100000"/>
                                        <p:tgtEl>
                                          <p:spTgt spid="103436"/>
                                        </p:tgtEl>
                                      </p:cBhvr>
                                    </p:animEffect>
                                    <p:animScale>
                                      <p:cBhvr>
                                        <p:cTn id="14" dur="770" decel="100000"/>
                                        <p:tgtEl>
                                          <p:spTgt spid="103436"/>
                                        </p:tgtEl>
                                      </p:cBhvr>
                                      <p:from x="10000" y="10000"/>
                                      <p:to x="200000" y="450000"/>
                                    </p:animScale>
                                    <p:animScale>
                                      <p:cBhvr>
                                        <p:cTn id="15" dur="1230" accel="100000" fill="hold">
                                          <p:stCondLst>
                                            <p:cond delay="770"/>
                                          </p:stCondLst>
                                        </p:cTn>
                                        <p:tgtEl>
                                          <p:spTgt spid="103436"/>
                                        </p:tgtEl>
                                      </p:cBhvr>
                                      <p:from x="200000" y="450000"/>
                                      <p:to x="100000" y="100000"/>
                                    </p:animScale>
                                    <p:set>
                                      <p:cBhvr>
                                        <p:cTn id="16" dur="770" fill="hold"/>
                                        <p:tgtEl>
                                          <p:spTgt spid="103436"/>
                                        </p:tgtEl>
                                        <p:attrNameLst>
                                          <p:attrName>ppt_x</p:attrName>
                                        </p:attrNameLst>
                                      </p:cBhvr>
                                      <p:to>
                                        <p:strVal val="(0.5)"/>
                                      </p:to>
                                    </p:set>
                                    <p:anim from="(0.5)" to="(#ppt_x)" calcmode="lin" valueType="num">
                                      <p:cBhvr>
                                        <p:cTn id="17" dur="1230" accel="100000" fill="hold">
                                          <p:stCondLst>
                                            <p:cond delay="770"/>
                                          </p:stCondLst>
                                        </p:cTn>
                                        <p:tgtEl>
                                          <p:spTgt spid="103436"/>
                                        </p:tgtEl>
                                        <p:attrNameLst>
                                          <p:attrName>ppt_x</p:attrName>
                                        </p:attrNameLst>
                                      </p:cBhvr>
                                    </p:anim>
                                    <p:set>
                                      <p:cBhvr>
                                        <p:cTn id="18" dur="770" fill="hold"/>
                                        <p:tgtEl>
                                          <p:spTgt spid="103436"/>
                                        </p:tgtEl>
                                        <p:attrNameLst>
                                          <p:attrName>ppt_y</p:attrName>
                                        </p:attrNameLst>
                                      </p:cBhvr>
                                      <p:to>
                                        <p:strVal val="(#ppt_y+0.4)"/>
                                      </p:to>
                                    </p:set>
                                    <p:anim from="(#ppt_y+0.4)" to="(#ppt_y)" calcmode="lin" valueType="num">
                                      <p:cBhvr>
                                        <p:cTn id="19" dur="1230" accel="100000" fill="hold">
                                          <p:stCondLst>
                                            <p:cond delay="770"/>
                                          </p:stCondLst>
                                        </p:cTn>
                                        <p:tgtEl>
                                          <p:spTgt spid="103436"/>
                                        </p:tgtEl>
                                        <p:attrNameLst>
                                          <p:attrName>ppt_y</p:attrName>
                                        </p:attrNameLst>
                                      </p:cBhvr>
                                    </p:anim>
                                  </p:childTnLst>
                                </p:cTn>
                              </p:par>
                            </p:childTnLst>
                          </p:cTn>
                        </p:par>
                        <p:par>
                          <p:cTn id="20" fill="hold" nodeType="afterGroup">
                            <p:stCondLst>
                              <p:cond delay="2000"/>
                            </p:stCondLst>
                            <p:childTnLst>
                              <p:par>
                                <p:cTn id="21" presetID="1" presetClass="mediacall" presetSubtype="0" fill="hold" nodeType="afterEffect">
                                  <p:stCondLst>
                                    <p:cond delay="0"/>
                                  </p:stCondLst>
                                  <p:childTnLst>
                                    <p:cmd type="call" cmd="playFrom(0.0)">
                                      <p:cBhvr>
                                        <p:cTn id="22" dur="34536" fill="hold"/>
                                        <p:tgtEl>
                                          <p:spTgt spid="10343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23" fill="hold" display="0">
                  <p:stCondLst>
                    <p:cond delay="indefinite"/>
                  </p:stCondLst>
                  <p:endCondLst>
                    <p:cond evt="onNext" delay="0">
                      <p:tgtEl>
                        <p:sldTgt/>
                      </p:tgtEl>
                    </p:cond>
                    <p:cond evt="onPrev" delay="0">
                      <p:tgtEl>
                        <p:sldTgt/>
                      </p:tgtEl>
                    </p:cond>
                    <p:cond evt="onStopAudio" delay="0">
                      <p:tgtEl>
                        <p:sldTgt/>
                      </p:tgtEl>
                    </p:cond>
                  </p:endCondLst>
                </p:cTn>
                <p:tgtEl>
                  <p:spTgt spid="10343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3"/>
          <p:cNvSpPr>
            <a:spLocks noGrp="1" noChangeArrowheads="1"/>
          </p:cNvSpPr>
          <p:nvPr>
            <p:ph type="title"/>
          </p:nvPr>
        </p:nvSpPr>
        <p:spPr/>
        <p:txBody>
          <a:bodyPr/>
          <a:lstStyle/>
          <a:p>
            <a:endParaRPr lang="en-US" smtClean="0"/>
          </a:p>
        </p:txBody>
      </p:sp>
      <p:pic>
        <p:nvPicPr>
          <p:cNvPr id="14339" name="Picture 4" descr="bg_hanvan"/>
          <p:cNvPicPr>
            <a:picLocks noGrp="1" noChangeAspect="1" noChangeArrowheads="1"/>
          </p:cNvPicPr>
          <p:nvPr>
            <p:ph sz="half" idx="1"/>
          </p:nvPr>
        </p:nvPicPr>
        <p:blipFill>
          <a:blip r:embed="rId2"/>
          <a:srcRect/>
          <a:stretch>
            <a:fillRect/>
          </a:stretch>
        </p:blipFill>
        <p:spPr>
          <a:xfrm>
            <a:off x="25798" y="0"/>
            <a:ext cx="9880203" cy="6858000"/>
          </a:xfrm>
          <a:noFill/>
        </p:spPr>
      </p:pic>
      <p:pic>
        <p:nvPicPr>
          <p:cNvPr id="14340" name="Picture 22" descr="Thay_giao"/>
          <p:cNvPicPr>
            <a:picLocks noGrp="1" noChangeAspect="1" noChangeArrowheads="1"/>
          </p:cNvPicPr>
          <p:nvPr>
            <p:ph sz="quarter" idx="2"/>
          </p:nvPr>
        </p:nvPicPr>
        <p:blipFill>
          <a:blip r:embed="rId3"/>
          <a:srcRect/>
          <a:stretch>
            <a:fillRect/>
          </a:stretch>
        </p:blipFill>
        <p:spPr>
          <a:xfrm>
            <a:off x="495300" y="0"/>
            <a:ext cx="9204325" cy="5842000"/>
          </a:xfrm>
          <a:noFill/>
        </p:spPr>
      </p:pic>
      <p:sp>
        <p:nvSpPr>
          <p:cNvPr id="14341" name="Text Box 7"/>
          <p:cNvSpPr txBox="1">
            <a:spLocks noChangeArrowheads="1"/>
          </p:cNvSpPr>
          <p:nvPr/>
        </p:nvSpPr>
        <p:spPr bwMode="auto">
          <a:xfrm>
            <a:off x="412750" y="3048000"/>
            <a:ext cx="8997950" cy="457200"/>
          </a:xfrm>
          <a:prstGeom prst="rect">
            <a:avLst/>
          </a:prstGeom>
          <a:noFill/>
          <a:ln w="9525">
            <a:noFill/>
            <a:miter lim="800000"/>
            <a:headEnd/>
            <a:tailEnd/>
          </a:ln>
          <a:effectLst/>
        </p:spPr>
        <p:txBody>
          <a:bodyPr>
            <a:spAutoFit/>
          </a:bodyPr>
          <a:lstStyle/>
          <a:p>
            <a:pPr>
              <a:spcBef>
                <a:spcPct val="50000"/>
              </a:spcBef>
            </a:pPr>
            <a:endParaRPr lang="en-US" sz="2400" i="1">
              <a:latin typeface="Arial" charset="0"/>
            </a:endParaRPr>
          </a:p>
        </p:txBody>
      </p:sp>
      <p:sp>
        <p:nvSpPr>
          <p:cNvPr id="27669" name="Text Box 21"/>
          <p:cNvSpPr txBox="1">
            <a:spLocks noChangeArrowheads="1"/>
          </p:cNvSpPr>
          <p:nvPr/>
        </p:nvSpPr>
        <p:spPr bwMode="auto">
          <a:xfrm>
            <a:off x="0" y="5791200"/>
            <a:ext cx="9906000" cy="1066800"/>
          </a:xfrm>
          <a:prstGeom prst="rect">
            <a:avLst/>
          </a:prstGeom>
          <a:noFill/>
          <a:ln w="9525">
            <a:noFill/>
            <a:miter lim="800000"/>
            <a:headEnd/>
            <a:tailEnd/>
          </a:ln>
          <a:effectLst/>
        </p:spPr>
        <p:txBody>
          <a:bodyPr>
            <a:spAutoFit/>
          </a:bodyPr>
          <a:lstStyle/>
          <a:p>
            <a:pPr>
              <a:spcBef>
                <a:spcPct val="50000"/>
              </a:spcBef>
            </a:pPr>
            <a:r>
              <a:rPr lang="en-US" sz="3200" b="1" i="1">
                <a:solidFill>
                  <a:srgbClr val="0000FF"/>
                </a:solidFill>
                <a:latin typeface="Arial" charset="0"/>
              </a:rPr>
              <a:t>Ông đồ là người Nho học nhưng không đỗ đạt, sống thanh bần bằng nghề dạy học</a:t>
            </a:r>
          </a:p>
        </p:txBody>
      </p:sp>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7669"/>
                                        </p:tgtEl>
                                        <p:attrNameLst>
                                          <p:attrName>style.visibility</p:attrName>
                                        </p:attrNameLst>
                                      </p:cBhvr>
                                      <p:to>
                                        <p:strVal val="visible"/>
                                      </p:to>
                                    </p:set>
                                    <p:anim calcmode="discrete" valueType="clr">
                                      <p:cBhvr override="childStyle">
                                        <p:cTn id="7" dur="80"/>
                                        <p:tgtEl>
                                          <p:spTgt spid="2766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7669"/>
                                        </p:tgtEl>
                                        <p:attrNameLst>
                                          <p:attrName>fillcolor</p:attrName>
                                        </p:attrNameLst>
                                      </p:cBhvr>
                                      <p:tavLst>
                                        <p:tav tm="0">
                                          <p:val>
                                            <p:clrVal>
                                              <a:schemeClr val="accent2"/>
                                            </p:clrVal>
                                          </p:val>
                                        </p:tav>
                                        <p:tav tm="50000">
                                          <p:val>
                                            <p:clrVal>
                                              <a:schemeClr val="hlink"/>
                                            </p:clrVal>
                                          </p:val>
                                        </p:tav>
                                      </p:tavLst>
                                    </p:anim>
                                    <p:set>
                                      <p:cBhvr>
                                        <p:cTn id="9" dur="80"/>
                                        <p:tgtEl>
                                          <p:spTgt spid="2766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6" descr="ThiepTet6"/>
          <p:cNvPicPr>
            <a:picLocks noGrp="1" noChangeAspect="1" noChangeArrowheads="1"/>
          </p:cNvPicPr>
          <p:nvPr>
            <p:ph sz="half" idx="2"/>
          </p:nvPr>
        </p:nvPicPr>
        <p:blipFill>
          <a:blip r:embed="rId2"/>
          <a:srcRect/>
          <a:stretch>
            <a:fillRect/>
          </a:stretch>
        </p:blipFill>
        <p:spPr>
          <a:xfrm>
            <a:off x="330200" y="228600"/>
            <a:ext cx="5009754" cy="6400800"/>
          </a:xfrm>
        </p:spPr>
      </p:pic>
      <p:sp>
        <p:nvSpPr>
          <p:cNvPr id="15364" name="Text Box 4"/>
          <p:cNvSpPr txBox="1">
            <a:spLocks noChangeArrowheads="1"/>
          </p:cNvSpPr>
          <p:nvPr/>
        </p:nvSpPr>
        <p:spPr bwMode="auto">
          <a:xfrm>
            <a:off x="412750" y="3048000"/>
            <a:ext cx="8997950" cy="457200"/>
          </a:xfrm>
          <a:prstGeom prst="rect">
            <a:avLst/>
          </a:prstGeom>
          <a:noFill/>
          <a:ln w="9525">
            <a:noFill/>
            <a:miter lim="800000"/>
            <a:headEnd/>
            <a:tailEnd/>
          </a:ln>
          <a:effectLst/>
        </p:spPr>
        <p:txBody>
          <a:bodyPr>
            <a:spAutoFit/>
          </a:bodyPr>
          <a:lstStyle/>
          <a:p>
            <a:pPr>
              <a:spcBef>
                <a:spcPct val="50000"/>
              </a:spcBef>
            </a:pPr>
            <a:endParaRPr lang="en-US" sz="2400" i="1">
              <a:latin typeface="Arial" charset="0"/>
            </a:endParaRPr>
          </a:p>
        </p:txBody>
      </p:sp>
      <p:sp>
        <p:nvSpPr>
          <p:cNvPr id="33799" name="Text Box 7"/>
          <p:cNvSpPr txBox="1">
            <a:spLocks noChangeArrowheads="1"/>
          </p:cNvSpPr>
          <p:nvPr/>
        </p:nvSpPr>
        <p:spPr bwMode="auto">
          <a:xfrm>
            <a:off x="5448300" y="914401"/>
            <a:ext cx="4457700" cy="4524315"/>
          </a:xfrm>
          <a:prstGeom prst="rect">
            <a:avLst/>
          </a:prstGeom>
          <a:noFill/>
          <a:ln w="9525">
            <a:noFill/>
            <a:miter lim="800000"/>
            <a:headEnd/>
            <a:tailEnd/>
          </a:ln>
          <a:effectLst/>
        </p:spPr>
        <p:txBody>
          <a:bodyPr>
            <a:spAutoFit/>
          </a:bodyPr>
          <a:lstStyle/>
          <a:p>
            <a:pPr algn="just">
              <a:spcBef>
                <a:spcPct val="50000"/>
              </a:spcBef>
            </a:pPr>
            <a:r>
              <a:rPr lang="en-US" sz="3200" b="1" i="1">
                <a:solidFill>
                  <a:srgbClr val="0000FF"/>
                </a:solidFill>
                <a:latin typeface="Arial" charset="0"/>
              </a:rPr>
              <a:t>Theo phong tục, khi Tết đến, người ta sắm câu đối hoặc một đôi chữ nho viết trên giấy đỏ dán lên vách, lên cột vừa để trang hoàng nhà cửa ngày Tết, vừa gửi gắm lời cầu chúc tốt lành</a:t>
            </a:r>
            <a:r>
              <a:rPr lang="en-US" sz="3200" b="1" i="1">
                <a:latin typeface="Arial"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3799"/>
                                        </p:tgtEl>
                                        <p:attrNameLst>
                                          <p:attrName>style.visibility</p:attrName>
                                        </p:attrNameLst>
                                      </p:cBhvr>
                                      <p:to>
                                        <p:strVal val="visible"/>
                                      </p:to>
                                    </p:set>
                                    <p:anim calcmode="discrete" valueType="clr">
                                      <p:cBhvr override="childStyle">
                                        <p:cTn id="7" dur="80"/>
                                        <p:tgtEl>
                                          <p:spTgt spid="3379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3799"/>
                                        </p:tgtEl>
                                        <p:attrNameLst>
                                          <p:attrName>fillcolor</p:attrName>
                                        </p:attrNameLst>
                                      </p:cBhvr>
                                      <p:tavLst>
                                        <p:tav tm="0">
                                          <p:val>
                                            <p:clrVal>
                                              <a:schemeClr val="accent2"/>
                                            </p:clrVal>
                                          </p:val>
                                        </p:tav>
                                        <p:tav tm="50000">
                                          <p:val>
                                            <p:clrVal>
                                              <a:schemeClr val="hlink"/>
                                            </p:clrVal>
                                          </p:val>
                                        </p:tav>
                                      </p:tavLst>
                                    </p:anim>
                                    <p:set>
                                      <p:cBhvr>
                                        <p:cTn id="9" dur="80"/>
                                        <p:tgtEl>
                                          <p:spTgt spid="3379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endParaRPr lang="en-US" smtClean="0"/>
          </a:p>
        </p:txBody>
      </p:sp>
      <p:pic>
        <p:nvPicPr>
          <p:cNvPr id="16387" name="Picture 3" descr="bg_hanvan"/>
          <p:cNvPicPr>
            <a:picLocks noGrp="1" noChangeAspect="1" noChangeArrowheads="1"/>
          </p:cNvPicPr>
          <p:nvPr>
            <p:ph sz="half" idx="1"/>
          </p:nvPr>
        </p:nvPicPr>
        <p:blipFill>
          <a:blip r:embed="rId2"/>
          <a:srcRect/>
          <a:stretch>
            <a:fillRect/>
          </a:stretch>
        </p:blipFill>
        <p:spPr>
          <a:xfrm>
            <a:off x="-5159" y="0"/>
            <a:ext cx="9911160" cy="6858000"/>
          </a:xfrm>
          <a:noFill/>
        </p:spPr>
      </p:pic>
      <p:pic>
        <p:nvPicPr>
          <p:cNvPr id="16388" name="Picture 6" descr="ImageView[49]"/>
          <p:cNvPicPr>
            <a:picLocks noGrp="1" noChangeAspect="1" noChangeArrowheads="1"/>
          </p:cNvPicPr>
          <p:nvPr>
            <p:ph sz="half" idx="2"/>
          </p:nvPr>
        </p:nvPicPr>
        <p:blipFill>
          <a:blip r:embed="rId3"/>
          <a:srcRect/>
          <a:stretch>
            <a:fillRect/>
          </a:stretch>
        </p:blipFill>
        <p:spPr>
          <a:xfrm>
            <a:off x="990600" y="76200"/>
            <a:ext cx="7924800" cy="5486400"/>
          </a:xfrm>
        </p:spPr>
      </p:pic>
      <p:sp>
        <p:nvSpPr>
          <p:cNvPr id="16389" name="Text Box 4"/>
          <p:cNvSpPr txBox="1">
            <a:spLocks noChangeArrowheads="1"/>
          </p:cNvSpPr>
          <p:nvPr/>
        </p:nvSpPr>
        <p:spPr bwMode="auto">
          <a:xfrm>
            <a:off x="412750" y="3048000"/>
            <a:ext cx="8997950" cy="457200"/>
          </a:xfrm>
          <a:prstGeom prst="rect">
            <a:avLst/>
          </a:prstGeom>
          <a:noFill/>
          <a:ln w="9525">
            <a:noFill/>
            <a:miter lim="800000"/>
            <a:headEnd/>
            <a:tailEnd/>
          </a:ln>
          <a:effectLst/>
        </p:spPr>
        <p:txBody>
          <a:bodyPr>
            <a:spAutoFit/>
          </a:bodyPr>
          <a:lstStyle/>
          <a:p>
            <a:pPr>
              <a:spcBef>
                <a:spcPct val="50000"/>
              </a:spcBef>
            </a:pPr>
            <a:endParaRPr lang="en-US" sz="2400" i="1">
              <a:latin typeface="Arial" charset="0"/>
            </a:endParaRPr>
          </a:p>
        </p:txBody>
      </p:sp>
      <p:sp>
        <p:nvSpPr>
          <p:cNvPr id="34824" name="Text Box 8"/>
          <p:cNvSpPr txBox="1">
            <a:spLocks noChangeArrowheads="1"/>
          </p:cNvSpPr>
          <p:nvPr/>
        </p:nvSpPr>
        <p:spPr bwMode="auto">
          <a:xfrm>
            <a:off x="0" y="5638800"/>
            <a:ext cx="10401300" cy="579438"/>
          </a:xfrm>
          <a:prstGeom prst="rect">
            <a:avLst/>
          </a:prstGeom>
          <a:noFill/>
          <a:ln w="9525">
            <a:noFill/>
            <a:miter lim="800000"/>
            <a:headEnd/>
            <a:tailEnd/>
          </a:ln>
          <a:effectLst/>
        </p:spPr>
        <p:txBody>
          <a:bodyPr>
            <a:spAutoFit/>
          </a:bodyPr>
          <a:lstStyle/>
          <a:p>
            <a:pPr>
              <a:spcBef>
                <a:spcPct val="50000"/>
              </a:spcBef>
            </a:pPr>
            <a:r>
              <a:rPr lang="en-US" sz="3200" i="1">
                <a:solidFill>
                  <a:srgbClr val="0000FF"/>
                </a:solidFill>
                <a:latin typeface="Arial" charset="0"/>
              </a:rPr>
              <a:t>Ông đồ được thiên hạ tìm đến, ông có dịp trổ tài.</a:t>
            </a:r>
          </a:p>
        </p:txBody>
      </p:sp>
      <p:sp>
        <p:nvSpPr>
          <p:cNvPr id="34825" name="Text Box 9"/>
          <p:cNvSpPr txBox="1">
            <a:spLocks noChangeArrowheads="1"/>
          </p:cNvSpPr>
          <p:nvPr/>
        </p:nvSpPr>
        <p:spPr bwMode="auto">
          <a:xfrm>
            <a:off x="0" y="6338888"/>
            <a:ext cx="9493250" cy="519112"/>
          </a:xfrm>
          <a:prstGeom prst="rect">
            <a:avLst/>
          </a:prstGeom>
          <a:noFill/>
          <a:ln w="9525">
            <a:noFill/>
            <a:miter lim="800000"/>
            <a:headEnd/>
            <a:tailEnd/>
          </a:ln>
          <a:effectLst/>
        </p:spPr>
        <p:txBody>
          <a:bodyPr>
            <a:spAutoFit/>
          </a:bodyPr>
          <a:lstStyle/>
          <a:p>
            <a:pPr algn="ctr">
              <a:spcBef>
                <a:spcPct val="50000"/>
              </a:spcBef>
            </a:pPr>
            <a:r>
              <a:rPr lang="en-US" sz="2800" i="1">
                <a:solidFill>
                  <a:srgbClr val="000099"/>
                </a:solidFill>
                <a:latin typeface="Arial" charset="0"/>
              </a:rPr>
              <a:t>Chữ của ông được mọi người trân trọng, thưởng thức.</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4824"/>
                                        </p:tgtEl>
                                        <p:attrNameLst>
                                          <p:attrName>style.visibility</p:attrName>
                                        </p:attrNameLst>
                                      </p:cBhvr>
                                      <p:to>
                                        <p:strVal val="visible"/>
                                      </p:to>
                                    </p:set>
                                    <p:anim calcmode="lin" valueType="num">
                                      <p:cBhvr>
                                        <p:cTn id="7" dur="1000" fill="hold"/>
                                        <p:tgtEl>
                                          <p:spTgt spid="34824"/>
                                        </p:tgtEl>
                                        <p:attrNameLst>
                                          <p:attrName>ppt_x</p:attrName>
                                        </p:attrNameLst>
                                      </p:cBhvr>
                                      <p:tavLst>
                                        <p:tav tm="0">
                                          <p:val>
                                            <p:strVal val="#ppt_x-.2"/>
                                          </p:val>
                                        </p:tav>
                                        <p:tav tm="100000">
                                          <p:val>
                                            <p:strVal val="#ppt_x"/>
                                          </p:val>
                                        </p:tav>
                                      </p:tavLst>
                                    </p:anim>
                                    <p:anim calcmode="lin" valueType="num">
                                      <p:cBhvr>
                                        <p:cTn id="8" dur="1000" fill="hold"/>
                                        <p:tgtEl>
                                          <p:spTgt spid="34824"/>
                                        </p:tgtEl>
                                        <p:attrNameLst>
                                          <p:attrName>ppt_y</p:attrName>
                                        </p:attrNameLst>
                                      </p:cBhvr>
                                      <p:tavLst>
                                        <p:tav tm="0">
                                          <p:val>
                                            <p:strVal val="#ppt_y"/>
                                          </p:val>
                                        </p:tav>
                                        <p:tav tm="100000">
                                          <p:val>
                                            <p:strVal val="#ppt_y"/>
                                          </p:val>
                                        </p:tav>
                                      </p:tavLst>
                                    </p:anim>
                                    <p:animEffect transition="in" filter="wipe(right)" prLst="gradientSize: 0.1">
                                      <p:cBhvr>
                                        <p:cTn id="9" dur="1000"/>
                                        <p:tgtEl>
                                          <p:spTgt spid="3482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4825"/>
                                        </p:tgtEl>
                                        <p:attrNameLst>
                                          <p:attrName>style.visibility</p:attrName>
                                        </p:attrNameLst>
                                      </p:cBhvr>
                                      <p:to>
                                        <p:strVal val="visible"/>
                                      </p:to>
                                    </p:set>
                                    <p:anim calcmode="lin" valueType="num">
                                      <p:cBhvr>
                                        <p:cTn id="14" dur="1000" fill="hold"/>
                                        <p:tgtEl>
                                          <p:spTgt spid="34825"/>
                                        </p:tgtEl>
                                        <p:attrNameLst>
                                          <p:attrName>ppt_x</p:attrName>
                                        </p:attrNameLst>
                                      </p:cBhvr>
                                      <p:tavLst>
                                        <p:tav tm="0">
                                          <p:val>
                                            <p:strVal val="#ppt_x-.2"/>
                                          </p:val>
                                        </p:tav>
                                        <p:tav tm="100000">
                                          <p:val>
                                            <p:strVal val="#ppt_x"/>
                                          </p:val>
                                        </p:tav>
                                      </p:tavLst>
                                    </p:anim>
                                    <p:anim calcmode="lin" valueType="num">
                                      <p:cBhvr>
                                        <p:cTn id="15" dur="1000" fill="hold"/>
                                        <p:tgtEl>
                                          <p:spTgt spid="34825"/>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48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4" grpId="0"/>
      <p:bldP spid="348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endParaRPr lang="en-US" smtClean="0"/>
          </a:p>
        </p:txBody>
      </p:sp>
      <p:pic>
        <p:nvPicPr>
          <p:cNvPr id="32771" name="Picture 3" descr="bg_hanvan"/>
          <p:cNvPicPr>
            <a:picLocks noGrp="1" noChangeAspect="1" noChangeArrowheads="1"/>
          </p:cNvPicPr>
          <p:nvPr>
            <p:ph sz="half" idx="1"/>
          </p:nvPr>
        </p:nvPicPr>
        <p:blipFill>
          <a:blip r:embed="rId2"/>
          <a:srcRect/>
          <a:stretch>
            <a:fillRect/>
          </a:stretch>
        </p:blipFill>
        <p:spPr>
          <a:xfrm>
            <a:off x="-5159" y="0"/>
            <a:ext cx="9911160" cy="6858000"/>
          </a:xfrm>
          <a:noFill/>
        </p:spPr>
      </p:pic>
      <p:sp>
        <p:nvSpPr>
          <p:cNvPr id="32772" name="Text Box 4"/>
          <p:cNvSpPr txBox="1">
            <a:spLocks noChangeArrowheads="1"/>
          </p:cNvSpPr>
          <p:nvPr/>
        </p:nvSpPr>
        <p:spPr bwMode="auto">
          <a:xfrm>
            <a:off x="412750" y="3048000"/>
            <a:ext cx="8997950" cy="457200"/>
          </a:xfrm>
          <a:prstGeom prst="rect">
            <a:avLst/>
          </a:prstGeom>
          <a:noFill/>
          <a:ln w="9525">
            <a:noFill/>
            <a:miter lim="800000"/>
            <a:headEnd/>
            <a:tailEnd/>
          </a:ln>
          <a:effectLst/>
        </p:spPr>
        <p:txBody>
          <a:bodyPr>
            <a:spAutoFit/>
          </a:bodyPr>
          <a:lstStyle/>
          <a:p>
            <a:pPr>
              <a:spcBef>
                <a:spcPct val="50000"/>
              </a:spcBef>
            </a:pPr>
            <a:endParaRPr lang="en-US" sz="2400" i="1">
              <a:latin typeface="Arial" charset="0"/>
            </a:endParaRPr>
          </a:p>
        </p:txBody>
      </p:sp>
      <p:sp>
        <p:nvSpPr>
          <p:cNvPr id="32775" name="Text Box 7"/>
          <p:cNvSpPr txBox="1">
            <a:spLocks noChangeArrowheads="1"/>
          </p:cNvSpPr>
          <p:nvPr/>
        </p:nvSpPr>
        <p:spPr bwMode="auto">
          <a:xfrm>
            <a:off x="0" y="5257801"/>
            <a:ext cx="9658350" cy="1569660"/>
          </a:xfrm>
          <a:prstGeom prst="rect">
            <a:avLst/>
          </a:prstGeom>
          <a:noFill/>
          <a:ln w="9525">
            <a:noFill/>
            <a:miter lim="800000"/>
            <a:headEnd/>
            <a:tailEnd/>
          </a:ln>
          <a:effectLst/>
        </p:spPr>
        <p:txBody>
          <a:bodyPr>
            <a:spAutoFit/>
          </a:bodyPr>
          <a:lstStyle/>
          <a:p>
            <a:pPr algn="ctr">
              <a:spcBef>
                <a:spcPct val="50000"/>
              </a:spcBef>
            </a:pPr>
            <a:r>
              <a:rPr lang="en-US" sz="3200" i="1">
                <a:solidFill>
                  <a:srgbClr val="FF0000"/>
                </a:solidFill>
                <a:latin typeface="Arial" charset="0"/>
              </a:rPr>
              <a:t>Ở thành phố, khi giáp Tết xuất hiện những ông đồ bày mực tàu giấy đỏ bên hè phố, viết chữ nho, câu đối bán.</a:t>
            </a:r>
          </a:p>
        </p:txBody>
      </p:sp>
      <p:pic>
        <p:nvPicPr>
          <p:cNvPr id="32778" name="Picture 10" descr="Ong do"/>
          <p:cNvPicPr>
            <a:picLocks noChangeAspect="1" noChangeArrowheads="1"/>
          </p:cNvPicPr>
          <p:nvPr/>
        </p:nvPicPr>
        <p:blipFill>
          <a:blip r:embed="rId3"/>
          <a:srcRect/>
          <a:stretch>
            <a:fillRect/>
          </a:stretch>
        </p:blipFill>
        <p:spPr bwMode="auto">
          <a:xfrm>
            <a:off x="0" y="0"/>
            <a:ext cx="4953000" cy="5334000"/>
          </a:xfrm>
          <a:prstGeom prst="rect">
            <a:avLst/>
          </a:prstGeom>
          <a:noFill/>
          <a:ln w="9525">
            <a:noFill/>
            <a:miter lim="800000"/>
            <a:headEnd/>
            <a:tailEnd/>
          </a:ln>
        </p:spPr>
      </p:pic>
      <p:pic>
        <p:nvPicPr>
          <p:cNvPr id="32781" name="Picture 13" descr="hi1"/>
          <p:cNvPicPr>
            <a:picLocks noChangeAspect="1" noChangeArrowheads="1"/>
          </p:cNvPicPr>
          <p:nvPr/>
        </p:nvPicPr>
        <p:blipFill>
          <a:blip r:embed="rId4"/>
          <a:srcRect/>
          <a:stretch>
            <a:fillRect/>
          </a:stretch>
        </p:blipFill>
        <p:spPr bwMode="auto">
          <a:xfrm>
            <a:off x="4787900" y="0"/>
            <a:ext cx="5118100" cy="51054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nodePh="1">
                                  <p:stCondLst>
                                    <p:cond delay="0"/>
                                  </p:stCondLst>
                                  <p:endCondLst>
                                    <p:cond evt="begin" delay="0">
                                      <p:tn val="5"/>
                                    </p:cond>
                                  </p:endCondLst>
                                  <p:childTnLst>
                                    <p:set>
                                      <p:cBhvr>
                                        <p:cTn id="6" dur="1" fill="hold">
                                          <p:stCondLst>
                                            <p:cond delay="0"/>
                                          </p:stCondLst>
                                        </p:cTn>
                                        <p:tgtEl>
                                          <p:spTgt spid="32770"/>
                                        </p:tgtEl>
                                        <p:attrNameLst>
                                          <p:attrName>style.visibility</p:attrName>
                                        </p:attrNameLst>
                                      </p:cBhvr>
                                      <p:to>
                                        <p:strVal val="visible"/>
                                      </p:to>
                                    </p:set>
                                    <p:animEffect transition="in" filter="diamond(in)">
                                      <p:cBhvr>
                                        <p:cTn id="7" dur="2000"/>
                                        <p:tgtEl>
                                          <p:spTgt spid="32770"/>
                                        </p:tgtEl>
                                      </p:cBhvr>
                                    </p:animEffect>
                                  </p:childTnLst>
                                </p:cTn>
                              </p:par>
                              <p:par>
                                <p:cTn id="8" presetID="8" presetClass="entr" presetSubtype="16" fill="hold" nodeType="withEffect">
                                  <p:stCondLst>
                                    <p:cond delay="0"/>
                                  </p:stCondLst>
                                  <p:childTnLst>
                                    <p:set>
                                      <p:cBhvr>
                                        <p:cTn id="9" dur="1" fill="hold">
                                          <p:stCondLst>
                                            <p:cond delay="0"/>
                                          </p:stCondLst>
                                        </p:cTn>
                                        <p:tgtEl>
                                          <p:spTgt spid="32771"/>
                                        </p:tgtEl>
                                        <p:attrNameLst>
                                          <p:attrName>style.visibility</p:attrName>
                                        </p:attrNameLst>
                                      </p:cBhvr>
                                      <p:to>
                                        <p:strVal val="visible"/>
                                      </p:to>
                                    </p:set>
                                    <p:animEffect transition="in" filter="diamond(in)">
                                      <p:cBhvr>
                                        <p:cTn id="10" dur="2000"/>
                                        <p:tgtEl>
                                          <p:spTgt spid="32771"/>
                                        </p:tgtEl>
                                      </p:cBhvr>
                                    </p:animEffect>
                                  </p:childTnLst>
                                </p:cTn>
                              </p:par>
                              <p:par>
                                <p:cTn id="11" presetID="8" presetClass="entr" presetSubtype="16" fill="hold" grpId="0" nodeType="withEffect" nodePh="1">
                                  <p:stCondLst>
                                    <p:cond delay="0"/>
                                  </p:stCondLst>
                                  <p:endCondLst>
                                    <p:cond evt="begin" delay="0">
                                      <p:tn val="11"/>
                                    </p:cond>
                                  </p:endCondLst>
                                  <p:childTnLst>
                                    <p:set>
                                      <p:cBhvr>
                                        <p:cTn id="12" dur="1" fill="hold">
                                          <p:stCondLst>
                                            <p:cond delay="0"/>
                                          </p:stCondLst>
                                        </p:cTn>
                                        <p:tgtEl>
                                          <p:spTgt spid="32772"/>
                                        </p:tgtEl>
                                        <p:attrNameLst>
                                          <p:attrName>style.visibility</p:attrName>
                                        </p:attrNameLst>
                                      </p:cBhvr>
                                      <p:to>
                                        <p:strVal val="visible"/>
                                      </p:to>
                                    </p:set>
                                    <p:animEffect transition="in" filter="diamond(in)">
                                      <p:cBhvr>
                                        <p:cTn id="13" dur="2000"/>
                                        <p:tgtEl>
                                          <p:spTgt spid="32772"/>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32775"/>
                                        </p:tgtEl>
                                        <p:attrNameLst>
                                          <p:attrName>style.visibility</p:attrName>
                                        </p:attrNameLst>
                                      </p:cBhvr>
                                      <p:to>
                                        <p:strVal val="visible"/>
                                      </p:to>
                                    </p:set>
                                    <p:animEffect transition="in" filter="diamond(in)">
                                      <p:cBhvr>
                                        <p:cTn id="16" dur="2000"/>
                                        <p:tgtEl>
                                          <p:spTgt spid="32775"/>
                                        </p:tgtEl>
                                      </p:cBhvr>
                                    </p:animEffect>
                                  </p:childTnLst>
                                </p:cTn>
                              </p:par>
                              <p:par>
                                <p:cTn id="17" presetID="8" presetClass="entr" presetSubtype="16" fill="hold" nodeType="withEffect">
                                  <p:stCondLst>
                                    <p:cond delay="0"/>
                                  </p:stCondLst>
                                  <p:childTnLst>
                                    <p:set>
                                      <p:cBhvr>
                                        <p:cTn id="18" dur="1" fill="hold">
                                          <p:stCondLst>
                                            <p:cond delay="0"/>
                                          </p:stCondLst>
                                        </p:cTn>
                                        <p:tgtEl>
                                          <p:spTgt spid="32778"/>
                                        </p:tgtEl>
                                        <p:attrNameLst>
                                          <p:attrName>style.visibility</p:attrName>
                                        </p:attrNameLst>
                                      </p:cBhvr>
                                      <p:to>
                                        <p:strVal val="visible"/>
                                      </p:to>
                                    </p:set>
                                    <p:animEffect transition="in" filter="diamond(in)">
                                      <p:cBhvr>
                                        <p:cTn id="19" dur="2000"/>
                                        <p:tgtEl>
                                          <p:spTgt spid="32778"/>
                                        </p:tgtEl>
                                      </p:cBhvr>
                                    </p:animEffect>
                                  </p:childTnLst>
                                </p:cTn>
                              </p:par>
                              <p:par>
                                <p:cTn id="20" presetID="8" presetClass="entr" presetSubtype="16" fill="hold" nodeType="withEffect">
                                  <p:stCondLst>
                                    <p:cond delay="0"/>
                                  </p:stCondLst>
                                  <p:childTnLst>
                                    <p:set>
                                      <p:cBhvr>
                                        <p:cTn id="21" dur="1" fill="hold">
                                          <p:stCondLst>
                                            <p:cond delay="0"/>
                                          </p:stCondLst>
                                        </p:cTn>
                                        <p:tgtEl>
                                          <p:spTgt spid="32781"/>
                                        </p:tgtEl>
                                        <p:attrNameLst>
                                          <p:attrName>style.visibility</p:attrName>
                                        </p:attrNameLst>
                                      </p:cBhvr>
                                      <p:to>
                                        <p:strVal val="visible"/>
                                      </p:to>
                                    </p:set>
                                    <p:animEffect transition="in" filter="diamond(in)">
                                      <p:cBhvr>
                                        <p:cTn id="22" dur="2000"/>
                                        <p:tgtEl>
                                          <p:spTgt spid="327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2" grpId="0"/>
      <p:bldP spid="3277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 Box 4"/>
          <p:cNvSpPr txBox="1">
            <a:spLocks noChangeArrowheads="1"/>
          </p:cNvSpPr>
          <p:nvPr/>
        </p:nvSpPr>
        <p:spPr bwMode="auto">
          <a:xfrm>
            <a:off x="412750" y="3048000"/>
            <a:ext cx="8997950" cy="457200"/>
          </a:xfrm>
          <a:prstGeom prst="rect">
            <a:avLst/>
          </a:prstGeom>
          <a:noFill/>
          <a:ln w="9525">
            <a:noFill/>
            <a:miter lim="800000"/>
            <a:headEnd/>
            <a:tailEnd/>
          </a:ln>
          <a:effectLst/>
        </p:spPr>
        <p:txBody>
          <a:bodyPr>
            <a:spAutoFit/>
          </a:bodyPr>
          <a:lstStyle/>
          <a:p>
            <a:pPr>
              <a:spcBef>
                <a:spcPct val="50000"/>
              </a:spcBef>
            </a:pPr>
            <a:endParaRPr lang="en-US" sz="2400" i="1">
              <a:latin typeface="Arial" charset="0"/>
            </a:endParaRPr>
          </a:p>
        </p:txBody>
      </p:sp>
      <p:sp>
        <p:nvSpPr>
          <p:cNvPr id="35846" name="Text Box 6"/>
          <p:cNvSpPr txBox="1">
            <a:spLocks noChangeArrowheads="1"/>
          </p:cNvSpPr>
          <p:nvPr/>
        </p:nvSpPr>
        <p:spPr bwMode="auto">
          <a:xfrm>
            <a:off x="412750" y="1082676"/>
            <a:ext cx="9410700" cy="1190625"/>
          </a:xfrm>
          <a:prstGeom prst="rect">
            <a:avLst/>
          </a:prstGeom>
          <a:noFill/>
          <a:ln w="9525">
            <a:noFill/>
            <a:miter lim="800000"/>
            <a:headEnd/>
            <a:tailEnd/>
          </a:ln>
          <a:effectLst/>
        </p:spPr>
        <p:txBody>
          <a:bodyPr>
            <a:spAutoFit/>
          </a:bodyPr>
          <a:lstStyle/>
          <a:p>
            <a:pPr>
              <a:spcBef>
                <a:spcPct val="50000"/>
              </a:spcBef>
            </a:pPr>
            <a:r>
              <a:rPr lang="en-US" sz="3600" i="1" dirty="0" err="1">
                <a:solidFill>
                  <a:srgbClr val="0000FF"/>
                </a:solidFill>
                <a:latin typeface="Arial" charset="0"/>
              </a:rPr>
              <a:t>Nhưng</a:t>
            </a:r>
            <a:r>
              <a:rPr lang="en-US" sz="3600" i="1" dirty="0">
                <a:solidFill>
                  <a:srgbClr val="0000FF"/>
                </a:solidFill>
                <a:latin typeface="Arial" charset="0"/>
              </a:rPr>
              <a:t> </a:t>
            </a:r>
            <a:r>
              <a:rPr lang="en-US" sz="3600" i="1" dirty="0" err="1">
                <a:solidFill>
                  <a:srgbClr val="0000FF"/>
                </a:solidFill>
                <a:latin typeface="Arial" charset="0"/>
              </a:rPr>
              <a:t>rồi</a:t>
            </a:r>
            <a:r>
              <a:rPr lang="en-US" sz="3600" i="1" dirty="0">
                <a:solidFill>
                  <a:srgbClr val="0000FF"/>
                </a:solidFill>
                <a:latin typeface="Arial" charset="0"/>
              </a:rPr>
              <a:t> </a:t>
            </a:r>
            <a:r>
              <a:rPr lang="en-US" sz="3600" i="1" dirty="0" err="1">
                <a:solidFill>
                  <a:srgbClr val="0000FF"/>
                </a:solidFill>
                <a:latin typeface="Arial" charset="0"/>
              </a:rPr>
              <a:t>chế</a:t>
            </a:r>
            <a:r>
              <a:rPr lang="en-US" sz="3600" i="1" dirty="0">
                <a:solidFill>
                  <a:srgbClr val="0000FF"/>
                </a:solidFill>
                <a:latin typeface="Arial" charset="0"/>
              </a:rPr>
              <a:t> </a:t>
            </a:r>
            <a:r>
              <a:rPr lang="en-US" sz="3600" i="1" dirty="0" err="1">
                <a:solidFill>
                  <a:srgbClr val="0000FF"/>
                </a:solidFill>
                <a:latin typeface="Arial" charset="0"/>
              </a:rPr>
              <a:t>độ</a:t>
            </a:r>
            <a:r>
              <a:rPr lang="en-US" sz="3600" i="1" dirty="0">
                <a:solidFill>
                  <a:srgbClr val="0000FF"/>
                </a:solidFill>
                <a:latin typeface="Arial" charset="0"/>
              </a:rPr>
              <a:t> </a:t>
            </a:r>
            <a:r>
              <a:rPr lang="en-US" sz="3600" i="1" dirty="0" err="1">
                <a:solidFill>
                  <a:srgbClr val="0000FF"/>
                </a:solidFill>
                <a:latin typeface="Arial" charset="0"/>
              </a:rPr>
              <a:t>thi</a:t>
            </a:r>
            <a:r>
              <a:rPr lang="en-US" sz="3600" i="1" dirty="0">
                <a:solidFill>
                  <a:srgbClr val="0000FF"/>
                </a:solidFill>
                <a:latin typeface="Arial" charset="0"/>
              </a:rPr>
              <a:t> </a:t>
            </a:r>
            <a:r>
              <a:rPr lang="en-US" sz="3600" i="1" dirty="0" err="1">
                <a:solidFill>
                  <a:srgbClr val="0000FF"/>
                </a:solidFill>
                <a:latin typeface="Arial" charset="0"/>
              </a:rPr>
              <a:t>cử</a:t>
            </a:r>
            <a:r>
              <a:rPr lang="en-US" sz="3600" i="1" dirty="0">
                <a:solidFill>
                  <a:srgbClr val="0000FF"/>
                </a:solidFill>
                <a:latin typeface="Arial" charset="0"/>
              </a:rPr>
              <a:t> </a:t>
            </a:r>
            <a:r>
              <a:rPr lang="en-US" sz="3600" i="1" dirty="0" err="1">
                <a:solidFill>
                  <a:srgbClr val="0000FF"/>
                </a:solidFill>
                <a:latin typeface="Arial" charset="0"/>
              </a:rPr>
              <a:t>chữ</a:t>
            </a:r>
            <a:r>
              <a:rPr lang="en-US" sz="3600" i="1" dirty="0">
                <a:solidFill>
                  <a:srgbClr val="0000FF"/>
                </a:solidFill>
                <a:latin typeface="Arial" charset="0"/>
              </a:rPr>
              <a:t> </a:t>
            </a:r>
            <a:r>
              <a:rPr lang="en-US" sz="3600" i="1" dirty="0" err="1">
                <a:solidFill>
                  <a:srgbClr val="0000FF"/>
                </a:solidFill>
                <a:latin typeface="Arial" charset="0"/>
              </a:rPr>
              <a:t>Hán</a:t>
            </a:r>
            <a:r>
              <a:rPr lang="en-US" sz="3600" i="1" dirty="0">
                <a:solidFill>
                  <a:srgbClr val="0000FF"/>
                </a:solidFill>
                <a:latin typeface="Arial" charset="0"/>
              </a:rPr>
              <a:t> </a:t>
            </a:r>
            <a:r>
              <a:rPr lang="en-US" sz="3600" i="1" dirty="0" err="1">
                <a:solidFill>
                  <a:srgbClr val="0000FF"/>
                </a:solidFill>
                <a:latin typeface="Arial" charset="0"/>
              </a:rPr>
              <a:t>bị</a:t>
            </a:r>
            <a:r>
              <a:rPr lang="en-US" sz="3600" i="1" dirty="0">
                <a:solidFill>
                  <a:srgbClr val="0000FF"/>
                </a:solidFill>
                <a:latin typeface="Arial" charset="0"/>
              </a:rPr>
              <a:t> </a:t>
            </a:r>
            <a:r>
              <a:rPr lang="en-US" sz="3600" i="1" dirty="0" err="1">
                <a:solidFill>
                  <a:srgbClr val="0000FF"/>
                </a:solidFill>
                <a:latin typeface="Arial" charset="0"/>
              </a:rPr>
              <a:t>bãi</a:t>
            </a:r>
            <a:r>
              <a:rPr lang="en-US" sz="3600" i="1" dirty="0">
                <a:solidFill>
                  <a:srgbClr val="0000FF"/>
                </a:solidFill>
                <a:latin typeface="Arial" charset="0"/>
              </a:rPr>
              <a:t> </a:t>
            </a:r>
            <a:r>
              <a:rPr lang="en-US" sz="3600" i="1" dirty="0" err="1">
                <a:solidFill>
                  <a:srgbClr val="0000FF"/>
                </a:solidFill>
                <a:latin typeface="Arial" charset="0"/>
              </a:rPr>
              <a:t>bỏ</a:t>
            </a:r>
            <a:r>
              <a:rPr lang="en-US" sz="3600" i="1" dirty="0">
                <a:solidFill>
                  <a:srgbClr val="0000FF"/>
                </a:solidFill>
                <a:latin typeface="Arial" charset="0"/>
              </a:rPr>
              <a:t> (1915), </a:t>
            </a:r>
            <a:r>
              <a:rPr lang="en-US" sz="3600" i="1" dirty="0" err="1">
                <a:solidFill>
                  <a:srgbClr val="0000FF"/>
                </a:solidFill>
                <a:latin typeface="Arial" charset="0"/>
              </a:rPr>
              <a:t>chữ</a:t>
            </a:r>
            <a:r>
              <a:rPr lang="en-US" sz="3600" i="1" dirty="0">
                <a:solidFill>
                  <a:srgbClr val="0000FF"/>
                </a:solidFill>
                <a:latin typeface="Arial" charset="0"/>
              </a:rPr>
              <a:t> </a:t>
            </a:r>
            <a:r>
              <a:rPr lang="en-US" sz="3600" i="1" dirty="0" err="1">
                <a:solidFill>
                  <a:srgbClr val="0000FF"/>
                </a:solidFill>
                <a:latin typeface="Arial" charset="0"/>
              </a:rPr>
              <a:t>nho</a:t>
            </a:r>
            <a:r>
              <a:rPr lang="en-US" sz="3600" i="1" dirty="0">
                <a:solidFill>
                  <a:srgbClr val="0000FF"/>
                </a:solidFill>
                <a:latin typeface="Arial" charset="0"/>
              </a:rPr>
              <a:t> </a:t>
            </a:r>
            <a:r>
              <a:rPr lang="en-US" sz="3600" i="1" dirty="0" err="1">
                <a:solidFill>
                  <a:srgbClr val="0000FF"/>
                </a:solidFill>
                <a:latin typeface="Arial" charset="0"/>
              </a:rPr>
              <a:t>bị</a:t>
            </a:r>
            <a:r>
              <a:rPr lang="en-US" sz="3600" i="1" dirty="0">
                <a:solidFill>
                  <a:srgbClr val="0000FF"/>
                </a:solidFill>
                <a:latin typeface="Arial" charset="0"/>
              </a:rPr>
              <a:t> </a:t>
            </a:r>
            <a:r>
              <a:rPr lang="en-US" sz="3600" i="1" dirty="0" err="1">
                <a:solidFill>
                  <a:srgbClr val="0000FF"/>
                </a:solidFill>
                <a:latin typeface="Arial" charset="0"/>
              </a:rPr>
              <a:t>rẻ</a:t>
            </a:r>
            <a:r>
              <a:rPr lang="en-US" sz="3600" i="1" dirty="0">
                <a:solidFill>
                  <a:srgbClr val="0000FF"/>
                </a:solidFill>
                <a:latin typeface="Arial" charset="0"/>
              </a:rPr>
              <a:t> </a:t>
            </a:r>
            <a:r>
              <a:rPr lang="en-US" sz="3600" i="1" dirty="0" err="1">
                <a:solidFill>
                  <a:srgbClr val="0000FF"/>
                </a:solidFill>
                <a:latin typeface="Arial" charset="0"/>
              </a:rPr>
              <a:t>rúng</a:t>
            </a:r>
            <a:r>
              <a:rPr lang="en-US" sz="3600" i="1" dirty="0">
                <a:solidFill>
                  <a:srgbClr val="0000FF"/>
                </a:solidFill>
                <a:latin typeface="Arial" charset="0"/>
              </a:rPr>
              <a:t>.</a:t>
            </a:r>
          </a:p>
        </p:txBody>
      </p:sp>
      <p:sp>
        <p:nvSpPr>
          <p:cNvPr id="35847" name="Text Box 7"/>
          <p:cNvSpPr txBox="1">
            <a:spLocks noChangeArrowheads="1"/>
          </p:cNvSpPr>
          <p:nvPr/>
        </p:nvSpPr>
        <p:spPr bwMode="auto">
          <a:xfrm>
            <a:off x="330200" y="2682875"/>
            <a:ext cx="9080500" cy="1739900"/>
          </a:xfrm>
          <a:prstGeom prst="rect">
            <a:avLst/>
          </a:prstGeom>
          <a:noFill/>
          <a:ln w="9525">
            <a:noFill/>
            <a:miter lim="800000"/>
            <a:headEnd/>
            <a:tailEnd/>
          </a:ln>
          <a:effectLst/>
        </p:spPr>
        <p:txBody>
          <a:bodyPr>
            <a:spAutoFit/>
          </a:bodyPr>
          <a:lstStyle/>
          <a:p>
            <a:pPr>
              <a:spcBef>
                <a:spcPct val="50000"/>
              </a:spcBef>
            </a:pPr>
            <a:r>
              <a:rPr lang="en-US" sz="3600" i="1" dirty="0" err="1">
                <a:solidFill>
                  <a:srgbClr val="0000FF"/>
                </a:solidFill>
                <a:latin typeface="Arial" charset="0"/>
              </a:rPr>
              <a:t>Trẻ</a:t>
            </a:r>
            <a:r>
              <a:rPr lang="en-US" sz="3600" i="1" dirty="0">
                <a:solidFill>
                  <a:srgbClr val="0000FF"/>
                </a:solidFill>
                <a:latin typeface="Arial" charset="0"/>
              </a:rPr>
              <a:t> con </a:t>
            </a:r>
            <a:r>
              <a:rPr lang="en-US" sz="3600" i="1" dirty="0" err="1">
                <a:solidFill>
                  <a:srgbClr val="0000FF"/>
                </a:solidFill>
                <a:latin typeface="Arial" charset="0"/>
              </a:rPr>
              <a:t>không</a:t>
            </a:r>
            <a:r>
              <a:rPr lang="en-US" sz="3600" i="1" dirty="0">
                <a:solidFill>
                  <a:srgbClr val="0000FF"/>
                </a:solidFill>
                <a:latin typeface="Arial" charset="0"/>
              </a:rPr>
              <a:t> </a:t>
            </a:r>
            <a:r>
              <a:rPr lang="en-US" sz="3600" i="1" dirty="0" err="1">
                <a:solidFill>
                  <a:srgbClr val="0000FF"/>
                </a:solidFill>
                <a:latin typeface="Arial" charset="0"/>
              </a:rPr>
              <a:t>còn</a:t>
            </a:r>
            <a:r>
              <a:rPr lang="en-US" sz="3600" i="1" dirty="0">
                <a:solidFill>
                  <a:srgbClr val="0000FF"/>
                </a:solidFill>
                <a:latin typeface="Arial" charset="0"/>
              </a:rPr>
              <a:t> </a:t>
            </a:r>
            <a:r>
              <a:rPr lang="en-US" sz="3600" i="1" dirty="0" err="1">
                <a:solidFill>
                  <a:srgbClr val="0000FF"/>
                </a:solidFill>
                <a:latin typeface="Arial" charset="0"/>
              </a:rPr>
              <a:t>đi</a:t>
            </a:r>
            <a:r>
              <a:rPr lang="en-US" sz="3600" i="1" dirty="0">
                <a:solidFill>
                  <a:srgbClr val="0000FF"/>
                </a:solidFill>
                <a:latin typeface="Arial" charset="0"/>
              </a:rPr>
              <a:t> </a:t>
            </a:r>
            <a:r>
              <a:rPr lang="en-US" sz="3600" i="1" dirty="0" err="1">
                <a:solidFill>
                  <a:srgbClr val="0000FF"/>
                </a:solidFill>
                <a:latin typeface="Arial" charset="0"/>
              </a:rPr>
              <a:t>học</a:t>
            </a:r>
            <a:r>
              <a:rPr lang="en-US" sz="3600" i="1" dirty="0">
                <a:solidFill>
                  <a:srgbClr val="0000FF"/>
                </a:solidFill>
                <a:latin typeface="Arial" charset="0"/>
              </a:rPr>
              <a:t> </a:t>
            </a:r>
            <a:r>
              <a:rPr lang="en-US" sz="3600" i="1" dirty="0" err="1">
                <a:solidFill>
                  <a:srgbClr val="0000FF"/>
                </a:solidFill>
                <a:latin typeface="Arial" charset="0"/>
              </a:rPr>
              <a:t>chữ</a:t>
            </a:r>
            <a:r>
              <a:rPr lang="en-US" sz="3600" i="1" dirty="0">
                <a:solidFill>
                  <a:srgbClr val="0000FF"/>
                </a:solidFill>
                <a:latin typeface="Arial" charset="0"/>
              </a:rPr>
              <a:t> </a:t>
            </a:r>
            <a:r>
              <a:rPr lang="en-US" sz="3600" i="1" dirty="0" err="1">
                <a:solidFill>
                  <a:srgbClr val="0000FF"/>
                </a:solidFill>
                <a:latin typeface="Arial" charset="0"/>
              </a:rPr>
              <a:t>nho</a:t>
            </a:r>
            <a:r>
              <a:rPr lang="en-US" sz="3600" i="1" dirty="0">
                <a:solidFill>
                  <a:srgbClr val="0000FF"/>
                </a:solidFill>
                <a:latin typeface="Arial" charset="0"/>
              </a:rPr>
              <a:t> </a:t>
            </a:r>
            <a:r>
              <a:rPr lang="en-US" sz="3600" i="1" dirty="0" err="1">
                <a:solidFill>
                  <a:srgbClr val="0000FF"/>
                </a:solidFill>
                <a:latin typeface="Arial" charset="0"/>
              </a:rPr>
              <a:t>của</a:t>
            </a:r>
            <a:r>
              <a:rPr lang="en-US" sz="3600" i="1" dirty="0">
                <a:solidFill>
                  <a:srgbClr val="0000FF"/>
                </a:solidFill>
                <a:latin typeface="Arial" charset="0"/>
              </a:rPr>
              <a:t> </a:t>
            </a:r>
            <a:r>
              <a:rPr lang="en-US" sz="3600" i="1" dirty="0" err="1">
                <a:solidFill>
                  <a:srgbClr val="0000FF"/>
                </a:solidFill>
                <a:latin typeface="Arial" charset="0"/>
              </a:rPr>
              <a:t>các</a:t>
            </a:r>
            <a:r>
              <a:rPr lang="en-US" sz="3600" i="1" dirty="0">
                <a:solidFill>
                  <a:srgbClr val="0000FF"/>
                </a:solidFill>
                <a:latin typeface="Arial" charset="0"/>
              </a:rPr>
              <a:t> </a:t>
            </a:r>
            <a:r>
              <a:rPr lang="en-US" sz="3600" i="1" dirty="0" err="1">
                <a:solidFill>
                  <a:srgbClr val="0000FF"/>
                </a:solidFill>
                <a:latin typeface="Arial" charset="0"/>
              </a:rPr>
              <a:t>ông</a:t>
            </a:r>
            <a:r>
              <a:rPr lang="en-US" sz="3600" i="1" dirty="0">
                <a:solidFill>
                  <a:srgbClr val="0000FF"/>
                </a:solidFill>
                <a:latin typeface="Arial" charset="0"/>
              </a:rPr>
              <a:t> </a:t>
            </a:r>
            <a:r>
              <a:rPr lang="en-US" sz="3600" i="1" dirty="0" err="1">
                <a:solidFill>
                  <a:srgbClr val="0000FF"/>
                </a:solidFill>
                <a:latin typeface="Arial" charset="0"/>
              </a:rPr>
              <a:t>đồ</a:t>
            </a:r>
            <a:r>
              <a:rPr lang="en-US" sz="3600" i="1" dirty="0">
                <a:solidFill>
                  <a:srgbClr val="0000FF"/>
                </a:solidFill>
                <a:latin typeface="Arial" charset="0"/>
              </a:rPr>
              <a:t> </a:t>
            </a:r>
            <a:r>
              <a:rPr lang="en-US" sz="3600" i="1" dirty="0" err="1">
                <a:solidFill>
                  <a:srgbClr val="0000FF"/>
                </a:solidFill>
                <a:latin typeface="Arial" charset="0"/>
              </a:rPr>
              <a:t>nữa</a:t>
            </a:r>
            <a:r>
              <a:rPr lang="en-US" sz="3600" i="1" dirty="0">
                <a:solidFill>
                  <a:srgbClr val="0000FF"/>
                </a:solidFill>
                <a:latin typeface="Arial" charset="0"/>
              </a:rPr>
              <a:t> </a:t>
            </a:r>
            <a:r>
              <a:rPr lang="en-US" sz="3600" i="1" dirty="0" err="1">
                <a:solidFill>
                  <a:srgbClr val="0000FF"/>
                </a:solidFill>
                <a:latin typeface="Arial" charset="0"/>
              </a:rPr>
              <a:t>mà</a:t>
            </a:r>
            <a:r>
              <a:rPr lang="en-US" sz="3600" i="1" dirty="0">
                <a:solidFill>
                  <a:srgbClr val="0000FF"/>
                </a:solidFill>
                <a:latin typeface="Arial" charset="0"/>
              </a:rPr>
              <a:t> </a:t>
            </a:r>
            <a:r>
              <a:rPr lang="en-US" sz="3600" i="1" dirty="0" err="1">
                <a:solidFill>
                  <a:srgbClr val="0000FF"/>
                </a:solidFill>
                <a:latin typeface="Arial" charset="0"/>
              </a:rPr>
              <a:t>học</a:t>
            </a:r>
            <a:r>
              <a:rPr lang="en-US" sz="3600" i="1" dirty="0">
                <a:solidFill>
                  <a:srgbClr val="0000FF"/>
                </a:solidFill>
                <a:latin typeface="Arial" charset="0"/>
              </a:rPr>
              <a:t> </a:t>
            </a:r>
            <a:r>
              <a:rPr lang="en-US" sz="3600" i="1" dirty="0" err="1">
                <a:solidFill>
                  <a:srgbClr val="0000FF"/>
                </a:solidFill>
                <a:latin typeface="Arial" charset="0"/>
              </a:rPr>
              <a:t>chữ</a:t>
            </a:r>
            <a:r>
              <a:rPr lang="en-US" sz="3600" i="1" dirty="0">
                <a:solidFill>
                  <a:srgbClr val="0000FF"/>
                </a:solidFill>
                <a:latin typeface="Arial" charset="0"/>
              </a:rPr>
              <a:t> </a:t>
            </a:r>
            <a:r>
              <a:rPr lang="en-US" sz="3600" i="1" dirty="0" err="1">
                <a:solidFill>
                  <a:srgbClr val="0000FF"/>
                </a:solidFill>
                <a:latin typeface="Arial" charset="0"/>
              </a:rPr>
              <a:t>quốc</a:t>
            </a:r>
            <a:r>
              <a:rPr lang="en-US" sz="3600" i="1" dirty="0">
                <a:solidFill>
                  <a:srgbClr val="0000FF"/>
                </a:solidFill>
                <a:latin typeface="Arial" charset="0"/>
              </a:rPr>
              <a:t> </a:t>
            </a:r>
            <a:r>
              <a:rPr lang="en-US" sz="3600" i="1" dirty="0" err="1">
                <a:solidFill>
                  <a:srgbClr val="0000FF"/>
                </a:solidFill>
                <a:latin typeface="Arial" charset="0"/>
              </a:rPr>
              <a:t>ngữ</a:t>
            </a:r>
            <a:r>
              <a:rPr lang="en-US" sz="3600" i="1" dirty="0">
                <a:solidFill>
                  <a:srgbClr val="0000FF"/>
                </a:solidFill>
                <a:latin typeface="Arial" charset="0"/>
              </a:rPr>
              <a:t> </a:t>
            </a:r>
            <a:r>
              <a:rPr lang="en-US" sz="3600" i="1" dirty="0" err="1">
                <a:solidFill>
                  <a:srgbClr val="0000FF"/>
                </a:solidFill>
                <a:latin typeface="Arial" charset="0"/>
              </a:rPr>
              <a:t>hoặc</a:t>
            </a:r>
            <a:r>
              <a:rPr lang="en-US" sz="3600" i="1" dirty="0">
                <a:solidFill>
                  <a:srgbClr val="0000FF"/>
                </a:solidFill>
                <a:latin typeface="Arial" charset="0"/>
              </a:rPr>
              <a:t> </a:t>
            </a:r>
            <a:r>
              <a:rPr lang="en-US" sz="3600" i="1" dirty="0" err="1">
                <a:solidFill>
                  <a:srgbClr val="0000FF"/>
                </a:solidFill>
                <a:latin typeface="Arial" charset="0"/>
              </a:rPr>
              <a:t>chữ</a:t>
            </a:r>
            <a:r>
              <a:rPr lang="en-US" sz="3600" i="1" dirty="0">
                <a:solidFill>
                  <a:srgbClr val="0000FF"/>
                </a:solidFill>
                <a:latin typeface="Arial" charset="0"/>
              </a:rPr>
              <a:t> </a:t>
            </a:r>
            <a:r>
              <a:rPr lang="en-US" sz="3600" i="1" dirty="0" err="1">
                <a:solidFill>
                  <a:srgbClr val="0000FF"/>
                </a:solidFill>
                <a:latin typeface="Arial" charset="0"/>
              </a:rPr>
              <a:t>Pháp</a:t>
            </a:r>
            <a:r>
              <a:rPr lang="en-US" sz="3600" i="1" dirty="0">
                <a:solidFill>
                  <a:srgbClr val="0000FF"/>
                </a:solidFill>
                <a:latin typeface="Arial" charset="0"/>
              </a:rPr>
              <a:t>.</a:t>
            </a:r>
          </a:p>
        </p:txBody>
      </p:sp>
      <p:sp>
        <p:nvSpPr>
          <p:cNvPr id="35850" name="Text Box 10"/>
          <p:cNvSpPr txBox="1">
            <a:spLocks noChangeArrowheads="1"/>
          </p:cNvSpPr>
          <p:nvPr/>
        </p:nvSpPr>
        <p:spPr bwMode="auto">
          <a:xfrm>
            <a:off x="412750" y="4800601"/>
            <a:ext cx="9163050" cy="1190625"/>
          </a:xfrm>
          <a:prstGeom prst="rect">
            <a:avLst/>
          </a:prstGeom>
          <a:noFill/>
          <a:ln w="9525">
            <a:noFill/>
            <a:miter lim="800000"/>
            <a:headEnd/>
            <a:tailEnd/>
          </a:ln>
          <a:effectLst/>
        </p:spPr>
        <p:txBody>
          <a:bodyPr>
            <a:spAutoFit/>
          </a:bodyPr>
          <a:lstStyle/>
          <a:p>
            <a:pPr eaLnBrk="0" hangingPunct="0">
              <a:spcBef>
                <a:spcPct val="50000"/>
              </a:spcBef>
            </a:pPr>
            <a:r>
              <a:rPr lang="en-US" sz="3600">
                <a:solidFill>
                  <a:srgbClr val="000099"/>
                </a:solidFill>
                <a:latin typeface="Arial" charset="0"/>
              </a:rPr>
              <a:t>“</a:t>
            </a:r>
            <a:r>
              <a:rPr lang="en-US" sz="3600" i="1">
                <a:solidFill>
                  <a:srgbClr val="000099"/>
                </a:solidFill>
                <a:latin typeface="Arial" charset="0"/>
              </a:rPr>
              <a:t>Ông đồ chính là cái di tích tiều tuỵ đáng thương của một thời tàn”(Vũ Đình Liên)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5846"/>
                                        </p:tgtEl>
                                        <p:attrNameLst>
                                          <p:attrName>style.visibility</p:attrName>
                                        </p:attrNameLst>
                                      </p:cBhvr>
                                      <p:to>
                                        <p:strVal val="visible"/>
                                      </p:to>
                                    </p:set>
                                    <p:anim calcmode="lin" valueType="num">
                                      <p:cBhvr>
                                        <p:cTn id="7" dur="500" fill="hold"/>
                                        <p:tgtEl>
                                          <p:spTgt spid="35846"/>
                                        </p:tgtEl>
                                        <p:attrNameLst>
                                          <p:attrName>ppt_w</p:attrName>
                                        </p:attrNameLst>
                                      </p:cBhvr>
                                      <p:tavLst>
                                        <p:tav tm="0">
                                          <p:val>
                                            <p:fltVal val="0"/>
                                          </p:val>
                                        </p:tav>
                                        <p:tav tm="100000">
                                          <p:val>
                                            <p:strVal val="#ppt_w"/>
                                          </p:val>
                                        </p:tav>
                                      </p:tavLst>
                                    </p:anim>
                                    <p:anim calcmode="lin" valueType="num">
                                      <p:cBhvr>
                                        <p:cTn id="8" dur="500" fill="hold"/>
                                        <p:tgtEl>
                                          <p:spTgt spid="3584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5847"/>
                                        </p:tgtEl>
                                        <p:attrNameLst>
                                          <p:attrName>style.visibility</p:attrName>
                                        </p:attrNameLst>
                                      </p:cBhvr>
                                      <p:to>
                                        <p:strVal val="visible"/>
                                      </p:to>
                                    </p:set>
                                    <p:anim calcmode="lin" valueType="num">
                                      <p:cBhvr>
                                        <p:cTn id="13" dur="500" fill="hold"/>
                                        <p:tgtEl>
                                          <p:spTgt spid="35847"/>
                                        </p:tgtEl>
                                        <p:attrNameLst>
                                          <p:attrName>ppt_w</p:attrName>
                                        </p:attrNameLst>
                                      </p:cBhvr>
                                      <p:tavLst>
                                        <p:tav tm="0">
                                          <p:val>
                                            <p:fltVal val="0"/>
                                          </p:val>
                                        </p:tav>
                                        <p:tav tm="100000">
                                          <p:val>
                                            <p:strVal val="#ppt_w"/>
                                          </p:val>
                                        </p:tav>
                                      </p:tavLst>
                                    </p:anim>
                                    <p:anim calcmode="lin" valueType="num">
                                      <p:cBhvr>
                                        <p:cTn id="14" dur="500" fill="hold"/>
                                        <p:tgtEl>
                                          <p:spTgt spid="35847"/>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35850"/>
                                        </p:tgtEl>
                                        <p:attrNameLst>
                                          <p:attrName>style.visibility</p:attrName>
                                        </p:attrNameLst>
                                      </p:cBhvr>
                                      <p:to>
                                        <p:strVal val="visible"/>
                                      </p:to>
                                    </p:set>
                                    <p:animEffect transition="in" filter="diamond(in)">
                                      <p:cBhvr>
                                        <p:cTn id="19" dur="2000"/>
                                        <p:tgtEl>
                                          <p:spTgt spid="358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6" grpId="0"/>
      <p:bldP spid="35847" grpId="0"/>
      <p:bldP spid="3585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1268" name="Text Box 4">
            <a:extLst>
              <a:ext uri="{FF2B5EF4-FFF2-40B4-BE49-F238E27FC236}">
                <a16:creationId xmlns:a16="http://schemas.microsoft.com/office/drawing/2014/main" xmlns="" id="{A57E80B3-5913-48E8-B0E9-300B96590692}"/>
              </a:ext>
            </a:extLst>
          </p:cNvPr>
          <p:cNvSpPr txBox="1">
            <a:spLocks noChangeArrowheads="1"/>
          </p:cNvSpPr>
          <p:nvPr/>
        </p:nvSpPr>
        <p:spPr bwMode="auto">
          <a:xfrm>
            <a:off x="908050" y="2286000"/>
            <a:ext cx="13208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endParaRPr lang="en-US" altLang="en-US" sz="1800"/>
          </a:p>
        </p:txBody>
      </p:sp>
      <p:sp>
        <p:nvSpPr>
          <p:cNvPr id="11271" name="Rectangle 7">
            <a:extLst>
              <a:ext uri="{FF2B5EF4-FFF2-40B4-BE49-F238E27FC236}">
                <a16:creationId xmlns:a16="http://schemas.microsoft.com/office/drawing/2014/main" xmlns="" id="{274CFC58-767E-4402-BF51-646C09A80968}"/>
              </a:ext>
            </a:extLst>
          </p:cNvPr>
          <p:cNvSpPr>
            <a:spLocks noChangeArrowheads="1"/>
          </p:cNvSpPr>
          <p:nvPr/>
        </p:nvSpPr>
        <p:spPr bwMode="auto">
          <a:xfrm>
            <a:off x="4038600" y="1066800"/>
            <a:ext cx="5327650" cy="650875"/>
          </a:xfrm>
          <a:prstGeom prst="rect">
            <a:avLst/>
          </a:prstGeom>
          <a:solidFill>
            <a:srgbClr val="FCF846"/>
          </a:solidFill>
          <a:ln w="9525">
            <a:solidFill>
              <a:srgbClr val="0000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1" hangingPunct="1"/>
            <a:r>
              <a:rPr lang="en-US" altLang="en-US" sz="3600" b="1">
                <a:solidFill>
                  <a:srgbClr val="292929"/>
                </a:solidFill>
                <a:latin typeface="Times New Roman" panose="02020603050405020304" pitchFamily="18" charset="0"/>
              </a:rPr>
              <a:t>Phần 1: Ông đồ thời đắc ý</a:t>
            </a:r>
          </a:p>
        </p:txBody>
      </p:sp>
      <p:sp>
        <p:nvSpPr>
          <p:cNvPr id="11274" name="Line 10">
            <a:extLst>
              <a:ext uri="{FF2B5EF4-FFF2-40B4-BE49-F238E27FC236}">
                <a16:creationId xmlns:a16="http://schemas.microsoft.com/office/drawing/2014/main" xmlns="" id="{71A91C93-F20F-4E91-BC55-D7C8D5D26483}"/>
              </a:ext>
            </a:extLst>
          </p:cNvPr>
          <p:cNvSpPr>
            <a:spLocks noChangeShapeType="1"/>
          </p:cNvSpPr>
          <p:nvPr/>
        </p:nvSpPr>
        <p:spPr bwMode="auto">
          <a:xfrm flipV="1">
            <a:off x="2819400" y="1371600"/>
            <a:ext cx="1219200" cy="1981200"/>
          </a:xfrm>
          <a:prstGeom prst="line">
            <a:avLst/>
          </a:prstGeom>
          <a:noFill/>
          <a:ln w="38100">
            <a:solidFill>
              <a:srgbClr val="DE291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1275" name="Line 11">
            <a:extLst>
              <a:ext uri="{FF2B5EF4-FFF2-40B4-BE49-F238E27FC236}">
                <a16:creationId xmlns:a16="http://schemas.microsoft.com/office/drawing/2014/main" xmlns="" id="{B843DA23-65F2-4804-B104-1588BF2CBCFB}"/>
              </a:ext>
            </a:extLst>
          </p:cNvPr>
          <p:cNvSpPr>
            <a:spLocks noChangeShapeType="1"/>
          </p:cNvSpPr>
          <p:nvPr/>
        </p:nvSpPr>
        <p:spPr bwMode="auto">
          <a:xfrm>
            <a:off x="2819400" y="3352800"/>
            <a:ext cx="1219200" cy="1905000"/>
          </a:xfrm>
          <a:prstGeom prst="line">
            <a:avLst/>
          </a:prstGeom>
          <a:noFill/>
          <a:ln w="38100">
            <a:solidFill>
              <a:srgbClr val="DE291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1277" name="Line 13">
            <a:extLst>
              <a:ext uri="{FF2B5EF4-FFF2-40B4-BE49-F238E27FC236}">
                <a16:creationId xmlns:a16="http://schemas.microsoft.com/office/drawing/2014/main" xmlns="" id="{755C8239-AA1A-45DF-9A77-EE06B2C25270}"/>
              </a:ext>
            </a:extLst>
          </p:cNvPr>
          <p:cNvSpPr>
            <a:spLocks noChangeShapeType="1"/>
          </p:cNvSpPr>
          <p:nvPr/>
        </p:nvSpPr>
        <p:spPr bwMode="auto">
          <a:xfrm flipV="1">
            <a:off x="2819400" y="3352800"/>
            <a:ext cx="1219200" cy="0"/>
          </a:xfrm>
          <a:prstGeom prst="line">
            <a:avLst/>
          </a:prstGeom>
          <a:noFill/>
          <a:ln w="38100">
            <a:solidFill>
              <a:srgbClr val="DE2916"/>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1278" name="AutoShape 14">
            <a:extLst>
              <a:ext uri="{FF2B5EF4-FFF2-40B4-BE49-F238E27FC236}">
                <a16:creationId xmlns:a16="http://schemas.microsoft.com/office/drawing/2014/main" xmlns="" id="{84ACF977-5EA4-471B-86F3-2CB96F4E1733}"/>
              </a:ext>
            </a:extLst>
          </p:cNvPr>
          <p:cNvSpPr>
            <a:spLocks noChangeArrowheads="1"/>
          </p:cNvSpPr>
          <p:nvPr/>
        </p:nvSpPr>
        <p:spPr bwMode="auto">
          <a:xfrm>
            <a:off x="228600" y="2319338"/>
            <a:ext cx="2586038" cy="1871662"/>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4000" b="1" dirty="0" smtClean="0">
                <a:solidFill>
                  <a:schemeClr val="bg1"/>
                </a:solidFill>
                <a:latin typeface="Times New Roman" panose="02020603050405020304" pitchFamily="18" charset="0"/>
              </a:rPr>
              <a:t>3. BỐ </a:t>
            </a:r>
            <a:r>
              <a:rPr lang="en-US" altLang="en-US" sz="4000" b="1" dirty="0">
                <a:solidFill>
                  <a:schemeClr val="bg1"/>
                </a:solidFill>
                <a:latin typeface="Times New Roman" panose="02020603050405020304" pitchFamily="18" charset="0"/>
              </a:rPr>
              <a:t>CỤC</a:t>
            </a:r>
          </a:p>
        </p:txBody>
      </p:sp>
      <p:sp>
        <p:nvSpPr>
          <p:cNvPr id="11279" name="Rectangle 15">
            <a:extLst>
              <a:ext uri="{FF2B5EF4-FFF2-40B4-BE49-F238E27FC236}">
                <a16:creationId xmlns:a16="http://schemas.microsoft.com/office/drawing/2014/main" xmlns="" id="{B92A3EE2-9160-421D-8B01-A22FAE43A73C}"/>
              </a:ext>
            </a:extLst>
          </p:cNvPr>
          <p:cNvSpPr>
            <a:spLocks noChangeArrowheads="1"/>
          </p:cNvSpPr>
          <p:nvPr/>
        </p:nvSpPr>
        <p:spPr bwMode="auto">
          <a:xfrm>
            <a:off x="4038600" y="3048000"/>
            <a:ext cx="5357813" cy="650875"/>
          </a:xfrm>
          <a:prstGeom prst="rect">
            <a:avLst/>
          </a:prstGeom>
          <a:solidFill>
            <a:srgbClr val="FCF846"/>
          </a:solidFill>
          <a:ln w="9525">
            <a:solidFill>
              <a:srgbClr val="0000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1" hangingPunct="1"/>
            <a:r>
              <a:rPr lang="en-US" altLang="en-US" sz="3600" b="1">
                <a:solidFill>
                  <a:srgbClr val="292929"/>
                </a:solidFill>
                <a:latin typeface="Times New Roman" panose="02020603050405020304" pitchFamily="18" charset="0"/>
              </a:rPr>
              <a:t>Phần 2: Ông đồ thời tàn</a:t>
            </a:r>
          </a:p>
        </p:txBody>
      </p:sp>
      <p:sp>
        <p:nvSpPr>
          <p:cNvPr id="11280" name="Rectangle 16">
            <a:extLst>
              <a:ext uri="{FF2B5EF4-FFF2-40B4-BE49-F238E27FC236}">
                <a16:creationId xmlns:a16="http://schemas.microsoft.com/office/drawing/2014/main" xmlns="" id="{406EBBB8-F355-4746-8BB6-B16979663D78}"/>
              </a:ext>
            </a:extLst>
          </p:cNvPr>
          <p:cNvSpPr>
            <a:spLocks noChangeArrowheads="1"/>
          </p:cNvSpPr>
          <p:nvPr/>
        </p:nvSpPr>
        <p:spPr bwMode="auto">
          <a:xfrm>
            <a:off x="4038600" y="4800600"/>
            <a:ext cx="5403850" cy="1200150"/>
          </a:xfrm>
          <a:prstGeom prst="rect">
            <a:avLst/>
          </a:prstGeom>
          <a:solidFill>
            <a:srgbClr val="FCF846"/>
          </a:solidFill>
          <a:ln w="9525">
            <a:solidFill>
              <a:srgbClr val="0000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eaLnBrk="1" hangingPunct="1"/>
            <a:r>
              <a:rPr lang="en-US" altLang="en-US" sz="3600" b="1">
                <a:solidFill>
                  <a:srgbClr val="292929"/>
                </a:solidFill>
                <a:latin typeface="Times New Roman" panose="02020603050405020304" pitchFamily="18" charset="0"/>
              </a:rPr>
              <a:t>Phần 3: Ông đồ vắng bóng và nỗi lòng của nhà thơ</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a:extLst>
              <a:ext uri="{FF2B5EF4-FFF2-40B4-BE49-F238E27FC236}">
                <a16:creationId xmlns:a16="http://schemas.microsoft.com/office/drawing/2014/main" xmlns="" id="{A93712C3-46CD-4DC0-A29A-48885CAA00CB}"/>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35550" y="1219200"/>
            <a:ext cx="4870450" cy="5638800"/>
          </a:xfrm>
          <a:prstGeom prst="rect">
            <a:avLst/>
          </a:prstGeom>
          <a:noFill/>
          <a:extLst>
            <a:ext uri="{909E8E84-426E-40DD-AFC4-6F175D3DCCD1}">
              <a14:hiddenFill xmlns:a14="http://schemas.microsoft.com/office/drawing/2010/main" xmlns="">
                <a:solidFill>
                  <a:srgbClr val="FFFFFF"/>
                </a:solidFill>
              </a14:hiddenFill>
            </a:ext>
          </a:extLst>
        </p:spPr>
      </p:pic>
      <p:sp>
        <p:nvSpPr>
          <p:cNvPr id="69636" name="Text Box 4">
            <a:extLst>
              <a:ext uri="{FF2B5EF4-FFF2-40B4-BE49-F238E27FC236}">
                <a16:creationId xmlns:a16="http://schemas.microsoft.com/office/drawing/2014/main" xmlns="" id="{4224EA8A-0D42-4AD6-B531-C9585FB8B9AA}"/>
              </a:ext>
            </a:extLst>
          </p:cNvPr>
          <p:cNvSpPr txBox="1">
            <a:spLocks noChangeArrowheads="1"/>
          </p:cNvSpPr>
          <p:nvPr/>
        </p:nvSpPr>
        <p:spPr bwMode="auto">
          <a:xfrm>
            <a:off x="0" y="152400"/>
            <a:ext cx="5283200" cy="7794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endParaRPr lang="en-US" altLang="en-US" sz="1800"/>
          </a:p>
          <a:p>
            <a:pPr>
              <a:spcBef>
                <a:spcPct val="50000"/>
              </a:spcBef>
            </a:pPr>
            <a:endParaRPr lang="en-US" altLang="en-US" sz="1800"/>
          </a:p>
        </p:txBody>
      </p:sp>
      <p:sp>
        <p:nvSpPr>
          <p:cNvPr id="69637" name="Text Box 5">
            <a:extLst>
              <a:ext uri="{FF2B5EF4-FFF2-40B4-BE49-F238E27FC236}">
                <a16:creationId xmlns:a16="http://schemas.microsoft.com/office/drawing/2014/main" xmlns="" id="{AA05D3D7-6D07-45C8-9CD5-280503635EAF}"/>
              </a:ext>
            </a:extLst>
          </p:cNvPr>
          <p:cNvSpPr txBox="1">
            <a:spLocks noChangeArrowheads="1"/>
          </p:cNvSpPr>
          <p:nvPr/>
        </p:nvSpPr>
        <p:spPr bwMode="auto">
          <a:xfrm>
            <a:off x="0" y="0"/>
            <a:ext cx="9906000" cy="592138"/>
          </a:xfrm>
          <a:prstGeom prst="rect">
            <a:avLst/>
          </a:prstGeom>
          <a:solidFill>
            <a:srgbClr val="FFFF00"/>
          </a:solidFill>
          <a:ln w="12700" cap="sq">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3200" b="1" dirty="0" smtClean="0">
                <a:solidFill>
                  <a:srgbClr val="A50021"/>
                </a:solidFill>
                <a:latin typeface="Times New Roman" pitchFamily="18" charset="0"/>
                <a:cs typeface="Times New Roman" pitchFamily="18" charset="0"/>
              </a:rPr>
              <a:t>II.ĐỌC- </a:t>
            </a:r>
            <a:r>
              <a:rPr lang="en-US" altLang="en-US" sz="3200" b="1" dirty="0">
                <a:solidFill>
                  <a:srgbClr val="A50021"/>
                </a:solidFill>
                <a:latin typeface="Times New Roman" pitchFamily="18" charset="0"/>
                <a:cs typeface="Times New Roman" pitchFamily="18" charset="0"/>
              </a:rPr>
              <a:t>TÌM HIỂU CHI TIẾT</a:t>
            </a:r>
            <a:endParaRPr lang="en-US" altLang="en-US" sz="2600" u="sng" dirty="0">
              <a:solidFill>
                <a:srgbClr val="A50021"/>
              </a:solidFill>
              <a:latin typeface="Times New Roman" pitchFamily="18" charset="0"/>
              <a:cs typeface="Times New Roman" pitchFamily="18" charset="0"/>
            </a:endParaRPr>
          </a:p>
        </p:txBody>
      </p:sp>
      <p:sp>
        <p:nvSpPr>
          <p:cNvPr id="69638" name="Text Box 6">
            <a:extLst>
              <a:ext uri="{FF2B5EF4-FFF2-40B4-BE49-F238E27FC236}">
                <a16:creationId xmlns:a16="http://schemas.microsoft.com/office/drawing/2014/main" xmlns="" id="{1B89DE90-A87D-4D4F-94FE-870E7EE264A9}"/>
              </a:ext>
            </a:extLst>
          </p:cNvPr>
          <p:cNvSpPr txBox="1">
            <a:spLocks noChangeArrowheads="1"/>
          </p:cNvSpPr>
          <p:nvPr/>
        </p:nvSpPr>
        <p:spPr bwMode="auto">
          <a:xfrm>
            <a:off x="5638800" y="638175"/>
            <a:ext cx="4267200" cy="4848225"/>
          </a:xfrm>
          <a:prstGeom prst="rect">
            <a:avLst/>
          </a:prstGeom>
          <a:solidFill>
            <a:srgbClr val="FFFF00"/>
          </a:solidFill>
          <a:ln w="9525">
            <a:solidFill>
              <a:srgbClr val="FFFF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a:t>Mỗi năm hoa đào nở</a:t>
            </a:r>
          </a:p>
          <a:p>
            <a:pPr>
              <a:spcBef>
                <a:spcPct val="50000"/>
              </a:spcBef>
            </a:pPr>
            <a:r>
              <a:rPr lang="en-US" altLang="en-US"/>
              <a:t>Lại thấy </a:t>
            </a:r>
            <a:r>
              <a:rPr lang="en-US" altLang="en-US" b="1">
                <a:solidFill>
                  <a:srgbClr val="663300"/>
                </a:solidFill>
              </a:rPr>
              <a:t>ông đồ</a:t>
            </a:r>
            <a:r>
              <a:rPr lang="en-US" altLang="en-US"/>
              <a:t> già</a:t>
            </a:r>
          </a:p>
          <a:p>
            <a:pPr>
              <a:spcBef>
                <a:spcPct val="50000"/>
              </a:spcBef>
            </a:pPr>
            <a:r>
              <a:rPr lang="en-US" altLang="en-US"/>
              <a:t>Bày mực tàu giấy đỏ</a:t>
            </a:r>
          </a:p>
          <a:p>
            <a:pPr>
              <a:spcBef>
                <a:spcPct val="50000"/>
              </a:spcBef>
            </a:pPr>
            <a:r>
              <a:rPr lang="en-US" altLang="en-US"/>
              <a:t>Trên phố đông người qua.</a:t>
            </a:r>
          </a:p>
          <a:p>
            <a:pPr>
              <a:spcBef>
                <a:spcPct val="50000"/>
              </a:spcBef>
            </a:pPr>
            <a:endParaRPr lang="en-US" altLang="en-US"/>
          </a:p>
          <a:p>
            <a:pPr>
              <a:spcBef>
                <a:spcPct val="50000"/>
              </a:spcBef>
            </a:pPr>
            <a:r>
              <a:rPr lang="en-US" altLang="en-US"/>
              <a:t>Bao nhiêu người thuê viết</a:t>
            </a:r>
          </a:p>
          <a:p>
            <a:pPr>
              <a:spcBef>
                <a:spcPct val="50000"/>
              </a:spcBef>
            </a:pPr>
            <a:r>
              <a:rPr lang="en-US" altLang="en-US"/>
              <a:t>Tấm tắc ngợi khen tài</a:t>
            </a:r>
          </a:p>
          <a:p>
            <a:pPr>
              <a:spcBef>
                <a:spcPct val="50000"/>
              </a:spcBef>
            </a:pPr>
            <a:r>
              <a:rPr lang="en-US" altLang="en-US"/>
              <a:t>“Hoa tay thảo những nét</a:t>
            </a:r>
          </a:p>
          <a:p>
            <a:pPr>
              <a:spcBef>
                <a:spcPct val="50000"/>
              </a:spcBef>
            </a:pPr>
            <a:r>
              <a:rPr lang="en-US" altLang="en-US"/>
              <a:t>Như phượng múa rồng bay”.</a:t>
            </a:r>
          </a:p>
        </p:txBody>
      </p:sp>
      <p:sp>
        <p:nvSpPr>
          <p:cNvPr id="69639" name="Line 7">
            <a:extLst>
              <a:ext uri="{FF2B5EF4-FFF2-40B4-BE49-F238E27FC236}">
                <a16:creationId xmlns:a16="http://schemas.microsoft.com/office/drawing/2014/main" xmlns="" id="{1AAAC0A0-26D5-4612-AA52-94D9402B99C0}"/>
              </a:ext>
            </a:extLst>
          </p:cNvPr>
          <p:cNvSpPr>
            <a:spLocks noChangeShapeType="1"/>
          </p:cNvSpPr>
          <p:nvPr/>
        </p:nvSpPr>
        <p:spPr bwMode="auto">
          <a:xfrm>
            <a:off x="7010400" y="1066800"/>
            <a:ext cx="990600" cy="0"/>
          </a:xfrm>
          <a:prstGeom prst="line">
            <a:avLst/>
          </a:prstGeom>
          <a:noFill/>
          <a:ln w="3810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69640" name="Line 8">
            <a:extLst>
              <a:ext uri="{FF2B5EF4-FFF2-40B4-BE49-F238E27FC236}">
                <a16:creationId xmlns:a16="http://schemas.microsoft.com/office/drawing/2014/main" xmlns="" id="{6FA740A7-8186-456D-839A-F8D85C700893}"/>
              </a:ext>
            </a:extLst>
          </p:cNvPr>
          <p:cNvSpPr>
            <a:spLocks noChangeShapeType="1"/>
          </p:cNvSpPr>
          <p:nvPr/>
        </p:nvSpPr>
        <p:spPr bwMode="auto">
          <a:xfrm>
            <a:off x="7086600" y="3810000"/>
            <a:ext cx="2211388" cy="0"/>
          </a:xfrm>
          <a:prstGeom prst="line">
            <a:avLst/>
          </a:prstGeom>
          <a:noFill/>
          <a:ln w="3810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69641" name="Line 9">
            <a:extLst>
              <a:ext uri="{FF2B5EF4-FFF2-40B4-BE49-F238E27FC236}">
                <a16:creationId xmlns:a16="http://schemas.microsoft.com/office/drawing/2014/main" xmlns="" id="{EE56711A-0D00-4E00-8B05-0447EA292209}"/>
              </a:ext>
            </a:extLst>
          </p:cNvPr>
          <p:cNvSpPr>
            <a:spLocks noChangeShapeType="1"/>
          </p:cNvSpPr>
          <p:nvPr/>
        </p:nvSpPr>
        <p:spPr bwMode="auto">
          <a:xfrm>
            <a:off x="5791200" y="1066800"/>
            <a:ext cx="534988" cy="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69642" name="Line 10">
            <a:extLst>
              <a:ext uri="{FF2B5EF4-FFF2-40B4-BE49-F238E27FC236}">
                <a16:creationId xmlns:a16="http://schemas.microsoft.com/office/drawing/2014/main" xmlns="" id="{448B2ACF-6D35-4033-BA70-C8D23CFE3C91}"/>
              </a:ext>
            </a:extLst>
          </p:cNvPr>
          <p:cNvSpPr>
            <a:spLocks noChangeShapeType="1"/>
          </p:cNvSpPr>
          <p:nvPr/>
        </p:nvSpPr>
        <p:spPr bwMode="auto">
          <a:xfrm>
            <a:off x="5791200" y="1600200"/>
            <a:ext cx="381000" cy="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69643" name="Line 11">
            <a:extLst>
              <a:ext uri="{FF2B5EF4-FFF2-40B4-BE49-F238E27FC236}">
                <a16:creationId xmlns:a16="http://schemas.microsoft.com/office/drawing/2014/main" xmlns="" id="{AC909245-1A32-4A9C-97A0-B9D45369073A}"/>
              </a:ext>
            </a:extLst>
          </p:cNvPr>
          <p:cNvSpPr>
            <a:spLocks noChangeShapeType="1"/>
          </p:cNvSpPr>
          <p:nvPr/>
        </p:nvSpPr>
        <p:spPr bwMode="auto">
          <a:xfrm>
            <a:off x="6400800" y="2133600"/>
            <a:ext cx="2209800" cy="0"/>
          </a:xfrm>
          <a:prstGeom prst="line">
            <a:avLst/>
          </a:prstGeom>
          <a:noFill/>
          <a:ln w="3810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pic>
        <p:nvPicPr>
          <p:cNvPr id="69644" name="Picture 12" descr="Mô tả ảnh.">
            <a:extLst>
              <a:ext uri="{FF2B5EF4-FFF2-40B4-BE49-F238E27FC236}">
                <a16:creationId xmlns:a16="http://schemas.microsoft.com/office/drawing/2014/main" xmlns="" id="{47035164-631C-463A-9CDD-36B2CC9C1698}"/>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1219200"/>
            <a:ext cx="5029200" cy="5638800"/>
          </a:xfrm>
          <a:prstGeom prst="rect">
            <a:avLst/>
          </a:prstGeom>
          <a:solidFill>
            <a:schemeClr val="accent1"/>
          </a:solidFill>
        </p:spPr>
      </p:pic>
      <p:sp>
        <p:nvSpPr>
          <p:cNvPr id="69646" name="Text Box 14">
            <a:extLst>
              <a:ext uri="{FF2B5EF4-FFF2-40B4-BE49-F238E27FC236}">
                <a16:creationId xmlns:a16="http://schemas.microsoft.com/office/drawing/2014/main" xmlns="" id="{63DE217A-D224-4A36-9763-0919CCE4EB44}"/>
              </a:ext>
            </a:extLst>
          </p:cNvPr>
          <p:cNvSpPr txBox="1">
            <a:spLocks noChangeArrowheads="1"/>
          </p:cNvSpPr>
          <p:nvPr/>
        </p:nvSpPr>
        <p:spPr bwMode="auto">
          <a:xfrm>
            <a:off x="0" y="609600"/>
            <a:ext cx="5029200" cy="579438"/>
          </a:xfrm>
          <a:prstGeom prst="rect">
            <a:avLst/>
          </a:prstGeom>
          <a:solidFill>
            <a:srgbClr val="33CCCC"/>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3200" b="1" dirty="0">
                <a:solidFill>
                  <a:srgbClr val="A50021"/>
                </a:solidFill>
              </a:rPr>
              <a:t>1. </a:t>
            </a:r>
            <a:r>
              <a:rPr lang="en-US" altLang="en-US" sz="3200" b="1" dirty="0" err="1">
                <a:solidFill>
                  <a:srgbClr val="A50021"/>
                </a:solidFill>
              </a:rPr>
              <a:t>Ông</a:t>
            </a:r>
            <a:r>
              <a:rPr lang="en-US" altLang="en-US" sz="3200" b="1" dirty="0">
                <a:solidFill>
                  <a:srgbClr val="A50021"/>
                </a:solidFill>
              </a:rPr>
              <a:t> </a:t>
            </a:r>
            <a:r>
              <a:rPr lang="en-US" altLang="en-US" sz="3200" b="1" dirty="0" err="1">
                <a:solidFill>
                  <a:srgbClr val="A50021"/>
                </a:solidFill>
              </a:rPr>
              <a:t>đồ</a:t>
            </a:r>
            <a:r>
              <a:rPr lang="en-US" altLang="en-US" sz="3200" b="1" dirty="0">
                <a:solidFill>
                  <a:srgbClr val="A50021"/>
                </a:solidFill>
              </a:rPr>
              <a:t> </a:t>
            </a:r>
            <a:r>
              <a:rPr lang="en-US" altLang="en-US" sz="3200" b="1" dirty="0" err="1">
                <a:solidFill>
                  <a:srgbClr val="A50021"/>
                </a:solidFill>
              </a:rPr>
              <a:t>thời</a:t>
            </a:r>
            <a:r>
              <a:rPr lang="en-US" altLang="en-US" sz="3200" b="1" dirty="0">
                <a:solidFill>
                  <a:srgbClr val="A50021"/>
                </a:solidFill>
              </a:rPr>
              <a:t> </a:t>
            </a:r>
            <a:r>
              <a:rPr lang="en-US" altLang="en-US" sz="3200" b="1" dirty="0" err="1">
                <a:solidFill>
                  <a:srgbClr val="A50021"/>
                </a:solidFill>
              </a:rPr>
              <a:t>đắc</a:t>
            </a:r>
            <a:r>
              <a:rPr lang="en-US" altLang="en-US" sz="3200" b="1" dirty="0">
                <a:solidFill>
                  <a:srgbClr val="A50021"/>
                </a:solidFill>
              </a:rPr>
              <a:t> ý</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9638"/>
                                        </p:tgtEl>
                                        <p:attrNameLst>
                                          <p:attrName>style.visibility</p:attrName>
                                        </p:attrNameLst>
                                      </p:cBhvr>
                                      <p:to>
                                        <p:strVal val="visible"/>
                                      </p:to>
                                    </p:set>
                                    <p:animEffect transition="in" filter="diamond(in)">
                                      <p:cBhvr>
                                        <p:cTn id="7" dur="1000"/>
                                        <p:tgtEl>
                                          <p:spTgt spid="696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69639"/>
                                        </p:tgtEl>
                                        <p:attrNameLst>
                                          <p:attrName>style.visibility</p:attrName>
                                        </p:attrNameLst>
                                      </p:cBhvr>
                                      <p:to>
                                        <p:strVal val="visible"/>
                                      </p:to>
                                    </p:set>
                                    <p:anim calcmode="lin" valueType="num">
                                      <p:cBhvr additive="base">
                                        <p:cTn id="12" dur="500" fill="hold"/>
                                        <p:tgtEl>
                                          <p:spTgt spid="69639"/>
                                        </p:tgtEl>
                                        <p:attrNameLst>
                                          <p:attrName>ppt_x</p:attrName>
                                        </p:attrNameLst>
                                      </p:cBhvr>
                                      <p:tavLst>
                                        <p:tav tm="0">
                                          <p:val>
                                            <p:strVal val="#ppt_x"/>
                                          </p:val>
                                        </p:tav>
                                        <p:tav tm="100000">
                                          <p:val>
                                            <p:strVal val="#ppt_x"/>
                                          </p:val>
                                        </p:tav>
                                      </p:tavLst>
                                    </p:anim>
                                    <p:anim calcmode="lin" valueType="num">
                                      <p:cBhvr additive="base">
                                        <p:cTn id="13" dur="500" fill="hold"/>
                                        <p:tgtEl>
                                          <p:spTgt spid="69639"/>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9640"/>
                                        </p:tgtEl>
                                        <p:attrNameLst>
                                          <p:attrName>style.visibility</p:attrName>
                                        </p:attrNameLst>
                                      </p:cBhvr>
                                      <p:to>
                                        <p:strVal val="visible"/>
                                      </p:to>
                                    </p:set>
                                    <p:anim calcmode="lin" valueType="num">
                                      <p:cBhvr additive="base">
                                        <p:cTn id="16" dur="500" fill="hold"/>
                                        <p:tgtEl>
                                          <p:spTgt spid="69640"/>
                                        </p:tgtEl>
                                        <p:attrNameLst>
                                          <p:attrName>ppt_x</p:attrName>
                                        </p:attrNameLst>
                                      </p:cBhvr>
                                      <p:tavLst>
                                        <p:tav tm="0">
                                          <p:val>
                                            <p:strVal val="#ppt_x"/>
                                          </p:val>
                                        </p:tav>
                                        <p:tav tm="100000">
                                          <p:val>
                                            <p:strVal val="#ppt_x"/>
                                          </p:val>
                                        </p:tav>
                                      </p:tavLst>
                                    </p:anim>
                                    <p:anim calcmode="lin" valueType="num">
                                      <p:cBhvr additive="base">
                                        <p:cTn id="17" dur="500" fill="hold"/>
                                        <p:tgtEl>
                                          <p:spTgt spid="69640"/>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69643"/>
                                        </p:tgtEl>
                                        <p:attrNameLst>
                                          <p:attrName>style.visibility</p:attrName>
                                        </p:attrNameLst>
                                      </p:cBhvr>
                                      <p:to>
                                        <p:strVal val="visible"/>
                                      </p:to>
                                    </p:set>
                                    <p:anim calcmode="lin" valueType="num">
                                      <p:cBhvr additive="base">
                                        <p:cTn id="20" dur="500" fill="hold"/>
                                        <p:tgtEl>
                                          <p:spTgt spid="69643"/>
                                        </p:tgtEl>
                                        <p:attrNameLst>
                                          <p:attrName>ppt_x</p:attrName>
                                        </p:attrNameLst>
                                      </p:cBhvr>
                                      <p:tavLst>
                                        <p:tav tm="0">
                                          <p:val>
                                            <p:strVal val="#ppt_x"/>
                                          </p:val>
                                        </p:tav>
                                        <p:tav tm="100000">
                                          <p:val>
                                            <p:strVal val="#ppt_x"/>
                                          </p:val>
                                        </p:tav>
                                      </p:tavLst>
                                    </p:anim>
                                    <p:anim calcmode="lin" valueType="num">
                                      <p:cBhvr additive="base">
                                        <p:cTn id="21" dur="500" fill="hold"/>
                                        <p:tgtEl>
                                          <p:spTgt spid="69643"/>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nodeType="clickEffect">
                                  <p:stCondLst>
                                    <p:cond delay="0"/>
                                  </p:stCondLst>
                                  <p:childTnLst>
                                    <p:set>
                                      <p:cBhvr>
                                        <p:cTn id="25" dur="1" fill="hold">
                                          <p:stCondLst>
                                            <p:cond delay="0"/>
                                          </p:stCondLst>
                                        </p:cTn>
                                        <p:tgtEl>
                                          <p:spTgt spid="69641"/>
                                        </p:tgtEl>
                                        <p:attrNameLst>
                                          <p:attrName>style.visibility</p:attrName>
                                        </p:attrNameLst>
                                      </p:cBhvr>
                                      <p:to>
                                        <p:strVal val="visible"/>
                                      </p:to>
                                    </p:set>
                                    <p:anim calcmode="lin" valueType="num">
                                      <p:cBhvr additive="base">
                                        <p:cTn id="26" dur="500" fill="hold"/>
                                        <p:tgtEl>
                                          <p:spTgt spid="69641"/>
                                        </p:tgtEl>
                                        <p:attrNameLst>
                                          <p:attrName>ppt_x</p:attrName>
                                        </p:attrNameLst>
                                      </p:cBhvr>
                                      <p:tavLst>
                                        <p:tav tm="0">
                                          <p:val>
                                            <p:strVal val="#ppt_x"/>
                                          </p:val>
                                        </p:tav>
                                        <p:tav tm="100000">
                                          <p:val>
                                            <p:strVal val="#ppt_x"/>
                                          </p:val>
                                        </p:tav>
                                      </p:tavLst>
                                    </p:anim>
                                    <p:anim calcmode="lin" valueType="num">
                                      <p:cBhvr additive="base">
                                        <p:cTn id="27" dur="500" fill="hold"/>
                                        <p:tgtEl>
                                          <p:spTgt spid="69641"/>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69642"/>
                                        </p:tgtEl>
                                        <p:attrNameLst>
                                          <p:attrName>style.visibility</p:attrName>
                                        </p:attrNameLst>
                                      </p:cBhvr>
                                      <p:to>
                                        <p:strVal val="visible"/>
                                      </p:to>
                                    </p:set>
                                    <p:anim calcmode="lin" valueType="num">
                                      <p:cBhvr additive="base">
                                        <p:cTn id="30" dur="500" fill="hold"/>
                                        <p:tgtEl>
                                          <p:spTgt spid="69642"/>
                                        </p:tgtEl>
                                        <p:attrNameLst>
                                          <p:attrName>ppt_x</p:attrName>
                                        </p:attrNameLst>
                                      </p:cBhvr>
                                      <p:tavLst>
                                        <p:tav tm="0">
                                          <p:val>
                                            <p:strVal val="#ppt_x"/>
                                          </p:val>
                                        </p:tav>
                                        <p:tav tm="100000">
                                          <p:val>
                                            <p:strVal val="#ppt_x"/>
                                          </p:val>
                                        </p:tav>
                                      </p:tavLst>
                                    </p:anim>
                                    <p:anim calcmode="lin" valueType="num">
                                      <p:cBhvr additive="base">
                                        <p:cTn id="31" dur="500" fill="hold"/>
                                        <p:tgtEl>
                                          <p:spTgt spid="696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xmlns="" id="{7CC74348-2C10-4731-9A0F-A2FAFBD654BC}"/>
              </a:ext>
            </a:extLst>
          </p:cNvPr>
          <p:cNvSpPr>
            <a:spLocks noChangeArrowheads="1"/>
          </p:cNvSpPr>
          <p:nvPr/>
        </p:nvSpPr>
        <p:spPr bwMode="auto">
          <a:xfrm>
            <a:off x="0" y="609600"/>
            <a:ext cx="5530850" cy="2654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buFont typeface="Wingdings" panose="05000000000000000000" pitchFamily="2" charset="2"/>
              <a:buBlip>
                <a:blip r:embed="rId2"/>
              </a:buBlip>
            </a:pPr>
            <a:r>
              <a:rPr lang="en-US" altLang="en-US" sz="2800">
                <a:latin typeface="Times New Roman" panose="02020603050405020304" pitchFamily="18" charset="0"/>
              </a:rPr>
              <a:t>  </a:t>
            </a:r>
            <a:r>
              <a:rPr lang="en-US" altLang="en-US" sz="2800">
                <a:solidFill>
                  <a:srgbClr val="FF0000"/>
                </a:solidFill>
                <a:latin typeface="Times New Roman" panose="02020603050405020304" pitchFamily="18" charset="0"/>
              </a:rPr>
              <a:t>Ông đồ và hoa đào:</a:t>
            </a:r>
            <a:r>
              <a:rPr lang="en-US" altLang="en-US" sz="2800">
                <a:latin typeface="Times New Roman" panose="02020603050405020304" pitchFamily="18" charset="0"/>
              </a:rPr>
              <a:t> </a:t>
            </a:r>
          </a:p>
          <a:p>
            <a:pPr>
              <a:buFont typeface="Wingdings" panose="05000000000000000000" pitchFamily="2" charset="2"/>
              <a:buNone/>
            </a:pPr>
            <a:r>
              <a:rPr lang="en-US" altLang="en-US" sz="2800">
                <a:latin typeface="Times New Roman" panose="02020603050405020304" pitchFamily="18" charset="0"/>
              </a:rPr>
              <a:t>Cùng là tín hiệu của mùa xuân và ngày Tết.</a:t>
            </a:r>
          </a:p>
          <a:p>
            <a:pPr>
              <a:buFont typeface="Wingdings" panose="05000000000000000000" pitchFamily="2" charset="2"/>
              <a:buNone/>
            </a:pPr>
            <a:r>
              <a:rPr lang="en-US" altLang="en-US" sz="2800">
                <a:latin typeface="Times New Roman" panose="02020603050405020304" pitchFamily="18" charset="0"/>
                <a:sym typeface="Wingdings" panose="05000000000000000000" pitchFamily="2" charset="2"/>
              </a:rPr>
              <a:t> Ông đồ với mực tàu, giấy đỏ góp phần làm nên cái đẹp của ngày Tết cổ truyền dân tộc.</a:t>
            </a:r>
          </a:p>
        </p:txBody>
      </p:sp>
      <p:sp>
        <p:nvSpPr>
          <p:cNvPr id="71683" name="Rectangle 3">
            <a:extLst>
              <a:ext uri="{FF2B5EF4-FFF2-40B4-BE49-F238E27FC236}">
                <a16:creationId xmlns:a16="http://schemas.microsoft.com/office/drawing/2014/main" xmlns="" id="{CFA963E1-F326-4E6B-AD43-63D1E13C7BA5}"/>
              </a:ext>
            </a:extLst>
          </p:cNvPr>
          <p:cNvSpPr>
            <a:spLocks noChangeArrowheads="1"/>
          </p:cNvSpPr>
          <p:nvPr/>
        </p:nvSpPr>
        <p:spPr bwMode="auto">
          <a:xfrm>
            <a:off x="152400" y="3505200"/>
            <a:ext cx="5715000" cy="30813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buFont typeface="Wingdings" panose="05000000000000000000" pitchFamily="2" charset="2"/>
              <a:buBlip>
                <a:blip r:embed="rId2"/>
              </a:buBlip>
            </a:pPr>
            <a:r>
              <a:rPr lang="en-US" altLang="en-US" sz="2800">
                <a:latin typeface="Times New Roman" panose="02020603050405020304" pitchFamily="18" charset="0"/>
              </a:rPr>
              <a:t>  </a:t>
            </a:r>
            <a:r>
              <a:rPr lang="en-US" altLang="en-US" sz="2800">
                <a:solidFill>
                  <a:srgbClr val="FF0000"/>
                </a:solidFill>
                <a:latin typeface="Times New Roman" panose="02020603050405020304" pitchFamily="18" charset="0"/>
              </a:rPr>
              <a:t>Ông đồ và </a:t>
            </a:r>
            <a:r>
              <a:rPr lang="en-US" altLang="en-US" sz="2800" i="1">
                <a:solidFill>
                  <a:srgbClr val="FF0000"/>
                </a:solidFill>
                <a:latin typeface="Times New Roman" panose="02020603050405020304" pitchFamily="18" charset="0"/>
              </a:rPr>
              <a:t>bao nhiêu người </a:t>
            </a:r>
          </a:p>
          <a:p>
            <a:pPr>
              <a:buFont typeface="Wingdings" panose="05000000000000000000" pitchFamily="2" charset="2"/>
              <a:buNone/>
            </a:pPr>
            <a:r>
              <a:rPr lang="en-US" altLang="en-US" sz="2800" i="1">
                <a:solidFill>
                  <a:srgbClr val="FF0000"/>
                </a:solidFill>
                <a:latin typeface="Times New Roman" panose="02020603050405020304" pitchFamily="18" charset="0"/>
              </a:rPr>
              <a:t>thuê viết</a:t>
            </a:r>
            <a:r>
              <a:rPr lang="en-US" altLang="en-US" sz="2800">
                <a:solidFill>
                  <a:srgbClr val="FF0000"/>
                </a:solidFill>
                <a:latin typeface="Times New Roman" panose="02020603050405020304" pitchFamily="18" charset="0"/>
              </a:rPr>
              <a:t>:</a:t>
            </a:r>
          </a:p>
          <a:p>
            <a:pPr>
              <a:buFontTx/>
              <a:buChar char="-"/>
            </a:pPr>
            <a:r>
              <a:rPr lang="en-US" altLang="en-US" sz="2800">
                <a:latin typeface="Times New Roman" panose="02020603050405020304" pitchFamily="18" charset="0"/>
              </a:rPr>
              <a:t> Tài năng ông đồ được miêu tả qua phép so sánh + thành ngữ </a:t>
            </a:r>
            <a:r>
              <a:rPr lang="en-US" altLang="en-US" sz="2800">
                <a:latin typeface="Times New Roman" panose="02020603050405020304" pitchFamily="18" charset="0"/>
                <a:sym typeface="Wingdings" panose="05000000000000000000" pitchFamily="2" charset="2"/>
              </a:rPr>
              <a:t> </a:t>
            </a:r>
            <a:r>
              <a:rPr lang="en-US" altLang="en-US" sz="2800">
                <a:latin typeface="Times New Roman" panose="02020603050405020304" pitchFamily="18" charset="0"/>
              </a:rPr>
              <a:t>Tài hoa + tâm hồn bay bổng.</a:t>
            </a:r>
          </a:p>
          <a:p>
            <a:pPr>
              <a:buFontTx/>
              <a:buChar char="-"/>
            </a:pPr>
            <a:r>
              <a:rPr lang="en-US" altLang="en-US" sz="2800" i="1">
                <a:latin typeface="Times New Roman" panose="02020603050405020304" pitchFamily="18" charset="0"/>
              </a:rPr>
              <a:t> </a:t>
            </a:r>
            <a:r>
              <a:rPr lang="en-US" altLang="en-US" sz="2800">
                <a:latin typeface="Times New Roman" panose="02020603050405020304" pitchFamily="18" charset="0"/>
              </a:rPr>
              <a:t>Thái độ của mọi người: ngưỡng mộ, quý trọng.</a:t>
            </a:r>
          </a:p>
        </p:txBody>
      </p:sp>
      <p:grpSp>
        <p:nvGrpSpPr>
          <p:cNvPr id="71685" name="Group 5">
            <a:extLst>
              <a:ext uri="{FF2B5EF4-FFF2-40B4-BE49-F238E27FC236}">
                <a16:creationId xmlns:a16="http://schemas.microsoft.com/office/drawing/2014/main" xmlns="" id="{2F1A2C82-C5A3-462D-85BA-964B7F0BD01C}"/>
              </a:ext>
            </a:extLst>
          </p:cNvPr>
          <p:cNvGrpSpPr>
            <a:grpSpLocks/>
          </p:cNvGrpSpPr>
          <p:nvPr/>
        </p:nvGrpSpPr>
        <p:grpSpPr bwMode="auto">
          <a:xfrm>
            <a:off x="5530850" y="228600"/>
            <a:ext cx="4102100" cy="3657600"/>
            <a:chOff x="3375" y="1920"/>
            <a:chExt cx="2385" cy="2304"/>
          </a:xfrm>
        </p:grpSpPr>
        <p:pic>
          <p:nvPicPr>
            <p:cNvPr id="71686" name="Picture 6">
              <a:extLst>
                <a:ext uri="{FF2B5EF4-FFF2-40B4-BE49-F238E27FC236}">
                  <a16:creationId xmlns:a16="http://schemas.microsoft.com/office/drawing/2014/main" xmlns="" id="{130C3A64-591E-4DC1-83A7-8D6F4FBAC4BE}"/>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rot="-5400000">
              <a:off x="4190" y="2654"/>
              <a:ext cx="2304" cy="836"/>
            </a:xfrm>
            <a:prstGeom prst="rect">
              <a:avLst/>
            </a:prstGeom>
            <a:noFill/>
            <a:extLst>
              <a:ext uri="{909E8E84-426E-40DD-AFC4-6F175D3DCCD1}">
                <a14:hiddenFill xmlns:a14="http://schemas.microsoft.com/office/drawing/2010/main" xmlns="">
                  <a:solidFill>
                    <a:srgbClr val="FFFFFF"/>
                  </a:solidFill>
                </a14:hiddenFill>
              </a:ext>
            </a:extLst>
          </p:spPr>
        </p:pic>
        <p:pic>
          <p:nvPicPr>
            <p:cNvPr id="71687" name="Picture 7">
              <a:extLst>
                <a:ext uri="{FF2B5EF4-FFF2-40B4-BE49-F238E27FC236}">
                  <a16:creationId xmlns:a16="http://schemas.microsoft.com/office/drawing/2014/main" xmlns="" id="{05672640-94E1-4193-AD73-61911A50800D}"/>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375" y="1920"/>
              <a:ext cx="1563" cy="2304"/>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71688" name="Picture 8" descr="Ảnh minh họa">
            <a:extLst>
              <a:ext uri="{FF2B5EF4-FFF2-40B4-BE49-F238E27FC236}">
                <a16:creationId xmlns:a16="http://schemas.microsoft.com/office/drawing/2014/main" xmlns="" id="{7FB78BC8-E131-4810-BBAF-E7B025DFAA03}"/>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562600" y="228600"/>
            <a:ext cx="4343400" cy="4343400"/>
          </a:xfrm>
          <a:prstGeom prst="rect">
            <a:avLst/>
          </a:prstGeom>
          <a:noFill/>
          <a:extLst>
            <a:ext uri="{909E8E84-426E-40DD-AFC4-6F175D3DCCD1}">
              <a14:hiddenFill xmlns:a14="http://schemas.microsoft.com/office/drawing/2010/main" xmlns="">
                <a:solidFill>
                  <a:srgbClr val="FFFFFF"/>
                </a:solidFill>
              </a14:hiddenFill>
            </a:ext>
          </a:extLst>
        </p:spPr>
      </p:pic>
      <p:sp>
        <p:nvSpPr>
          <p:cNvPr id="71689" name="Text Box 9">
            <a:extLst>
              <a:ext uri="{FF2B5EF4-FFF2-40B4-BE49-F238E27FC236}">
                <a16:creationId xmlns:a16="http://schemas.microsoft.com/office/drawing/2014/main" xmlns="" id="{65CEAE18-DDA8-49F6-A0BC-6C8C92ACE3B7}"/>
              </a:ext>
            </a:extLst>
          </p:cNvPr>
          <p:cNvSpPr txBox="1">
            <a:spLocks noChangeArrowheads="1"/>
          </p:cNvSpPr>
          <p:nvPr/>
        </p:nvSpPr>
        <p:spPr bwMode="auto">
          <a:xfrm>
            <a:off x="0" y="0"/>
            <a:ext cx="5486400" cy="592138"/>
          </a:xfrm>
          <a:prstGeom prst="rect">
            <a:avLst/>
          </a:prstGeom>
          <a:solidFill>
            <a:srgbClr val="33CCCC"/>
          </a:solidFill>
          <a:ln w="12700" cap="sq">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FontTx/>
              <a:buAutoNum type="arabicPeriod"/>
            </a:pPr>
            <a:r>
              <a:rPr lang="en-US" altLang="en-US" sz="3200" b="1">
                <a:solidFill>
                  <a:srgbClr val="FF0000"/>
                </a:solidFill>
              </a:rPr>
              <a:t>Ông đồ thời đắc ý</a:t>
            </a:r>
            <a:endParaRPr lang="en-US" altLang="en-US" sz="3200">
              <a:solidFill>
                <a:srgbClr val="FF0000"/>
              </a:solidFill>
            </a:endParaRPr>
          </a:p>
        </p:txBody>
      </p:sp>
      <p:pic>
        <p:nvPicPr>
          <p:cNvPr id="71690" name="Picture 10">
            <a:extLst>
              <a:ext uri="{FF2B5EF4-FFF2-40B4-BE49-F238E27FC236}">
                <a16:creationId xmlns:a16="http://schemas.microsoft.com/office/drawing/2014/main" xmlns="" id="{087BFCDF-21F5-484F-8FA3-38B08F4E5C71}"/>
              </a:ext>
            </a:extLst>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5486400" y="0"/>
            <a:ext cx="4419600" cy="4572000"/>
          </a:xfrm>
          <a:prstGeom prst="rect">
            <a:avLst/>
          </a:prstGeom>
          <a:solidFill>
            <a:srgbClr val="FF0000"/>
          </a:solidFill>
          <a:ln w="9525">
            <a:solidFill>
              <a:srgbClr val="FF0000"/>
            </a:solidFill>
            <a:miter lim="800000"/>
            <a:headEnd/>
            <a:tailEnd/>
          </a:ln>
        </p:spPr>
      </p:pic>
      <p:sp>
        <p:nvSpPr>
          <p:cNvPr id="71691" name="Text Box 11">
            <a:extLst>
              <a:ext uri="{FF2B5EF4-FFF2-40B4-BE49-F238E27FC236}">
                <a16:creationId xmlns:a16="http://schemas.microsoft.com/office/drawing/2014/main" xmlns="" id="{EE422446-8A62-4D42-9B1D-686282973FFF}"/>
              </a:ext>
            </a:extLst>
          </p:cNvPr>
          <p:cNvSpPr txBox="1">
            <a:spLocks noChangeArrowheads="1"/>
          </p:cNvSpPr>
          <p:nvPr/>
        </p:nvSpPr>
        <p:spPr bwMode="auto">
          <a:xfrm>
            <a:off x="5715000" y="4648200"/>
            <a:ext cx="4038600" cy="2109788"/>
          </a:xfrm>
          <a:prstGeom prst="rect">
            <a:avLst/>
          </a:prstGeom>
          <a:solidFill>
            <a:srgbClr val="FFCCFF"/>
          </a:solidFill>
          <a:ln w="9525">
            <a:solidFill>
              <a:srgbClr val="00FF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a:solidFill>
                  <a:srgbClr val="3333CC"/>
                </a:solidFill>
              </a:rPr>
              <a:t>Bao nhiêu người thuê viết</a:t>
            </a:r>
          </a:p>
          <a:p>
            <a:pPr>
              <a:spcBef>
                <a:spcPct val="50000"/>
              </a:spcBef>
            </a:pPr>
            <a:r>
              <a:rPr lang="en-US" altLang="en-US">
                <a:solidFill>
                  <a:srgbClr val="CC0066"/>
                </a:solidFill>
              </a:rPr>
              <a:t>Tấm tắc ngợi khen</a:t>
            </a:r>
            <a:r>
              <a:rPr lang="en-US" altLang="en-US">
                <a:solidFill>
                  <a:srgbClr val="3333CC"/>
                </a:solidFill>
              </a:rPr>
              <a:t> tài</a:t>
            </a:r>
          </a:p>
          <a:p>
            <a:pPr>
              <a:spcBef>
                <a:spcPct val="50000"/>
              </a:spcBef>
            </a:pPr>
            <a:r>
              <a:rPr lang="en-US" altLang="en-US">
                <a:solidFill>
                  <a:srgbClr val="CC0066"/>
                </a:solidFill>
              </a:rPr>
              <a:t>Hoa tay thảo</a:t>
            </a:r>
            <a:r>
              <a:rPr lang="en-US" altLang="en-US">
                <a:solidFill>
                  <a:srgbClr val="3333CC"/>
                </a:solidFill>
              </a:rPr>
              <a:t> những nét</a:t>
            </a:r>
          </a:p>
          <a:p>
            <a:pPr>
              <a:spcBef>
                <a:spcPct val="50000"/>
              </a:spcBef>
            </a:pPr>
            <a:r>
              <a:rPr lang="en-US" altLang="en-US">
                <a:solidFill>
                  <a:srgbClr val="CC0066"/>
                </a:solidFill>
              </a:rPr>
              <a:t>Như phượng múa rồng bay</a:t>
            </a:r>
          </a:p>
        </p:txBody>
      </p:sp>
      <p:sp>
        <p:nvSpPr>
          <p:cNvPr id="71692" name="Line 12">
            <a:extLst>
              <a:ext uri="{FF2B5EF4-FFF2-40B4-BE49-F238E27FC236}">
                <a16:creationId xmlns:a16="http://schemas.microsoft.com/office/drawing/2014/main" xmlns="" id="{2A44D237-7445-4447-B8B3-1F6264F7A963}"/>
              </a:ext>
            </a:extLst>
          </p:cNvPr>
          <p:cNvSpPr>
            <a:spLocks noChangeShapeType="1"/>
          </p:cNvSpPr>
          <p:nvPr/>
        </p:nvSpPr>
        <p:spPr bwMode="auto">
          <a:xfrm>
            <a:off x="6019800" y="6172200"/>
            <a:ext cx="1219200" cy="0"/>
          </a:xfrm>
          <a:prstGeom prst="line">
            <a:avLst/>
          </a:prstGeom>
          <a:noFill/>
          <a:ln w="25400">
            <a:solidFill>
              <a:srgbClr val="CC33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71693" name="Line 13">
            <a:extLst>
              <a:ext uri="{FF2B5EF4-FFF2-40B4-BE49-F238E27FC236}">
                <a16:creationId xmlns:a16="http://schemas.microsoft.com/office/drawing/2014/main" xmlns="" id="{ECFDC2D3-3B3B-4313-9506-D3A94A9E4C38}"/>
              </a:ext>
            </a:extLst>
          </p:cNvPr>
          <p:cNvSpPr>
            <a:spLocks noChangeShapeType="1"/>
          </p:cNvSpPr>
          <p:nvPr/>
        </p:nvSpPr>
        <p:spPr bwMode="auto">
          <a:xfrm>
            <a:off x="5867400" y="6705600"/>
            <a:ext cx="3430588" cy="0"/>
          </a:xfrm>
          <a:prstGeom prst="line">
            <a:avLst/>
          </a:prstGeom>
          <a:noFill/>
          <a:ln w="25400">
            <a:solidFill>
              <a:srgbClr val="CC0066"/>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71694" name="Line 14">
            <a:extLst>
              <a:ext uri="{FF2B5EF4-FFF2-40B4-BE49-F238E27FC236}">
                <a16:creationId xmlns:a16="http://schemas.microsoft.com/office/drawing/2014/main" xmlns="" id="{05891446-4501-4478-A87A-C5FB47F5B6CC}"/>
              </a:ext>
            </a:extLst>
          </p:cNvPr>
          <p:cNvSpPr>
            <a:spLocks noChangeShapeType="1"/>
          </p:cNvSpPr>
          <p:nvPr/>
        </p:nvSpPr>
        <p:spPr bwMode="auto">
          <a:xfrm>
            <a:off x="5943600" y="5638800"/>
            <a:ext cx="2209800" cy="0"/>
          </a:xfrm>
          <a:prstGeom prst="line">
            <a:avLst/>
          </a:prstGeom>
          <a:noFill/>
          <a:ln w="25400">
            <a:solidFill>
              <a:srgbClr val="CC33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71699" name="Text Box 19">
            <a:extLst>
              <a:ext uri="{FF2B5EF4-FFF2-40B4-BE49-F238E27FC236}">
                <a16:creationId xmlns:a16="http://schemas.microsoft.com/office/drawing/2014/main" xmlns="" id="{D626755D-2854-4414-800D-A317E2004780}"/>
              </a:ext>
            </a:extLst>
          </p:cNvPr>
          <p:cNvSpPr txBox="1">
            <a:spLocks noChangeArrowheads="1"/>
          </p:cNvSpPr>
          <p:nvPr/>
        </p:nvSpPr>
        <p:spPr bwMode="auto">
          <a:xfrm>
            <a:off x="5638800" y="4648200"/>
            <a:ext cx="4114800" cy="2109788"/>
          </a:xfrm>
          <a:prstGeom prst="rect">
            <a:avLst/>
          </a:prstGeom>
          <a:solidFill>
            <a:srgbClr val="FFCCFF"/>
          </a:solidFill>
          <a:ln w="9525">
            <a:solidFill>
              <a:srgbClr val="00FF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a:solidFill>
                  <a:srgbClr val="3333CC"/>
                </a:solidFill>
              </a:rPr>
              <a:t>Bao nhiêu người thuê viết</a:t>
            </a:r>
          </a:p>
          <a:p>
            <a:pPr>
              <a:spcBef>
                <a:spcPct val="50000"/>
              </a:spcBef>
            </a:pPr>
            <a:r>
              <a:rPr lang="en-US" altLang="en-US">
                <a:solidFill>
                  <a:srgbClr val="3333CC"/>
                </a:solidFill>
              </a:rPr>
              <a:t>Tấm tắc ngợi khen tài</a:t>
            </a:r>
          </a:p>
          <a:p>
            <a:pPr>
              <a:spcBef>
                <a:spcPct val="50000"/>
              </a:spcBef>
            </a:pPr>
            <a:r>
              <a:rPr lang="en-US" altLang="en-US">
                <a:solidFill>
                  <a:srgbClr val="3333CC"/>
                </a:solidFill>
              </a:rPr>
              <a:t>Hoa tay thảo những nét</a:t>
            </a:r>
          </a:p>
          <a:p>
            <a:pPr>
              <a:spcBef>
                <a:spcPct val="50000"/>
              </a:spcBef>
            </a:pPr>
            <a:r>
              <a:rPr lang="en-US" altLang="en-US">
                <a:solidFill>
                  <a:srgbClr val="3333CC"/>
                </a:solidFill>
              </a:rPr>
              <a:t>Như phượng múa rồng bay</a:t>
            </a:r>
          </a:p>
        </p:txBody>
      </p:sp>
      <p:sp>
        <p:nvSpPr>
          <p:cNvPr id="71700" name="Text Box 20">
            <a:extLst>
              <a:ext uri="{FF2B5EF4-FFF2-40B4-BE49-F238E27FC236}">
                <a16:creationId xmlns:a16="http://schemas.microsoft.com/office/drawing/2014/main" xmlns="" id="{06E39FAF-9D68-4014-9B27-9F77A9C95421}"/>
              </a:ext>
            </a:extLst>
          </p:cNvPr>
          <p:cNvSpPr txBox="1">
            <a:spLocks noChangeArrowheads="1"/>
          </p:cNvSpPr>
          <p:nvPr/>
        </p:nvSpPr>
        <p:spPr bwMode="auto">
          <a:xfrm>
            <a:off x="5638800" y="4748213"/>
            <a:ext cx="4038600" cy="2109787"/>
          </a:xfrm>
          <a:prstGeom prst="rect">
            <a:avLst/>
          </a:prstGeom>
          <a:solidFill>
            <a:srgbClr val="FFCCCC"/>
          </a:solidFill>
          <a:ln w="9525">
            <a:solidFill>
              <a:srgbClr val="00FF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a:solidFill>
                  <a:srgbClr val="3333CC"/>
                </a:solidFill>
              </a:rPr>
              <a:t>Mỗi năm </a:t>
            </a:r>
            <a:r>
              <a:rPr lang="en-US" altLang="en-US" u="sng">
                <a:solidFill>
                  <a:srgbClr val="990000"/>
                </a:solidFill>
              </a:rPr>
              <a:t>hoa đào nở</a:t>
            </a:r>
          </a:p>
          <a:p>
            <a:pPr>
              <a:spcBef>
                <a:spcPct val="50000"/>
              </a:spcBef>
            </a:pPr>
            <a:r>
              <a:rPr lang="en-US" altLang="en-US">
                <a:solidFill>
                  <a:srgbClr val="3333CC"/>
                </a:solidFill>
              </a:rPr>
              <a:t>Lại thấy </a:t>
            </a:r>
            <a:r>
              <a:rPr lang="en-US" altLang="en-US" u="sng">
                <a:solidFill>
                  <a:srgbClr val="990000"/>
                </a:solidFill>
              </a:rPr>
              <a:t>ông đồ già</a:t>
            </a:r>
          </a:p>
          <a:p>
            <a:pPr>
              <a:spcBef>
                <a:spcPct val="50000"/>
              </a:spcBef>
            </a:pPr>
            <a:r>
              <a:rPr lang="en-US" altLang="en-US">
                <a:solidFill>
                  <a:srgbClr val="3333CC"/>
                </a:solidFill>
              </a:rPr>
              <a:t>Bày </a:t>
            </a:r>
            <a:r>
              <a:rPr lang="en-US" altLang="en-US" u="sng">
                <a:solidFill>
                  <a:srgbClr val="990000"/>
                </a:solidFill>
              </a:rPr>
              <a:t>mực tàu giấy đỏ</a:t>
            </a:r>
          </a:p>
          <a:p>
            <a:pPr>
              <a:spcBef>
                <a:spcPct val="50000"/>
              </a:spcBef>
            </a:pPr>
            <a:r>
              <a:rPr lang="en-US" altLang="en-US">
                <a:solidFill>
                  <a:srgbClr val="3333CC"/>
                </a:solidFill>
              </a:rPr>
              <a:t>Bên phố đông người qua.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71682">
                                            <p:txEl>
                                              <p:pRg st="0" end="0"/>
                                            </p:txEl>
                                          </p:spTgt>
                                        </p:tgtEl>
                                        <p:attrNameLst>
                                          <p:attrName>style.visibility</p:attrName>
                                        </p:attrNameLst>
                                      </p:cBhvr>
                                      <p:to>
                                        <p:strVal val="visible"/>
                                      </p:to>
                                    </p:set>
                                    <p:animEffect transition="in" filter="blinds(horizontal)">
                                      <p:cBhvr>
                                        <p:cTn id="7" dur="500"/>
                                        <p:tgtEl>
                                          <p:spTgt spid="71682">
                                            <p:txEl>
                                              <p:pRg st="0" end="0"/>
                                            </p:txEl>
                                          </p:spTgt>
                                        </p:tgtEl>
                                      </p:cBhvr>
                                    </p:animEffect>
                                  </p:childTnLst>
                                </p:cTn>
                              </p:par>
                              <p:par>
                                <p:cTn id="8" presetID="50" presetClass="entr" presetSubtype="0" decel="100000" fill="hold" grpId="0" nodeType="withEffect">
                                  <p:stCondLst>
                                    <p:cond delay="0"/>
                                  </p:stCondLst>
                                  <p:childTnLst>
                                    <p:set>
                                      <p:cBhvr>
                                        <p:cTn id="9" dur="1" fill="hold">
                                          <p:stCondLst>
                                            <p:cond delay="0"/>
                                          </p:stCondLst>
                                        </p:cTn>
                                        <p:tgtEl>
                                          <p:spTgt spid="71700"/>
                                        </p:tgtEl>
                                        <p:attrNameLst>
                                          <p:attrName>style.visibility</p:attrName>
                                        </p:attrNameLst>
                                      </p:cBhvr>
                                      <p:to>
                                        <p:strVal val="visible"/>
                                      </p:to>
                                    </p:set>
                                    <p:anim calcmode="lin" valueType="num">
                                      <p:cBhvr>
                                        <p:cTn id="10" dur="1000" fill="hold"/>
                                        <p:tgtEl>
                                          <p:spTgt spid="71700"/>
                                        </p:tgtEl>
                                        <p:attrNameLst>
                                          <p:attrName>ppt_w</p:attrName>
                                        </p:attrNameLst>
                                      </p:cBhvr>
                                      <p:tavLst>
                                        <p:tav tm="0">
                                          <p:val>
                                            <p:strVal val="#ppt_w+.3"/>
                                          </p:val>
                                        </p:tav>
                                        <p:tav tm="100000">
                                          <p:val>
                                            <p:strVal val="#ppt_w"/>
                                          </p:val>
                                        </p:tav>
                                      </p:tavLst>
                                    </p:anim>
                                    <p:anim calcmode="lin" valueType="num">
                                      <p:cBhvr>
                                        <p:cTn id="11" dur="1000" fill="hold"/>
                                        <p:tgtEl>
                                          <p:spTgt spid="71700"/>
                                        </p:tgtEl>
                                        <p:attrNameLst>
                                          <p:attrName>ppt_h</p:attrName>
                                        </p:attrNameLst>
                                      </p:cBhvr>
                                      <p:tavLst>
                                        <p:tav tm="0">
                                          <p:val>
                                            <p:strVal val="#ppt_h"/>
                                          </p:val>
                                        </p:tav>
                                        <p:tav tm="100000">
                                          <p:val>
                                            <p:strVal val="#ppt_h"/>
                                          </p:val>
                                        </p:tav>
                                      </p:tavLst>
                                    </p:anim>
                                    <p:animEffect transition="in" filter="fade">
                                      <p:cBhvr>
                                        <p:cTn id="12" dur="1000"/>
                                        <p:tgtEl>
                                          <p:spTgt spid="71700"/>
                                        </p:tgtEl>
                                      </p:cBhvr>
                                    </p:animEffect>
                                  </p:childTnLst>
                                </p:cTn>
                              </p:par>
                            </p:childTnLst>
                          </p:cTn>
                        </p:par>
                        <p:par>
                          <p:cTn id="13" fill="hold" nodeType="afterGroup">
                            <p:stCondLst>
                              <p:cond delay="1000"/>
                            </p:stCondLst>
                            <p:childTnLst>
                              <p:par>
                                <p:cTn id="14" presetID="4" presetClass="entr" presetSubtype="16" fill="hold" nodeType="afterEffect">
                                  <p:stCondLst>
                                    <p:cond delay="0"/>
                                  </p:stCondLst>
                                  <p:childTnLst>
                                    <p:set>
                                      <p:cBhvr>
                                        <p:cTn id="15" dur="1" fill="hold">
                                          <p:stCondLst>
                                            <p:cond delay="0"/>
                                          </p:stCondLst>
                                        </p:cTn>
                                        <p:tgtEl>
                                          <p:spTgt spid="71685"/>
                                        </p:tgtEl>
                                        <p:attrNameLst>
                                          <p:attrName>style.visibility</p:attrName>
                                        </p:attrNameLst>
                                      </p:cBhvr>
                                      <p:to>
                                        <p:strVal val="visible"/>
                                      </p:to>
                                    </p:set>
                                    <p:animEffect transition="in" filter="box(in)">
                                      <p:cBhvr>
                                        <p:cTn id="16" dur="1000"/>
                                        <p:tgtEl>
                                          <p:spTgt spid="71685"/>
                                        </p:tgtEl>
                                      </p:cBhvr>
                                    </p:animEffect>
                                  </p:childTnLst>
                                </p:cTn>
                              </p:par>
                            </p:childTnLst>
                          </p:cTn>
                        </p:par>
                        <p:par>
                          <p:cTn id="17" fill="hold" nodeType="afterGroup">
                            <p:stCondLst>
                              <p:cond delay="2000"/>
                            </p:stCondLst>
                            <p:childTnLst>
                              <p:par>
                                <p:cTn id="18" presetID="3" presetClass="entr" presetSubtype="10" fill="hold" nodeType="afterEffect">
                                  <p:stCondLst>
                                    <p:cond delay="0"/>
                                  </p:stCondLst>
                                  <p:childTnLst>
                                    <p:set>
                                      <p:cBhvr>
                                        <p:cTn id="19" dur="1" fill="hold">
                                          <p:stCondLst>
                                            <p:cond delay="0"/>
                                          </p:stCondLst>
                                        </p:cTn>
                                        <p:tgtEl>
                                          <p:spTgt spid="71682">
                                            <p:txEl>
                                              <p:pRg st="1" end="1"/>
                                            </p:txEl>
                                          </p:spTgt>
                                        </p:tgtEl>
                                        <p:attrNameLst>
                                          <p:attrName>style.visibility</p:attrName>
                                        </p:attrNameLst>
                                      </p:cBhvr>
                                      <p:to>
                                        <p:strVal val="visible"/>
                                      </p:to>
                                    </p:set>
                                    <p:animEffect transition="in" filter="blinds(horizontal)">
                                      <p:cBhvr>
                                        <p:cTn id="20" dur="500"/>
                                        <p:tgtEl>
                                          <p:spTgt spid="71682">
                                            <p:txEl>
                                              <p:pRg st="1" end="1"/>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71682">
                                            <p:txEl>
                                              <p:pRg st="2" end="2"/>
                                            </p:txEl>
                                          </p:spTgt>
                                        </p:tgtEl>
                                        <p:attrNameLst>
                                          <p:attrName>style.visibility</p:attrName>
                                        </p:attrNameLst>
                                      </p:cBhvr>
                                      <p:to>
                                        <p:strVal val="visible"/>
                                      </p:to>
                                    </p:set>
                                    <p:animEffect transition="in" filter="blinds(horizontal)">
                                      <p:cBhvr>
                                        <p:cTn id="23" dur="500"/>
                                        <p:tgtEl>
                                          <p:spTgt spid="71682">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xit" presetSubtype="0" fill="hold" grpId="1" nodeType="clickEffect">
                                  <p:stCondLst>
                                    <p:cond delay="0"/>
                                  </p:stCondLst>
                                  <p:childTnLst>
                                    <p:set>
                                      <p:cBhvr>
                                        <p:cTn id="27" dur="1" fill="hold">
                                          <p:stCondLst>
                                            <p:cond delay="0"/>
                                          </p:stCondLst>
                                        </p:cTn>
                                        <p:tgtEl>
                                          <p:spTgt spid="71700"/>
                                        </p:tgtEl>
                                        <p:attrNameLst>
                                          <p:attrName>style.visibility</p:attrName>
                                        </p:attrNameLst>
                                      </p:cBhvr>
                                      <p:to>
                                        <p:strVal val="hidden"/>
                                      </p:to>
                                    </p:set>
                                  </p:childTnLst>
                                </p:cTn>
                              </p:par>
                            </p:childTnLst>
                          </p:cTn>
                        </p:par>
                        <p:par>
                          <p:cTn id="28" fill="hold" nodeType="afterGroup">
                            <p:stCondLst>
                              <p:cond delay="0"/>
                            </p:stCondLst>
                            <p:childTnLst>
                              <p:par>
                                <p:cTn id="29" presetID="8" presetClass="entr" presetSubtype="16" fill="hold" nodeType="afterEffect">
                                  <p:stCondLst>
                                    <p:cond delay="0"/>
                                  </p:stCondLst>
                                  <p:childTnLst>
                                    <p:set>
                                      <p:cBhvr>
                                        <p:cTn id="30" dur="1" fill="hold">
                                          <p:stCondLst>
                                            <p:cond delay="0"/>
                                          </p:stCondLst>
                                        </p:cTn>
                                        <p:tgtEl>
                                          <p:spTgt spid="71683">
                                            <p:txEl>
                                              <p:pRg st="0" end="0"/>
                                            </p:txEl>
                                          </p:spTgt>
                                        </p:tgtEl>
                                        <p:attrNameLst>
                                          <p:attrName>style.visibility</p:attrName>
                                        </p:attrNameLst>
                                      </p:cBhvr>
                                      <p:to>
                                        <p:strVal val="visible"/>
                                      </p:to>
                                    </p:set>
                                    <p:animEffect transition="in" filter="diamond(in)">
                                      <p:cBhvr>
                                        <p:cTn id="31" dur="500"/>
                                        <p:tgtEl>
                                          <p:spTgt spid="71683">
                                            <p:txEl>
                                              <p:pRg st="0" end="0"/>
                                            </p:txEl>
                                          </p:spTgt>
                                        </p:tgtEl>
                                      </p:cBhvr>
                                    </p:animEffect>
                                  </p:childTnLst>
                                </p:cTn>
                              </p:par>
                              <p:par>
                                <p:cTn id="32" presetID="8" presetClass="entr" presetSubtype="16" fill="hold" nodeType="withEffect">
                                  <p:stCondLst>
                                    <p:cond delay="0"/>
                                  </p:stCondLst>
                                  <p:childTnLst>
                                    <p:set>
                                      <p:cBhvr>
                                        <p:cTn id="33" dur="1" fill="hold">
                                          <p:stCondLst>
                                            <p:cond delay="0"/>
                                          </p:stCondLst>
                                        </p:cTn>
                                        <p:tgtEl>
                                          <p:spTgt spid="71683">
                                            <p:txEl>
                                              <p:pRg st="1" end="1"/>
                                            </p:txEl>
                                          </p:spTgt>
                                        </p:tgtEl>
                                        <p:attrNameLst>
                                          <p:attrName>style.visibility</p:attrName>
                                        </p:attrNameLst>
                                      </p:cBhvr>
                                      <p:to>
                                        <p:strVal val="visible"/>
                                      </p:to>
                                    </p:set>
                                    <p:animEffect transition="in" filter="diamond(in)">
                                      <p:cBhvr>
                                        <p:cTn id="34" dur="500"/>
                                        <p:tgtEl>
                                          <p:spTgt spid="71683">
                                            <p:txEl>
                                              <p:pRg st="1" end="1"/>
                                            </p:txEl>
                                          </p:spTgt>
                                        </p:tgtEl>
                                      </p:cBhvr>
                                    </p:animEffect>
                                  </p:childTnLst>
                                </p:cTn>
                              </p:par>
                              <p:par>
                                <p:cTn id="35" presetID="50" presetClass="entr" presetSubtype="0" decel="100000" fill="hold" grpId="0" nodeType="withEffect">
                                  <p:stCondLst>
                                    <p:cond delay="0"/>
                                  </p:stCondLst>
                                  <p:childTnLst>
                                    <p:set>
                                      <p:cBhvr>
                                        <p:cTn id="36" dur="1" fill="hold">
                                          <p:stCondLst>
                                            <p:cond delay="0"/>
                                          </p:stCondLst>
                                        </p:cTn>
                                        <p:tgtEl>
                                          <p:spTgt spid="71699"/>
                                        </p:tgtEl>
                                        <p:attrNameLst>
                                          <p:attrName>style.visibility</p:attrName>
                                        </p:attrNameLst>
                                      </p:cBhvr>
                                      <p:to>
                                        <p:strVal val="visible"/>
                                      </p:to>
                                    </p:set>
                                    <p:anim calcmode="lin" valueType="num">
                                      <p:cBhvr>
                                        <p:cTn id="37" dur="1000" fill="hold"/>
                                        <p:tgtEl>
                                          <p:spTgt spid="71699"/>
                                        </p:tgtEl>
                                        <p:attrNameLst>
                                          <p:attrName>ppt_w</p:attrName>
                                        </p:attrNameLst>
                                      </p:cBhvr>
                                      <p:tavLst>
                                        <p:tav tm="0">
                                          <p:val>
                                            <p:strVal val="#ppt_w+.3"/>
                                          </p:val>
                                        </p:tav>
                                        <p:tav tm="100000">
                                          <p:val>
                                            <p:strVal val="#ppt_w"/>
                                          </p:val>
                                        </p:tav>
                                      </p:tavLst>
                                    </p:anim>
                                    <p:anim calcmode="lin" valueType="num">
                                      <p:cBhvr>
                                        <p:cTn id="38" dur="1000" fill="hold"/>
                                        <p:tgtEl>
                                          <p:spTgt spid="71699"/>
                                        </p:tgtEl>
                                        <p:attrNameLst>
                                          <p:attrName>ppt_h</p:attrName>
                                        </p:attrNameLst>
                                      </p:cBhvr>
                                      <p:tavLst>
                                        <p:tav tm="0">
                                          <p:val>
                                            <p:strVal val="#ppt_h"/>
                                          </p:val>
                                        </p:tav>
                                        <p:tav tm="100000">
                                          <p:val>
                                            <p:strVal val="#ppt_h"/>
                                          </p:val>
                                        </p:tav>
                                      </p:tavLst>
                                    </p:anim>
                                    <p:animEffect transition="in" filter="fade">
                                      <p:cBhvr>
                                        <p:cTn id="39" dur="1000"/>
                                        <p:tgtEl>
                                          <p:spTgt spid="71699"/>
                                        </p:tgtEl>
                                      </p:cBhvr>
                                    </p:animEffect>
                                  </p:childTnLst>
                                </p:cTn>
                              </p:par>
                            </p:childTnLst>
                          </p:cTn>
                        </p:par>
                        <p:par>
                          <p:cTn id="40" fill="hold" nodeType="afterGroup">
                            <p:stCondLst>
                              <p:cond delay="1000"/>
                            </p:stCondLst>
                            <p:childTnLst>
                              <p:par>
                                <p:cTn id="41" presetID="4" presetClass="entr" presetSubtype="16" fill="hold" nodeType="afterEffect">
                                  <p:stCondLst>
                                    <p:cond delay="0"/>
                                  </p:stCondLst>
                                  <p:childTnLst>
                                    <p:set>
                                      <p:cBhvr>
                                        <p:cTn id="42" dur="1" fill="hold">
                                          <p:stCondLst>
                                            <p:cond delay="0"/>
                                          </p:stCondLst>
                                        </p:cTn>
                                        <p:tgtEl>
                                          <p:spTgt spid="71688"/>
                                        </p:tgtEl>
                                        <p:attrNameLst>
                                          <p:attrName>style.visibility</p:attrName>
                                        </p:attrNameLst>
                                      </p:cBhvr>
                                      <p:to>
                                        <p:strVal val="visible"/>
                                      </p:to>
                                    </p:set>
                                    <p:animEffect transition="in" filter="box(in)">
                                      <p:cBhvr>
                                        <p:cTn id="43" dur="500"/>
                                        <p:tgtEl>
                                          <p:spTgt spid="71688"/>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nodeType="clickEffect">
                                  <p:stCondLst>
                                    <p:cond delay="0"/>
                                  </p:stCondLst>
                                  <p:childTnLst>
                                    <p:set>
                                      <p:cBhvr>
                                        <p:cTn id="47" dur="1" fill="hold">
                                          <p:stCondLst>
                                            <p:cond delay="0"/>
                                          </p:stCondLst>
                                        </p:cTn>
                                        <p:tgtEl>
                                          <p:spTgt spid="71690"/>
                                        </p:tgtEl>
                                        <p:attrNameLst>
                                          <p:attrName>style.visibility</p:attrName>
                                        </p:attrNameLst>
                                      </p:cBhvr>
                                      <p:to>
                                        <p:strVal val="visible"/>
                                      </p:to>
                                    </p:set>
                                    <p:anim calcmode="lin" valueType="num">
                                      <p:cBhvr additive="base">
                                        <p:cTn id="48" dur="500" fill="hold"/>
                                        <p:tgtEl>
                                          <p:spTgt spid="71690"/>
                                        </p:tgtEl>
                                        <p:attrNameLst>
                                          <p:attrName>ppt_x</p:attrName>
                                        </p:attrNameLst>
                                      </p:cBhvr>
                                      <p:tavLst>
                                        <p:tav tm="0">
                                          <p:val>
                                            <p:strVal val="#ppt_x"/>
                                          </p:val>
                                        </p:tav>
                                        <p:tav tm="100000">
                                          <p:val>
                                            <p:strVal val="#ppt_x"/>
                                          </p:val>
                                        </p:tav>
                                      </p:tavLst>
                                    </p:anim>
                                    <p:anim calcmode="lin" valueType="num">
                                      <p:cBhvr additive="base">
                                        <p:cTn id="49" dur="500" fill="hold"/>
                                        <p:tgtEl>
                                          <p:spTgt spid="71690"/>
                                        </p:tgtEl>
                                        <p:attrNameLst>
                                          <p:attrName>ppt_y</p:attrName>
                                        </p:attrNameLst>
                                      </p:cBhvr>
                                      <p:tavLst>
                                        <p:tav tm="0">
                                          <p:val>
                                            <p:strVal val="1+#ppt_h/2"/>
                                          </p:val>
                                        </p:tav>
                                        <p:tav tm="100000">
                                          <p:val>
                                            <p:strVal val="#ppt_y"/>
                                          </p:val>
                                        </p:tav>
                                      </p:tavLst>
                                    </p:anim>
                                  </p:childTnLst>
                                </p:cTn>
                              </p:par>
                              <p:par>
                                <p:cTn id="50" presetID="3" presetClass="exit" presetSubtype="10" fill="hold" grpId="1" nodeType="withEffect">
                                  <p:stCondLst>
                                    <p:cond delay="0"/>
                                  </p:stCondLst>
                                  <p:childTnLst>
                                    <p:animEffect transition="out" filter="blinds(horizontal)">
                                      <p:cBhvr>
                                        <p:cTn id="51" dur="500"/>
                                        <p:tgtEl>
                                          <p:spTgt spid="71699"/>
                                        </p:tgtEl>
                                      </p:cBhvr>
                                    </p:animEffect>
                                    <p:set>
                                      <p:cBhvr>
                                        <p:cTn id="52" dur="1" fill="hold">
                                          <p:stCondLst>
                                            <p:cond delay="499"/>
                                          </p:stCondLst>
                                        </p:cTn>
                                        <p:tgtEl>
                                          <p:spTgt spid="71699"/>
                                        </p:tgtEl>
                                        <p:attrNameLst>
                                          <p:attrName>style.visibility</p:attrName>
                                        </p:attrNameLst>
                                      </p:cBhvr>
                                      <p:to>
                                        <p:strVal val="hidden"/>
                                      </p:to>
                                    </p:set>
                                  </p:childTnLst>
                                </p:cTn>
                              </p:par>
                              <p:par>
                                <p:cTn id="53" presetID="50" presetClass="entr" presetSubtype="0" decel="100000" fill="hold" grpId="0" nodeType="withEffect">
                                  <p:stCondLst>
                                    <p:cond delay="0"/>
                                  </p:stCondLst>
                                  <p:childTnLst>
                                    <p:set>
                                      <p:cBhvr>
                                        <p:cTn id="54" dur="1" fill="hold">
                                          <p:stCondLst>
                                            <p:cond delay="0"/>
                                          </p:stCondLst>
                                        </p:cTn>
                                        <p:tgtEl>
                                          <p:spTgt spid="71691"/>
                                        </p:tgtEl>
                                        <p:attrNameLst>
                                          <p:attrName>style.visibility</p:attrName>
                                        </p:attrNameLst>
                                      </p:cBhvr>
                                      <p:to>
                                        <p:strVal val="visible"/>
                                      </p:to>
                                    </p:set>
                                    <p:anim calcmode="lin" valueType="num">
                                      <p:cBhvr>
                                        <p:cTn id="55" dur="1000" fill="hold"/>
                                        <p:tgtEl>
                                          <p:spTgt spid="71691"/>
                                        </p:tgtEl>
                                        <p:attrNameLst>
                                          <p:attrName>ppt_w</p:attrName>
                                        </p:attrNameLst>
                                      </p:cBhvr>
                                      <p:tavLst>
                                        <p:tav tm="0">
                                          <p:val>
                                            <p:strVal val="#ppt_w+.3"/>
                                          </p:val>
                                        </p:tav>
                                        <p:tav tm="100000">
                                          <p:val>
                                            <p:strVal val="#ppt_w"/>
                                          </p:val>
                                        </p:tav>
                                      </p:tavLst>
                                    </p:anim>
                                    <p:anim calcmode="lin" valueType="num">
                                      <p:cBhvr>
                                        <p:cTn id="56" dur="1000" fill="hold"/>
                                        <p:tgtEl>
                                          <p:spTgt spid="71691"/>
                                        </p:tgtEl>
                                        <p:attrNameLst>
                                          <p:attrName>ppt_h</p:attrName>
                                        </p:attrNameLst>
                                      </p:cBhvr>
                                      <p:tavLst>
                                        <p:tav tm="0">
                                          <p:val>
                                            <p:strVal val="#ppt_h"/>
                                          </p:val>
                                        </p:tav>
                                        <p:tav tm="100000">
                                          <p:val>
                                            <p:strVal val="#ppt_h"/>
                                          </p:val>
                                        </p:tav>
                                      </p:tavLst>
                                    </p:anim>
                                    <p:animEffect transition="in" filter="fade">
                                      <p:cBhvr>
                                        <p:cTn id="57" dur="1000"/>
                                        <p:tgtEl>
                                          <p:spTgt spid="71691"/>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nodeType="clickEffect">
                                  <p:stCondLst>
                                    <p:cond delay="0"/>
                                  </p:stCondLst>
                                  <p:childTnLst>
                                    <p:set>
                                      <p:cBhvr>
                                        <p:cTn id="61" dur="1" fill="hold">
                                          <p:stCondLst>
                                            <p:cond delay="0"/>
                                          </p:stCondLst>
                                        </p:cTn>
                                        <p:tgtEl>
                                          <p:spTgt spid="71692"/>
                                        </p:tgtEl>
                                        <p:attrNameLst>
                                          <p:attrName>style.visibility</p:attrName>
                                        </p:attrNameLst>
                                      </p:cBhvr>
                                      <p:to>
                                        <p:strVal val="visible"/>
                                      </p:to>
                                    </p:set>
                                    <p:animEffect transition="in" filter="dissolve">
                                      <p:cBhvr>
                                        <p:cTn id="62" dur="500"/>
                                        <p:tgtEl>
                                          <p:spTgt spid="71692"/>
                                        </p:tgtEl>
                                      </p:cBhvr>
                                    </p:animEffect>
                                  </p:childTnLst>
                                </p:cTn>
                              </p:par>
                              <p:par>
                                <p:cTn id="63" presetID="50" presetClass="entr" presetSubtype="0" decel="100000" fill="hold" nodeType="withEffect">
                                  <p:stCondLst>
                                    <p:cond delay="0"/>
                                  </p:stCondLst>
                                  <p:childTnLst>
                                    <p:set>
                                      <p:cBhvr>
                                        <p:cTn id="64" dur="1" fill="hold">
                                          <p:stCondLst>
                                            <p:cond delay="0"/>
                                          </p:stCondLst>
                                        </p:cTn>
                                        <p:tgtEl>
                                          <p:spTgt spid="71693"/>
                                        </p:tgtEl>
                                        <p:attrNameLst>
                                          <p:attrName>style.visibility</p:attrName>
                                        </p:attrNameLst>
                                      </p:cBhvr>
                                      <p:to>
                                        <p:strVal val="visible"/>
                                      </p:to>
                                    </p:set>
                                    <p:anim calcmode="lin" valueType="num">
                                      <p:cBhvr>
                                        <p:cTn id="65" dur="1000" fill="hold"/>
                                        <p:tgtEl>
                                          <p:spTgt spid="71693"/>
                                        </p:tgtEl>
                                        <p:attrNameLst>
                                          <p:attrName>ppt_w</p:attrName>
                                        </p:attrNameLst>
                                      </p:cBhvr>
                                      <p:tavLst>
                                        <p:tav tm="0">
                                          <p:val>
                                            <p:strVal val="#ppt_w+.3"/>
                                          </p:val>
                                        </p:tav>
                                        <p:tav tm="100000">
                                          <p:val>
                                            <p:strVal val="#ppt_w"/>
                                          </p:val>
                                        </p:tav>
                                      </p:tavLst>
                                    </p:anim>
                                    <p:anim calcmode="lin" valueType="num">
                                      <p:cBhvr>
                                        <p:cTn id="66" dur="1000" fill="hold"/>
                                        <p:tgtEl>
                                          <p:spTgt spid="71693"/>
                                        </p:tgtEl>
                                        <p:attrNameLst>
                                          <p:attrName>ppt_h</p:attrName>
                                        </p:attrNameLst>
                                      </p:cBhvr>
                                      <p:tavLst>
                                        <p:tav tm="0">
                                          <p:val>
                                            <p:strVal val="#ppt_h"/>
                                          </p:val>
                                        </p:tav>
                                        <p:tav tm="100000">
                                          <p:val>
                                            <p:strVal val="#ppt_h"/>
                                          </p:val>
                                        </p:tav>
                                      </p:tavLst>
                                    </p:anim>
                                    <p:animEffect transition="in" filter="fade">
                                      <p:cBhvr>
                                        <p:cTn id="67" dur="1000"/>
                                        <p:tgtEl>
                                          <p:spTgt spid="7169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4" fill="hold" nodeType="clickEffect">
                                  <p:stCondLst>
                                    <p:cond delay="0"/>
                                  </p:stCondLst>
                                  <p:childTnLst>
                                    <p:set>
                                      <p:cBhvr>
                                        <p:cTn id="71" dur="1" fill="hold">
                                          <p:stCondLst>
                                            <p:cond delay="0"/>
                                          </p:stCondLst>
                                        </p:cTn>
                                        <p:tgtEl>
                                          <p:spTgt spid="71683">
                                            <p:txEl>
                                              <p:pRg st="2" end="2"/>
                                            </p:txEl>
                                          </p:spTgt>
                                        </p:tgtEl>
                                        <p:attrNameLst>
                                          <p:attrName>style.visibility</p:attrName>
                                        </p:attrNameLst>
                                      </p:cBhvr>
                                      <p:to>
                                        <p:strVal val="visible"/>
                                      </p:to>
                                    </p:set>
                                    <p:anim calcmode="lin" valueType="num">
                                      <p:cBhvr additive="base">
                                        <p:cTn id="72" dur="500" fill="hold"/>
                                        <p:tgtEl>
                                          <p:spTgt spid="71683">
                                            <p:txEl>
                                              <p:pRg st="2" end="2"/>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716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74" fill="hold" nodeType="clickPar">
                      <p:stCondLst>
                        <p:cond delay="indefinite"/>
                      </p:stCondLst>
                      <p:childTnLst>
                        <p:par>
                          <p:cTn id="75" fill="hold" nodeType="withGroup">
                            <p:stCondLst>
                              <p:cond delay="0"/>
                            </p:stCondLst>
                            <p:childTnLst>
                              <p:par>
                                <p:cTn id="76" presetID="50" presetClass="entr" presetSubtype="0" decel="100000" fill="hold" nodeType="clickEffect">
                                  <p:stCondLst>
                                    <p:cond delay="0"/>
                                  </p:stCondLst>
                                  <p:childTnLst>
                                    <p:set>
                                      <p:cBhvr>
                                        <p:cTn id="77" dur="1" fill="hold">
                                          <p:stCondLst>
                                            <p:cond delay="0"/>
                                          </p:stCondLst>
                                        </p:cTn>
                                        <p:tgtEl>
                                          <p:spTgt spid="71694"/>
                                        </p:tgtEl>
                                        <p:attrNameLst>
                                          <p:attrName>style.visibility</p:attrName>
                                        </p:attrNameLst>
                                      </p:cBhvr>
                                      <p:to>
                                        <p:strVal val="visible"/>
                                      </p:to>
                                    </p:set>
                                    <p:anim calcmode="lin" valueType="num">
                                      <p:cBhvr>
                                        <p:cTn id="78" dur="1000" fill="hold"/>
                                        <p:tgtEl>
                                          <p:spTgt spid="71694"/>
                                        </p:tgtEl>
                                        <p:attrNameLst>
                                          <p:attrName>ppt_w</p:attrName>
                                        </p:attrNameLst>
                                      </p:cBhvr>
                                      <p:tavLst>
                                        <p:tav tm="0">
                                          <p:val>
                                            <p:strVal val="#ppt_w+.3"/>
                                          </p:val>
                                        </p:tav>
                                        <p:tav tm="100000">
                                          <p:val>
                                            <p:strVal val="#ppt_w"/>
                                          </p:val>
                                        </p:tav>
                                      </p:tavLst>
                                    </p:anim>
                                    <p:anim calcmode="lin" valueType="num">
                                      <p:cBhvr>
                                        <p:cTn id="79" dur="1000" fill="hold"/>
                                        <p:tgtEl>
                                          <p:spTgt spid="71694"/>
                                        </p:tgtEl>
                                        <p:attrNameLst>
                                          <p:attrName>ppt_h</p:attrName>
                                        </p:attrNameLst>
                                      </p:cBhvr>
                                      <p:tavLst>
                                        <p:tav tm="0">
                                          <p:val>
                                            <p:strVal val="#ppt_h"/>
                                          </p:val>
                                        </p:tav>
                                        <p:tav tm="100000">
                                          <p:val>
                                            <p:strVal val="#ppt_h"/>
                                          </p:val>
                                        </p:tav>
                                      </p:tavLst>
                                    </p:anim>
                                    <p:animEffect transition="in" filter="fade">
                                      <p:cBhvr>
                                        <p:cTn id="80" dur="1000"/>
                                        <p:tgtEl>
                                          <p:spTgt spid="71694"/>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4" presetClass="entr" presetSubtype="16" fill="hold" nodeType="clickEffect">
                                  <p:stCondLst>
                                    <p:cond delay="0"/>
                                  </p:stCondLst>
                                  <p:childTnLst>
                                    <p:set>
                                      <p:cBhvr>
                                        <p:cTn id="84" dur="1" fill="hold">
                                          <p:stCondLst>
                                            <p:cond delay="0"/>
                                          </p:stCondLst>
                                        </p:cTn>
                                        <p:tgtEl>
                                          <p:spTgt spid="71683">
                                            <p:txEl>
                                              <p:pRg st="3" end="3"/>
                                            </p:txEl>
                                          </p:spTgt>
                                        </p:tgtEl>
                                        <p:attrNameLst>
                                          <p:attrName>style.visibility</p:attrName>
                                        </p:attrNameLst>
                                      </p:cBhvr>
                                      <p:to>
                                        <p:strVal val="visible"/>
                                      </p:to>
                                    </p:set>
                                    <p:animEffect transition="in" filter="box(in)">
                                      <p:cBhvr>
                                        <p:cTn id="85" dur="1000"/>
                                        <p:tgtEl>
                                          <p:spTgt spid="716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1" grpId="0" animBg="1"/>
      <p:bldP spid="71699" grpId="0" animBg="1"/>
      <p:bldP spid="71699" grpId="1" animBg="1"/>
      <p:bldP spid="71700" grpId="0" animBg="1"/>
      <p:bldP spid="71700"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Line 2">
            <a:extLst>
              <a:ext uri="{FF2B5EF4-FFF2-40B4-BE49-F238E27FC236}">
                <a16:creationId xmlns:a16="http://schemas.microsoft.com/office/drawing/2014/main" xmlns="" id="{6C912120-4175-4CCD-AF3D-00AEC532640D}"/>
              </a:ext>
            </a:extLst>
          </p:cNvPr>
          <p:cNvSpPr>
            <a:spLocks noChangeShapeType="1"/>
          </p:cNvSpPr>
          <p:nvPr/>
        </p:nvSpPr>
        <p:spPr bwMode="auto">
          <a:xfrm>
            <a:off x="6934200" y="2514600"/>
            <a:ext cx="74295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8915" name="Text Box 3">
            <a:extLst>
              <a:ext uri="{FF2B5EF4-FFF2-40B4-BE49-F238E27FC236}">
                <a16:creationId xmlns:a16="http://schemas.microsoft.com/office/drawing/2014/main" xmlns="" id="{427BCB44-948F-40B6-A956-8158AC4B384F}"/>
              </a:ext>
            </a:extLst>
          </p:cNvPr>
          <p:cNvSpPr txBox="1">
            <a:spLocks noChangeArrowheads="1"/>
          </p:cNvSpPr>
          <p:nvPr/>
        </p:nvSpPr>
        <p:spPr bwMode="auto">
          <a:xfrm>
            <a:off x="2476500" y="2057400"/>
            <a:ext cx="6604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endParaRPr lang="en-US" altLang="en-US" sz="1800"/>
          </a:p>
        </p:txBody>
      </p:sp>
      <p:sp>
        <p:nvSpPr>
          <p:cNvPr id="38916" name="Line 4">
            <a:extLst>
              <a:ext uri="{FF2B5EF4-FFF2-40B4-BE49-F238E27FC236}">
                <a16:creationId xmlns:a16="http://schemas.microsoft.com/office/drawing/2014/main" xmlns="" id="{03E603F1-74DE-4A1C-887A-0B2F31163FC5}"/>
              </a:ext>
            </a:extLst>
          </p:cNvPr>
          <p:cNvSpPr>
            <a:spLocks noChangeShapeType="1"/>
          </p:cNvSpPr>
          <p:nvPr/>
        </p:nvSpPr>
        <p:spPr bwMode="auto">
          <a:xfrm flipH="1">
            <a:off x="2146300" y="2438400"/>
            <a:ext cx="90805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8919" name="Oval 7">
            <a:extLst>
              <a:ext uri="{FF2B5EF4-FFF2-40B4-BE49-F238E27FC236}">
                <a16:creationId xmlns:a16="http://schemas.microsoft.com/office/drawing/2014/main" xmlns="" id="{F70DE510-02F0-45F9-81C3-C330389C0EF6}"/>
              </a:ext>
            </a:extLst>
          </p:cNvPr>
          <p:cNvSpPr>
            <a:spLocks noChangeArrowheads="1"/>
          </p:cNvSpPr>
          <p:nvPr/>
        </p:nvSpPr>
        <p:spPr bwMode="auto">
          <a:xfrm>
            <a:off x="3136900" y="609600"/>
            <a:ext cx="3797300" cy="3457575"/>
          </a:xfrm>
          <a:prstGeom prst="ellipse">
            <a:avLst/>
          </a:prstGeom>
          <a:solidFill>
            <a:srgbClr val="1ED2F6"/>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8920" name="Text Box 8">
            <a:extLst>
              <a:ext uri="{FF2B5EF4-FFF2-40B4-BE49-F238E27FC236}">
                <a16:creationId xmlns:a16="http://schemas.microsoft.com/office/drawing/2014/main" xmlns="" id="{32D6FB02-8E12-461A-BEE8-9502DF54CF0A}"/>
              </a:ext>
            </a:extLst>
          </p:cNvPr>
          <p:cNvSpPr txBox="1">
            <a:spLocks noChangeArrowheads="1"/>
          </p:cNvSpPr>
          <p:nvPr/>
        </p:nvSpPr>
        <p:spPr bwMode="auto">
          <a:xfrm>
            <a:off x="3570288" y="963613"/>
            <a:ext cx="3255962" cy="35067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endParaRPr lang="en-US" altLang="en-US" sz="3200"/>
          </a:p>
          <a:p>
            <a:pPr algn="ctr">
              <a:spcBef>
                <a:spcPct val="50000"/>
              </a:spcBef>
            </a:pPr>
            <a:r>
              <a:rPr lang="en-US" altLang="en-US" sz="3200"/>
              <a:t>ÔNG ĐỒ </a:t>
            </a:r>
          </a:p>
          <a:p>
            <a:pPr algn="ctr">
              <a:spcBef>
                <a:spcPct val="50000"/>
              </a:spcBef>
            </a:pPr>
            <a:r>
              <a:rPr lang="en-US" altLang="en-US" sz="3200">
                <a:solidFill>
                  <a:srgbClr val="FF0000"/>
                </a:solidFill>
              </a:rPr>
              <a:t>Thời đắc ý</a:t>
            </a:r>
          </a:p>
          <a:p>
            <a:pPr algn="ctr">
              <a:spcBef>
                <a:spcPct val="50000"/>
              </a:spcBef>
            </a:pPr>
            <a:endParaRPr lang="en-US" altLang="en-US" sz="3200"/>
          </a:p>
          <a:p>
            <a:pPr algn="ctr">
              <a:spcBef>
                <a:spcPct val="50000"/>
              </a:spcBef>
            </a:pPr>
            <a:endParaRPr lang="en-US" altLang="en-US" sz="3200"/>
          </a:p>
        </p:txBody>
      </p:sp>
      <p:sp>
        <p:nvSpPr>
          <p:cNvPr id="38921" name="Oval 9">
            <a:extLst>
              <a:ext uri="{FF2B5EF4-FFF2-40B4-BE49-F238E27FC236}">
                <a16:creationId xmlns:a16="http://schemas.microsoft.com/office/drawing/2014/main" xmlns="" id="{2C4ED3CA-305E-4AA5-95FB-E06039B5D5F6}"/>
              </a:ext>
            </a:extLst>
          </p:cNvPr>
          <p:cNvSpPr>
            <a:spLocks noChangeArrowheads="1"/>
          </p:cNvSpPr>
          <p:nvPr/>
        </p:nvSpPr>
        <p:spPr bwMode="auto">
          <a:xfrm>
            <a:off x="0" y="685800"/>
            <a:ext cx="2106613" cy="4038600"/>
          </a:xfrm>
          <a:prstGeom prst="ellipse">
            <a:avLst/>
          </a:prstGeom>
          <a:solidFill>
            <a:srgbClr val="1ED2F6"/>
          </a:solidFill>
          <a:ln w="9525">
            <a:solidFill>
              <a:srgbClr val="00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lang="en-US" altLang="en-US" sz="1800">
              <a:solidFill>
                <a:srgbClr val="00FFCC"/>
              </a:solidFill>
            </a:endParaRPr>
          </a:p>
        </p:txBody>
      </p:sp>
      <p:sp>
        <p:nvSpPr>
          <p:cNvPr id="38922" name="Text Box 10">
            <a:extLst>
              <a:ext uri="{FF2B5EF4-FFF2-40B4-BE49-F238E27FC236}">
                <a16:creationId xmlns:a16="http://schemas.microsoft.com/office/drawing/2014/main" xmlns="" id="{FE1046A2-444B-4F71-9CDE-7EFB2E801084}"/>
              </a:ext>
            </a:extLst>
          </p:cNvPr>
          <p:cNvSpPr txBox="1">
            <a:spLocks noChangeArrowheads="1"/>
          </p:cNvSpPr>
          <p:nvPr/>
        </p:nvSpPr>
        <p:spPr bwMode="auto">
          <a:xfrm>
            <a:off x="0" y="1493838"/>
            <a:ext cx="2311400" cy="18018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altLang="en-US" sz="2800"/>
              <a:t>THIÊN </a:t>
            </a:r>
          </a:p>
          <a:p>
            <a:pPr algn="ctr">
              <a:spcBef>
                <a:spcPct val="50000"/>
              </a:spcBef>
            </a:pPr>
            <a:r>
              <a:rPr lang="en-US" altLang="en-US" sz="2800"/>
              <a:t>NHIÊN</a:t>
            </a:r>
          </a:p>
          <a:p>
            <a:pPr algn="ctr">
              <a:spcBef>
                <a:spcPct val="50000"/>
              </a:spcBef>
            </a:pPr>
            <a:r>
              <a:rPr lang="en-US" altLang="en-US" sz="2800"/>
              <a:t>(Hoa đào)</a:t>
            </a:r>
          </a:p>
        </p:txBody>
      </p:sp>
      <p:sp>
        <p:nvSpPr>
          <p:cNvPr id="38923" name="Oval 11">
            <a:extLst>
              <a:ext uri="{FF2B5EF4-FFF2-40B4-BE49-F238E27FC236}">
                <a16:creationId xmlns:a16="http://schemas.microsoft.com/office/drawing/2014/main" xmlns="" id="{4E8B495B-65D3-486D-9721-BB417BF34273}"/>
              </a:ext>
            </a:extLst>
          </p:cNvPr>
          <p:cNvSpPr>
            <a:spLocks noChangeArrowheads="1"/>
          </p:cNvSpPr>
          <p:nvPr/>
        </p:nvSpPr>
        <p:spPr bwMode="auto">
          <a:xfrm>
            <a:off x="7677150" y="609600"/>
            <a:ext cx="2063750" cy="3887788"/>
          </a:xfrm>
          <a:prstGeom prst="ellipse">
            <a:avLst/>
          </a:prstGeom>
          <a:solidFill>
            <a:srgbClr val="1ED2F6"/>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8924" name="Text Box 12">
            <a:extLst>
              <a:ext uri="{FF2B5EF4-FFF2-40B4-BE49-F238E27FC236}">
                <a16:creationId xmlns:a16="http://schemas.microsoft.com/office/drawing/2014/main" xmlns="" id="{5A7295D1-EBD1-45EE-854E-7F80850B9ED2}"/>
              </a:ext>
            </a:extLst>
          </p:cNvPr>
          <p:cNvSpPr txBox="1">
            <a:spLocks noChangeArrowheads="1"/>
          </p:cNvSpPr>
          <p:nvPr/>
        </p:nvSpPr>
        <p:spPr bwMode="auto">
          <a:xfrm>
            <a:off x="7877175" y="1563688"/>
            <a:ext cx="1663700" cy="2655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altLang="en-US" sz="2800"/>
              <a:t>THỜI THẾ</a:t>
            </a:r>
          </a:p>
          <a:p>
            <a:pPr algn="ctr">
              <a:spcBef>
                <a:spcPct val="50000"/>
              </a:spcBef>
            </a:pPr>
            <a:r>
              <a:rPr lang="en-US" altLang="en-US" sz="2800"/>
              <a:t>(Người thuê viết)</a:t>
            </a:r>
          </a:p>
          <a:p>
            <a:pPr algn="ctr">
              <a:spcBef>
                <a:spcPct val="50000"/>
              </a:spcBef>
            </a:pPr>
            <a:endParaRPr lang="en-US" altLang="en-US" sz="2800"/>
          </a:p>
        </p:txBody>
      </p:sp>
      <p:grpSp>
        <p:nvGrpSpPr>
          <p:cNvPr id="38934" name="Group 22">
            <a:extLst>
              <a:ext uri="{FF2B5EF4-FFF2-40B4-BE49-F238E27FC236}">
                <a16:creationId xmlns:a16="http://schemas.microsoft.com/office/drawing/2014/main" xmlns="" id="{97ACD8B4-3A80-49EF-82F9-EB8197C31034}"/>
              </a:ext>
            </a:extLst>
          </p:cNvPr>
          <p:cNvGrpSpPr>
            <a:grpSpLocks/>
          </p:cNvGrpSpPr>
          <p:nvPr/>
        </p:nvGrpSpPr>
        <p:grpSpPr bwMode="auto">
          <a:xfrm>
            <a:off x="2806700" y="4114800"/>
            <a:ext cx="4737100" cy="1457325"/>
            <a:chOff x="1768" y="2592"/>
            <a:chExt cx="2984" cy="918"/>
          </a:xfrm>
        </p:grpSpPr>
        <p:sp>
          <p:nvSpPr>
            <p:cNvPr id="38918" name="Text Box 6">
              <a:extLst>
                <a:ext uri="{FF2B5EF4-FFF2-40B4-BE49-F238E27FC236}">
                  <a16:creationId xmlns:a16="http://schemas.microsoft.com/office/drawing/2014/main" xmlns="" id="{99BC81A6-A6A0-41F0-80DF-F76E3D5B9036}"/>
                </a:ext>
              </a:extLst>
            </p:cNvPr>
            <p:cNvSpPr txBox="1">
              <a:spLocks noChangeArrowheads="1"/>
            </p:cNvSpPr>
            <p:nvPr/>
          </p:nvSpPr>
          <p:spPr bwMode="auto">
            <a:xfrm>
              <a:off x="1768" y="2832"/>
              <a:ext cx="2984" cy="678"/>
            </a:xfrm>
            <a:prstGeom prst="rect">
              <a:avLst/>
            </a:prstGeom>
            <a:solidFill>
              <a:srgbClr val="FFCC00"/>
            </a:solidFill>
            <a:ln w="9525">
              <a:solidFill>
                <a:srgbClr val="06069C"/>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altLang="en-US" sz="3200">
                  <a:solidFill>
                    <a:srgbClr val="06069C"/>
                  </a:solidFill>
                </a:rPr>
                <a:t>Cảm xúc của tác giả: Trân trọng, ngợi ca</a:t>
              </a:r>
            </a:p>
          </p:txBody>
        </p:sp>
        <p:sp>
          <p:nvSpPr>
            <p:cNvPr id="38925" name="Line 13">
              <a:extLst>
                <a:ext uri="{FF2B5EF4-FFF2-40B4-BE49-F238E27FC236}">
                  <a16:creationId xmlns:a16="http://schemas.microsoft.com/office/drawing/2014/main" xmlns="" id="{CAED2A6F-E48F-40C7-8637-FFDCA9CBB9C9}"/>
                </a:ext>
              </a:extLst>
            </p:cNvPr>
            <p:cNvSpPr>
              <a:spLocks noChangeShapeType="1"/>
            </p:cNvSpPr>
            <p:nvPr/>
          </p:nvSpPr>
          <p:spPr bwMode="auto">
            <a:xfrm flipV="1">
              <a:off x="3016" y="2592"/>
              <a:ext cx="0" cy="24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sp>
        <p:nvSpPr>
          <p:cNvPr id="38926" name="Text Box 14">
            <a:extLst>
              <a:ext uri="{FF2B5EF4-FFF2-40B4-BE49-F238E27FC236}">
                <a16:creationId xmlns:a16="http://schemas.microsoft.com/office/drawing/2014/main" xmlns="" id="{A1125B76-C9B7-4348-8D4A-5C9BD0743307}"/>
              </a:ext>
            </a:extLst>
          </p:cNvPr>
          <p:cNvSpPr txBox="1">
            <a:spLocks noChangeArrowheads="1"/>
          </p:cNvSpPr>
          <p:nvPr/>
        </p:nvSpPr>
        <p:spPr bwMode="auto">
          <a:xfrm>
            <a:off x="2228850" y="2057400"/>
            <a:ext cx="908050" cy="854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2000"/>
              <a:t>Hòa</a:t>
            </a:r>
          </a:p>
          <a:p>
            <a:pPr>
              <a:spcBef>
                <a:spcPct val="50000"/>
              </a:spcBef>
            </a:pPr>
            <a:r>
              <a:rPr lang="en-US" altLang="en-US" sz="2000"/>
              <a:t>Hợp</a:t>
            </a:r>
          </a:p>
        </p:txBody>
      </p:sp>
      <p:sp>
        <p:nvSpPr>
          <p:cNvPr id="38927" name="Text Box 15">
            <a:extLst>
              <a:ext uri="{FF2B5EF4-FFF2-40B4-BE49-F238E27FC236}">
                <a16:creationId xmlns:a16="http://schemas.microsoft.com/office/drawing/2014/main" xmlns="" id="{4B069087-FD94-4579-AEEC-D639E1C0751A}"/>
              </a:ext>
            </a:extLst>
          </p:cNvPr>
          <p:cNvSpPr txBox="1">
            <a:spLocks noChangeArrowheads="1"/>
          </p:cNvSpPr>
          <p:nvPr/>
        </p:nvSpPr>
        <p:spPr bwMode="auto">
          <a:xfrm>
            <a:off x="6934200" y="2057400"/>
            <a:ext cx="825500" cy="854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2000"/>
              <a:t>Hòa</a:t>
            </a:r>
          </a:p>
          <a:p>
            <a:pPr>
              <a:spcBef>
                <a:spcPct val="50000"/>
              </a:spcBef>
            </a:pPr>
            <a:r>
              <a:rPr lang="en-US" altLang="en-US" sz="2000"/>
              <a:t>Hợp</a:t>
            </a:r>
          </a:p>
        </p:txBody>
      </p:sp>
      <p:sp>
        <p:nvSpPr>
          <p:cNvPr id="38928" name="Line 16">
            <a:extLst>
              <a:ext uri="{FF2B5EF4-FFF2-40B4-BE49-F238E27FC236}">
                <a16:creationId xmlns:a16="http://schemas.microsoft.com/office/drawing/2014/main" xmlns="" id="{77388D46-4BD7-41E9-B858-27EFB4E8E178}"/>
              </a:ext>
            </a:extLst>
          </p:cNvPr>
          <p:cNvSpPr>
            <a:spLocks noChangeShapeType="1"/>
          </p:cNvSpPr>
          <p:nvPr/>
        </p:nvSpPr>
        <p:spPr bwMode="auto">
          <a:xfrm>
            <a:off x="2228850" y="2438400"/>
            <a:ext cx="90805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8929" name="Line 17">
            <a:extLst>
              <a:ext uri="{FF2B5EF4-FFF2-40B4-BE49-F238E27FC236}">
                <a16:creationId xmlns:a16="http://schemas.microsoft.com/office/drawing/2014/main" xmlns="" id="{06A3E792-B34A-43A6-B0D8-105A757EAC60}"/>
              </a:ext>
            </a:extLst>
          </p:cNvPr>
          <p:cNvSpPr>
            <a:spLocks noChangeShapeType="1"/>
          </p:cNvSpPr>
          <p:nvPr/>
        </p:nvSpPr>
        <p:spPr bwMode="auto">
          <a:xfrm flipH="1">
            <a:off x="6934200" y="2514600"/>
            <a:ext cx="660400"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pic>
        <p:nvPicPr>
          <p:cNvPr id="38930" name="Picture 18">
            <a:extLst>
              <a:ext uri="{FF2B5EF4-FFF2-40B4-BE49-F238E27FC236}">
                <a16:creationId xmlns:a16="http://schemas.microsoft.com/office/drawing/2014/main" xmlns="" id="{5B23E6FA-170B-4C1B-AA2E-522813A4EC64}"/>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l="17778" r="20000" b="3572"/>
          <a:stretch>
            <a:fillRect/>
          </a:stretch>
        </p:blipFill>
        <p:spPr bwMode="auto">
          <a:xfrm>
            <a:off x="0" y="5486400"/>
            <a:ext cx="1485900" cy="1371600"/>
          </a:xfrm>
          <a:prstGeom prst="rect">
            <a:avLst/>
          </a:prstGeom>
          <a:noFill/>
          <a:extLst>
            <a:ext uri="{909E8E84-426E-40DD-AFC4-6F175D3DCCD1}">
              <a14:hiddenFill xmlns:a14="http://schemas.microsoft.com/office/drawing/2010/main" xmlns="">
                <a:solidFill>
                  <a:srgbClr val="FFFFFF"/>
                </a:solidFill>
              </a14:hiddenFill>
            </a:ext>
          </a:extLst>
        </p:spPr>
      </p:pic>
      <p:pic>
        <p:nvPicPr>
          <p:cNvPr id="38931" name="Picture 19">
            <a:extLst>
              <a:ext uri="{FF2B5EF4-FFF2-40B4-BE49-F238E27FC236}">
                <a16:creationId xmlns:a16="http://schemas.microsoft.com/office/drawing/2014/main" xmlns="" id="{267088E4-9276-4EE3-B08F-E79EF47048D6}"/>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l="17778" r="20000" b="3572"/>
          <a:stretch>
            <a:fillRect/>
          </a:stretch>
        </p:blipFill>
        <p:spPr bwMode="auto">
          <a:xfrm>
            <a:off x="8420100" y="5486400"/>
            <a:ext cx="1485900" cy="1371600"/>
          </a:xfrm>
          <a:prstGeom prst="rect">
            <a:avLst/>
          </a:prstGeom>
          <a:noFill/>
          <a:extLst>
            <a:ext uri="{909E8E84-426E-40DD-AFC4-6F175D3DCCD1}">
              <a14:hiddenFill xmlns:a14="http://schemas.microsoft.com/office/drawing/2010/main" xmlns="">
                <a:solidFill>
                  <a:srgbClr val="FFFFFF"/>
                </a:solidFill>
              </a14:hiddenFill>
            </a:ext>
          </a:extLst>
        </p:spPr>
      </p:pic>
      <p:pic>
        <p:nvPicPr>
          <p:cNvPr id="38932" name="Picture 20">
            <a:extLst>
              <a:ext uri="{FF2B5EF4-FFF2-40B4-BE49-F238E27FC236}">
                <a16:creationId xmlns:a16="http://schemas.microsoft.com/office/drawing/2014/main" xmlns="" id="{9262D924-A94C-4B0C-B368-38F8E233C8B2}"/>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l="17778" r="20000" b="3572"/>
          <a:stretch>
            <a:fillRect/>
          </a:stretch>
        </p:blipFill>
        <p:spPr bwMode="auto">
          <a:xfrm>
            <a:off x="0" y="0"/>
            <a:ext cx="825500" cy="762000"/>
          </a:xfrm>
          <a:prstGeom prst="rect">
            <a:avLst/>
          </a:prstGeom>
          <a:noFill/>
          <a:extLst>
            <a:ext uri="{909E8E84-426E-40DD-AFC4-6F175D3DCCD1}">
              <a14:hiddenFill xmlns:a14="http://schemas.microsoft.com/office/drawing/2010/main" xmlns="">
                <a:solidFill>
                  <a:srgbClr val="FFFFFF"/>
                </a:solidFill>
              </a14:hiddenFill>
            </a:ext>
          </a:extLst>
        </p:spPr>
      </p:pic>
      <p:pic>
        <p:nvPicPr>
          <p:cNvPr id="38933" name="Picture 21">
            <a:extLst>
              <a:ext uri="{FF2B5EF4-FFF2-40B4-BE49-F238E27FC236}">
                <a16:creationId xmlns:a16="http://schemas.microsoft.com/office/drawing/2014/main" xmlns="" id="{5A5D5647-B941-4C3F-B2FE-D07C6205699E}"/>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l="17778" r="20000" b="3572"/>
          <a:stretch>
            <a:fillRect/>
          </a:stretch>
        </p:blipFill>
        <p:spPr bwMode="auto">
          <a:xfrm>
            <a:off x="9080500" y="0"/>
            <a:ext cx="825500" cy="7620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8934"/>
                                        </p:tgtEl>
                                        <p:attrNameLst>
                                          <p:attrName>style.visibility</p:attrName>
                                        </p:attrNameLst>
                                      </p:cBhvr>
                                      <p:to>
                                        <p:strVal val="visible"/>
                                      </p:to>
                                    </p:set>
                                    <p:animEffect transition="in" filter="circle(in)">
                                      <p:cBhvr>
                                        <p:cTn id="7" dur="1000"/>
                                        <p:tgtEl>
                                          <p:spTgt spid="389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6133" name="Rectangle 5"/>
          <p:cNvSpPr>
            <a:spLocks noChangeArrowheads="1"/>
          </p:cNvSpPr>
          <p:nvPr/>
        </p:nvSpPr>
        <p:spPr bwMode="auto">
          <a:xfrm>
            <a:off x="20638" y="579439"/>
            <a:ext cx="4953000" cy="1692275"/>
          </a:xfrm>
          <a:prstGeom prst="rect">
            <a:avLst/>
          </a:prstGeom>
          <a:noFill/>
          <a:ln w="9525">
            <a:noFill/>
            <a:miter lim="800000"/>
            <a:headEnd/>
            <a:tailEnd/>
          </a:ln>
          <a:effectLst/>
        </p:spPr>
        <p:txBody>
          <a:bodyPr>
            <a:spAutoFit/>
          </a:bodyPr>
          <a:lstStyle/>
          <a:p>
            <a:pPr eaLnBrk="0" hangingPunct="0"/>
            <a:r>
              <a:rPr lang="en-US" sz="3600" b="1" i="1" u="sng" dirty="0">
                <a:solidFill>
                  <a:srgbClr val="0000FF"/>
                </a:solidFill>
                <a:latin typeface="Times New Roman" pitchFamily="18" charset="0"/>
                <a:cs typeface="Times New Roman" pitchFamily="18" charset="0"/>
              </a:rPr>
              <a:t/>
            </a:r>
            <a:br>
              <a:rPr lang="en-US" sz="3600" b="1" i="1" u="sng" dirty="0">
                <a:solidFill>
                  <a:srgbClr val="0000FF"/>
                </a:solidFill>
                <a:latin typeface="Times New Roman" pitchFamily="18" charset="0"/>
                <a:cs typeface="Times New Roman" pitchFamily="18" charset="0"/>
              </a:rPr>
            </a:br>
            <a:endParaRPr lang="en-US" sz="3600" b="1" i="1" u="sng" dirty="0">
              <a:solidFill>
                <a:srgbClr val="0000FF"/>
              </a:solidFill>
              <a:latin typeface="Times New Roman" pitchFamily="18" charset="0"/>
              <a:cs typeface="Times New Roman" pitchFamily="18" charset="0"/>
            </a:endParaRPr>
          </a:p>
          <a:p>
            <a:pPr eaLnBrk="0" hangingPunct="0"/>
            <a:endParaRPr lang="en-US" sz="3200" u="sng" dirty="0">
              <a:solidFill>
                <a:srgbClr val="0000FF"/>
              </a:solidFill>
              <a:latin typeface="Times New Roman" pitchFamily="18" charset="0"/>
              <a:cs typeface="Times New Roman" pitchFamily="18" charset="0"/>
            </a:endParaRPr>
          </a:p>
        </p:txBody>
      </p:sp>
      <p:sp>
        <p:nvSpPr>
          <p:cNvPr id="20483" name="Text Box 6"/>
          <p:cNvSpPr txBox="1">
            <a:spLocks noChangeArrowheads="1"/>
          </p:cNvSpPr>
          <p:nvPr/>
        </p:nvSpPr>
        <p:spPr bwMode="auto">
          <a:xfrm>
            <a:off x="0" y="3733800"/>
            <a:ext cx="4705350" cy="457200"/>
          </a:xfrm>
          <a:prstGeom prst="rect">
            <a:avLst/>
          </a:prstGeom>
          <a:noFill/>
          <a:ln w="9525">
            <a:noFill/>
            <a:miter lim="800000"/>
            <a:headEnd/>
            <a:tailEnd/>
          </a:ln>
          <a:effectLst/>
        </p:spPr>
        <p:txBody>
          <a:bodyPr>
            <a:spAutoFit/>
          </a:bodyPr>
          <a:lstStyle/>
          <a:p>
            <a:pPr>
              <a:spcBef>
                <a:spcPct val="50000"/>
              </a:spcBef>
            </a:pPr>
            <a:endParaRPr lang="en-US" sz="2400" i="1">
              <a:latin typeface="Arial" charset="0"/>
            </a:endParaRPr>
          </a:p>
        </p:txBody>
      </p:sp>
      <p:sp>
        <p:nvSpPr>
          <p:cNvPr id="20484" name="Rectangle 7"/>
          <p:cNvSpPr>
            <a:spLocks noChangeArrowheads="1"/>
          </p:cNvSpPr>
          <p:nvPr/>
        </p:nvSpPr>
        <p:spPr bwMode="auto">
          <a:xfrm>
            <a:off x="247650" y="3581400"/>
            <a:ext cx="4003675" cy="420688"/>
          </a:xfrm>
          <a:prstGeom prst="rect">
            <a:avLst/>
          </a:prstGeom>
          <a:noFill/>
          <a:ln w="9525">
            <a:noFill/>
            <a:miter lim="800000"/>
            <a:headEnd/>
            <a:tailEnd/>
          </a:ln>
          <a:effectLst/>
        </p:spPr>
        <p:txBody>
          <a:bodyPr>
            <a:spAutoFit/>
          </a:bodyPr>
          <a:lstStyle/>
          <a:p>
            <a:pPr>
              <a:lnSpc>
                <a:spcPct val="90000"/>
              </a:lnSpc>
              <a:spcBef>
                <a:spcPct val="20000"/>
              </a:spcBef>
            </a:pPr>
            <a:endParaRPr lang="en-US" sz="2400">
              <a:solidFill>
                <a:srgbClr val="0000FF"/>
              </a:solidFill>
              <a:latin typeface="Arial" charset="0"/>
            </a:endParaRPr>
          </a:p>
        </p:txBody>
      </p:sp>
      <p:sp>
        <p:nvSpPr>
          <p:cNvPr id="176137" name="Text Box 9"/>
          <p:cNvSpPr txBox="1">
            <a:spLocks noChangeArrowheads="1"/>
          </p:cNvSpPr>
          <p:nvPr/>
        </p:nvSpPr>
        <p:spPr bwMode="auto">
          <a:xfrm>
            <a:off x="-87709" y="228600"/>
            <a:ext cx="4622801" cy="584775"/>
          </a:xfrm>
          <a:prstGeom prst="rect">
            <a:avLst/>
          </a:prstGeom>
          <a:noFill/>
          <a:ln w="9525" algn="ctr">
            <a:noFill/>
            <a:miter lim="800000"/>
            <a:headEnd/>
            <a:tailEnd/>
          </a:ln>
          <a:effectLst/>
        </p:spPr>
        <p:txBody>
          <a:bodyPr wrap="square">
            <a:spAutoFit/>
          </a:bodyPr>
          <a:lstStyle/>
          <a:p>
            <a:pPr eaLnBrk="0" hangingPunct="0">
              <a:spcBef>
                <a:spcPct val="50000"/>
              </a:spcBef>
            </a:pPr>
            <a:r>
              <a:rPr lang="en-US" sz="3200" u="sng" dirty="0" smtClean="0">
                <a:solidFill>
                  <a:srgbClr val="000000"/>
                </a:solidFill>
                <a:latin typeface="Times New Roman" pitchFamily="18" charset="0"/>
                <a:cs typeface="Times New Roman" pitchFamily="18" charset="0"/>
              </a:rPr>
              <a:t>1.Ông </a:t>
            </a:r>
            <a:r>
              <a:rPr lang="en-US" sz="3200" u="sng" dirty="0" err="1">
                <a:solidFill>
                  <a:srgbClr val="000000"/>
                </a:solidFill>
                <a:latin typeface="Times New Roman" pitchFamily="18" charset="0"/>
                <a:cs typeface="Times New Roman" pitchFamily="18" charset="0"/>
              </a:rPr>
              <a:t>đồ</a:t>
            </a:r>
            <a:r>
              <a:rPr lang="en-US" sz="3200" u="sng" dirty="0">
                <a:solidFill>
                  <a:srgbClr val="000000"/>
                </a:solidFill>
                <a:latin typeface="Times New Roman" pitchFamily="18" charset="0"/>
                <a:cs typeface="Times New Roman" pitchFamily="18" charset="0"/>
              </a:rPr>
              <a:t> </a:t>
            </a:r>
            <a:r>
              <a:rPr lang="en-US" sz="3200" u="sng" dirty="0" err="1">
                <a:solidFill>
                  <a:srgbClr val="000000"/>
                </a:solidFill>
                <a:latin typeface="Times New Roman" pitchFamily="18" charset="0"/>
                <a:cs typeface="Times New Roman" pitchFamily="18" charset="0"/>
              </a:rPr>
              <a:t>thời</a:t>
            </a:r>
            <a:r>
              <a:rPr lang="en-US" sz="3200" u="sng" dirty="0">
                <a:solidFill>
                  <a:srgbClr val="000000"/>
                </a:solidFill>
                <a:latin typeface="Times New Roman" pitchFamily="18" charset="0"/>
                <a:cs typeface="Times New Roman" pitchFamily="18" charset="0"/>
              </a:rPr>
              <a:t> </a:t>
            </a:r>
            <a:r>
              <a:rPr lang="en-US" sz="3200" u="sng" dirty="0" err="1">
                <a:solidFill>
                  <a:srgbClr val="000000"/>
                </a:solidFill>
                <a:latin typeface="Times New Roman" pitchFamily="18" charset="0"/>
                <a:cs typeface="Times New Roman" pitchFamily="18" charset="0"/>
              </a:rPr>
              <a:t>đắc</a:t>
            </a:r>
            <a:r>
              <a:rPr lang="en-US" sz="3200" u="sng" dirty="0">
                <a:solidFill>
                  <a:srgbClr val="000000"/>
                </a:solidFill>
                <a:latin typeface="Times New Roman" pitchFamily="18" charset="0"/>
                <a:cs typeface="Times New Roman" pitchFamily="18" charset="0"/>
              </a:rPr>
              <a:t> ý.</a:t>
            </a:r>
          </a:p>
        </p:txBody>
      </p:sp>
      <p:sp>
        <p:nvSpPr>
          <p:cNvPr id="14" name="Rectangle 11"/>
          <p:cNvSpPr>
            <a:spLocks noChangeArrowheads="1"/>
          </p:cNvSpPr>
          <p:nvPr/>
        </p:nvSpPr>
        <p:spPr bwMode="auto">
          <a:xfrm>
            <a:off x="0" y="838201"/>
            <a:ext cx="5613400" cy="2062103"/>
          </a:xfrm>
          <a:prstGeom prst="rect">
            <a:avLst/>
          </a:prstGeom>
          <a:noFill/>
          <a:ln w="9525">
            <a:noFill/>
            <a:miter lim="800000"/>
            <a:headEnd/>
            <a:tailEnd/>
          </a:ln>
        </p:spPr>
        <p:txBody>
          <a:bodyPr wrap="square">
            <a:spAutoFit/>
          </a:bodyPr>
          <a:lstStyle/>
          <a:p>
            <a:pPr eaLnBrk="0" hangingPunct="0"/>
            <a:r>
              <a:rPr lang="en-US" sz="3200" i="1" dirty="0" err="1">
                <a:solidFill>
                  <a:srgbClr val="FF0066"/>
                </a:solidFill>
                <a:latin typeface="Arial" charset="0"/>
              </a:rPr>
              <a:t>Mỗi</a:t>
            </a:r>
            <a:r>
              <a:rPr lang="en-US" sz="3200" i="1" dirty="0">
                <a:solidFill>
                  <a:srgbClr val="FF0066"/>
                </a:solidFill>
                <a:latin typeface="Arial" charset="0"/>
              </a:rPr>
              <a:t> </a:t>
            </a:r>
            <a:r>
              <a:rPr lang="en-US" sz="3200" i="1" dirty="0" err="1">
                <a:solidFill>
                  <a:srgbClr val="FF0066"/>
                </a:solidFill>
                <a:latin typeface="Arial" charset="0"/>
              </a:rPr>
              <a:t>năm</a:t>
            </a:r>
            <a:r>
              <a:rPr lang="en-US" sz="3200" i="1" dirty="0">
                <a:solidFill>
                  <a:srgbClr val="FF0066"/>
                </a:solidFill>
                <a:latin typeface="Arial" charset="0"/>
              </a:rPr>
              <a:t> </a:t>
            </a:r>
            <a:r>
              <a:rPr lang="en-US" sz="3200" i="1" dirty="0" err="1">
                <a:solidFill>
                  <a:srgbClr val="FF0066"/>
                </a:solidFill>
                <a:latin typeface="Arial" charset="0"/>
              </a:rPr>
              <a:t>hoa</a:t>
            </a:r>
            <a:r>
              <a:rPr lang="en-US" sz="3200" i="1" dirty="0">
                <a:solidFill>
                  <a:srgbClr val="FF0066"/>
                </a:solidFill>
                <a:latin typeface="Arial" charset="0"/>
              </a:rPr>
              <a:t> </a:t>
            </a:r>
            <a:r>
              <a:rPr lang="en-US" sz="3200" i="1" dirty="0" err="1">
                <a:solidFill>
                  <a:srgbClr val="FF0066"/>
                </a:solidFill>
                <a:latin typeface="Arial" charset="0"/>
              </a:rPr>
              <a:t>đào</a:t>
            </a:r>
            <a:r>
              <a:rPr lang="en-US" sz="3200" i="1" dirty="0">
                <a:solidFill>
                  <a:srgbClr val="FF0066"/>
                </a:solidFill>
                <a:latin typeface="Arial" charset="0"/>
              </a:rPr>
              <a:t> </a:t>
            </a:r>
            <a:r>
              <a:rPr lang="en-US" sz="3200" i="1" dirty="0" err="1">
                <a:solidFill>
                  <a:srgbClr val="FF0066"/>
                </a:solidFill>
                <a:latin typeface="Arial" charset="0"/>
              </a:rPr>
              <a:t>nở</a:t>
            </a:r>
            <a:endParaRPr lang="en-US" sz="3200" i="1" dirty="0">
              <a:solidFill>
                <a:srgbClr val="FF0066"/>
              </a:solidFill>
              <a:latin typeface="Arial" charset="0"/>
            </a:endParaRPr>
          </a:p>
          <a:p>
            <a:pPr eaLnBrk="0" hangingPunct="0"/>
            <a:r>
              <a:rPr lang="en-US" sz="3200" i="1" dirty="0" err="1">
                <a:solidFill>
                  <a:srgbClr val="FF0066"/>
                </a:solidFill>
                <a:latin typeface="Arial" charset="0"/>
              </a:rPr>
              <a:t>Lại</a:t>
            </a:r>
            <a:r>
              <a:rPr lang="en-US" sz="3200" i="1" dirty="0">
                <a:solidFill>
                  <a:srgbClr val="FF0066"/>
                </a:solidFill>
                <a:latin typeface="Arial" charset="0"/>
              </a:rPr>
              <a:t> </a:t>
            </a:r>
            <a:r>
              <a:rPr lang="en-US" sz="3200" i="1" dirty="0" err="1">
                <a:solidFill>
                  <a:srgbClr val="FF0066"/>
                </a:solidFill>
                <a:latin typeface="Arial" charset="0"/>
              </a:rPr>
              <a:t>thấy</a:t>
            </a:r>
            <a:r>
              <a:rPr lang="en-US" sz="3200" i="1" dirty="0">
                <a:solidFill>
                  <a:srgbClr val="FF0066"/>
                </a:solidFill>
                <a:latin typeface="Arial" charset="0"/>
              </a:rPr>
              <a:t> </a:t>
            </a:r>
            <a:r>
              <a:rPr lang="en-US" sz="3200" i="1" dirty="0" err="1">
                <a:solidFill>
                  <a:srgbClr val="FF0066"/>
                </a:solidFill>
                <a:latin typeface="Arial" charset="0"/>
              </a:rPr>
              <a:t>ông</a:t>
            </a:r>
            <a:r>
              <a:rPr lang="en-US" sz="3200" i="1" dirty="0">
                <a:solidFill>
                  <a:srgbClr val="FF0066"/>
                </a:solidFill>
                <a:latin typeface="Arial" charset="0"/>
              </a:rPr>
              <a:t> </a:t>
            </a:r>
            <a:r>
              <a:rPr lang="en-US" sz="3200" i="1" dirty="0" err="1">
                <a:solidFill>
                  <a:srgbClr val="FF0066"/>
                </a:solidFill>
                <a:latin typeface="Arial" charset="0"/>
              </a:rPr>
              <a:t>đồ</a:t>
            </a:r>
            <a:r>
              <a:rPr lang="en-US" sz="3200" i="1" dirty="0">
                <a:solidFill>
                  <a:srgbClr val="FF0066"/>
                </a:solidFill>
                <a:latin typeface="Arial" charset="0"/>
              </a:rPr>
              <a:t> </a:t>
            </a:r>
            <a:r>
              <a:rPr lang="en-US" sz="3200" i="1" dirty="0" err="1">
                <a:solidFill>
                  <a:srgbClr val="FF0066"/>
                </a:solidFill>
                <a:latin typeface="Arial" charset="0"/>
              </a:rPr>
              <a:t>già</a:t>
            </a:r>
            <a:endParaRPr lang="en-US" sz="3200" i="1" dirty="0">
              <a:solidFill>
                <a:srgbClr val="FF0066"/>
              </a:solidFill>
              <a:latin typeface="Arial" charset="0"/>
            </a:endParaRPr>
          </a:p>
          <a:p>
            <a:pPr eaLnBrk="0" hangingPunct="0"/>
            <a:r>
              <a:rPr lang="en-US" sz="3200" i="1" dirty="0" err="1">
                <a:solidFill>
                  <a:srgbClr val="FF0066"/>
                </a:solidFill>
                <a:latin typeface="Arial" charset="0"/>
              </a:rPr>
              <a:t>Bày</a:t>
            </a:r>
            <a:r>
              <a:rPr lang="en-US" sz="3200" i="1" dirty="0">
                <a:solidFill>
                  <a:srgbClr val="FF0066"/>
                </a:solidFill>
                <a:latin typeface="Arial" charset="0"/>
              </a:rPr>
              <a:t> </a:t>
            </a:r>
            <a:r>
              <a:rPr lang="en-US" sz="3200" i="1" dirty="0" err="1">
                <a:solidFill>
                  <a:srgbClr val="FF0066"/>
                </a:solidFill>
                <a:latin typeface="Arial" charset="0"/>
              </a:rPr>
              <a:t>mực</a:t>
            </a:r>
            <a:r>
              <a:rPr lang="en-US" sz="3200" i="1" dirty="0">
                <a:solidFill>
                  <a:srgbClr val="FF0066"/>
                </a:solidFill>
                <a:latin typeface="Arial" charset="0"/>
              </a:rPr>
              <a:t> </a:t>
            </a:r>
            <a:r>
              <a:rPr lang="en-US" sz="3200" i="1" dirty="0" err="1">
                <a:solidFill>
                  <a:srgbClr val="FF0066"/>
                </a:solidFill>
                <a:latin typeface="Arial" charset="0"/>
              </a:rPr>
              <a:t>tàu</a:t>
            </a:r>
            <a:r>
              <a:rPr lang="en-US" sz="3200" i="1" dirty="0">
                <a:solidFill>
                  <a:srgbClr val="FF0066"/>
                </a:solidFill>
                <a:latin typeface="Arial" charset="0"/>
              </a:rPr>
              <a:t> </a:t>
            </a:r>
            <a:r>
              <a:rPr lang="en-US" sz="3200" i="1" dirty="0" err="1">
                <a:solidFill>
                  <a:srgbClr val="FF0066"/>
                </a:solidFill>
                <a:latin typeface="Arial" charset="0"/>
              </a:rPr>
              <a:t>giấy</a:t>
            </a:r>
            <a:r>
              <a:rPr lang="en-US" sz="3200" i="1" dirty="0">
                <a:solidFill>
                  <a:srgbClr val="FF0066"/>
                </a:solidFill>
                <a:latin typeface="Arial" charset="0"/>
              </a:rPr>
              <a:t> </a:t>
            </a:r>
            <a:r>
              <a:rPr lang="en-US" sz="3200" i="1" dirty="0" err="1">
                <a:solidFill>
                  <a:srgbClr val="FF0066"/>
                </a:solidFill>
                <a:latin typeface="Arial" charset="0"/>
              </a:rPr>
              <a:t>đỏ</a:t>
            </a:r>
            <a:endParaRPr lang="en-US" sz="3200" i="1" dirty="0">
              <a:solidFill>
                <a:srgbClr val="FF0066"/>
              </a:solidFill>
              <a:latin typeface="Arial" charset="0"/>
            </a:endParaRPr>
          </a:p>
          <a:p>
            <a:pPr eaLnBrk="0" hangingPunct="0"/>
            <a:r>
              <a:rPr lang="en-US" sz="3200" i="1" dirty="0" err="1">
                <a:solidFill>
                  <a:srgbClr val="FF0066"/>
                </a:solidFill>
                <a:latin typeface="Arial" charset="0"/>
              </a:rPr>
              <a:t>Bên</a:t>
            </a:r>
            <a:r>
              <a:rPr lang="en-US" sz="3200" i="1" dirty="0">
                <a:solidFill>
                  <a:srgbClr val="FF0066"/>
                </a:solidFill>
                <a:latin typeface="Arial" charset="0"/>
              </a:rPr>
              <a:t> </a:t>
            </a:r>
            <a:r>
              <a:rPr lang="en-US" sz="3200" i="1" dirty="0" err="1">
                <a:solidFill>
                  <a:srgbClr val="FF0066"/>
                </a:solidFill>
                <a:latin typeface="Arial" charset="0"/>
              </a:rPr>
              <a:t>phố</a:t>
            </a:r>
            <a:r>
              <a:rPr lang="en-US" sz="3200" i="1" dirty="0">
                <a:solidFill>
                  <a:srgbClr val="FF0066"/>
                </a:solidFill>
                <a:latin typeface="Arial" charset="0"/>
              </a:rPr>
              <a:t> </a:t>
            </a:r>
            <a:r>
              <a:rPr lang="en-US" sz="3200" i="1" dirty="0" err="1">
                <a:solidFill>
                  <a:srgbClr val="FF0066"/>
                </a:solidFill>
                <a:latin typeface="Arial" charset="0"/>
              </a:rPr>
              <a:t>đông</a:t>
            </a:r>
            <a:r>
              <a:rPr lang="en-US" sz="3200" i="1" dirty="0">
                <a:solidFill>
                  <a:srgbClr val="FF0066"/>
                </a:solidFill>
                <a:latin typeface="Arial" charset="0"/>
              </a:rPr>
              <a:t> </a:t>
            </a:r>
            <a:r>
              <a:rPr lang="en-US" sz="3200" i="1" dirty="0" err="1">
                <a:solidFill>
                  <a:srgbClr val="FF0066"/>
                </a:solidFill>
                <a:latin typeface="Arial" charset="0"/>
              </a:rPr>
              <a:t>người</a:t>
            </a:r>
            <a:r>
              <a:rPr lang="en-US" sz="3200" i="1" dirty="0">
                <a:solidFill>
                  <a:srgbClr val="FF0066"/>
                </a:solidFill>
                <a:latin typeface="Arial" charset="0"/>
              </a:rPr>
              <a:t> qua.</a:t>
            </a:r>
          </a:p>
        </p:txBody>
      </p:sp>
      <p:sp>
        <p:nvSpPr>
          <p:cNvPr id="15" name="Rectangle 5"/>
          <p:cNvSpPr>
            <a:spLocks noChangeArrowheads="1"/>
          </p:cNvSpPr>
          <p:nvPr/>
        </p:nvSpPr>
        <p:spPr bwMode="auto">
          <a:xfrm>
            <a:off x="5266002" y="1"/>
            <a:ext cx="4787900" cy="7232749"/>
          </a:xfrm>
          <a:prstGeom prst="rect">
            <a:avLst/>
          </a:prstGeom>
          <a:noFill/>
          <a:ln w="9525" algn="ctr">
            <a:noFill/>
            <a:miter lim="800000"/>
            <a:headEnd/>
            <a:tailEnd/>
          </a:ln>
          <a:effectLst/>
        </p:spPr>
        <p:txBody>
          <a:bodyPr>
            <a:spAutoFit/>
          </a:bodyPr>
          <a:lstStyle/>
          <a:p>
            <a:pPr eaLnBrk="0" hangingPunct="0"/>
            <a:r>
              <a:rPr lang="en-US" sz="3200" i="1">
                <a:solidFill>
                  <a:srgbClr val="000000"/>
                </a:solidFill>
                <a:latin typeface="Times New Roman" pitchFamily="18" charset="0"/>
                <a:cs typeface="Times New Roman" pitchFamily="18" charset="0"/>
              </a:rPr>
              <a:t>+Thời gian:tết đến, xuân về.</a:t>
            </a:r>
          </a:p>
          <a:p>
            <a:pPr eaLnBrk="0" hangingPunct="0"/>
            <a:r>
              <a:rPr lang="en-US" sz="3200" i="1">
                <a:solidFill>
                  <a:srgbClr val="000000"/>
                </a:solidFill>
                <a:latin typeface="Times New Roman" pitchFamily="18" charset="0"/>
                <a:cs typeface="Times New Roman" pitchFamily="18" charset="0"/>
              </a:rPr>
              <a:t>+Hình ảnh: ông đồ già.</a:t>
            </a:r>
          </a:p>
          <a:p>
            <a:pPr eaLnBrk="0" hangingPunct="0"/>
            <a:r>
              <a:rPr lang="en-US" sz="3200" i="1">
                <a:solidFill>
                  <a:srgbClr val="000000"/>
                </a:solidFill>
                <a:latin typeface="Times New Roman" pitchFamily="18" charset="0"/>
                <a:cs typeface="Times New Roman" pitchFamily="18" charset="0"/>
                <a:sym typeface="Wingdings" pitchFamily="2" charset="2"/>
              </a:rPr>
              <a:t>lặp thời gian,sự việc.</a:t>
            </a:r>
          </a:p>
          <a:p>
            <a:pPr eaLnBrk="0" hangingPunct="0"/>
            <a:r>
              <a:rPr lang="en-US" sz="3200" i="1">
                <a:solidFill>
                  <a:srgbClr val="000000"/>
                </a:solidFill>
                <a:latin typeface="Times New Roman" pitchFamily="18" charset="0"/>
                <a:cs typeface="Times New Roman" pitchFamily="18" charset="0"/>
                <a:sym typeface="Wingdings" pitchFamily="2" charset="2"/>
              </a:rPr>
              <a:t>+ Màu sắc:đỏ của hoa đào,của giấymàu may mắn,hạnh phúc.</a:t>
            </a:r>
          </a:p>
          <a:p>
            <a:pPr eaLnBrk="0" hangingPunct="0"/>
            <a:r>
              <a:rPr lang="en-US" sz="3200" i="1">
                <a:solidFill>
                  <a:srgbClr val="000000"/>
                </a:solidFill>
                <a:latin typeface="Times New Roman" pitchFamily="18" charset="0"/>
                <a:cs typeface="Times New Roman" pitchFamily="18" charset="0"/>
                <a:sym typeface="Wingdings" pitchFamily="2" charset="2"/>
              </a:rPr>
              <a:t>+Không gian:phố đông người quanhộn nhịp.</a:t>
            </a:r>
          </a:p>
          <a:p>
            <a:pPr eaLnBrk="0" hangingPunct="0"/>
            <a:r>
              <a:rPr lang="en-US" sz="3200" i="1">
                <a:solidFill>
                  <a:srgbClr val="000000"/>
                </a:solidFill>
                <a:latin typeface="Times New Roman" pitchFamily="18" charset="0"/>
                <a:cs typeface="Times New Roman" pitchFamily="18" charset="0"/>
                <a:sym typeface="Wingdings" pitchFamily="2" charset="2"/>
              </a:rPr>
              <a:t>Ông đồ góp phần vào không khí tưng bừng ngày tết.</a:t>
            </a:r>
            <a:r>
              <a:rPr lang="en-US" sz="3200" i="1">
                <a:solidFill>
                  <a:srgbClr val="000000"/>
                </a:solidFill>
                <a:latin typeface="Times New Roman" pitchFamily="18" charset="0"/>
                <a:cs typeface="Times New Roman" pitchFamily="18" charset="0"/>
              </a:rPr>
              <a:t>Khẳng định sự tồn tại của ông đồ trong xã hội.</a:t>
            </a:r>
          </a:p>
          <a:p>
            <a:pPr eaLnBrk="0" hangingPunct="0">
              <a:spcBef>
                <a:spcPct val="50000"/>
              </a:spcBef>
            </a:pPr>
            <a:endParaRPr lang="en-US" sz="3200" i="1">
              <a:solidFill>
                <a:srgbClr val="000000"/>
              </a:solidFill>
              <a:latin typeface="Times New Roman" pitchFamily="18" charset="0"/>
              <a:cs typeface="Times New Roman" pitchFamily="18" charset="0"/>
            </a:endParaRPr>
          </a:p>
        </p:txBody>
      </p:sp>
      <p:pic>
        <p:nvPicPr>
          <p:cNvPr id="16" name="Picture 18" descr="ong-do"/>
          <p:cNvPicPr>
            <a:picLocks noChangeAspect="1" noChangeArrowheads="1"/>
          </p:cNvPicPr>
          <p:nvPr/>
        </p:nvPicPr>
        <p:blipFill>
          <a:blip r:embed="rId2"/>
          <a:srcRect/>
          <a:stretch>
            <a:fillRect/>
          </a:stretch>
        </p:blipFill>
        <p:spPr bwMode="auto">
          <a:xfrm>
            <a:off x="0" y="3276600"/>
            <a:ext cx="5169694" cy="35814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76133">
                                            <p:txEl>
                                              <p:pRg st="0" end="0"/>
                                            </p:txEl>
                                          </p:spTgt>
                                        </p:tgtEl>
                                        <p:attrNameLst>
                                          <p:attrName>style.visibility</p:attrName>
                                        </p:attrNameLst>
                                      </p:cBhvr>
                                      <p:to>
                                        <p:strVal val="visible"/>
                                      </p:to>
                                    </p:set>
                                    <p:animEffect transition="in" filter="checkerboard(across)">
                                      <p:cBhvr>
                                        <p:cTn id="7" dur="2000"/>
                                        <p:tgtEl>
                                          <p:spTgt spid="17613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76137">
                                            <p:txEl>
                                              <p:pRg st="0" end="0"/>
                                            </p:txEl>
                                          </p:spTgt>
                                        </p:tgtEl>
                                        <p:attrNameLst>
                                          <p:attrName>style.visibility</p:attrName>
                                        </p:attrNameLst>
                                      </p:cBhvr>
                                      <p:to>
                                        <p:strVal val="visible"/>
                                      </p:to>
                                    </p:set>
                                    <p:animEffect transition="in" filter="checkerboard(across)">
                                      <p:cBhvr>
                                        <p:cTn id="12" dur="2000"/>
                                        <p:tgtEl>
                                          <p:spTgt spid="176137">
                                            <p:txEl>
                                              <p:pRg st="0" end="0"/>
                                            </p:txEl>
                                          </p:spTgt>
                                        </p:tgtEl>
                                      </p:cBhvr>
                                    </p:animEffect>
                                  </p:childTnLst>
                                </p:cTn>
                              </p:par>
                              <p:par>
                                <p:cTn id="13" presetID="8"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diamond(in)">
                                      <p:cBhvr>
                                        <p:cTn id="15" dur="20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box(in)">
                                      <p:cBhvr>
                                        <p:cTn id="25" dur="1000"/>
                                        <p:tgtEl>
                                          <p:spTgt spid="1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5">
                                            <p:txEl>
                                              <p:pRg st="1" end="1"/>
                                            </p:txEl>
                                          </p:spTgt>
                                        </p:tgtEl>
                                        <p:attrNameLst>
                                          <p:attrName>style.visibility</p:attrName>
                                        </p:attrNameLst>
                                      </p:cBhvr>
                                      <p:to>
                                        <p:strVal val="visible"/>
                                      </p:to>
                                    </p:set>
                                    <p:anim calcmode="lin" valueType="num">
                                      <p:cBhvr additive="base">
                                        <p:cTn id="30"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31" dur="10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5">
                                            <p:txEl>
                                              <p:pRg st="2" end="2"/>
                                            </p:txEl>
                                          </p:spTgt>
                                        </p:tgtEl>
                                        <p:attrNameLst>
                                          <p:attrName>style.visibility</p:attrName>
                                        </p:attrNameLst>
                                      </p:cBhvr>
                                      <p:to>
                                        <p:strVal val="visible"/>
                                      </p:to>
                                    </p:set>
                                    <p:anim calcmode="lin" valueType="num">
                                      <p:cBhvr additive="base">
                                        <p:cTn id="36"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37" dur="10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nodeType="clickEffect">
                                  <p:stCondLst>
                                    <p:cond delay="0"/>
                                  </p:stCondLst>
                                  <p:childTnLst>
                                    <p:set>
                                      <p:cBhvr>
                                        <p:cTn id="41" dur="1" fill="hold">
                                          <p:stCondLst>
                                            <p:cond delay="0"/>
                                          </p:stCondLst>
                                        </p:cTn>
                                        <p:tgtEl>
                                          <p:spTgt spid="15">
                                            <p:txEl>
                                              <p:pRg st="3" end="3"/>
                                            </p:txEl>
                                          </p:spTgt>
                                        </p:tgtEl>
                                        <p:attrNameLst>
                                          <p:attrName>style.visibility</p:attrName>
                                        </p:attrNameLst>
                                      </p:cBhvr>
                                      <p:to>
                                        <p:strVal val="visible"/>
                                      </p:to>
                                    </p:set>
                                    <p:animEffect transition="in" filter="diamond(in)">
                                      <p:cBhvr>
                                        <p:cTn id="42" dur="2000"/>
                                        <p:tgtEl>
                                          <p:spTgt spid="15">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5">
                                            <p:txEl>
                                              <p:pRg st="4" end="4"/>
                                            </p:txEl>
                                          </p:spTgt>
                                        </p:tgtEl>
                                        <p:attrNameLst>
                                          <p:attrName>style.visibility</p:attrName>
                                        </p:attrNameLst>
                                      </p:cBhvr>
                                      <p:to>
                                        <p:strVal val="visible"/>
                                      </p:to>
                                    </p:set>
                                    <p:anim calcmode="lin" valueType="num">
                                      <p:cBhvr additive="base">
                                        <p:cTn id="47"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48" dur="1000" fill="hold"/>
                                        <p:tgtEl>
                                          <p:spTgt spid="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8" presetClass="entr" presetSubtype="16" fill="hold" nodeType="clickEffect">
                                  <p:stCondLst>
                                    <p:cond delay="0"/>
                                  </p:stCondLst>
                                  <p:childTnLst>
                                    <p:set>
                                      <p:cBhvr>
                                        <p:cTn id="52" dur="1" fill="hold">
                                          <p:stCondLst>
                                            <p:cond delay="0"/>
                                          </p:stCondLst>
                                        </p:cTn>
                                        <p:tgtEl>
                                          <p:spTgt spid="15">
                                            <p:txEl>
                                              <p:pRg st="5" end="5"/>
                                            </p:txEl>
                                          </p:spTgt>
                                        </p:tgtEl>
                                        <p:attrNameLst>
                                          <p:attrName>style.visibility</p:attrName>
                                        </p:attrNameLst>
                                      </p:cBhvr>
                                      <p:to>
                                        <p:strVal val="visible"/>
                                      </p:to>
                                    </p:set>
                                    <p:animEffect transition="in" filter="diamond(in)">
                                      <p:cBhvr>
                                        <p:cTn id="53" dur="2000"/>
                                        <p:tgtEl>
                                          <p:spTgt spid="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bg_hanvan"/>
          <p:cNvPicPr>
            <a:picLocks noChangeAspect="1" noChangeArrowheads="1"/>
          </p:cNvPicPr>
          <p:nvPr/>
        </p:nvPicPr>
        <p:blipFill>
          <a:blip r:embed="rId2"/>
          <a:srcRect/>
          <a:stretch>
            <a:fillRect/>
          </a:stretch>
        </p:blipFill>
        <p:spPr bwMode="auto">
          <a:xfrm>
            <a:off x="1" y="0"/>
            <a:ext cx="9911160" cy="6858000"/>
          </a:xfrm>
          <a:prstGeom prst="rect">
            <a:avLst/>
          </a:prstGeom>
          <a:noFill/>
          <a:ln w="9525">
            <a:noFill/>
            <a:miter lim="800000"/>
            <a:headEnd/>
            <a:tailEnd/>
          </a:ln>
        </p:spPr>
      </p:pic>
      <p:sp>
        <p:nvSpPr>
          <p:cNvPr id="202757" name="Rectangle 5"/>
          <p:cNvSpPr>
            <a:spLocks noChangeArrowheads="1"/>
          </p:cNvSpPr>
          <p:nvPr/>
        </p:nvSpPr>
        <p:spPr bwMode="auto">
          <a:xfrm>
            <a:off x="0" y="222250"/>
            <a:ext cx="9906000" cy="3539430"/>
          </a:xfrm>
          <a:prstGeom prst="rect">
            <a:avLst/>
          </a:prstGeom>
          <a:noFill/>
          <a:ln w="9525" algn="ctr">
            <a:noFill/>
            <a:miter lim="800000"/>
            <a:headEnd/>
            <a:tailEnd/>
          </a:ln>
          <a:effectLst/>
        </p:spPr>
        <p:txBody>
          <a:bodyPr anchor="ctr">
            <a:spAutoFit/>
          </a:bodyPr>
          <a:lstStyle/>
          <a:p>
            <a:pPr algn="just"/>
            <a:r>
              <a:rPr lang="en-US" sz="3200" i="1">
                <a:solidFill>
                  <a:srgbClr val="000099"/>
                </a:solidFill>
                <a:latin typeface="Times New Roman" pitchFamily="18" charset="0"/>
                <a:cs typeface="Times New Roman" pitchFamily="18" charset="0"/>
              </a:rPr>
              <a:t>Đầu năm thường gắn với việc cầu xin những điềm lành, việc lành trong ao ước của con người qua những cuộc hành hương về nơi linh thiêng nhất. Xin chữ,xin câu đối là một trong những hoạt động tâm linh ấy.Nguời viết nên những câu đối ấy chính là những ông đồ Nho học,và bài thơ "Ông đồ"</a:t>
            </a:r>
            <a:r>
              <a:rPr lang="en-US" sz="3200" i="1" u="sng">
                <a:solidFill>
                  <a:srgbClr val="000099"/>
                </a:solidFill>
                <a:latin typeface="Times New Roman" pitchFamily="18" charset="0"/>
                <a:cs typeface="Times New Roman" pitchFamily="18" charset="0"/>
              </a:rPr>
              <a:t> </a:t>
            </a:r>
            <a:r>
              <a:rPr lang="en-US" sz="3200" i="1">
                <a:solidFill>
                  <a:srgbClr val="000099"/>
                </a:solidFill>
                <a:latin typeface="Times New Roman" pitchFamily="18" charset="0"/>
                <a:cs typeface="Times New Roman" pitchFamily="18" charset="0"/>
              </a:rPr>
              <a:t> tác giả</a:t>
            </a:r>
            <a:r>
              <a:rPr lang="en-US" sz="3200" i="1" u="sng">
                <a:solidFill>
                  <a:srgbClr val="000099"/>
                </a:solidFill>
                <a:latin typeface="Times New Roman" pitchFamily="18" charset="0"/>
                <a:cs typeface="Times New Roman" pitchFamily="18" charset="0"/>
              </a:rPr>
              <a:t> </a:t>
            </a:r>
            <a:r>
              <a:rPr lang="en-US" sz="3200" i="1">
                <a:solidFill>
                  <a:srgbClr val="000099"/>
                </a:solidFill>
                <a:latin typeface="Times New Roman" pitchFamily="18" charset="0"/>
                <a:cs typeface="Times New Roman" pitchFamily="18" charset="0"/>
              </a:rPr>
              <a:t>Vũ Đình Liên viết về những ông đồ Nho thời thịnh vượng và thời tàn lụi.</a:t>
            </a:r>
          </a:p>
        </p:txBody>
      </p:sp>
      <p:sp>
        <p:nvSpPr>
          <p:cNvPr id="202758" name="Rectangle 6"/>
          <p:cNvSpPr>
            <a:spLocks noChangeArrowheads="1"/>
          </p:cNvSpPr>
          <p:nvPr/>
        </p:nvSpPr>
        <p:spPr bwMode="auto">
          <a:xfrm>
            <a:off x="0" y="4316414"/>
            <a:ext cx="9906000" cy="2554287"/>
          </a:xfrm>
          <a:prstGeom prst="rect">
            <a:avLst/>
          </a:prstGeom>
          <a:noFill/>
          <a:ln w="9525" algn="ctr">
            <a:noFill/>
            <a:miter lim="800000"/>
            <a:headEnd/>
            <a:tailEnd/>
          </a:ln>
          <a:effectLst/>
        </p:spPr>
        <p:txBody>
          <a:bodyPr anchor="ctr">
            <a:spAutoFit/>
          </a:bodyPr>
          <a:lstStyle/>
          <a:p>
            <a:pPr algn="just"/>
            <a:r>
              <a:rPr lang="en-US" sz="3200" i="1">
                <a:solidFill>
                  <a:srgbClr val="000099"/>
                </a:solidFill>
                <a:latin typeface="Times New Roman" pitchFamily="18" charset="0"/>
                <a:cs typeface="Times New Roman" pitchFamily="18" charset="0"/>
              </a:rPr>
              <a:t>Bài thơ "Ông đồ" và tác giả đã được các báo chí nước ngoài giới thiệu qua gần 10 thứ tiếng: Anh, Pháp, Nga, Trung, Đức, Thụy Điển, Đan Mạch, Bồ Đào Nha, Ả Rập... Thật là một bài thơ bất hủ của nhà thơ, nhà giáo Vũ Đình Liên.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02757"/>
                                        </p:tgtEl>
                                        <p:attrNameLst>
                                          <p:attrName>style.visibility</p:attrName>
                                        </p:attrNameLst>
                                      </p:cBhvr>
                                      <p:to>
                                        <p:strVal val="visible"/>
                                      </p:to>
                                    </p:set>
                                    <p:animEffect transition="in" filter="diamond(in)">
                                      <p:cBhvr>
                                        <p:cTn id="7" dur="2000"/>
                                        <p:tgtEl>
                                          <p:spTgt spid="202757"/>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202758"/>
                                        </p:tgtEl>
                                        <p:attrNameLst>
                                          <p:attrName>style.visibility</p:attrName>
                                        </p:attrNameLst>
                                      </p:cBhvr>
                                      <p:to>
                                        <p:strVal val="visible"/>
                                      </p:to>
                                    </p:set>
                                    <p:animEffect transition="in" filter="diamond(in)">
                                      <p:cBhvr>
                                        <p:cTn id="10" dur="2000"/>
                                        <p:tgtEl>
                                          <p:spTgt spid="2027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7" grpId="0"/>
      <p:bldP spid="20275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30" name="Rectangle 6"/>
          <p:cNvSpPr>
            <a:spLocks noChangeArrowheads="1"/>
          </p:cNvSpPr>
          <p:nvPr/>
        </p:nvSpPr>
        <p:spPr bwMode="auto">
          <a:xfrm>
            <a:off x="5100902" y="631826"/>
            <a:ext cx="4705350" cy="5656933"/>
          </a:xfrm>
          <a:prstGeom prst="rect">
            <a:avLst/>
          </a:prstGeom>
          <a:noFill/>
          <a:ln w="9525" algn="ctr">
            <a:noFill/>
            <a:miter lim="800000"/>
            <a:headEnd/>
            <a:tailEnd/>
          </a:ln>
          <a:effectLst/>
        </p:spPr>
        <p:txBody>
          <a:bodyPr>
            <a:spAutoFit/>
          </a:bodyPr>
          <a:lstStyle/>
          <a:p>
            <a:pPr algn="just" eaLnBrk="0" hangingPunct="0"/>
            <a:r>
              <a:rPr lang="en-US" sz="3200" i="1">
                <a:solidFill>
                  <a:srgbClr val="000000"/>
                </a:solidFill>
                <a:latin typeface="Times New Roman" pitchFamily="18" charset="0"/>
                <a:cs typeface="Times New Roman" pitchFamily="18" charset="0"/>
              </a:rPr>
              <a:t>+Nét bút: phượng múa rồng bay.</a:t>
            </a:r>
          </a:p>
          <a:p>
            <a:pPr algn="just" eaLnBrk="0" hangingPunct="0"/>
            <a:r>
              <a:rPr lang="en-US" sz="3200" i="1">
                <a:solidFill>
                  <a:srgbClr val="000000"/>
                </a:solidFill>
                <a:latin typeface="Times New Roman" pitchFamily="18" charset="0"/>
                <a:cs typeface="Times New Roman" pitchFamily="18" charset="0"/>
              </a:rPr>
              <a:t>+Thái độ của mọi người: tấm tắc ngợi khen tài.</a:t>
            </a:r>
          </a:p>
          <a:p>
            <a:pPr algn="just" eaLnBrk="0" hangingPunct="0"/>
            <a:r>
              <a:rPr lang="en-US" sz="3200" i="1">
                <a:solidFill>
                  <a:srgbClr val="000000"/>
                </a:solidFill>
                <a:latin typeface="Times New Roman" pitchFamily="18" charset="0"/>
                <a:cs typeface="Times New Roman" pitchFamily="18" charset="0"/>
                <a:sym typeface="Wingdings" pitchFamily="2" charset="2"/>
              </a:rPr>
              <a:t>Đắt khách, có tài =&gt; được trọng vọng</a:t>
            </a:r>
          </a:p>
          <a:p>
            <a:pPr algn="just" eaLnBrk="0" hangingPunct="0"/>
            <a:r>
              <a:rPr lang="en-US" sz="3200" i="1">
                <a:solidFill>
                  <a:srgbClr val="000000"/>
                </a:solidFill>
                <a:latin typeface="Times New Roman" pitchFamily="18" charset="0"/>
                <a:cs typeface="Times New Roman" pitchFamily="18" charset="0"/>
              </a:rPr>
              <a:t>=&gt; Chi tiết chọn lọc: Làm sống lại quãng đời đẹp đẽ của ông đồ thời Nho học </a:t>
            </a:r>
            <a:r>
              <a:rPr lang="ru-RU" sz="3200" i="1">
                <a:solidFill>
                  <a:srgbClr val="000000"/>
                </a:solidFill>
                <a:latin typeface="Times New Roman" pitchFamily="18" charset="0"/>
                <a:cs typeface="Times New Roman" pitchFamily="18" charset="0"/>
              </a:rPr>
              <a:t>đ</a:t>
            </a:r>
            <a:r>
              <a:rPr lang="en-US" sz="3200" i="1">
                <a:solidFill>
                  <a:srgbClr val="000000"/>
                </a:solidFill>
                <a:latin typeface="Times New Roman" pitchFamily="18" charset="0"/>
                <a:cs typeface="Times New Roman" pitchFamily="18" charset="0"/>
              </a:rPr>
              <a:t>ang th</a:t>
            </a:r>
            <a:r>
              <a:rPr lang="ru-RU" sz="3200" i="1">
                <a:solidFill>
                  <a:srgbClr val="000000"/>
                </a:solidFill>
                <a:latin typeface="Times New Roman" pitchFamily="18" charset="0"/>
                <a:cs typeface="Times New Roman" pitchFamily="18" charset="0"/>
              </a:rPr>
              <a:t>ịnh</a:t>
            </a:r>
            <a:r>
              <a:rPr lang="en-US" sz="3200" i="1">
                <a:solidFill>
                  <a:srgbClr val="000000"/>
                </a:solidFill>
                <a:latin typeface="Times New Roman" pitchFamily="18" charset="0"/>
                <a:cs typeface="Times New Roman" pitchFamily="18" charset="0"/>
              </a:rPr>
              <a:t> v</a:t>
            </a:r>
            <a:r>
              <a:rPr lang="ru-RU" sz="3200" i="1">
                <a:solidFill>
                  <a:srgbClr val="000000"/>
                </a:solidFill>
                <a:latin typeface="Times New Roman" pitchFamily="18" charset="0"/>
                <a:cs typeface="Times New Roman" pitchFamily="18" charset="0"/>
              </a:rPr>
              <a:t>ượng</a:t>
            </a:r>
            <a:r>
              <a:rPr lang="en-US" sz="3200" i="1">
                <a:solidFill>
                  <a:srgbClr val="000000"/>
                </a:solidFill>
                <a:latin typeface="Times New Roman" pitchFamily="18" charset="0"/>
                <a:cs typeface="Times New Roman" pitchFamily="18" charset="0"/>
              </a:rPr>
              <a:t>.</a:t>
            </a:r>
            <a:endParaRPr lang="ru-RU" sz="3200" i="1">
              <a:solidFill>
                <a:srgbClr val="000000"/>
              </a:solidFill>
              <a:latin typeface="Times New Roman" pitchFamily="18" charset="0"/>
              <a:cs typeface="Times New Roman" pitchFamily="18" charset="0"/>
            </a:endParaRPr>
          </a:p>
          <a:p>
            <a:pPr algn="just">
              <a:lnSpc>
                <a:spcPct val="80000"/>
              </a:lnSpc>
              <a:spcBef>
                <a:spcPct val="50000"/>
              </a:spcBef>
              <a:buFontTx/>
              <a:buBlip>
                <a:blip r:embed="rId2"/>
              </a:buBlip>
            </a:pPr>
            <a:endParaRPr lang="en-US" sz="3200" i="1">
              <a:solidFill>
                <a:srgbClr val="000000"/>
              </a:solidFill>
              <a:latin typeface="Arial" charset="0"/>
            </a:endParaRPr>
          </a:p>
        </p:txBody>
      </p:sp>
      <p:sp>
        <p:nvSpPr>
          <p:cNvPr id="8" name="Text Box 8"/>
          <p:cNvSpPr txBox="1">
            <a:spLocks noChangeArrowheads="1"/>
          </p:cNvSpPr>
          <p:nvPr/>
        </p:nvSpPr>
        <p:spPr bwMode="auto">
          <a:xfrm>
            <a:off x="22358" y="1290638"/>
            <a:ext cx="5709708" cy="2462212"/>
          </a:xfrm>
          <a:prstGeom prst="rect">
            <a:avLst/>
          </a:prstGeom>
          <a:noFill/>
          <a:ln w="9525">
            <a:noFill/>
            <a:miter lim="800000"/>
            <a:headEnd/>
            <a:tailEnd/>
          </a:ln>
        </p:spPr>
        <p:txBody>
          <a:bodyPr>
            <a:spAutoFit/>
          </a:bodyPr>
          <a:lstStyle/>
          <a:p>
            <a:pPr eaLnBrk="0" hangingPunct="0">
              <a:spcBef>
                <a:spcPct val="50000"/>
              </a:spcBef>
            </a:pPr>
            <a:r>
              <a:rPr lang="en-US" sz="2800" i="1" dirty="0" err="1">
                <a:solidFill>
                  <a:srgbClr val="FF0066"/>
                </a:solidFill>
                <a:latin typeface="Arial" charset="0"/>
              </a:rPr>
              <a:t>Bao</a:t>
            </a:r>
            <a:r>
              <a:rPr lang="en-US" sz="2800" i="1" dirty="0">
                <a:solidFill>
                  <a:srgbClr val="FF0066"/>
                </a:solidFill>
                <a:latin typeface="Arial" charset="0"/>
              </a:rPr>
              <a:t> </a:t>
            </a:r>
            <a:r>
              <a:rPr lang="en-US" sz="2800" i="1" dirty="0" err="1">
                <a:solidFill>
                  <a:srgbClr val="FF0066"/>
                </a:solidFill>
                <a:latin typeface="Arial" charset="0"/>
              </a:rPr>
              <a:t>nhiêu</a:t>
            </a:r>
            <a:r>
              <a:rPr lang="en-US" sz="2800" i="1" dirty="0">
                <a:solidFill>
                  <a:srgbClr val="FF0066"/>
                </a:solidFill>
                <a:latin typeface="Arial" charset="0"/>
              </a:rPr>
              <a:t> </a:t>
            </a:r>
            <a:r>
              <a:rPr lang="en-US" sz="2800" i="1" dirty="0" err="1">
                <a:solidFill>
                  <a:srgbClr val="FF0066"/>
                </a:solidFill>
                <a:latin typeface="Arial" charset="0"/>
              </a:rPr>
              <a:t>người</a:t>
            </a:r>
            <a:r>
              <a:rPr lang="en-US" sz="2800" i="1" dirty="0">
                <a:solidFill>
                  <a:srgbClr val="FF0066"/>
                </a:solidFill>
                <a:latin typeface="Arial" charset="0"/>
              </a:rPr>
              <a:t> </a:t>
            </a:r>
            <a:r>
              <a:rPr lang="en-US" sz="2800" i="1" dirty="0" err="1">
                <a:solidFill>
                  <a:srgbClr val="FF0066"/>
                </a:solidFill>
                <a:latin typeface="Arial" charset="0"/>
              </a:rPr>
              <a:t>thuê</a:t>
            </a:r>
            <a:r>
              <a:rPr lang="en-US" sz="2800" i="1" dirty="0">
                <a:solidFill>
                  <a:srgbClr val="FF0066"/>
                </a:solidFill>
                <a:latin typeface="Arial" charset="0"/>
              </a:rPr>
              <a:t> </a:t>
            </a:r>
            <a:r>
              <a:rPr lang="en-US" sz="2800" i="1" dirty="0" err="1">
                <a:solidFill>
                  <a:srgbClr val="FF0066"/>
                </a:solidFill>
                <a:latin typeface="Arial" charset="0"/>
              </a:rPr>
              <a:t>viết</a:t>
            </a:r>
            <a:endParaRPr lang="en-US" sz="2800" i="1" dirty="0">
              <a:solidFill>
                <a:srgbClr val="FF0066"/>
              </a:solidFill>
              <a:latin typeface="Arial" charset="0"/>
            </a:endParaRPr>
          </a:p>
          <a:p>
            <a:pPr eaLnBrk="0" hangingPunct="0">
              <a:spcBef>
                <a:spcPct val="50000"/>
              </a:spcBef>
            </a:pPr>
            <a:r>
              <a:rPr lang="en-US" sz="2800" i="1" dirty="0" err="1">
                <a:solidFill>
                  <a:srgbClr val="FF0066"/>
                </a:solidFill>
                <a:latin typeface="Arial" charset="0"/>
              </a:rPr>
              <a:t>Tấm</a:t>
            </a:r>
            <a:r>
              <a:rPr lang="en-US" sz="2800" i="1" dirty="0">
                <a:solidFill>
                  <a:srgbClr val="FF0066"/>
                </a:solidFill>
                <a:latin typeface="Arial" charset="0"/>
              </a:rPr>
              <a:t> </a:t>
            </a:r>
            <a:r>
              <a:rPr lang="en-US" sz="2800" i="1" dirty="0" err="1">
                <a:solidFill>
                  <a:srgbClr val="FF0066"/>
                </a:solidFill>
                <a:latin typeface="Arial" charset="0"/>
              </a:rPr>
              <a:t>tắc</a:t>
            </a:r>
            <a:r>
              <a:rPr lang="en-US" sz="2800" i="1" dirty="0">
                <a:solidFill>
                  <a:srgbClr val="FF0066"/>
                </a:solidFill>
                <a:latin typeface="Arial" charset="0"/>
              </a:rPr>
              <a:t> </a:t>
            </a:r>
            <a:r>
              <a:rPr lang="en-US" sz="2800" i="1" dirty="0" err="1">
                <a:solidFill>
                  <a:srgbClr val="FF0066"/>
                </a:solidFill>
                <a:latin typeface="Arial" charset="0"/>
              </a:rPr>
              <a:t>ngợi</a:t>
            </a:r>
            <a:r>
              <a:rPr lang="en-US" sz="2800" i="1" dirty="0">
                <a:solidFill>
                  <a:srgbClr val="FF0066"/>
                </a:solidFill>
                <a:latin typeface="Arial" charset="0"/>
              </a:rPr>
              <a:t> </a:t>
            </a:r>
            <a:r>
              <a:rPr lang="en-US" sz="2800" i="1" dirty="0" err="1">
                <a:solidFill>
                  <a:srgbClr val="FF0066"/>
                </a:solidFill>
                <a:latin typeface="Arial" charset="0"/>
              </a:rPr>
              <a:t>khen</a:t>
            </a:r>
            <a:r>
              <a:rPr lang="en-US" sz="2800" i="1" dirty="0">
                <a:solidFill>
                  <a:srgbClr val="FF0066"/>
                </a:solidFill>
                <a:latin typeface="Arial" charset="0"/>
              </a:rPr>
              <a:t> </a:t>
            </a:r>
            <a:r>
              <a:rPr lang="en-US" sz="2800" i="1" dirty="0" err="1">
                <a:solidFill>
                  <a:srgbClr val="FF0066"/>
                </a:solidFill>
                <a:latin typeface="Arial" charset="0"/>
              </a:rPr>
              <a:t>tài</a:t>
            </a:r>
            <a:endParaRPr lang="en-US" sz="2800" i="1" dirty="0">
              <a:solidFill>
                <a:srgbClr val="FF0066"/>
              </a:solidFill>
              <a:latin typeface="Arial" charset="0"/>
            </a:endParaRPr>
          </a:p>
          <a:p>
            <a:pPr eaLnBrk="0" hangingPunct="0">
              <a:spcBef>
                <a:spcPct val="50000"/>
              </a:spcBef>
            </a:pPr>
            <a:r>
              <a:rPr lang="en-US" sz="2800" i="1" dirty="0" err="1">
                <a:solidFill>
                  <a:srgbClr val="FF0066"/>
                </a:solidFill>
                <a:latin typeface="Arial" charset="0"/>
              </a:rPr>
              <a:t>Hoa</a:t>
            </a:r>
            <a:r>
              <a:rPr lang="en-US" sz="2800" i="1" dirty="0">
                <a:solidFill>
                  <a:srgbClr val="FF0066"/>
                </a:solidFill>
                <a:latin typeface="Arial" charset="0"/>
              </a:rPr>
              <a:t> </a:t>
            </a:r>
            <a:r>
              <a:rPr lang="en-US" sz="2800" i="1" dirty="0" err="1">
                <a:solidFill>
                  <a:srgbClr val="FF0066"/>
                </a:solidFill>
                <a:latin typeface="Arial" charset="0"/>
              </a:rPr>
              <a:t>tay</a:t>
            </a:r>
            <a:r>
              <a:rPr lang="en-US" sz="2800" i="1" dirty="0">
                <a:solidFill>
                  <a:srgbClr val="FF0066"/>
                </a:solidFill>
                <a:latin typeface="Arial" charset="0"/>
              </a:rPr>
              <a:t> </a:t>
            </a:r>
            <a:r>
              <a:rPr lang="en-US" sz="2800" i="1" dirty="0" err="1">
                <a:solidFill>
                  <a:srgbClr val="FF0066"/>
                </a:solidFill>
                <a:latin typeface="Arial" charset="0"/>
              </a:rPr>
              <a:t>thảo</a:t>
            </a:r>
            <a:r>
              <a:rPr lang="en-US" sz="2800" i="1" dirty="0">
                <a:solidFill>
                  <a:srgbClr val="FF0066"/>
                </a:solidFill>
                <a:latin typeface="Arial" charset="0"/>
              </a:rPr>
              <a:t> </a:t>
            </a:r>
            <a:r>
              <a:rPr lang="en-US" sz="2800" i="1" dirty="0" err="1">
                <a:solidFill>
                  <a:srgbClr val="FF0066"/>
                </a:solidFill>
                <a:latin typeface="Arial" charset="0"/>
              </a:rPr>
              <a:t>những</a:t>
            </a:r>
            <a:r>
              <a:rPr lang="en-US" sz="2800" i="1" dirty="0">
                <a:solidFill>
                  <a:srgbClr val="FF0066"/>
                </a:solidFill>
                <a:latin typeface="Arial" charset="0"/>
              </a:rPr>
              <a:t> </a:t>
            </a:r>
            <a:r>
              <a:rPr lang="en-US" sz="2800" i="1" dirty="0" err="1">
                <a:solidFill>
                  <a:srgbClr val="FF0066"/>
                </a:solidFill>
                <a:latin typeface="Arial" charset="0"/>
              </a:rPr>
              <a:t>nét</a:t>
            </a:r>
            <a:r>
              <a:rPr lang="en-US" sz="2800" i="1" dirty="0">
                <a:solidFill>
                  <a:srgbClr val="FF0066"/>
                </a:solidFill>
                <a:latin typeface="Arial" charset="0"/>
              </a:rPr>
              <a:t> </a:t>
            </a:r>
          </a:p>
          <a:p>
            <a:pPr eaLnBrk="0" hangingPunct="0">
              <a:spcBef>
                <a:spcPct val="50000"/>
              </a:spcBef>
            </a:pPr>
            <a:r>
              <a:rPr lang="en-US" sz="2800" i="1" dirty="0" err="1">
                <a:solidFill>
                  <a:srgbClr val="FF0066"/>
                </a:solidFill>
                <a:latin typeface="Arial" charset="0"/>
              </a:rPr>
              <a:t>Như</a:t>
            </a:r>
            <a:r>
              <a:rPr lang="en-US" sz="2800" i="1" dirty="0">
                <a:solidFill>
                  <a:srgbClr val="FF0066"/>
                </a:solidFill>
                <a:latin typeface="Arial" charset="0"/>
              </a:rPr>
              <a:t> </a:t>
            </a:r>
            <a:r>
              <a:rPr lang="en-US" sz="2800" i="1" dirty="0" err="1">
                <a:solidFill>
                  <a:srgbClr val="FF0066"/>
                </a:solidFill>
                <a:latin typeface="Arial" charset="0"/>
              </a:rPr>
              <a:t>phượng</a:t>
            </a:r>
            <a:r>
              <a:rPr lang="en-US" sz="2800" i="1" dirty="0">
                <a:solidFill>
                  <a:srgbClr val="FF0066"/>
                </a:solidFill>
                <a:latin typeface="Arial" charset="0"/>
              </a:rPr>
              <a:t> </a:t>
            </a:r>
            <a:r>
              <a:rPr lang="en-US" sz="2800" i="1" dirty="0" err="1">
                <a:solidFill>
                  <a:srgbClr val="FF0066"/>
                </a:solidFill>
                <a:latin typeface="Arial" charset="0"/>
              </a:rPr>
              <a:t>múa</a:t>
            </a:r>
            <a:r>
              <a:rPr lang="en-US" sz="2800" i="1" dirty="0">
                <a:solidFill>
                  <a:srgbClr val="FF0066"/>
                </a:solidFill>
                <a:latin typeface="Arial" charset="0"/>
              </a:rPr>
              <a:t> </a:t>
            </a:r>
            <a:r>
              <a:rPr lang="en-US" sz="2800" i="1" dirty="0" err="1">
                <a:solidFill>
                  <a:srgbClr val="FF0066"/>
                </a:solidFill>
                <a:latin typeface="Arial" charset="0"/>
              </a:rPr>
              <a:t>rồng</a:t>
            </a:r>
            <a:r>
              <a:rPr lang="en-US" sz="2800" i="1" dirty="0">
                <a:solidFill>
                  <a:srgbClr val="FF0066"/>
                </a:solidFill>
                <a:latin typeface="Arial" charset="0"/>
              </a:rPr>
              <a:t> bay.</a:t>
            </a:r>
          </a:p>
        </p:txBody>
      </p:sp>
      <p:pic>
        <p:nvPicPr>
          <p:cNvPr id="21508" name="Picture 17" descr="DSC_0027"/>
          <p:cNvPicPr>
            <a:picLocks noChangeAspect="1" noChangeArrowheads="1"/>
          </p:cNvPicPr>
          <p:nvPr/>
        </p:nvPicPr>
        <p:blipFill>
          <a:blip r:embed="rId3"/>
          <a:srcRect/>
          <a:stretch>
            <a:fillRect/>
          </a:stretch>
        </p:blipFill>
        <p:spPr bwMode="auto">
          <a:xfrm>
            <a:off x="22358" y="3962400"/>
            <a:ext cx="4918604" cy="28956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amond(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80230">
                                            <p:txEl>
                                              <p:pRg st="0" end="0"/>
                                            </p:txEl>
                                          </p:spTgt>
                                        </p:tgtEl>
                                        <p:attrNameLst>
                                          <p:attrName>style.visibility</p:attrName>
                                        </p:attrNameLst>
                                      </p:cBhvr>
                                      <p:to>
                                        <p:strVal val="visible"/>
                                      </p:to>
                                    </p:set>
                                    <p:animEffect transition="in" filter="checkerboard(across)">
                                      <p:cBhvr>
                                        <p:cTn id="12" dur="1000"/>
                                        <p:tgtEl>
                                          <p:spTgt spid="180230">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180230">
                                            <p:txEl>
                                              <p:pRg st="1" end="1"/>
                                            </p:txEl>
                                          </p:spTgt>
                                        </p:tgtEl>
                                        <p:attrNameLst>
                                          <p:attrName>style.visibility</p:attrName>
                                        </p:attrNameLst>
                                      </p:cBhvr>
                                      <p:to>
                                        <p:strVal val="visible"/>
                                      </p:to>
                                    </p:set>
                                    <p:animEffect transition="in" filter="diamond(in)">
                                      <p:cBhvr>
                                        <p:cTn id="17" dur="2000"/>
                                        <p:tgtEl>
                                          <p:spTgt spid="180230">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180230">
                                            <p:txEl>
                                              <p:pRg st="2" end="2"/>
                                            </p:txEl>
                                          </p:spTgt>
                                        </p:tgtEl>
                                        <p:attrNameLst>
                                          <p:attrName>style.visibility</p:attrName>
                                        </p:attrNameLst>
                                      </p:cBhvr>
                                      <p:to>
                                        <p:strVal val="visible"/>
                                      </p:to>
                                    </p:set>
                                    <p:animEffect transition="in" filter="checkerboard(across)">
                                      <p:cBhvr>
                                        <p:cTn id="22" dur="1000"/>
                                        <p:tgtEl>
                                          <p:spTgt spid="180230">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nodeType="clickEffect">
                                  <p:stCondLst>
                                    <p:cond delay="0"/>
                                  </p:stCondLst>
                                  <p:childTnLst>
                                    <p:set>
                                      <p:cBhvr>
                                        <p:cTn id="26" dur="1" fill="hold">
                                          <p:stCondLst>
                                            <p:cond delay="0"/>
                                          </p:stCondLst>
                                        </p:cTn>
                                        <p:tgtEl>
                                          <p:spTgt spid="180230">
                                            <p:txEl>
                                              <p:pRg st="3" end="3"/>
                                            </p:txEl>
                                          </p:spTgt>
                                        </p:tgtEl>
                                        <p:attrNameLst>
                                          <p:attrName>style.visibility</p:attrName>
                                        </p:attrNameLst>
                                      </p:cBhvr>
                                      <p:to>
                                        <p:strVal val="visible"/>
                                      </p:to>
                                    </p:set>
                                    <p:animEffect transition="in" filter="diamond(in)">
                                      <p:cBhvr>
                                        <p:cTn id="27" dur="2000"/>
                                        <p:tgtEl>
                                          <p:spTgt spid="18023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3" name="Rectangle 5"/>
          <p:cNvSpPr>
            <a:spLocks noChangeArrowheads="1"/>
          </p:cNvSpPr>
          <p:nvPr/>
        </p:nvSpPr>
        <p:spPr bwMode="auto">
          <a:xfrm>
            <a:off x="0" y="0"/>
            <a:ext cx="5118100" cy="5509200"/>
          </a:xfrm>
          <a:prstGeom prst="rect">
            <a:avLst/>
          </a:prstGeom>
          <a:noFill/>
          <a:ln w="9525" algn="ctr">
            <a:noFill/>
            <a:miter lim="800000"/>
            <a:headEnd/>
            <a:tailEnd/>
          </a:ln>
          <a:effectLst/>
        </p:spPr>
        <p:txBody>
          <a:bodyPr>
            <a:spAutoFit/>
          </a:bodyPr>
          <a:lstStyle/>
          <a:p>
            <a:pPr eaLnBrk="0" hangingPunct="0"/>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Nghệ</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thuật</a:t>
            </a:r>
            <a:r>
              <a:rPr lang="en-US" sz="3200" dirty="0">
                <a:solidFill>
                  <a:srgbClr val="0000FF"/>
                </a:solidFill>
                <a:latin typeface="Times New Roman" pitchFamily="18" charset="0"/>
                <a:cs typeface="Times New Roman" pitchFamily="18" charset="0"/>
              </a:rPr>
              <a:t>:</a:t>
            </a:r>
          </a:p>
          <a:p>
            <a:pPr eaLnBrk="0" hangingPunct="0"/>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Ẩn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dụ,so</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sánh,nói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quá</a:t>
            </a:r>
            <a:r>
              <a:rPr lang="en-US" sz="3200" dirty="0">
                <a:solidFill>
                  <a:srgbClr val="0000FF"/>
                </a:solidFill>
                <a:latin typeface="Times New Roman" pitchFamily="18" charset="0"/>
                <a:cs typeface="Times New Roman" pitchFamily="18" charset="0"/>
              </a:rPr>
              <a:t>:  </a:t>
            </a:r>
          </a:p>
          <a:p>
            <a:pPr eaLnBrk="0" hangingPunct="0"/>
            <a:r>
              <a:rPr lang="en-US" sz="3200" dirty="0" err="1">
                <a:solidFill>
                  <a:srgbClr val="0000FF"/>
                </a:solidFill>
                <a:latin typeface="Times New Roman" pitchFamily="18" charset="0"/>
                <a:cs typeface="Times New Roman" pitchFamily="18" charset="0"/>
              </a:rPr>
              <a:t>làm</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nổi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bật</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tài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hoa</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của</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ông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đồ</a:t>
            </a:r>
            <a:r>
              <a:rPr lang="en-US" sz="3200" dirty="0">
                <a:solidFill>
                  <a:srgbClr val="0000FF"/>
                </a:solidFill>
                <a:latin typeface="Times New Roman" pitchFamily="18" charset="0"/>
                <a:cs typeface="Times New Roman" pitchFamily="18" charset="0"/>
              </a:rPr>
              <a:t>.</a:t>
            </a:r>
          </a:p>
          <a:p>
            <a:pPr eaLnBrk="0" hangingPunct="0"/>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Nội</a:t>
            </a:r>
            <a:r>
              <a:rPr lang="en-US" sz="3200" dirty="0">
                <a:solidFill>
                  <a:srgbClr val="0000FF"/>
                </a:solidFill>
                <a:latin typeface="Times New Roman" pitchFamily="18" charset="0"/>
                <a:cs typeface="Times New Roman" pitchFamily="18" charset="0"/>
              </a:rPr>
              <a:t> dung: </a:t>
            </a:r>
          </a:p>
          <a:p>
            <a:pPr eaLnBrk="0" hangingPunct="0"/>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Ông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đồ</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thời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đắc</a:t>
            </a:r>
            <a:r>
              <a:rPr lang="en-US" sz="3200" dirty="0">
                <a:solidFill>
                  <a:srgbClr val="0000FF"/>
                </a:solidFill>
                <a:latin typeface="Times New Roman" pitchFamily="18" charset="0"/>
                <a:cs typeface="Times New Roman" pitchFamily="18" charset="0"/>
              </a:rPr>
              <a:t> ý </a:t>
            </a:r>
            <a:r>
              <a:rPr lang="en-US" sz="3200" dirty="0" err="1">
                <a:solidFill>
                  <a:srgbClr val="0000FF"/>
                </a:solidFill>
                <a:latin typeface="Times New Roman" pitchFamily="18" charset="0"/>
                <a:cs typeface="Times New Roman" pitchFamily="18" charset="0"/>
              </a:rPr>
              <a:t>là</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trung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tâm</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của</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sự</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chú</a:t>
            </a:r>
            <a:r>
              <a:rPr lang="en-US" sz="3200" dirty="0">
                <a:solidFill>
                  <a:srgbClr val="0000FF"/>
                </a:solidFill>
                <a:latin typeface="Times New Roman" pitchFamily="18" charset="0"/>
                <a:cs typeface="Times New Roman" pitchFamily="18" charset="0"/>
              </a:rPr>
              <a:t> ý </a:t>
            </a:r>
            <a:r>
              <a:rPr lang="en-US" sz="3200" dirty="0" err="1">
                <a:solidFill>
                  <a:srgbClr val="0000FF"/>
                </a:solidFill>
                <a:latin typeface="Times New Roman" pitchFamily="18" charset="0"/>
                <a:cs typeface="Times New Roman" pitchFamily="18" charset="0"/>
              </a:rPr>
              <a:t>và</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ngưỡng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mộ</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của</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mọi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người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tôn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vinh</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một</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thú</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chơi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tao</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nhã</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một</a:t>
            </a:r>
            <a:r>
              <a:rPr lang="en-US" sz="3200" dirty="0">
                <a:solidFill>
                  <a:srgbClr val="0000FF"/>
                </a:solidFill>
                <a:latin typeface="Times New Roman" pitchFamily="18" charset="0"/>
                <a:cs typeface="Times New Roman" pitchFamily="18" charset="0"/>
              </a:rPr>
              <a:t> con </a:t>
            </a:r>
            <a:r>
              <a:rPr lang="en-US" sz="3200" dirty="0" err="1">
                <a:solidFill>
                  <a:srgbClr val="0000FF"/>
                </a:solidFill>
                <a:latin typeface="Times New Roman" pitchFamily="18" charset="0"/>
                <a:cs typeface="Times New Roman" pitchFamily="18" charset="0"/>
              </a:rPr>
              <a:t>người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tài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hoa</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viết</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chữ</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đẹp</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một</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nét</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văn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hoá</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tết</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đặc</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sắc</a:t>
            </a:r>
            <a:r>
              <a:rPr lang="en-US" sz="3200" dirty="0">
                <a:solidFill>
                  <a:srgbClr val="0000FF"/>
                </a:solidFill>
                <a:latin typeface="Times New Roman" pitchFamily="18" charset="0"/>
                <a:cs typeface="Times New Roman" pitchFamily="18" charset="0"/>
              </a:rPr>
              <a:t>.</a:t>
            </a:r>
          </a:p>
        </p:txBody>
      </p:sp>
      <p:pic>
        <p:nvPicPr>
          <p:cNvPr id="22531" name="Picture 6" descr="ImageView[54]"/>
          <p:cNvPicPr>
            <a:picLocks noChangeAspect="1" noChangeArrowheads="1"/>
          </p:cNvPicPr>
          <p:nvPr/>
        </p:nvPicPr>
        <p:blipFill>
          <a:blip r:embed="rId2"/>
          <a:srcRect/>
          <a:stretch>
            <a:fillRect/>
          </a:stretch>
        </p:blipFill>
        <p:spPr bwMode="auto">
          <a:xfrm>
            <a:off x="4953001" y="0"/>
            <a:ext cx="5018352" cy="68580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81253">
                                            <p:txEl>
                                              <p:pRg st="0" end="0"/>
                                            </p:txEl>
                                          </p:spTgt>
                                        </p:tgtEl>
                                        <p:attrNameLst>
                                          <p:attrName>style.visibility</p:attrName>
                                        </p:attrNameLst>
                                      </p:cBhvr>
                                      <p:to>
                                        <p:strVal val="visible"/>
                                      </p:to>
                                    </p:set>
                                    <p:animEffect transition="in" filter="checkerboard(across)">
                                      <p:cBhvr>
                                        <p:cTn id="7" dur="2000"/>
                                        <p:tgtEl>
                                          <p:spTgt spid="18125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181253">
                                            <p:txEl>
                                              <p:pRg st="1" end="1"/>
                                            </p:txEl>
                                          </p:spTgt>
                                        </p:tgtEl>
                                        <p:attrNameLst>
                                          <p:attrName>style.visibility</p:attrName>
                                        </p:attrNameLst>
                                      </p:cBhvr>
                                      <p:to>
                                        <p:strVal val="visible"/>
                                      </p:to>
                                    </p:set>
                                    <p:animEffect transition="in" filter="diamond(in)">
                                      <p:cBhvr>
                                        <p:cTn id="12" dur="2000"/>
                                        <p:tgtEl>
                                          <p:spTgt spid="18125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181253">
                                            <p:txEl>
                                              <p:pRg st="2" end="2"/>
                                            </p:txEl>
                                          </p:spTgt>
                                        </p:tgtEl>
                                        <p:attrNameLst>
                                          <p:attrName>style.visibility</p:attrName>
                                        </p:attrNameLst>
                                      </p:cBhvr>
                                      <p:to>
                                        <p:strVal val="visible"/>
                                      </p:to>
                                    </p:set>
                                    <p:animEffect transition="in" filter="checkerboard(across)">
                                      <p:cBhvr>
                                        <p:cTn id="17" dur="1000"/>
                                        <p:tgtEl>
                                          <p:spTgt spid="18125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81253">
                                            <p:txEl>
                                              <p:pRg st="3" end="3"/>
                                            </p:txEl>
                                          </p:spTgt>
                                        </p:tgtEl>
                                        <p:attrNameLst>
                                          <p:attrName>style.visibility</p:attrName>
                                        </p:attrNameLst>
                                      </p:cBhvr>
                                      <p:to>
                                        <p:strVal val="visible"/>
                                      </p:to>
                                    </p:set>
                                    <p:animEffect transition="in" filter="blinds(horizontal)">
                                      <p:cBhvr>
                                        <p:cTn id="22" dur="2000"/>
                                        <p:tgtEl>
                                          <p:spTgt spid="18125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nodeType="clickEffect">
                                  <p:stCondLst>
                                    <p:cond delay="0"/>
                                  </p:stCondLst>
                                  <p:childTnLst>
                                    <p:set>
                                      <p:cBhvr>
                                        <p:cTn id="26" dur="1" fill="hold">
                                          <p:stCondLst>
                                            <p:cond delay="0"/>
                                          </p:stCondLst>
                                        </p:cTn>
                                        <p:tgtEl>
                                          <p:spTgt spid="181253">
                                            <p:txEl>
                                              <p:pRg st="4" end="4"/>
                                            </p:txEl>
                                          </p:spTgt>
                                        </p:tgtEl>
                                        <p:attrNameLst>
                                          <p:attrName>style.visibility</p:attrName>
                                        </p:attrNameLst>
                                      </p:cBhvr>
                                      <p:to>
                                        <p:strVal val="visible"/>
                                      </p:to>
                                    </p:set>
                                    <p:animEffect transition="in" filter="diamond(in)">
                                      <p:cBhvr>
                                        <p:cTn id="27" dur="2000"/>
                                        <p:tgtEl>
                                          <p:spTgt spid="18125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81" name="Picture 5" descr="Xem ảnh với kích cỡ đầy đủ">
            <a:hlinkClick r:id="rId2"/>
          </p:cNvPr>
          <p:cNvPicPr>
            <a:picLocks noChangeAspect="1" noChangeArrowheads="1"/>
          </p:cNvPicPr>
          <p:nvPr/>
        </p:nvPicPr>
        <p:blipFill>
          <a:blip r:embed="rId3"/>
          <a:srcRect/>
          <a:stretch>
            <a:fillRect/>
          </a:stretch>
        </p:blipFill>
        <p:spPr bwMode="auto">
          <a:xfrm>
            <a:off x="5035550" y="3048000"/>
            <a:ext cx="4870450" cy="3810000"/>
          </a:xfrm>
          <a:prstGeom prst="rect">
            <a:avLst/>
          </a:prstGeom>
          <a:noFill/>
          <a:ln w="9525">
            <a:solidFill>
              <a:srgbClr val="FF9900"/>
            </a:solidFill>
            <a:miter lim="800000"/>
            <a:headEnd/>
            <a:tailEnd/>
          </a:ln>
        </p:spPr>
      </p:pic>
      <p:pic>
        <p:nvPicPr>
          <p:cNvPr id="152582" name="Picture 6" descr="ongdo23"/>
          <p:cNvPicPr>
            <a:picLocks noChangeAspect="1" noChangeArrowheads="1"/>
          </p:cNvPicPr>
          <p:nvPr/>
        </p:nvPicPr>
        <p:blipFill>
          <a:blip r:embed="rId4"/>
          <a:srcRect/>
          <a:stretch>
            <a:fillRect/>
          </a:stretch>
        </p:blipFill>
        <p:spPr bwMode="auto">
          <a:xfrm>
            <a:off x="0" y="0"/>
            <a:ext cx="4953000" cy="3048000"/>
          </a:xfrm>
          <a:prstGeom prst="rect">
            <a:avLst/>
          </a:prstGeom>
          <a:noFill/>
          <a:ln w="38100">
            <a:solidFill>
              <a:srgbClr val="FF9900"/>
            </a:solidFill>
            <a:miter lim="800000"/>
            <a:headEnd/>
            <a:tailEnd/>
          </a:ln>
          <a:effectLst/>
        </p:spPr>
      </p:pic>
      <p:pic>
        <p:nvPicPr>
          <p:cNvPr id="152583" name="Picture 7" descr="Hoa-dao"/>
          <p:cNvPicPr>
            <a:picLocks noChangeAspect="1" noChangeArrowheads="1"/>
          </p:cNvPicPr>
          <p:nvPr/>
        </p:nvPicPr>
        <p:blipFill>
          <a:blip r:embed="rId5"/>
          <a:srcRect/>
          <a:stretch>
            <a:fillRect/>
          </a:stretch>
        </p:blipFill>
        <p:spPr bwMode="auto">
          <a:xfrm>
            <a:off x="5035550" y="0"/>
            <a:ext cx="4870450" cy="3048000"/>
          </a:xfrm>
          <a:prstGeom prst="rect">
            <a:avLst/>
          </a:prstGeom>
          <a:noFill/>
          <a:ln w="28575">
            <a:solidFill>
              <a:srgbClr val="FF9900"/>
            </a:solidFill>
            <a:miter lim="800000"/>
            <a:headEnd/>
            <a:tailEnd/>
          </a:ln>
        </p:spPr>
      </p:pic>
      <p:pic>
        <p:nvPicPr>
          <p:cNvPr id="152586" name="Picture 10" descr="mjjl"/>
          <p:cNvPicPr>
            <a:picLocks noChangeAspect="1" noChangeArrowheads="1"/>
          </p:cNvPicPr>
          <p:nvPr/>
        </p:nvPicPr>
        <p:blipFill>
          <a:blip r:embed="rId6"/>
          <a:srcRect/>
          <a:stretch>
            <a:fillRect/>
          </a:stretch>
        </p:blipFill>
        <p:spPr bwMode="auto">
          <a:xfrm>
            <a:off x="0" y="3048000"/>
            <a:ext cx="4953000" cy="38100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52583"/>
                                        </p:tgtEl>
                                        <p:attrNameLst>
                                          <p:attrName>style.visibility</p:attrName>
                                        </p:attrNameLst>
                                      </p:cBhvr>
                                      <p:to>
                                        <p:strVal val="visible"/>
                                      </p:to>
                                    </p:set>
                                    <p:animEffect transition="in" filter="diamond(in)">
                                      <p:cBhvr>
                                        <p:cTn id="7" dur="2000"/>
                                        <p:tgtEl>
                                          <p:spTgt spid="1525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152582"/>
                                        </p:tgtEl>
                                        <p:attrNameLst>
                                          <p:attrName>style.visibility</p:attrName>
                                        </p:attrNameLst>
                                      </p:cBhvr>
                                      <p:to>
                                        <p:strVal val="visible"/>
                                      </p:to>
                                    </p:set>
                                    <p:anim calcmode="lin" valueType="num">
                                      <p:cBhvr additive="base">
                                        <p:cTn id="12" dur="2000" fill="hold"/>
                                        <p:tgtEl>
                                          <p:spTgt spid="152582"/>
                                        </p:tgtEl>
                                        <p:attrNameLst>
                                          <p:attrName>ppt_x</p:attrName>
                                        </p:attrNameLst>
                                      </p:cBhvr>
                                      <p:tavLst>
                                        <p:tav tm="0">
                                          <p:val>
                                            <p:strVal val="#ppt_x"/>
                                          </p:val>
                                        </p:tav>
                                        <p:tav tm="100000">
                                          <p:val>
                                            <p:strVal val="#ppt_x"/>
                                          </p:val>
                                        </p:tav>
                                      </p:tavLst>
                                    </p:anim>
                                    <p:anim calcmode="lin" valueType="num">
                                      <p:cBhvr additive="base">
                                        <p:cTn id="13" dur="2000" fill="hold"/>
                                        <p:tgtEl>
                                          <p:spTgt spid="152582"/>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nodeType="clickEffect">
                                  <p:stCondLst>
                                    <p:cond delay="0"/>
                                  </p:stCondLst>
                                  <p:childTnLst>
                                    <p:set>
                                      <p:cBhvr>
                                        <p:cTn id="17" dur="1" fill="hold">
                                          <p:stCondLst>
                                            <p:cond delay="0"/>
                                          </p:stCondLst>
                                        </p:cTn>
                                        <p:tgtEl>
                                          <p:spTgt spid="152581"/>
                                        </p:tgtEl>
                                        <p:attrNameLst>
                                          <p:attrName>style.visibility</p:attrName>
                                        </p:attrNameLst>
                                      </p:cBhvr>
                                      <p:to>
                                        <p:strVal val="visible"/>
                                      </p:to>
                                    </p:set>
                                    <p:animEffect transition="in" filter="box(in)">
                                      <p:cBhvr>
                                        <p:cTn id="18" dur="2000"/>
                                        <p:tgtEl>
                                          <p:spTgt spid="15258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8" presetClass="entr" presetSubtype="16" fill="hold" nodeType="clickEffect">
                                  <p:stCondLst>
                                    <p:cond delay="0"/>
                                  </p:stCondLst>
                                  <p:childTnLst>
                                    <p:set>
                                      <p:cBhvr>
                                        <p:cTn id="22" dur="1" fill="hold">
                                          <p:stCondLst>
                                            <p:cond delay="0"/>
                                          </p:stCondLst>
                                        </p:cTn>
                                        <p:tgtEl>
                                          <p:spTgt spid="152586"/>
                                        </p:tgtEl>
                                        <p:attrNameLst>
                                          <p:attrName>style.visibility</p:attrName>
                                        </p:attrNameLst>
                                      </p:cBhvr>
                                      <p:to>
                                        <p:strVal val="visible"/>
                                      </p:to>
                                    </p:set>
                                    <p:animEffect transition="in" filter="diamond(in)">
                                      <p:cBhvr>
                                        <p:cTn id="23" dur="2000"/>
                                        <p:tgtEl>
                                          <p:spTgt spid="152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Text Box 4">
            <a:extLst>
              <a:ext uri="{FF2B5EF4-FFF2-40B4-BE49-F238E27FC236}">
                <a16:creationId xmlns:a16="http://schemas.microsoft.com/office/drawing/2014/main" xmlns="" id="{A71B2A8C-50CB-465B-A6D2-1AC70709E62C}"/>
              </a:ext>
            </a:extLst>
          </p:cNvPr>
          <p:cNvSpPr txBox="1">
            <a:spLocks noChangeArrowheads="1"/>
          </p:cNvSpPr>
          <p:nvPr/>
        </p:nvSpPr>
        <p:spPr bwMode="auto">
          <a:xfrm>
            <a:off x="0" y="0"/>
            <a:ext cx="9601200" cy="592138"/>
          </a:xfrm>
          <a:prstGeom prst="rect">
            <a:avLst/>
          </a:prstGeom>
          <a:solidFill>
            <a:srgbClr val="33CCCC"/>
          </a:solidFill>
          <a:ln w="12700" cap="sq">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3200" b="1">
                <a:solidFill>
                  <a:srgbClr val="A50021"/>
                </a:solidFill>
              </a:rPr>
              <a:t>2. Ông đồ thời tàn</a:t>
            </a:r>
          </a:p>
        </p:txBody>
      </p:sp>
      <p:sp>
        <p:nvSpPr>
          <p:cNvPr id="97286" name="Text Box 6">
            <a:extLst>
              <a:ext uri="{FF2B5EF4-FFF2-40B4-BE49-F238E27FC236}">
                <a16:creationId xmlns:a16="http://schemas.microsoft.com/office/drawing/2014/main" xmlns="" id="{68FCDDFE-418F-4400-9457-E3412EEE77A7}"/>
              </a:ext>
            </a:extLst>
          </p:cNvPr>
          <p:cNvSpPr txBox="1">
            <a:spLocks noChangeArrowheads="1"/>
          </p:cNvSpPr>
          <p:nvPr/>
        </p:nvSpPr>
        <p:spPr bwMode="auto">
          <a:xfrm>
            <a:off x="0" y="838200"/>
            <a:ext cx="5335588" cy="519113"/>
          </a:xfrm>
          <a:prstGeom prst="rect">
            <a:avLst/>
          </a:prstGeom>
          <a:solidFill>
            <a:srgbClr val="00008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2800">
                <a:solidFill>
                  <a:schemeClr val="bg1"/>
                </a:solidFill>
              </a:rPr>
              <a:t>Khổ 3: </a:t>
            </a:r>
            <a:r>
              <a:rPr lang="en-US" altLang="en-US" sz="2800" b="1">
                <a:solidFill>
                  <a:schemeClr val="bg1"/>
                </a:solidFill>
              </a:rPr>
              <a:t>Ông đồ vắng khách</a:t>
            </a:r>
          </a:p>
        </p:txBody>
      </p:sp>
      <p:sp>
        <p:nvSpPr>
          <p:cNvPr id="97287" name="Text Box 7">
            <a:extLst>
              <a:ext uri="{FF2B5EF4-FFF2-40B4-BE49-F238E27FC236}">
                <a16:creationId xmlns:a16="http://schemas.microsoft.com/office/drawing/2014/main" xmlns="" id="{D42A517B-1343-4B03-AE0E-51817DA641CF}"/>
              </a:ext>
            </a:extLst>
          </p:cNvPr>
          <p:cNvSpPr txBox="1">
            <a:spLocks noChangeArrowheads="1"/>
          </p:cNvSpPr>
          <p:nvPr/>
        </p:nvSpPr>
        <p:spPr bwMode="auto">
          <a:xfrm>
            <a:off x="5486400" y="914400"/>
            <a:ext cx="4343400" cy="2109788"/>
          </a:xfrm>
          <a:prstGeom prst="rect">
            <a:avLst/>
          </a:prstGeom>
          <a:solidFill>
            <a:srgbClr val="CCFF33"/>
          </a:solidFill>
          <a:ln w="9525">
            <a:solidFill>
              <a:srgbClr val="3366FF"/>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b="1">
                <a:solidFill>
                  <a:srgbClr val="A50021"/>
                </a:solidFill>
              </a:rPr>
              <a:t>Nhưng mỗi năm mỗi vắng</a:t>
            </a:r>
          </a:p>
          <a:p>
            <a:pPr eaLnBrk="1" hangingPunct="1">
              <a:spcBef>
                <a:spcPct val="50000"/>
              </a:spcBef>
            </a:pPr>
            <a:r>
              <a:rPr lang="en-US" altLang="en-US" b="1">
                <a:solidFill>
                  <a:srgbClr val="A50021"/>
                </a:solidFill>
              </a:rPr>
              <a:t>Người thuê viết nay đâu?</a:t>
            </a:r>
          </a:p>
          <a:p>
            <a:pPr eaLnBrk="1" hangingPunct="1">
              <a:spcBef>
                <a:spcPct val="50000"/>
              </a:spcBef>
            </a:pPr>
            <a:r>
              <a:rPr lang="en-US" altLang="en-US" b="1">
                <a:solidFill>
                  <a:srgbClr val="A50021"/>
                </a:solidFill>
              </a:rPr>
              <a:t>Giấy đỏ buồn không thắm</a:t>
            </a:r>
          </a:p>
          <a:p>
            <a:pPr eaLnBrk="1" hangingPunct="1">
              <a:spcBef>
                <a:spcPct val="50000"/>
              </a:spcBef>
            </a:pPr>
            <a:r>
              <a:rPr lang="en-US" altLang="en-US" b="1">
                <a:solidFill>
                  <a:srgbClr val="A50021"/>
                </a:solidFill>
              </a:rPr>
              <a:t>Mực đọng trong nghiên sầu.</a:t>
            </a:r>
            <a:endParaRPr lang="en-US" altLang="en-US" b="1">
              <a:solidFill>
                <a:srgbClr val="A50021"/>
              </a:solidFill>
              <a:latin typeface=".VnArial Narrow" pitchFamily="34" charset="0"/>
            </a:endParaRPr>
          </a:p>
        </p:txBody>
      </p:sp>
      <p:pic>
        <p:nvPicPr>
          <p:cNvPr id="97288" name="Picture 8">
            <a:extLst>
              <a:ext uri="{FF2B5EF4-FFF2-40B4-BE49-F238E27FC236}">
                <a16:creationId xmlns:a16="http://schemas.microsoft.com/office/drawing/2014/main" xmlns="" id="{9EE576B4-D28A-4AD2-BFD3-789E9AA3B98A}"/>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2133600"/>
            <a:ext cx="5181600" cy="4724400"/>
          </a:xfrm>
          <a:prstGeom prst="rect">
            <a:avLst/>
          </a:prstGeom>
          <a:noFill/>
          <a:extLst>
            <a:ext uri="{909E8E84-426E-40DD-AFC4-6F175D3DCCD1}">
              <a14:hiddenFill xmlns:a14="http://schemas.microsoft.com/office/drawing/2010/main" xmlns="">
                <a:solidFill>
                  <a:srgbClr val="FFFFFF"/>
                </a:solidFill>
              </a14:hiddenFill>
            </a:ext>
          </a:extLst>
        </p:spPr>
      </p:pic>
      <p:pic>
        <p:nvPicPr>
          <p:cNvPr id="97289" name="Picture 9">
            <a:extLst>
              <a:ext uri="{FF2B5EF4-FFF2-40B4-BE49-F238E27FC236}">
                <a16:creationId xmlns:a16="http://schemas.microsoft.com/office/drawing/2014/main" xmlns="" id="{65CCCC93-226E-4C9D-97E6-5FF696BC1DBA}"/>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l="25011" t="46667" r="-15964" b="-16667"/>
          <a:stretch>
            <a:fillRect/>
          </a:stretch>
        </p:blipFill>
        <p:spPr bwMode="auto">
          <a:xfrm>
            <a:off x="2743200" y="4495800"/>
            <a:ext cx="2146300" cy="1981200"/>
          </a:xfrm>
          <a:prstGeom prst="rect">
            <a:avLst/>
          </a:prstGeom>
          <a:noFill/>
          <a:extLst>
            <a:ext uri="{909E8E84-426E-40DD-AFC4-6F175D3DCCD1}">
              <a14:hiddenFill xmlns:a14="http://schemas.microsoft.com/office/drawing/2010/main" xmlns="">
                <a:solidFill>
                  <a:srgbClr val="FFFFFF"/>
                </a:solidFill>
              </a14:hiddenFill>
            </a:ext>
          </a:extLst>
        </p:spPr>
      </p:pic>
      <p:pic>
        <p:nvPicPr>
          <p:cNvPr id="97290" name="Picture 10">
            <a:extLst>
              <a:ext uri="{FF2B5EF4-FFF2-40B4-BE49-F238E27FC236}">
                <a16:creationId xmlns:a16="http://schemas.microsoft.com/office/drawing/2014/main" xmlns="" id="{0E14C863-6D34-4B7D-9DDB-A46DDC7B1E21}"/>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t="19925" r="18286"/>
          <a:stretch>
            <a:fillRect/>
          </a:stretch>
        </p:blipFill>
        <p:spPr bwMode="auto">
          <a:xfrm>
            <a:off x="2743200" y="5257800"/>
            <a:ext cx="914400" cy="733425"/>
          </a:xfrm>
          <a:prstGeom prst="rect">
            <a:avLst/>
          </a:prstGeom>
          <a:solidFill>
            <a:schemeClr val="bg1"/>
          </a:solidFill>
          <a:ln w="9525">
            <a:solidFill>
              <a:srgbClr val="FFFFCC"/>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97286"/>
                                        </p:tgtEl>
                                        <p:attrNameLst>
                                          <p:attrName>style.visibility</p:attrName>
                                        </p:attrNameLst>
                                      </p:cBhvr>
                                      <p:to>
                                        <p:strVal val="visible"/>
                                      </p:to>
                                    </p:set>
                                    <p:anim calcmode="lin" valueType="num">
                                      <p:cBhvr>
                                        <p:cTn id="7" dur="1000" fill="hold"/>
                                        <p:tgtEl>
                                          <p:spTgt spid="97286"/>
                                        </p:tgtEl>
                                        <p:attrNameLst>
                                          <p:attrName>ppt_w</p:attrName>
                                        </p:attrNameLst>
                                      </p:cBhvr>
                                      <p:tavLst>
                                        <p:tav tm="0">
                                          <p:val>
                                            <p:strVal val="#ppt_w+.3"/>
                                          </p:val>
                                        </p:tav>
                                        <p:tav tm="100000">
                                          <p:val>
                                            <p:strVal val="#ppt_w"/>
                                          </p:val>
                                        </p:tav>
                                      </p:tavLst>
                                    </p:anim>
                                    <p:anim calcmode="lin" valueType="num">
                                      <p:cBhvr>
                                        <p:cTn id="8" dur="1000" fill="hold"/>
                                        <p:tgtEl>
                                          <p:spTgt spid="97286"/>
                                        </p:tgtEl>
                                        <p:attrNameLst>
                                          <p:attrName>ppt_h</p:attrName>
                                        </p:attrNameLst>
                                      </p:cBhvr>
                                      <p:tavLst>
                                        <p:tav tm="0">
                                          <p:val>
                                            <p:strVal val="#ppt_h"/>
                                          </p:val>
                                        </p:tav>
                                        <p:tav tm="100000">
                                          <p:val>
                                            <p:strVal val="#ppt_h"/>
                                          </p:val>
                                        </p:tav>
                                      </p:tavLst>
                                    </p:anim>
                                    <p:animEffect transition="in" filter="fade">
                                      <p:cBhvr>
                                        <p:cTn id="9" dur="1000"/>
                                        <p:tgtEl>
                                          <p:spTgt spid="9728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97287">
                                            <p:bg/>
                                          </p:spTgt>
                                        </p:tgtEl>
                                        <p:attrNameLst>
                                          <p:attrName>style.visibility</p:attrName>
                                        </p:attrNameLst>
                                      </p:cBhvr>
                                      <p:to>
                                        <p:strVal val="visible"/>
                                      </p:to>
                                    </p:set>
                                    <p:anim calcmode="lin" valueType="num">
                                      <p:cBhvr>
                                        <p:cTn id="14" dur="1000" fill="hold"/>
                                        <p:tgtEl>
                                          <p:spTgt spid="97287">
                                            <p:bg/>
                                          </p:spTgt>
                                        </p:tgtEl>
                                        <p:attrNameLst>
                                          <p:attrName>ppt_x</p:attrName>
                                        </p:attrNameLst>
                                      </p:cBhvr>
                                      <p:tavLst>
                                        <p:tav tm="0">
                                          <p:val>
                                            <p:strVal val="#ppt_x-.2"/>
                                          </p:val>
                                        </p:tav>
                                        <p:tav tm="100000">
                                          <p:val>
                                            <p:strVal val="#ppt_x"/>
                                          </p:val>
                                        </p:tav>
                                      </p:tavLst>
                                    </p:anim>
                                    <p:anim calcmode="lin" valueType="num">
                                      <p:cBhvr>
                                        <p:cTn id="15" dur="1000" fill="hold"/>
                                        <p:tgtEl>
                                          <p:spTgt spid="97287">
                                            <p:bg/>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97287">
                                            <p:bg/>
                                          </p:spTgt>
                                        </p:tgtEl>
                                      </p:cBhvr>
                                    </p:animEffect>
                                  </p:childTnLst>
                                </p:cTn>
                              </p:par>
                              <p:par>
                                <p:cTn id="17" presetID="29" presetClass="entr" presetSubtype="0" fill="hold" grpId="0" nodeType="withEffect">
                                  <p:stCondLst>
                                    <p:cond delay="0"/>
                                  </p:stCondLst>
                                  <p:childTnLst>
                                    <p:set>
                                      <p:cBhvr>
                                        <p:cTn id="18" dur="1" fill="hold">
                                          <p:stCondLst>
                                            <p:cond delay="0"/>
                                          </p:stCondLst>
                                        </p:cTn>
                                        <p:tgtEl>
                                          <p:spTgt spid="97287">
                                            <p:txEl>
                                              <p:pRg st="0" end="0"/>
                                            </p:txEl>
                                          </p:spTgt>
                                        </p:tgtEl>
                                        <p:attrNameLst>
                                          <p:attrName>style.visibility</p:attrName>
                                        </p:attrNameLst>
                                      </p:cBhvr>
                                      <p:to>
                                        <p:strVal val="visible"/>
                                      </p:to>
                                    </p:set>
                                    <p:anim calcmode="lin" valueType="num">
                                      <p:cBhvr>
                                        <p:cTn id="19" dur="1000" fill="hold"/>
                                        <p:tgtEl>
                                          <p:spTgt spid="97287">
                                            <p:txEl>
                                              <p:pRg st="0" end="0"/>
                                            </p:txEl>
                                          </p:spTgt>
                                        </p:tgtEl>
                                        <p:attrNameLst>
                                          <p:attrName>ppt_x</p:attrName>
                                        </p:attrNameLst>
                                      </p:cBhvr>
                                      <p:tavLst>
                                        <p:tav tm="0">
                                          <p:val>
                                            <p:strVal val="#ppt_x-.2"/>
                                          </p:val>
                                        </p:tav>
                                        <p:tav tm="100000">
                                          <p:val>
                                            <p:strVal val="#ppt_x"/>
                                          </p:val>
                                        </p:tav>
                                      </p:tavLst>
                                    </p:anim>
                                    <p:anim calcmode="lin" valueType="num">
                                      <p:cBhvr>
                                        <p:cTn id="20" dur="1000" fill="hold"/>
                                        <p:tgtEl>
                                          <p:spTgt spid="9728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97287">
                                            <p:txEl>
                                              <p:pRg st="0" end="0"/>
                                            </p:txEl>
                                          </p:spTgt>
                                        </p:tgtEl>
                                      </p:cBhvr>
                                    </p:animEffect>
                                  </p:childTnLst>
                                </p:cTn>
                              </p:par>
                              <p:par>
                                <p:cTn id="22" presetID="29" presetClass="entr" presetSubtype="0" fill="hold" grpId="0" nodeType="withEffect">
                                  <p:stCondLst>
                                    <p:cond delay="0"/>
                                  </p:stCondLst>
                                  <p:childTnLst>
                                    <p:set>
                                      <p:cBhvr>
                                        <p:cTn id="23" dur="1" fill="hold">
                                          <p:stCondLst>
                                            <p:cond delay="0"/>
                                          </p:stCondLst>
                                        </p:cTn>
                                        <p:tgtEl>
                                          <p:spTgt spid="97287">
                                            <p:txEl>
                                              <p:pRg st="1" end="1"/>
                                            </p:txEl>
                                          </p:spTgt>
                                        </p:tgtEl>
                                        <p:attrNameLst>
                                          <p:attrName>style.visibility</p:attrName>
                                        </p:attrNameLst>
                                      </p:cBhvr>
                                      <p:to>
                                        <p:strVal val="visible"/>
                                      </p:to>
                                    </p:set>
                                    <p:anim calcmode="lin" valueType="num">
                                      <p:cBhvr>
                                        <p:cTn id="24" dur="1000" fill="hold"/>
                                        <p:tgtEl>
                                          <p:spTgt spid="97287">
                                            <p:txEl>
                                              <p:pRg st="1" end="1"/>
                                            </p:txEl>
                                          </p:spTgt>
                                        </p:tgtEl>
                                        <p:attrNameLst>
                                          <p:attrName>ppt_x</p:attrName>
                                        </p:attrNameLst>
                                      </p:cBhvr>
                                      <p:tavLst>
                                        <p:tav tm="0">
                                          <p:val>
                                            <p:strVal val="#ppt_x-.2"/>
                                          </p:val>
                                        </p:tav>
                                        <p:tav tm="100000">
                                          <p:val>
                                            <p:strVal val="#ppt_x"/>
                                          </p:val>
                                        </p:tav>
                                      </p:tavLst>
                                    </p:anim>
                                    <p:anim calcmode="lin" valueType="num">
                                      <p:cBhvr>
                                        <p:cTn id="25" dur="1000" fill="hold"/>
                                        <p:tgtEl>
                                          <p:spTgt spid="97287">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97287">
                                            <p:txEl>
                                              <p:pRg st="1" end="1"/>
                                            </p:txEl>
                                          </p:spTgt>
                                        </p:tgtEl>
                                      </p:cBhvr>
                                    </p:animEffect>
                                  </p:childTnLst>
                                </p:cTn>
                              </p:par>
                              <p:par>
                                <p:cTn id="27" presetID="29" presetClass="entr" presetSubtype="0" fill="hold" grpId="0" nodeType="withEffect">
                                  <p:stCondLst>
                                    <p:cond delay="0"/>
                                  </p:stCondLst>
                                  <p:childTnLst>
                                    <p:set>
                                      <p:cBhvr>
                                        <p:cTn id="28" dur="1" fill="hold">
                                          <p:stCondLst>
                                            <p:cond delay="0"/>
                                          </p:stCondLst>
                                        </p:cTn>
                                        <p:tgtEl>
                                          <p:spTgt spid="97287">
                                            <p:txEl>
                                              <p:pRg st="2" end="2"/>
                                            </p:txEl>
                                          </p:spTgt>
                                        </p:tgtEl>
                                        <p:attrNameLst>
                                          <p:attrName>style.visibility</p:attrName>
                                        </p:attrNameLst>
                                      </p:cBhvr>
                                      <p:to>
                                        <p:strVal val="visible"/>
                                      </p:to>
                                    </p:set>
                                    <p:anim calcmode="lin" valueType="num">
                                      <p:cBhvr>
                                        <p:cTn id="29" dur="1000" fill="hold"/>
                                        <p:tgtEl>
                                          <p:spTgt spid="97287">
                                            <p:txEl>
                                              <p:pRg st="2" end="2"/>
                                            </p:txEl>
                                          </p:spTgt>
                                        </p:tgtEl>
                                        <p:attrNameLst>
                                          <p:attrName>ppt_x</p:attrName>
                                        </p:attrNameLst>
                                      </p:cBhvr>
                                      <p:tavLst>
                                        <p:tav tm="0">
                                          <p:val>
                                            <p:strVal val="#ppt_x-.2"/>
                                          </p:val>
                                        </p:tav>
                                        <p:tav tm="100000">
                                          <p:val>
                                            <p:strVal val="#ppt_x"/>
                                          </p:val>
                                        </p:tav>
                                      </p:tavLst>
                                    </p:anim>
                                    <p:anim calcmode="lin" valueType="num">
                                      <p:cBhvr>
                                        <p:cTn id="30" dur="1000" fill="hold"/>
                                        <p:tgtEl>
                                          <p:spTgt spid="97287">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97287">
                                            <p:txEl>
                                              <p:pRg st="2" end="2"/>
                                            </p:txEl>
                                          </p:spTgt>
                                        </p:tgtEl>
                                      </p:cBhvr>
                                    </p:animEffect>
                                  </p:childTnLst>
                                </p:cTn>
                              </p:par>
                              <p:par>
                                <p:cTn id="32" presetID="29" presetClass="entr" presetSubtype="0" fill="hold" grpId="0" nodeType="withEffect">
                                  <p:stCondLst>
                                    <p:cond delay="0"/>
                                  </p:stCondLst>
                                  <p:childTnLst>
                                    <p:set>
                                      <p:cBhvr>
                                        <p:cTn id="33" dur="1" fill="hold">
                                          <p:stCondLst>
                                            <p:cond delay="0"/>
                                          </p:stCondLst>
                                        </p:cTn>
                                        <p:tgtEl>
                                          <p:spTgt spid="97287">
                                            <p:txEl>
                                              <p:pRg st="3" end="3"/>
                                            </p:txEl>
                                          </p:spTgt>
                                        </p:tgtEl>
                                        <p:attrNameLst>
                                          <p:attrName>style.visibility</p:attrName>
                                        </p:attrNameLst>
                                      </p:cBhvr>
                                      <p:to>
                                        <p:strVal val="visible"/>
                                      </p:to>
                                    </p:set>
                                    <p:anim calcmode="lin" valueType="num">
                                      <p:cBhvr>
                                        <p:cTn id="34" dur="1000" fill="hold"/>
                                        <p:tgtEl>
                                          <p:spTgt spid="97287">
                                            <p:txEl>
                                              <p:pRg st="3" end="3"/>
                                            </p:txEl>
                                          </p:spTgt>
                                        </p:tgtEl>
                                        <p:attrNameLst>
                                          <p:attrName>ppt_x</p:attrName>
                                        </p:attrNameLst>
                                      </p:cBhvr>
                                      <p:tavLst>
                                        <p:tav tm="0">
                                          <p:val>
                                            <p:strVal val="#ppt_x-.2"/>
                                          </p:val>
                                        </p:tav>
                                        <p:tav tm="100000">
                                          <p:val>
                                            <p:strVal val="#ppt_x"/>
                                          </p:val>
                                        </p:tav>
                                      </p:tavLst>
                                    </p:anim>
                                    <p:anim calcmode="lin" valueType="num">
                                      <p:cBhvr>
                                        <p:cTn id="35" dur="1000" fill="hold"/>
                                        <p:tgtEl>
                                          <p:spTgt spid="97287">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6" dur="1000"/>
                                        <p:tgtEl>
                                          <p:spTgt spid="972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6" grpId="0" animBg="1"/>
      <p:bldP spid="97287" grpId="0" build="allAtOnce"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a:extLst>
              <a:ext uri="{FF2B5EF4-FFF2-40B4-BE49-F238E27FC236}">
                <a16:creationId xmlns:a16="http://schemas.microsoft.com/office/drawing/2014/main" xmlns="" id="{0DA6A927-CAAD-44E8-A468-2B536475CF6A}"/>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410200" y="3200400"/>
            <a:ext cx="4197350" cy="3443288"/>
          </a:xfrm>
          <a:prstGeom prst="rect">
            <a:avLst/>
          </a:prstGeom>
          <a:noFill/>
          <a:extLst>
            <a:ext uri="{909E8E84-426E-40DD-AFC4-6F175D3DCCD1}">
              <a14:hiddenFill xmlns:a14="http://schemas.microsoft.com/office/drawing/2010/main" xmlns="">
                <a:solidFill>
                  <a:srgbClr val="FFFFFF"/>
                </a:solidFill>
              </a14:hiddenFill>
            </a:ext>
          </a:extLst>
        </p:spPr>
      </p:pic>
      <p:pic>
        <p:nvPicPr>
          <p:cNvPr id="40963" name="Picture 3">
            <a:extLst>
              <a:ext uri="{FF2B5EF4-FFF2-40B4-BE49-F238E27FC236}">
                <a16:creationId xmlns:a16="http://schemas.microsoft.com/office/drawing/2014/main" xmlns="" id="{6610A083-CB0E-4810-9700-410001688AED}"/>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l="25011" t="46667" r="-15964" b="-16667"/>
          <a:stretch>
            <a:fillRect/>
          </a:stretch>
        </p:blipFill>
        <p:spPr bwMode="auto">
          <a:xfrm>
            <a:off x="8153400" y="4419600"/>
            <a:ext cx="2146300" cy="1981200"/>
          </a:xfrm>
          <a:prstGeom prst="rect">
            <a:avLst/>
          </a:prstGeom>
          <a:noFill/>
          <a:extLst>
            <a:ext uri="{909E8E84-426E-40DD-AFC4-6F175D3DCCD1}">
              <a14:hiddenFill xmlns:a14="http://schemas.microsoft.com/office/drawing/2010/main" xmlns="">
                <a:solidFill>
                  <a:srgbClr val="FFFFFF"/>
                </a:solidFill>
              </a14:hiddenFill>
            </a:ext>
          </a:extLst>
        </p:spPr>
      </p:pic>
      <p:pic>
        <p:nvPicPr>
          <p:cNvPr id="40964" name="Picture 4">
            <a:extLst>
              <a:ext uri="{FF2B5EF4-FFF2-40B4-BE49-F238E27FC236}">
                <a16:creationId xmlns:a16="http://schemas.microsoft.com/office/drawing/2014/main" xmlns="" id="{48D6F8A4-1B45-472E-ACB6-FFE7A1E3E17B}"/>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t="19925" r="18286"/>
          <a:stretch>
            <a:fillRect/>
          </a:stretch>
        </p:blipFill>
        <p:spPr bwMode="auto">
          <a:xfrm>
            <a:off x="8153400" y="5257800"/>
            <a:ext cx="914400" cy="733425"/>
          </a:xfrm>
          <a:prstGeom prst="rect">
            <a:avLst/>
          </a:prstGeom>
          <a:solidFill>
            <a:schemeClr val="bg1"/>
          </a:solidFill>
          <a:ln w="9525">
            <a:solidFill>
              <a:srgbClr val="FFFFCC"/>
            </a:solidFill>
            <a:miter lim="800000"/>
            <a:headEnd/>
            <a:tailEnd/>
          </a:ln>
        </p:spPr>
      </p:pic>
      <p:sp>
        <p:nvSpPr>
          <p:cNvPr id="40965" name="Text Box 5">
            <a:extLst>
              <a:ext uri="{FF2B5EF4-FFF2-40B4-BE49-F238E27FC236}">
                <a16:creationId xmlns:a16="http://schemas.microsoft.com/office/drawing/2014/main" xmlns="" id="{700854A4-616F-4680-B1C9-A6FDE8EB3F54}"/>
              </a:ext>
            </a:extLst>
          </p:cNvPr>
          <p:cNvSpPr txBox="1">
            <a:spLocks noChangeArrowheads="1"/>
          </p:cNvSpPr>
          <p:nvPr/>
        </p:nvSpPr>
        <p:spPr bwMode="auto">
          <a:xfrm>
            <a:off x="0" y="0"/>
            <a:ext cx="9601200" cy="592138"/>
          </a:xfrm>
          <a:prstGeom prst="rect">
            <a:avLst/>
          </a:prstGeom>
          <a:solidFill>
            <a:srgbClr val="33CCCC"/>
          </a:solidFill>
          <a:ln w="12700" cap="sq">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3200" b="1" dirty="0">
                <a:solidFill>
                  <a:srgbClr val="A50021"/>
                </a:solidFill>
              </a:rPr>
              <a:t>2. </a:t>
            </a:r>
            <a:r>
              <a:rPr lang="en-US" altLang="en-US" sz="3200" b="1" dirty="0" err="1">
                <a:solidFill>
                  <a:srgbClr val="A50021"/>
                </a:solidFill>
              </a:rPr>
              <a:t>Ông</a:t>
            </a:r>
            <a:r>
              <a:rPr lang="en-US" altLang="en-US" sz="3200" b="1" dirty="0">
                <a:solidFill>
                  <a:srgbClr val="A50021"/>
                </a:solidFill>
              </a:rPr>
              <a:t> </a:t>
            </a:r>
            <a:r>
              <a:rPr lang="en-US" altLang="en-US" sz="3200" b="1" dirty="0" err="1">
                <a:solidFill>
                  <a:srgbClr val="A50021"/>
                </a:solidFill>
              </a:rPr>
              <a:t>đồ</a:t>
            </a:r>
            <a:r>
              <a:rPr lang="en-US" altLang="en-US" sz="3200" b="1" dirty="0">
                <a:solidFill>
                  <a:srgbClr val="A50021"/>
                </a:solidFill>
              </a:rPr>
              <a:t> </a:t>
            </a:r>
            <a:r>
              <a:rPr lang="en-US" altLang="en-US" sz="3200" b="1" dirty="0" err="1">
                <a:solidFill>
                  <a:srgbClr val="A50021"/>
                </a:solidFill>
              </a:rPr>
              <a:t>thời</a:t>
            </a:r>
            <a:r>
              <a:rPr lang="en-US" altLang="en-US" sz="3200" b="1" dirty="0">
                <a:solidFill>
                  <a:srgbClr val="A50021"/>
                </a:solidFill>
              </a:rPr>
              <a:t> </a:t>
            </a:r>
            <a:r>
              <a:rPr lang="en-US" altLang="en-US" sz="3200" b="1" dirty="0" err="1" smtClean="0">
                <a:solidFill>
                  <a:srgbClr val="A50021"/>
                </a:solidFill>
              </a:rPr>
              <a:t>tàn</a:t>
            </a:r>
            <a:r>
              <a:rPr lang="en-US" altLang="en-US" sz="3200" b="1" dirty="0" smtClean="0">
                <a:solidFill>
                  <a:srgbClr val="A50021"/>
                </a:solidFill>
              </a:rPr>
              <a:t>.</a:t>
            </a:r>
            <a:endParaRPr lang="en-US" altLang="en-US" sz="3200" b="1" dirty="0">
              <a:solidFill>
                <a:srgbClr val="A50021"/>
              </a:solidFill>
            </a:endParaRPr>
          </a:p>
        </p:txBody>
      </p:sp>
      <p:sp>
        <p:nvSpPr>
          <p:cNvPr id="40966" name="Text Box 6">
            <a:extLst>
              <a:ext uri="{FF2B5EF4-FFF2-40B4-BE49-F238E27FC236}">
                <a16:creationId xmlns:a16="http://schemas.microsoft.com/office/drawing/2014/main" xmlns="" id="{0A27F6AC-037D-4519-A3D1-ADBB1BE050C3}"/>
              </a:ext>
            </a:extLst>
          </p:cNvPr>
          <p:cNvSpPr txBox="1">
            <a:spLocks noChangeArrowheads="1"/>
          </p:cNvSpPr>
          <p:nvPr/>
        </p:nvSpPr>
        <p:spPr bwMode="auto">
          <a:xfrm>
            <a:off x="5486400" y="914400"/>
            <a:ext cx="4343400" cy="2109788"/>
          </a:xfrm>
          <a:prstGeom prst="rect">
            <a:avLst/>
          </a:prstGeom>
          <a:solidFill>
            <a:srgbClr val="CCFF33"/>
          </a:solidFill>
          <a:ln w="9525">
            <a:solidFill>
              <a:srgbClr val="3366FF"/>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b="1">
                <a:solidFill>
                  <a:srgbClr val="A50021"/>
                </a:solidFill>
              </a:rPr>
              <a:t>Nhưng mỗi năm mỗi vắng</a:t>
            </a:r>
          </a:p>
          <a:p>
            <a:pPr eaLnBrk="1" hangingPunct="1">
              <a:spcBef>
                <a:spcPct val="50000"/>
              </a:spcBef>
            </a:pPr>
            <a:r>
              <a:rPr lang="en-US" altLang="en-US" b="1">
                <a:solidFill>
                  <a:srgbClr val="A50021"/>
                </a:solidFill>
              </a:rPr>
              <a:t>Người thuê viết nay đâu?</a:t>
            </a:r>
          </a:p>
          <a:p>
            <a:pPr eaLnBrk="1" hangingPunct="1">
              <a:spcBef>
                <a:spcPct val="50000"/>
              </a:spcBef>
            </a:pPr>
            <a:r>
              <a:rPr lang="en-US" altLang="en-US" b="1">
                <a:solidFill>
                  <a:srgbClr val="A50021"/>
                </a:solidFill>
              </a:rPr>
              <a:t>Giấy đỏ buồn không thắm</a:t>
            </a:r>
          </a:p>
          <a:p>
            <a:pPr eaLnBrk="1" hangingPunct="1">
              <a:spcBef>
                <a:spcPct val="50000"/>
              </a:spcBef>
            </a:pPr>
            <a:r>
              <a:rPr lang="en-US" altLang="en-US" b="1">
                <a:solidFill>
                  <a:srgbClr val="A50021"/>
                </a:solidFill>
              </a:rPr>
              <a:t>Mực đọng trong nghiên sầu.</a:t>
            </a:r>
            <a:endParaRPr lang="en-US" altLang="en-US" b="1">
              <a:solidFill>
                <a:srgbClr val="A50021"/>
              </a:solidFill>
              <a:latin typeface=".VnArial Narrow" pitchFamily="34" charset="0"/>
            </a:endParaRPr>
          </a:p>
        </p:txBody>
      </p:sp>
      <p:sp>
        <p:nvSpPr>
          <p:cNvPr id="40970" name="Line 10">
            <a:extLst>
              <a:ext uri="{FF2B5EF4-FFF2-40B4-BE49-F238E27FC236}">
                <a16:creationId xmlns:a16="http://schemas.microsoft.com/office/drawing/2014/main" xmlns="" id="{247AC688-CC97-4FDA-80C5-67E63DD4B460}"/>
              </a:ext>
            </a:extLst>
          </p:cNvPr>
          <p:cNvSpPr>
            <a:spLocks noChangeShapeType="1"/>
          </p:cNvSpPr>
          <p:nvPr/>
        </p:nvSpPr>
        <p:spPr bwMode="auto">
          <a:xfrm>
            <a:off x="5638800" y="1295400"/>
            <a:ext cx="763588" cy="0"/>
          </a:xfrm>
          <a:prstGeom prst="line">
            <a:avLst/>
          </a:prstGeom>
          <a:noFill/>
          <a:ln w="25400">
            <a:solidFill>
              <a:srgbClr val="FF66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0971" name="Line 11">
            <a:extLst>
              <a:ext uri="{FF2B5EF4-FFF2-40B4-BE49-F238E27FC236}">
                <a16:creationId xmlns:a16="http://schemas.microsoft.com/office/drawing/2014/main" xmlns="" id="{AB2EAC86-C38D-494B-A6A4-D3D7AC314B18}"/>
              </a:ext>
            </a:extLst>
          </p:cNvPr>
          <p:cNvSpPr>
            <a:spLocks noChangeShapeType="1"/>
          </p:cNvSpPr>
          <p:nvPr/>
        </p:nvSpPr>
        <p:spPr bwMode="auto">
          <a:xfrm>
            <a:off x="6705600" y="1295400"/>
            <a:ext cx="457200" cy="0"/>
          </a:xfrm>
          <a:prstGeom prst="line">
            <a:avLst/>
          </a:prstGeom>
          <a:noFill/>
          <a:ln w="25400">
            <a:solidFill>
              <a:srgbClr val="FF66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0972" name="Line 12">
            <a:extLst>
              <a:ext uri="{FF2B5EF4-FFF2-40B4-BE49-F238E27FC236}">
                <a16:creationId xmlns:a16="http://schemas.microsoft.com/office/drawing/2014/main" xmlns="" id="{62C63A0F-C1DB-48A6-A18C-6A7EE3AFB62B}"/>
              </a:ext>
            </a:extLst>
          </p:cNvPr>
          <p:cNvSpPr>
            <a:spLocks noChangeShapeType="1"/>
          </p:cNvSpPr>
          <p:nvPr/>
        </p:nvSpPr>
        <p:spPr bwMode="auto">
          <a:xfrm>
            <a:off x="8001000" y="1295400"/>
            <a:ext cx="457200" cy="0"/>
          </a:xfrm>
          <a:prstGeom prst="line">
            <a:avLst/>
          </a:prstGeom>
          <a:noFill/>
          <a:ln w="25400">
            <a:solidFill>
              <a:srgbClr val="FF66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0973" name="Line 13">
            <a:extLst>
              <a:ext uri="{FF2B5EF4-FFF2-40B4-BE49-F238E27FC236}">
                <a16:creationId xmlns:a16="http://schemas.microsoft.com/office/drawing/2014/main" xmlns="" id="{0D7566F1-807C-4056-A967-62E3E3D3E220}"/>
              </a:ext>
            </a:extLst>
          </p:cNvPr>
          <p:cNvSpPr>
            <a:spLocks noChangeShapeType="1"/>
          </p:cNvSpPr>
          <p:nvPr/>
        </p:nvSpPr>
        <p:spPr bwMode="auto">
          <a:xfrm>
            <a:off x="5638800" y="1905000"/>
            <a:ext cx="3429000" cy="0"/>
          </a:xfrm>
          <a:prstGeom prst="line">
            <a:avLst/>
          </a:prstGeom>
          <a:noFill/>
          <a:ln w="25400">
            <a:solidFill>
              <a:srgbClr val="FF66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0974" name="Text Box 14">
            <a:extLst>
              <a:ext uri="{FF2B5EF4-FFF2-40B4-BE49-F238E27FC236}">
                <a16:creationId xmlns:a16="http://schemas.microsoft.com/office/drawing/2014/main" xmlns="" id="{23264941-01AF-4A4A-B647-B11797EA29BC}"/>
              </a:ext>
            </a:extLst>
          </p:cNvPr>
          <p:cNvSpPr txBox="1">
            <a:spLocks noChangeArrowheads="1"/>
          </p:cNvSpPr>
          <p:nvPr/>
        </p:nvSpPr>
        <p:spPr bwMode="auto">
          <a:xfrm>
            <a:off x="0" y="838200"/>
            <a:ext cx="5335588" cy="461665"/>
          </a:xfrm>
          <a:prstGeom prst="rect">
            <a:avLst/>
          </a:prstGeom>
          <a:solidFill>
            <a:srgbClr val="00008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dirty="0" err="1">
                <a:solidFill>
                  <a:schemeClr val="bg1"/>
                </a:solidFill>
              </a:rPr>
              <a:t>Khổ</a:t>
            </a:r>
            <a:r>
              <a:rPr lang="en-US" altLang="en-US" dirty="0">
                <a:solidFill>
                  <a:schemeClr val="bg1"/>
                </a:solidFill>
              </a:rPr>
              <a:t> 3: </a:t>
            </a:r>
            <a:r>
              <a:rPr lang="en-US" altLang="en-US" b="1" dirty="0" err="1">
                <a:solidFill>
                  <a:schemeClr val="bg1"/>
                </a:solidFill>
              </a:rPr>
              <a:t>Ông</a:t>
            </a:r>
            <a:r>
              <a:rPr lang="en-US" altLang="en-US" b="1" dirty="0">
                <a:solidFill>
                  <a:schemeClr val="bg1"/>
                </a:solidFill>
              </a:rPr>
              <a:t> </a:t>
            </a:r>
            <a:r>
              <a:rPr lang="en-US" altLang="en-US" b="1" dirty="0" err="1">
                <a:solidFill>
                  <a:schemeClr val="bg1"/>
                </a:solidFill>
              </a:rPr>
              <a:t>đồ</a:t>
            </a:r>
            <a:r>
              <a:rPr lang="en-US" altLang="en-US" b="1" dirty="0">
                <a:solidFill>
                  <a:schemeClr val="bg1"/>
                </a:solidFill>
              </a:rPr>
              <a:t> </a:t>
            </a:r>
            <a:r>
              <a:rPr lang="en-US" altLang="en-US" b="1" dirty="0" err="1">
                <a:solidFill>
                  <a:schemeClr val="bg1"/>
                </a:solidFill>
              </a:rPr>
              <a:t>vắng</a:t>
            </a:r>
            <a:r>
              <a:rPr lang="en-US" altLang="en-US" b="1" dirty="0">
                <a:solidFill>
                  <a:schemeClr val="bg1"/>
                </a:solidFill>
              </a:rPr>
              <a:t> </a:t>
            </a:r>
            <a:r>
              <a:rPr lang="en-US" altLang="en-US" b="1" dirty="0" err="1">
                <a:solidFill>
                  <a:schemeClr val="bg1"/>
                </a:solidFill>
              </a:rPr>
              <a:t>khách</a:t>
            </a:r>
            <a:endParaRPr lang="en-US" altLang="en-US" b="1" dirty="0">
              <a:solidFill>
                <a:schemeClr val="bg1"/>
              </a:solidFill>
            </a:endParaRPr>
          </a:p>
        </p:txBody>
      </p:sp>
      <p:sp>
        <p:nvSpPr>
          <p:cNvPr id="40975" name="Text Box 15">
            <a:extLst>
              <a:ext uri="{FF2B5EF4-FFF2-40B4-BE49-F238E27FC236}">
                <a16:creationId xmlns:a16="http://schemas.microsoft.com/office/drawing/2014/main" xmlns="" id="{439CC6BF-6C0F-4D8B-AF62-9842D604A1D8}"/>
              </a:ext>
            </a:extLst>
          </p:cNvPr>
          <p:cNvSpPr txBox="1">
            <a:spLocks noChangeArrowheads="1"/>
          </p:cNvSpPr>
          <p:nvPr/>
        </p:nvSpPr>
        <p:spPr bwMode="auto">
          <a:xfrm>
            <a:off x="0" y="5029200"/>
            <a:ext cx="5257800" cy="1370013"/>
          </a:xfrm>
          <a:prstGeom prst="rect">
            <a:avLst/>
          </a:prstGeom>
          <a:solidFill>
            <a:srgbClr val="3333CC"/>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buFont typeface="Symbol" panose="05050102010706020507" pitchFamily="18" charset="2"/>
              <a:buChar char="®"/>
            </a:pPr>
            <a:r>
              <a:rPr lang="en-US" altLang="en-US" dirty="0">
                <a:solidFill>
                  <a:schemeClr val="bg1"/>
                </a:solidFill>
              </a:rPr>
              <a:t> </a:t>
            </a:r>
            <a:r>
              <a:rPr lang="en-US" altLang="en-US" dirty="0" err="1">
                <a:solidFill>
                  <a:schemeClr val="bg1"/>
                </a:solidFill>
              </a:rPr>
              <a:t>Khung</a:t>
            </a:r>
            <a:r>
              <a:rPr lang="en-US" altLang="en-US" dirty="0">
                <a:solidFill>
                  <a:schemeClr val="bg1"/>
                </a:solidFill>
              </a:rPr>
              <a:t> </a:t>
            </a:r>
            <a:r>
              <a:rPr lang="en-US" altLang="en-US" dirty="0" err="1">
                <a:solidFill>
                  <a:schemeClr val="bg1"/>
                </a:solidFill>
              </a:rPr>
              <a:t>cảnh</a:t>
            </a:r>
            <a:r>
              <a:rPr lang="en-US" altLang="en-US" dirty="0">
                <a:solidFill>
                  <a:schemeClr val="bg1"/>
                </a:solidFill>
              </a:rPr>
              <a:t> </a:t>
            </a:r>
            <a:r>
              <a:rPr lang="en-US" altLang="en-US" dirty="0" err="1">
                <a:solidFill>
                  <a:schemeClr val="bg1"/>
                </a:solidFill>
              </a:rPr>
              <a:t>hiu</a:t>
            </a:r>
            <a:r>
              <a:rPr lang="en-US" altLang="en-US" dirty="0">
                <a:solidFill>
                  <a:schemeClr val="bg1"/>
                </a:solidFill>
              </a:rPr>
              <a:t> </a:t>
            </a:r>
            <a:r>
              <a:rPr lang="en-US" altLang="en-US" dirty="0" err="1">
                <a:solidFill>
                  <a:schemeClr val="bg1"/>
                </a:solidFill>
              </a:rPr>
              <a:t>hắt</a:t>
            </a:r>
            <a:r>
              <a:rPr lang="en-US" altLang="en-US" dirty="0">
                <a:solidFill>
                  <a:schemeClr val="bg1"/>
                </a:solidFill>
              </a:rPr>
              <a:t>, </a:t>
            </a:r>
            <a:r>
              <a:rPr lang="en-US" altLang="en-US" dirty="0" err="1">
                <a:solidFill>
                  <a:schemeClr val="bg1"/>
                </a:solidFill>
              </a:rPr>
              <a:t>quạnh</a:t>
            </a:r>
            <a:r>
              <a:rPr lang="en-US" altLang="en-US" dirty="0">
                <a:solidFill>
                  <a:schemeClr val="bg1"/>
                </a:solidFill>
              </a:rPr>
              <a:t> </a:t>
            </a:r>
            <a:r>
              <a:rPr lang="en-US" altLang="en-US" dirty="0" err="1">
                <a:solidFill>
                  <a:schemeClr val="bg1"/>
                </a:solidFill>
              </a:rPr>
              <a:t>vắng</a:t>
            </a:r>
            <a:r>
              <a:rPr lang="en-US" altLang="en-US" dirty="0">
                <a:solidFill>
                  <a:schemeClr val="bg1"/>
                </a:solidFill>
                <a:sym typeface="Symbol" panose="05050102010706020507" pitchFamily="18" charset="2"/>
              </a:rPr>
              <a:t> </a:t>
            </a:r>
          </a:p>
          <a:p>
            <a:pPr>
              <a:spcBef>
                <a:spcPct val="50000"/>
              </a:spcBef>
              <a:buFont typeface="Symbol" panose="05050102010706020507" pitchFamily="18" charset="2"/>
              <a:buNone/>
            </a:pPr>
            <a:r>
              <a:rPr lang="en-US" altLang="en-US" dirty="0">
                <a:solidFill>
                  <a:schemeClr val="bg1"/>
                </a:solidFill>
                <a:sym typeface="Symbol" panose="05050102010706020507" pitchFamily="18" charset="2"/>
              </a:rPr>
              <a:t>-</a:t>
            </a:r>
            <a:r>
              <a:rPr lang="en-US" altLang="en-US" dirty="0" err="1">
                <a:solidFill>
                  <a:schemeClr val="bg1"/>
                </a:solidFill>
                <a:sym typeface="Symbol" panose="05050102010706020507" pitchFamily="18" charset="2"/>
              </a:rPr>
              <a:t>Tâm</a:t>
            </a:r>
            <a:r>
              <a:rPr lang="en-US" altLang="en-US" dirty="0">
                <a:solidFill>
                  <a:schemeClr val="bg1"/>
                </a:solidFill>
                <a:sym typeface="Symbol" panose="05050102010706020507" pitchFamily="18" charset="2"/>
              </a:rPr>
              <a:t> </a:t>
            </a:r>
            <a:r>
              <a:rPr lang="en-US" altLang="en-US" dirty="0" err="1">
                <a:solidFill>
                  <a:schemeClr val="bg1"/>
                </a:solidFill>
                <a:sym typeface="Symbol" panose="05050102010706020507" pitchFamily="18" charset="2"/>
              </a:rPr>
              <a:t>trạng</a:t>
            </a:r>
            <a:r>
              <a:rPr lang="en-US" altLang="en-US" dirty="0">
                <a:solidFill>
                  <a:schemeClr val="bg1"/>
                </a:solidFill>
                <a:sym typeface="Symbol" panose="05050102010706020507" pitchFamily="18" charset="2"/>
              </a:rPr>
              <a:t>: </a:t>
            </a:r>
            <a:r>
              <a:rPr lang="en-US" altLang="en-US" dirty="0" err="1">
                <a:solidFill>
                  <a:schemeClr val="bg1"/>
                </a:solidFill>
                <a:sym typeface="Symbol" panose="05050102010706020507" pitchFamily="18" charset="2"/>
              </a:rPr>
              <a:t>nuối</a:t>
            </a:r>
            <a:r>
              <a:rPr lang="en-US" altLang="en-US" dirty="0">
                <a:solidFill>
                  <a:schemeClr val="bg1"/>
                </a:solidFill>
                <a:sym typeface="Symbol" panose="05050102010706020507" pitchFamily="18" charset="2"/>
              </a:rPr>
              <a:t> </a:t>
            </a:r>
            <a:r>
              <a:rPr lang="en-US" altLang="en-US" dirty="0" err="1">
                <a:solidFill>
                  <a:schemeClr val="bg1"/>
                </a:solidFill>
                <a:sym typeface="Symbol" panose="05050102010706020507" pitchFamily="18" charset="2"/>
              </a:rPr>
              <a:t>tiếc</a:t>
            </a:r>
            <a:r>
              <a:rPr lang="en-US" altLang="en-US" dirty="0">
                <a:solidFill>
                  <a:schemeClr val="bg1"/>
                </a:solidFill>
                <a:sym typeface="Symbol" panose="05050102010706020507" pitchFamily="18" charset="2"/>
              </a:rPr>
              <a:t> </a:t>
            </a:r>
            <a:r>
              <a:rPr lang="en-US" altLang="en-US" dirty="0" err="1">
                <a:solidFill>
                  <a:schemeClr val="bg1"/>
                </a:solidFill>
                <a:sym typeface="Symbol" panose="05050102010706020507" pitchFamily="18" charset="2"/>
              </a:rPr>
              <a:t>quá</a:t>
            </a:r>
            <a:r>
              <a:rPr lang="en-US" altLang="en-US" dirty="0">
                <a:solidFill>
                  <a:schemeClr val="bg1"/>
                </a:solidFill>
                <a:sym typeface="Symbol" panose="05050102010706020507" pitchFamily="18" charset="2"/>
              </a:rPr>
              <a:t> </a:t>
            </a:r>
            <a:r>
              <a:rPr lang="en-US" altLang="en-US" dirty="0" err="1">
                <a:solidFill>
                  <a:schemeClr val="bg1"/>
                </a:solidFill>
                <a:sym typeface="Symbol" panose="05050102010706020507" pitchFamily="18" charset="2"/>
              </a:rPr>
              <a:t>khứ</a:t>
            </a:r>
            <a:r>
              <a:rPr lang="en-US" altLang="en-US" dirty="0">
                <a:solidFill>
                  <a:schemeClr val="bg1"/>
                </a:solidFill>
                <a:sym typeface="Symbol" panose="05050102010706020507" pitchFamily="18" charset="2"/>
              </a:rPr>
              <a:t>, </a:t>
            </a:r>
            <a:r>
              <a:rPr lang="en-US" altLang="en-US" dirty="0" err="1">
                <a:solidFill>
                  <a:schemeClr val="bg1"/>
                </a:solidFill>
                <a:sym typeface="Symbol" panose="05050102010706020507" pitchFamily="18" charset="2"/>
              </a:rPr>
              <a:t>xót</a:t>
            </a:r>
            <a:r>
              <a:rPr lang="en-US" altLang="en-US" dirty="0">
                <a:solidFill>
                  <a:schemeClr val="bg1"/>
                </a:solidFill>
                <a:sym typeface="Symbol" panose="05050102010706020507" pitchFamily="18" charset="2"/>
              </a:rPr>
              <a:t> </a:t>
            </a:r>
            <a:r>
              <a:rPr lang="en-US" altLang="en-US" dirty="0" err="1">
                <a:solidFill>
                  <a:schemeClr val="bg1"/>
                </a:solidFill>
                <a:sym typeface="Symbol" panose="05050102010706020507" pitchFamily="18" charset="2"/>
              </a:rPr>
              <a:t>xa</a:t>
            </a:r>
            <a:r>
              <a:rPr lang="en-US" altLang="en-US" dirty="0">
                <a:solidFill>
                  <a:schemeClr val="bg1"/>
                </a:solidFill>
                <a:sym typeface="Symbol" panose="05050102010706020507" pitchFamily="18" charset="2"/>
              </a:rPr>
              <a:t> </a:t>
            </a:r>
            <a:r>
              <a:rPr lang="en-US" altLang="en-US" dirty="0" err="1">
                <a:solidFill>
                  <a:schemeClr val="bg1"/>
                </a:solidFill>
                <a:sym typeface="Symbol" panose="05050102010706020507" pitchFamily="18" charset="2"/>
              </a:rPr>
              <a:t>trước</a:t>
            </a:r>
            <a:r>
              <a:rPr lang="en-US" altLang="en-US" dirty="0">
                <a:solidFill>
                  <a:schemeClr val="bg1"/>
                </a:solidFill>
                <a:sym typeface="Symbol" panose="05050102010706020507" pitchFamily="18" charset="2"/>
              </a:rPr>
              <a:t> </a:t>
            </a:r>
            <a:r>
              <a:rPr lang="en-US" altLang="en-US" dirty="0" err="1">
                <a:solidFill>
                  <a:schemeClr val="bg1"/>
                </a:solidFill>
                <a:sym typeface="Symbol" panose="05050102010706020507" pitchFamily="18" charset="2"/>
              </a:rPr>
              <a:t>thực</a:t>
            </a:r>
            <a:r>
              <a:rPr lang="en-US" altLang="en-US" dirty="0">
                <a:solidFill>
                  <a:schemeClr val="bg1"/>
                </a:solidFill>
                <a:sym typeface="Symbol" panose="05050102010706020507" pitchFamily="18" charset="2"/>
              </a:rPr>
              <a:t> </a:t>
            </a:r>
            <a:r>
              <a:rPr lang="en-US" altLang="en-US" dirty="0" err="1">
                <a:solidFill>
                  <a:schemeClr val="bg1"/>
                </a:solidFill>
                <a:sym typeface="Symbol" panose="05050102010706020507" pitchFamily="18" charset="2"/>
              </a:rPr>
              <a:t>tại</a:t>
            </a:r>
            <a:r>
              <a:rPr lang="en-US" altLang="en-US" dirty="0">
                <a:solidFill>
                  <a:schemeClr val="bg1"/>
                </a:solidFill>
                <a:sym typeface="Symbol" panose="05050102010706020507" pitchFamily="18" charset="2"/>
              </a:rPr>
              <a:t>. </a:t>
            </a:r>
          </a:p>
        </p:txBody>
      </p:sp>
      <p:sp>
        <p:nvSpPr>
          <p:cNvPr id="40978" name="Text Box 18">
            <a:extLst>
              <a:ext uri="{FF2B5EF4-FFF2-40B4-BE49-F238E27FC236}">
                <a16:creationId xmlns:a16="http://schemas.microsoft.com/office/drawing/2014/main" xmlns="" id="{154A93A3-2BF1-4871-85A2-F129972CE833}"/>
              </a:ext>
            </a:extLst>
          </p:cNvPr>
          <p:cNvSpPr txBox="1">
            <a:spLocks noChangeArrowheads="1"/>
          </p:cNvSpPr>
          <p:nvPr/>
        </p:nvSpPr>
        <p:spPr bwMode="auto">
          <a:xfrm>
            <a:off x="0" y="1371600"/>
            <a:ext cx="5181600" cy="3016210"/>
          </a:xfrm>
          <a:prstGeom prst="rect">
            <a:avLst/>
          </a:prstGeom>
          <a:solidFill>
            <a:srgbClr val="FFFF99"/>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altLang="en-US" sz="2000" dirty="0">
                <a:solidFill>
                  <a:schemeClr val="accent2"/>
                </a:solidFill>
              </a:rPr>
              <a:t>- </a:t>
            </a:r>
            <a:r>
              <a:rPr lang="en-US" altLang="en-US" sz="2000" dirty="0" err="1">
                <a:solidFill>
                  <a:schemeClr val="accent2"/>
                </a:solidFill>
              </a:rPr>
              <a:t>Từ</a:t>
            </a:r>
            <a:r>
              <a:rPr lang="en-US" altLang="en-US" sz="2000" dirty="0">
                <a:solidFill>
                  <a:schemeClr val="accent2"/>
                </a:solidFill>
              </a:rPr>
              <a:t> “</a:t>
            </a:r>
            <a:r>
              <a:rPr lang="en-US" altLang="en-US" sz="2000" i="1" dirty="0" err="1">
                <a:solidFill>
                  <a:schemeClr val="accent2"/>
                </a:solidFill>
              </a:rPr>
              <a:t>nhưng</a:t>
            </a:r>
            <a:r>
              <a:rPr lang="en-US" altLang="en-US" sz="2000" i="1" dirty="0" smtClean="0">
                <a:solidFill>
                  <a:schemeClr val="accent2"/>
                </a:solidFill>
              </a:rPr>
              <a:t>”</a:t>
            </a:r>
            <a:r>
              <a:rPr lang="en-US" altLang="en-US" sz="2000" dirty="0" smtClean="0">
                <a:solidFill>
                  <a:schemeClr val="accent2"/>
                </a:solidFill>
              </a:rPr>
              <a:t>:</a:t>
            </a:r>
            <a:r>
              <a:rPr lang="en-US" altLang="en-US" sz="2000" dirty="0" err="1" smtClean="0">
                <a:solidFill>
                  <a:schemeClr val="accent2"/>
                </a:solidFill>
              </a:rPr>
              <a:t>Quan</a:t>
            </a:r>
            <a:r>
              <a:rPr lang="en-US" altLang="en-US" sz="2000" dirty="0" smtClean="0">
                <a:solidFill>
                  <a:schemeClr val="accent2"/>
                </a:solidFill>
              </a:rPr>
              <a:t> </a:t>
            </a:r>
            <a:r>
              <a:rPr lang="en-US" altLang="en-US" sz="2000" dirty="0" err="1" smtClean="0">
                <a:solidFill>
                  <a:schemeClr val="accent2"/>
                </a:solidFill>
              </a:rPr>
              <a:t>hệ</a:t>
            </a:r>
            <a:r>
              <a:rPr lang="en-US" altLang="en-US" sz="2000" dirty="0" smtClean="0">
                <a:solidFill>
                  <a:schemeClr val="accent2"/>
                </a:solidFill>
              </a:rPr>
              <a:t> </a:t>
            </a:r>
            <a:r>
              <a:rPr lang="en-US" altLang="en-US" sz="2000" dirty="0" err="1" smtClean="0">
                <a:solidFill>
                  <a:schemeClr val="accent2"/>
                </a:solidFill>
              </a:rPr>
              <a:t>từ</a:t>
            </a:r>
            <a:r>
              <a:rPr lang="en-US" altLang="en-US" sz="2000" dirty="0" smtClean="0">
                <a:solidFill>
                  <a:schemeClr val="accent2"/>
                </a:solidFill>
              </a:rPr>
              <a:t> </a:t>
            </a:r>
            <a:r>
              <a:rPr lang="en-US" altLang="en-US" sz="2000" dirty="0" err="1" smtClean="0">
                <a:solidFill>
                  <a:schemeClr val="accent2"/>
                </a:solidFill>
              </a:rPr>
              <a:t>tương</a:t>
            </a:r>
            <a:r>
              <a:rPr lang="en-US" altLang="en-US" sz="2000" dirty="0" smtClean="0">
                <a:solidFill>
                  <a:schemeClr val="accent2"/>
                </a:solidFill>
              </a:rPr>
              <a:t> </a:t>
            </a:r>
            <a:r>
              <a:rPr lang="en-US" altLang="en-US" sz="2000" dirty="0" err="1" smtClean="0">
                <a:solidFill>
                  <a:schemeClr val="accent2"/>
                </a:solidFill>
              </a:rPr>
              <a:t>phản</a:t>
            </a:r>
            <a:r>
              <a:rPr lang="en-US" altLang="en-US" sz="2000" dirty="0" smtClean="0">
                <a:solidFill>
                  <a:schemeClr val="accent2"/>
                </a:solidFill>
              </a:rPr>
              <a:t>, </a:t>
            </a:r>
            <a:r>
              <a:rPr lang="en-US" altLang="en-US" sz="2000" dirty="0" err="1">
                <a:solidFill>
                  <a:schemeClr val="accent2"/>
                </a:solidFill>
              </a:rPr>
              <a:t>khép</a:t>
            </a:r>
            <a:r>
              <a:rPr lang="en-US" altLang="en-US" sz="2000" dirty="0">
                <a:solidFill>
                  <a:schemeClr val="accent2"/>
                </a:solidFill>
              </a:rPr>
              <a:t> </a:t>
            </a:r>
            <a:r>
              <a:rPr lang="en-US" altLang="en-US" sz="2000" dirty="0" err="1">
                <a:solidFill>
                  <a:schemeClr val="accent2"/>
                </a:solidFill>
              </a:rPr>
              <a:t>lại</a:t>
            </a:r>
            <a:r>
              <a:rPr lang="en-US" altLang="en-US" sz="2000" dirty="0">
                <a:solidFill>
                  <a:schemeClr val="accent2"/>
                </a:solidFill>
              </a:rPr>
              <a:t> </a:t>
            </a:r>
            <a:r>
              <a:rPr lang="en-US" altLang="en-US" sz="2000" dirty="0" err="1">
                <a:solidFill>
                  <a:schemeClr val="accent2"/>
                </a:solidFill>
              </a:rPr>
              <a:t>quá</a:t>
            </a:r>
            <a:r>
              <a:rPr lang="en-US" altLang="en-US" sz="2000" dirty="0">
                <a:solidFill>
                  <a:schemeClr val="accent2"/>
                </a:solidFill>
              </a:rPr>
              <a:t> </a:t>
            </a:r>
            <a:r>
              <a:rPr lang="en-US" altLang="en-US" sz="2000" dirty="0" err="1">
                <a:solidFill>
                  <a:schemeClr val="accent2"/>
                </a:solidFill>
              </a:rPr>
              <a:t>khứ</a:t>
            </a:r>
            <a:r>
              <a:rPr lang="en-US" altLang="en-US" sz="2000" dirty="0">
                <a:solidFill>
                  <a:schemeClr val="accent2"/>
                </a:solidFill>
              </a:rPr>
              <a:t> </a:t>
            </a:r>
            <a:r>
              <a:rPr lang="en-US" altLang="en-US" sz="2000" dirty="0" err="1">
                <a:solidFill>
                  <a:schemeClr val="accent2"/>
                </a:solidFill>
              </a:rPr>
              <a:t>tươi</a:t>
            </a:r>
            <a:r>
              <a:rPr lang="en-US" altLang="en-US" sz="2000" dirty="0">
                <a:solidFill>
                  <a:schemeClr val="accent2"/>
                </a:solidFill>
              </a:rPr>
              <a:t> </a:t>
            </a:r>
            <a:r>
              <a:rPr lang="en-US" altLang="en-US" sz="2000" dirty="0" err="1">
                <a:solidFill>
                  <a:schemeClr val="accent2"/>
                </a:solidFill>
              </a:rPr>
              <a:t>đẹp</a:t>
            </a:r>
            <a:r>
              <a:rPr lang="en-US" altLang="en-US" sz="2000" dirty="0">
                <a:solidFill>
                  <a:schemeClr val="accent2"/>
                </a:solidFill>
              </a:rPr>
              <a:t>, </a:t>
            </a:r>
            <a:r>
              <a:rPr lang="en-US" altLang="en-US" sz="2000" dirty="0" err="1">
                <a:solidFill>
                  <a:schemeClr val="accent2"/>
                </a:solidFill>
              </a:rPr>
              <a:t>mở</a:t>
            </a:r>
            <a:r>
              <a:rPr lang="en-US" altLang="en-US" sz="2000" dirty="0">
                <a:solidFill>
                  <a:schemeClr val="accent2"/>
                </a:solidFill>
              </a:rPr>
              <a:t> </a:t>
            </a:r>
            <a:r>
              <a:rPr lang="en-US" altLang="en-US" sz="2000" dirty="0" err="1">
                <a:solidFill>
                  <a:schemeClr val="accent2"/>
                </a:solidFill>
              </a:rPr>
              <a:t>ra</a:t>
            </a:r>
            <a:r>
              <a:rPr lang="en-US" altLang="en-US" sz="2000" dirty="0">
                <a:solidFill>
                  <a:schemeClr val="accent2"/>
                </a:solidFill>
              </a:rPr>
              <a:t> </a:t>
            </a:r>
            <a:r>
              <a:rPr lang="en-US" altLang="en-US" sz="2000" dirty="0" err="1">
                <a:solidFill>
                  <a:schemeClr val="accent2"/>
                </a:solidFill>
              </a:rPr>
              <a:t>hiện</a:t>
            </a:r>
            <a:r>
              <a:rPr lang="en-US" altLang="en-US" sz="2000" dirty="0">
                <a:solidFill>
                  <a:schemeClr val="accent2"/>
                </a:solidFill>
              </a:rPr>
              <a:t> </a:t>
            </a:r>
            <a:r>
              <a:rPr lang="en-US" altLang="en-US" sz="2000" dirty="0" err="1">
                <a:solidFill>
                  <a:schemeClr val="accent2"/>
                </a:solidFill>
              </a:rPr>
              <a:t>tại</a:t>
            </a:r>
            <a:r>
              <a:rPr lang="en-US" altLang="en-US" sz="2000" dirty="0">
                <a:solidFill>
                  <a:schemeClr val="accent2"/>
                </a:solidFill>
              </a:rPr>
              <a:t> </a:t>
            </a:r>
            <a:r>
              <a:rPr lang="en-US" altLang="en-US" sz="2000" dirty="0" err="1">
                <a:solidFill>
                  <a:schemeClr val="accent2"/>
                </a:solidFill>
              </a:rPr>
              <a:t>vắng</a:t>
            </a:r>
            <a:r>
              <a:rPr lang="en-US" altLang="en-US" sz="2000" dirty="0">
                <a:solidFill>
                  <a:schemeClr val="accent2"/>
                </a:solidFill>
              </a:rPr>
              <a:t> </a:t>
            </a:r>
            <a:r>
              <a:rPr lang="en-US" altLang="en-US" sz="2000" dirty="0" err="1">
                <a:solidFill>
                  <a:schemeClr val="accent2"/>
                </a:solidFill>
              </a:rPr>
              <a:t>vẻ</a:t>
            </a:r>
            <a:r>
              <a:rPr lang="en-US" altLang="en-US" sz="2000" dirty="0">
                <a:solidFill>
                  <a:schemeClr val="accent2"/>
                </a:solidFill>
              </a:rPr>
              <a:t>.</a:t>
            </a:r>
          </a:p>
          <a:p>
            <a:pPr>
              <a:spcBef>
                <a:spcPct val="50000"/>
              </a:spcBef>
            </a:pPr>
            <a:r>
              <a:rPr lang="en-US" altLang="en-US" sz="2000" dirty="0">
                <a:solidFill>
                  <a:schemeClr val="accent2"/>
                </a:solidFill>
              </a:rPr>
              <a:t>- </a:t>
            </a:r>
            <a:r>
              <a:rPr lang="en-US" altLang="en-US" sz="2000" dirty="0" err="1">
                <a:solidFill>
                  <a:schemeClr val="accent2"/>
                </a:solidFill>
              </a:rPr>
              <a:t>Điệp</a:t>
            </a:r>
            <a:r>
              <a:rPr lang="en-US" altLang="en-US" sz="2000" dirty="0">
                <a:solidFill>
                  <a:schemeClr val="accent2"/>
                </a:solidFill>
              </a:rPr>
              <a:t> </a:t>
            </a:r>
            <a:r>
              <a:rPr lang="en-US" altLang="en-US" sz="2000" dirty="0" err="1">
                <a:solidFill>
                  <a:schemeClr val="accent2"/>
                </a:solidFill>
              </a:rPr>
              <a:t>từ</a:t>
            </a:r>
            <a:r>
              <a:rPr lang="en-US" altLang="en-US" sz="2000" dirty="0">
                <a:solidFill>
                  <a:schemeClr val="accent2"/>
                </a:solidFill>
              </a:rPr>
              <a:t> “</a:t>
            </a:r>
            <a:r>
              <a:rPr lang="en-US" altLang="en-US" sz="2000" i="1" dirty="0" err="1">
                <a:solidFill>
                  <a:schemeClr val="accent2"/>
                </a:solidFill>
              </a:rPr>
              <a:t>mỗi</a:t>
            </a:r>
            <a:r>
              <a:rPr lang="en-US" altLang="en-US" sz="2000" i="1" dirty="0">
                <a:solidFill>
                  <a:schemeClr val="accent2"/>
                </a:solidFill>
              </a:rPr>
              <a:t>”</a:t>
            </a:r>
            <a:r>
              <a:rPr lang="en-US" altLang="en-US" sz="2000" dirty="0">
                <a:solidFill>
                  <a:schemeClr val="accent2"/>
                </a:solidFill>
              </a:rPr>
              <a:t>: </a:t>
            </a:r>
            <a:r>
              <a:rPr lang="en-US" altLang="en-US" sz="2000" dirty="0" err="1">
                <a:solidFill>
                  <a:schemeClr val="accent2"/>
                </a:solidFill>
              </a:rPr>
              <a:t>điểm</a:t>
            </a:r>
            <a:r>
              <a:rPr lang="en-US" altLang="en-US" sz="2000" dirty="0">
                <a:solidFill>
                  <a:schemeClr val="accent2"/>
                </a:solidFill>
              </a:rPr>
              <a:t> </a:t>
            </a:r>
            <a:r>
              <a:rPr lang="en-US" altLang="en-US" sz="2000" dirty="0" err="1">
                <a:solidFill>
                  <a:schemeClr val="accent2"/>
                </a:solidFill>
              </a:rPr>
              <a:t>nhịp</a:t>
            </a:r>
            <a:r>
              <a:rPr lang="en-US" altLang="en-US" sz="2000" dirty="0">
                <a:solidFill>
                  <a:schemeClr val="accent2"/>
                </a:solidFill>
              </a:rPr>
              <a:t> </a:t>
            </a:r>
            <a:r>
              <a:rPr lang="en-US" altLang="en-US" sz="2000" dirty="0" err="1">
                <a:solidFill>
                  <a:schemeClr val="accent2"/>
                </a:solidFill>
              </a:rPr>
              <a:t>bước</a:t>
            </a:r>
            <a:r>
              <a:rPr lang="en-US" altLang="en-US" sz="2000" dirty="0">
                <a:solidFill>
                  <a:schemeClr val="accent2"/>
                </a:solidFill>
              </a:rPr>
              <a:t> </a:t>
            </a:r>
            <a:r>
              <a:rPr lang="en-US" altLang="en-US" sz="2000" dirty="0" err="1">
                <a:solidFill>
                  <a:schemeClr val="accent2"/>
                </a:solidFill>
              </a:rPr>
              <a:t>đi</a:t>
            </a:r>
            <a:r>
              <a:rPr lang="en-US" altLang="en-US" sz="2000" dirty="0">
                <a:solidFill>
                  <a:schemeClr val="accent2"/>
                </a:solidFill>
              </a:rPr>
              <a:t> </a:t>
            </a:r>
            <a:r>
              <a:rPr lang="en-US" altLang="en-US" sz="2000" dirty="0" err="1">
                <a:solidFill>
                  <a:schemeClr val="accent2"/>
                </a:solidFill>
              </a:rPr>
              <a:t>của</a:t>
            </a:r>
            <a:r>
              <a:rPr lang="en-US" altLang="en-US" sz="2000" dirty="0">
                <a:solidFill>
                  <a:schemeClr val="accent2"/>
                </a:solidFill>
              </a:rPr>
              <a:t> </a:t>
            </a:r>
            <a:r>
              <a:rPr lang="en-US" altLang="en-US" sz="2000" dirty="0" err="1">
                <a:solidFill>
                  <a:schemeClr val="accent2"/>
                </a:solidFill>
              </a:rPr>
              <a:t>thời</a:t>
            </a:r>
            <a:r>
              <a:rPr lang="en-US" altLang="en-US" sz="2000" dirty="0">
                <a:solidFill>
                  <a:schemeClr val="accent2"/>
                </a:solidFill>
              </a:rPr>
              <a:t> </a:t>
            </a:r>
            <a:r>
              <a:rPr lang="en-US" altLang="en-US" sz="2000" dirty="0" err="1">
                <a:solidFill>
                  <a:schemeClr val="accent2"/>
                </a:solidFill>
              </a:rPr>
              <a:t>gian</a:t>
            </a:r>
            <a:r>
              <a:rPr lang="en-US" altLang="en-US" sz="2000" dirty="0">
                <a:solidFill>
                  <a:schemeClr val="accent2"/>
                </a:solidFill>
              </a:rPr>
              <a:t>.</a:t>
            </a:r>
          </a:p>
          <a:p>
            <a:pPr>
              <a:spcBef>
                <a:spcPct val="50000"/>
              </a:spcBef>
              <a:buFontTx/>
              <a:buChar char="-"/>
            </a:pPr>
            <a:r>
              <a:rPr lang="en-US" altLang="en-US" sz="2000" dirty="0" err="1" smtClean="0">
                <a:solidFill>
                  <a:schemeClr val="accent2"/>
                </a:solidFill>
              </a:rPr>
              <a:t>Câu</a:t>
            </a:r>
            <a:r>
              <a:rPr lang="en-US" altLang="en-US" sz="2000" dirty="0" smtClean="0">
                <a:solidFill>
                  <a:schemeClr val="accent2"/>
                </a:solidFill>
              </a:rPr>
              <a:t> </a:t>
            </a:r>
            <a:r>
              <a:rPr lang="en-US" altLang="en-US" sz="2000" dirty="0" err="1">
                <a:solidFill>
                  <a:schemeClr val="accent2"/>
                </a:solidFill>
              </a:rPr>
              <a:t>hỏi</a:t>
            </a:r>
            <a:r>
              <a:rPr lang="en-US" altLang="en-US" sz="2000" dirty="0">
                <a:solidFill>
                  <a:schemeClr val="accent2"/>
                </a:solidFill>
              </a:rPr>
              <a:t> </a:t>
            </a:r>
            <a:r>
              <a:rPr lang="en-US" altLang="en-US" sz="2000" dirty="0" err="1">
                <a:solidFill>
                  <a:schemeClr val="accent2"/>
                </a:solidFill>
              </a:rPr>
              <a:t>tu</a:t>
            </a:r>
            <a:r>
              <a:rPr lang="en-US" altLang="en-US" sz="2000" dirty="0">
                <a:solidFill>
                  <a:schemeClr val="accent2"/>
                </a:solidFill>
              </a:rPr>
              <a:t> </a:t>
            </a:r>
            <a:r>
              <a:rPr lang="en-US" altLang="en-US" sz="2000" dirty="0" err="1">
                <a:solidFill>
                  <a:schemeClr val="accent2"/>
                </a:solidFill>
              </a:rPr>
              <a:t>từ</a:t>
            </a:r>
            <a:r>
              <a:rPr lang="en-US" altLang="en-US" sz="2000" dirty="0">
                <a:solidFill>
                  <a:schemeClr val="accent2"/>
                </a:solidFill>
              </a:rPr>
              <a:t>: </a:t>
            </a:r>
            <a:r>
              <a:rPr lang="en-US" altLang="en-US" sz="2000" dirty="0" err="1">
                <a:solidFill>
                  <a:schemeClr val="accent2"/>
                </a:solidFill>
              </a:rPr>
              <a:t>tìm</a:t>
            </a:r>
            <a:r>
              <a:rPr lang="en-US" altLang="en-US" sz="2000" dirty="0">
                <a:solidFill>
                  <a:schemeClr val="accent2"/>
                </a:solidFill>
              </a:rPr>
              <a:t> </a:t>
            </a:r>
            <a:r>
              <a:rPr lang="en-US" altLang="en-US" sz="2000" dirty="0" err="1">
                <a:solidFill>
                  <a:schemeClr val="accent2"/>
                </a:solidFill>
              </a:rPr>
              <a:t>về</a:t>
            </a:r>
            <a:r>
              <a:rPr lang="en-US" altLang="en-US" sz="2000" dirty="0">
                <a:solidFill>
                  <a:schemeClr val="accent2"/>
                </a:solidFill>
              </a:rPr>
              <a:t> </a:t>
            </a:r>
            <a:r>
              <a:rPr lang="en-US" altLang="en-US" sz="2000" dirty="0" err="1">
                <a:solidFill>
                  <a:schemeClr val="accent2"/>
                </a:solidFill>
              </a:rPr>
              <a:t>quá</a:t>
            </a:r>
            <a:r>
              <a:rPr lang="en-US" altLang="en-US" sz="2000" dirty="0">
                <a:solidFill>
                  <a:schemeClr val="accent2"/>
                </a:solidFill>
              </a:rPr>
              <a:t> </a:t>
            </a:r>
            <a:r>
              <a:rPr lang="en-US" altLang="en-US" sz="2000" dirty="0" err="1">
                <a:solidFill>
                  <a:schemeClr val="accent2"/>
                </a:solidFill>
              </a:rPr>
              <a:t>khứ</a:t>
            </a:r>
            <a:r>
              <a:rPr lang="en-US" altLang="en-US" sz="2000" dirty="0">
                <a:solidFill>
                  <a:schemeClr val="accent2"/>
                </a:solidFill>
              </a:rPr>
              <a:t>, </a:t>
            </a:r>
            <a:r>
              <a:rPr lang="en-US" altLang="en-US" sz="2000" dirty="0" err="1">
                <a:solidFill>
                  <a:schemeClr val="accent2"/>
                </a:solidFill>
              </a:rPr>
              <a:t>buồn</a:t>
            </a:r>
            <a:r>
              <a:rPr lang="en-US" altLang="en-US" sz="2000" dirty="0">
                <a:solidFill>
                  <a:schemeClr val="accent2"/>
                </a:solidFill>
              </a:rPr>
              <a:t> </a:t>
            </a:r>
            <a:r>
              <a:rPr lang="en-US" altLang="en-US" sz="2000" dirty="0" err="1">
                <a:solidFill>
                  <a:schemeClr val="accent2"/>
                </a:solidFill>
              </a:rPr>
              <a:t>trước</a:t>
            </a:r>
            <a:r>
              <a:rPr lang="en-US" altLang="en-US" sz="2000" dirty="0">
                <a:solidFill>
                  <a:schemeClr val="accent2"/>
                </a:solidFill>
              </a:rPr>
              <a:t> </a:t>
            </a:r>
            <a:r>
              <a:rPr lang="en-US" altLang="en-US" sz="2000" dirty="0" err="1">
                <a:solidFill>
                  <a:schemeClr val="accent2"/>
                </a:solidFill>
              </a:rPr>
              <a:t>sự</a:t>
            </a:r>
            <a:r>
              <a:rPr lang="en-US" altLang="en-US" sz="2000" dirty="0">
                <a:solidFill>
                  <a:schemeClr val="accent2"/>
                </a:solidFill>
              </a:rPr>
              <a:t> </a:t>
            </a:r>
            <a:r>
              <a:rPr lang="en-US" altLang="en-US" sz="2000" dirty="0" err="1">
                <a:solidFill>
                  <a:schemeClr val="accent2"/>
                </a:solidFill>
              </a:rPr>
              <a:t>đổi</a:t>
            </a:r>
            <a:r>
              <a:rPr lang="en-US" altLang="en-US" sz="2000" dirty="0">
                <a:solidFill>
                  <a:schemeClr val="accent2"/>
                </a:solidFill>
              </a:rPr>
              <a:t> </a:t>
            </a:r>
            <a:r>
              <a:rPr lang="en-US" altLang="en-US" sz="2000" dirty="0" err="1">
                <a:solidFill>
                  <a:schemeClr val="accent2"/>
                </a:solidFill>
              </a:rPr>
              <a:t>thay</a:t>
            </a:r>
            <a:r>
              <a:rPr lang="en-US" altLang="en-US" sz="2000" dirty="0" smtClean="0">
                <a:solidFill>
                  <a:schemeClr val="accent2"/>
                </a:solidFill>
              </a:rPr>
              <a:t>.</a:t>
            </a:r>
          </a:p>
          <a:p>
            <a:pPr>
              <a:spcBef>
                <a:spcPct val="50000"/>
              </a:spcBef>
            </a:pPr>
            <a:r>
              <a:rPr lang="en-US" altLang="en-US" sz="2000" dirty="0" smtClean="0">
                <a:solidFill>
                  <a:schemeClr val="accent2"/>
                </a:solidFill>
              </a:rPr>
              <a:t>=&gt; </a:t>
            </a:r>
            <a:r>
              <a:rPr lang="en-US" altLang="en-US" sz="2000" dirty="0" err="1" smtClean="0">
                <a:solidFill>
                  <a:schemeClr val="accent2"/>
                </a:solidFill>
              </a:rPr>
              <a:t>Câu</a:t>
            </a:r>
            <a:r>
              <a:rPr lang="en-US" altLang="en-US" sz="2000" dirty="0" smtClean="0">
                <a:solidFill>
                  <a:schemeClr val="accent2"/>
                </a:solidFill>
              </a:rPr>
              <a:t> </a:t>
            </a:r>
            <a:r>
              <a:rPr lang="en-US" altLang="en-US" sz="2000" dirty="0" err="1" smtClean="0">
                <a:solidFill>
                  <a:schemeClr val="accent2"/>
                </a:solidFill>
              </a:rPr>
              <a:t>thơ</a:t>
            </a:r>
            <a:r>
              <a:rPr lang="en-US" altLang="en-US" sz="2000" dirty="0" smtClean="0">
                <a:solidFill>
                  <a:schemeClr val="accent2"/>
                </a:solidFill>
              </a:rPr>
              <a:t> </a:t>
            </a:r>
            <a:r>
              <a:rPr lang="en-US" altLang="en-US" sz="2000" dirty="0" err="1" smtClean="0">
                <a:solidFill>
                  <a:schemeClr val="accent2"/>
                </a:solidFill>
              </a:rPr>
              <a:t>thấm</a:t>
            </a:r>
            <a:r>
              <a:rPr lang="en-US" altLang="en-US" sz="2000" dirty="0" smtClean="0">
                <a:solidFill>
                  <a:schemeClr val="accent2"/>
                </a:solidFill>
              </a:rPr>
              <a:t> </a:t>
            </a:r>
            <a:r>
              <a:rPr lang="en-US" altLang="en-US" sz="2000" dirty="0" err="1" smtClean="0">
                <a:solidFill>
                  <a:schemeClr val="accent2"/>
                </a:solidFill>
              </a:rPr>
              <a:t>đượm</a:t>
            </a:r>
            <a:r>
              <a:rPr lang="en-US" altLang="en-US" sz="2000" dirty="0" smtClean="0">
                <a:solidFill>
                  <a:schemeClr val="accent2"/>
                </a:solidFill>
              </a:rPr>
              <a:t> </a:t>
            </a:r>
            <a:r>
              <a:rPr lang="en-US" altLang="en-US" sz="2000" dirty="0" err="1" smtClean="0">
                <a:solidFill>
                  <a:schemeClr val="accent2"/>
                </a:solidFill>
              </a:rPr>
              <a:t>nỗi</a:t>
            </a:r>
            <a:r>
              <a:rPr lang="en-US" altLang="en-US" sz="2000" dirty="0" smtClean="0">
                <a:solidFill>
                  <a:schemeClr val="accent2"/>
                </a:solidFill>
              </a:rPr>
              <a:t> </a:t>
            </a:r>
            <a:r>
              <a:rPr lang="en-US" altLang="en-US" sz="2000" dirty="0" err="1" smtClean="0">
                <a:solidFill>
                  <a:schemeClr val="accent2"/>
                </a:solidFill>
              </a:rPr>
              <a:t>buồn</a:t>
            </a:r>
            <a:endParaRPr lang="en-US" altLang="en-US" sz="2000" dirty="0">
              <a:solidFill>
                <a:schemeClr val="accent2"/>
              </a:solidFill>
            </a:endParaRPr>
          </a:p>
        </p:txBody>
      </p:sp>
      <p:sp>
        <p:nvSpPr>
          <p:cNvPr id="40979" name="AutoShape 19">
            <a:extLst>
              <a:ext uri="{FF2B5EF4-FFF2-40B4-BE49-F238E27FC236}">
                <a16:creationId xmlns:a16="http://schemas.microsoft.com/office/drawing/2014/main" xmlns="" id="{68FDB852-A6E1-480A-80BA-9912BE3A2324}"/>
              </a:ext>
            </a:extLst>
          </p:cNvPr>
          <p:cNvSpPr>
            <a:spLocks noChangeArrowheads="1"/>
          </p:cNvSpPr>
          <p:nvPr/>
        </p:nvSpPr>
        <p:spPr bwMode="auto">
          <a:xfrm>
            <a:off x="2057400" y="4495800"/>
            <a:ext cx="457200" cy="381000"/>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0966">
                                            <p:bg/>
                                          </p:spTgt>
                                        </p:tgtEl>
                                        <p:attrNameLst>
                                          <p:attrName>style.visibility</p:attrName>
                                        </p:attrNameLst>
                                      </p:cBhvr>
                                      <p:to>
                                        <p:strVal val="visible"/>
                                      </p:to>
                                    </p:set>
                                    <p:anim calcmode="lin" valueType="num">
                                      <p:cBhvr>
                                        <p:cTn id="7" dur="1000" fill="hold"/>
                                        <p:tgtEl>
                                          <p:spTgt spid="40966">
                                            <p:bg/>
                                          </p:spTgt>
                                        </p:tgtEl>
                                        <p:attrNameLst>
                                          <p:attrName>ppt_x</p:attrName>
                                        </p:attrNameLst>
                                      </p:cBhvr>
                                      <p:tavLst>
                                        <p:tav tm="0">
                                          <p:val>
                                            <p:strVal val="#ppt_x-.2"/>
                                          </p:val>
                                        </p:tav>
                                        <p:tav tm="100000">
                                          <p:val>
                                            <p:strVal val="#ppt_x"/>
                                          </p:val>
                                        </p:tav>
                                      </p:tavLst>
                                    </p:anim>
                                    <p:anim calcmode="lin" valueType="num">
                                      <p:cBhvr>
                                        <p:cTn id="8" dur="1000" fill="hold"/>
                                        <p:tgtEl>
                                          <p:spTgt spid="40966">
                                            <p:bg/>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40966">
                                            <p:bg/>
                                          </p:spTgt>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40966">
                                            <p:txEl>
                                              <p:pRg st="0" end="0"/>
                                            </p:txEl>
                                          </p:spTgt>
                                        </p:tgtEl>
                                        <p:attrNameLst>
                                          <p:attrName>style.visibility</p:attrName>
                                        </p:attrNameLst>
                                      </p:cBhvr>
                                      <p:to>
                                        <p:strVal val="visible"/>
                                      </p:to>
                                    </p:set>
                                    <p:anim calcmode="lin" valueType="num">
                                      <p:cBhvr>
                                        <p:cTn id="12" dur="1000" fill="hold"/>
                                        <p:tgtEl>
                                          <p:spTgt spid="40966">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4096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0966">
                                            <p:txEl>
                                              <p:pRg st="0" end="0"/>
                                            </p:txEl>
                                          </p:spTgt>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40966">
                                            <p:txEl>
                                              <p:pRg st="1" end="1"/>
                                            </p:txEl>
                                          </p:spTgt>
                                        </p:tgtEl>
                                        <p:attrNameLst>
                                          <p:attrName>style.visibility</p:attrName>
                                        </p:attrNameLst>
                                      </p:cBhvr>
                                      <p:to>
                                        <p:strVal val="visible"/>
                                      </p:to>
                                    </p:set>
                                    <p:anim calcmode="lin" valueType="num">
                                      <p:cBhvr>
                                        <p:cTn id="17" dur="1000" fill="hold"/>
                                        <p:tgtEl>
                                          <p:spTgt spid="40966">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4096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40966">
                                            <p:txEl>
                                              <p:pRg st="1" end="1"/>
                                            </p:txEl>
                                          </p:spTgt>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40966">
                                            <p:txEl>
                                              <p:pRg st="2" end="2"/>
                                            </p:txEl>
                                          </p:spTgt>
                                        </p:tgtEl>
                                        <p:attrNameLst>
                                          <p:attrName>style.visibility</p:attrName>
                                        </p:attrNameLst>
                                      </p:cBhvr>
                                      <p:to>
                                        <p:strVal val="visible"/>
                                      </p:to>
                                    </p:set>
                                    <p:anim calcmode="lin" valueType="num">
                                      <p:cBhvr>
                                        <p:cTn id="22" dur="1000" fill="hold"/>
                                        <p:tgtEl>
                                          <p:spTgt spid="40966">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4096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40966">
                                            <p:txEl>
                                              <p:pRg st="2" end="2"/>
                                            </p:txEl>
                                          </p:spTgt>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40966">
                                            <p:txEl>
                                              <p:pRg st="3" end="3"/>
                                            </p:txEl>
                                          </p:spTgt>
                                        </p:tgtEl>
                                        <p:attrNameLst>
                                          <p:attrName>style.visibility</p:attrName>
                                        </p:attrNameLst>
                                      </p:cBhvr>
                                      <p:to>
                                        <p:strVal val="visible"/>
                                      </p:to>
                                    </p:set>
                                    <p:anim calcmode="lin" valueType="num">
                                      <p:cBhvr>
                                        <p:cTn id="27" dur="1000" fill="hold"/>
                                        <p:tgtEl>
                                          <p:spTgt spid="40966">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40966">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40966">
                                            <p:txEl>
                                              <p:pRg st="3" end="3"/>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0" presetClass="entr" presetSubtype="0" decel="100000" fill="hold" grpId="0" nodeType="clickEffect">
                                  <p:stCondLst>
                                    <p:cond delay="0"/>
                                  </p:stCondLst>
                                  <p:childTnLst>
                                    <p:set>
                                      <p:cBhvr>
                                        <p:cTn id="33" dur="1" fill="hold">
                                          <p:stCondLst>
                                            <p:cond delay="0"/>
                                          </p:stCondLst>
                                        </p:cTn>
                                        <p:tgtEl>
                                          <p:spTgt spid="40974"/>
                                        </p:tgtEl>
                                        <p:attrNameLst>
                                          <p:attrName>style.visibility</p:attrName>
                                        </p:attrNameLst>
                                      </p:cBhvr>
                                      <p:to>
                                        <p:strVal val="visible"/>
                                      </p:to>
                                    </p:set>
                                    <p:anim calcmode="lin" valueType="num">
                                      <p:cBhvr>
                                        <p:cTn id="34" dur="1000" fill="hold"/>
                                        <p:tgtEl>
                                          <p:spTgt spid="40974"/>
                                        </p:tgtEl>
                                        <p:attrNameLst>
                                          <p:attrName>ppt_w</p:attrName>
                                        </p:attrNameLst>
                                      </p:cBhvr>
                                      <p:tavLst>
                                        <p:tav tm="0">
                                          <p:val>
                                            <p:strVal val="#ppt_w+.3"/>
                                          </p:val>
                                        </p:tav>
                                        <p:tav tm="100000">
                                          <p:val>
                                            <p:strVal val="#ppt_w"/>
                                          </p:val>
                                        </p:tav>
                                      </p:tavLst>
                                    </p:anim>
                                    <p:anim calcmode="lin" valueType="num">
                                      <p:cBhvr>
                                        <p:cTn id="35" dur="1000" fill="hold"/>
                                        <p:tgtEl>
                                          <p:spTgt spid="40974"/>
                                        </p:tgtEl>
                                        <p:attrNameLst>
                                          <p:attrName>ppt_h</p:attrName>
                                        </p:attrNameLst>
                                      </p:cBhvr>
                                      <p:tavLst>
                                        <p:tav tm="0">
                                          <p:val>
                                            <p:strVal val="#ppt_h"/>
                                          </p:val>
                                        </p:tav>
                                        <p:tav tm="100000">
                                          <p:val>
                                            <p:strVal val="#ppt_h"/>
                                          </p:val>
                                        </p:tav>
                                      </p:tavLst>
                                    </p:anim>
                                    <p:animEffect transition="in" filter="fade">
                                      <p:cBhvr>
                                        <p:cTn id="36" dur="1000"/>
                                        <p:tgtEl>
                                          <p:spTgt spid="40974"/>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0" presetClass="entr" presetSubtype="0" decel="100000" fill="hold" nodeType="clickEffect">
                                  <p:stCondLst>
                                    <p:cond delay="0"/>
                                  </p:stCondLst>
                                  <p:childTnLst>
                                    <p:set>
                                      <p:cBhvr>
                                        <p:cTn id="40" dur="1" fill="hold">
                                          <p:stCondLst>
                                            <p:cond delay="0"/>
                                          </p:stCondLst>
                                        </p:cTn>
                                        <p:tgtEl>
                                          <p:spTgt spid="40970"/>
                                        </p:tgtEl>
                                        <p:attrNameLst>
                                          <p:attrName>style.visibility</p:attrName>
                                        </p:attrNameLst>
                                      </p:cBhvr>
                                      <p:to>
                                        <p:strVal val="visible"/>
                                      </p:to>
                                    </p:set>
                                    <p:anim calcmode="lin" valueType="num">
                                      <p:cBhvr>
                                        <p:cTn id="41" dur="1000" fill="hold"/>
                                        <p:tgtEl>
                                          <p:spTgt spid="40970"/>
                                        </p:tgtEl>
                                        <p:attrNameLst>
                                          <p:attrName>ppt_w</p:attrName>
                                        </p:attrNameLst>
                                      </p:cBhvr>
                                      <p:tavLst>
                                        <p:tav tm="0">
                                          <p:val>
                                            <p:strVal val="#ppt_w+.3"/>
                                          </p:val>
                                        </p:tav>
                                        <p:tav tm="100000">
                                          <p:val>
                                            <p:strVal val="#ppt_w"/>
                                          </p:val>
                                        </p:tav>
                                      </p:tavLst>
                                    </p:anim>
                                    <p:anim calcmode="lin" valueType="num">
                                      <p:cBhvr>
                                        <p:cTn id="42" dur="1000" fill="hold"/>
                                        <p:tgtEl>
                                          <p:spTgt spid="40970"/>
                                        </p:tgtEl>
                                        <p:attrNameLst>
                                          <p:attrName>ppt_h</p:attrName>
                                        </p:attrNameLst>
                                      </p:cBhvr>
                                      <p:tavLst>
                                        <p:tav tm="0">
                                          <p:val>
                                            <p:strVal val="#ppt_h"/>
                                          </p:val>
                                        </p:tav>
                                        <p:tav tm="100000">
                                          <p:val>
                                            <p:strVal val="#ppt_h"/>
                                          </p:val>
                                        </p:tav>
                                      </p:tavLst>
                                    </p:anim>
                                    <p:animEffect transition="in" filter="fade">
                                      <p:cBhvr>
                                        <p:cTn id="43" dur="1000"/>
                                        <p:tgtEl>
                                          <p:spTgt spid="4097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2" presetClass="entr" presetSubtype="0" fill="hold" nodeType="clickEffect">
                                  <p:stCondLst>
                                    <p:cond delay="0"/>
                                  </p:stCondLst>
                                  <p:childTnLst>
                                    <p:set>
                                      <p:cBhvr>
                                        <p:cTn id="47" dur="1" fill="hold">
                                          <p:stCondLst>
                                            <p:cond delay="0"/>
                                          </p:stCondLst>
                                        </p:cTn>
                                        <p:tgtEl>
                                          <p:spTgt spid="40971"/>
                                        </p:tgtEl>
                                        <p:attrNameLst>
                                          <p:attrName>style.visibility</p:attrName>
                                        </p:attrNameLst>
                                      </p:cBhvr>
                                      <p:to>
                                        <p:strVal val="visible"/>
                                      </p:to>
                                    </p:set>
                                    <p:animScale>
                                      <p:cBhvr>
                                        <p:cTn id="48" dur="1000" decel="50000" fill="hold">
                                          <p:stCondLst>
                                            <p:cond delay="0"/>
                                          </p:stCondLst>
                                        </p:cTn>
                                        <p:tgtEl>
                                          <p:spTgt spid="4097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9" dur="1000" decel="50000" fill="hold">
                                          <p:stCondLst>
                                            <p:cond delay="0"/>
                                          </p:stCondLst>
                                        </p:cTn>
                                        <p:tgtEl>
                                          <p:spTgt spid="40971"/>
                                        </p:tgtEl>
                                        <p:attrNameLst>
                                          <p:attrName>ppt_x</p:attrName>
                                          <p:attrName>ppt_y</p:attrName>
                                        </p:attrNameLst>
                                      </p:cBhvr>
                                    </p:animMotion>
                                    <p:animEffect transition="in" filter="fade">
                                      <p:cBhvr>
                                        <p:cTn id="50" dur="1000"/>
                                        <p:tgtEl>
                                          <p:spTgt spid="40971"/>
                                        </p:tgtEl>
                                      </p:cBhvr>
                                    </p:animEffect>
                                  </p:childTnLst>
                                </p:cTn>
                              </p:par>
                              <p:par>
                                <p:cTn id="51" presetID="1" presetClass="entr" presetSubtype="0" fill="hold" nodeType="withEffect">
                                  <p:stCondLst>
                                    <p:cond delay="0"/>
                                  </p:stCondLst>
                                  <p:childTnLst>
                                    <p:set>
                                      <p:cBhvr>
                                        <p:cTn id="52" dur="1" fill="hold">
                                          <p:stCondLst>
                                            <p:cond delay="0"/>
                                          </p:stCondLst>
                                        </p:cTn>
                                        <p:tgtEl>
                                          <p:spTgt spid="40972"/>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40973"/>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0978">
                                            <p:bg/>
                                          </p:spTgt>
                                        </p:tgtEl>
                                        <p:attrNameLst>
                                          <p:attrName>style.visibility</p:attrName>
                                        </p:attrNameLst>
                                      </p:cBhvr>
                                      <p:to>
                                        <p:strVal val="visible"/>
                                      </p:to>
                                    </p:set>
                                  </p:childTnLst>
                                </p:cTn>
                              </p:par>
                              <p:par>
                                <p:cTn id="61" presetID="18" presetClass="entr" presetSubtype="12" fill="hold" grpId="0" nodeType="withEffect">
                                  <p:stCondLst>
                                    <p:cond delay="0"/>
                                  </p:stCondLst>
                                  <p:childTnLst>
                                    <p:set>
                                      <p:cBhvr>
                                        <p:cTn id="62" dur="1" fill="hold">
                                          <p:stCondLst>
                                            <p:cond delay="0"/>
                                          </p:stCondLst>
                                        </p:cTn>
                                        <p:tgtEl>
                                          <p:spTgt spid="40978">
                                            <p:txEl>
                                              <p:pRg st="0" end="0"/>
                                            </p:txEl>
                                          </p:spTgt>
                                        </p:tgtEl>
                                        <p:attrNameLst>
                                          <p:attrName>style.visibility</p:attrName>
                                        </p:attrNameLst>
                                      </p:cBhvr>
                                      <p:to>
                                        <p:strVal val="visible"/>
                                      </p:to>
                                    </p:set>
                                    <p:animEffect transition="in" filter="strips(downLeft)">
                                      <p:cBhvr>
                                        <p:cTn id="63" dur="500"/>
                                        <p:tgtEl>
                                          <p:spTgt spid="40978">
                                            <p:txEl>
                                              <p:pRg st="0" end="0"/>
                                            </p:txEl>
                                          </p:spTgt>
                                        </p:tgtEl>
                                      </p:cBhvr>
                                    </p:animEffect>
                                  </p:childTnLst>
                                </p:cTn>
                              </p:par>
                              <p:par>
                                <p:cTn id="64" presetID="18" presetClass="entr" presetSubtype="12" fill="hold" grpId="0" nodeType="withEffect">
                                  <p:stCondLst>
                                    <p:cond delay="0"/>
                                  </p:stCondLst>
                                  <p:childTnLst>
                                    <p:set>
                                      <p:cBhvr>
                                        <p:cTn id="65" dur="1" fill="hold">
                                          <p:stCondLst>
                                            <p:cond delay="0"/>
                                          </p:stCondLst>
                                        </p:cTn>
                                        <p:tgtEl>
                                          <p:spTgt spid="40978">
                                            <p:txEl>
                                              <p:pRg st="1" end="1"/>
                                            </p:txEl>
                                          </p:spTgt>
                                        </p:tgtEl>
                                        <p:attrNameLst>
                                          <p:attrName>style.visibility</p:attrName>
                                        </p:attrNameLst>
                                      </p:cBhvr>
                                      <p:to>
                                        <p:strVal val="visible"/>
                                      </p:to>
                                    </p:set>
                                    <p:animEffect transition="in" filter="strips(downLeft)">
                                      <p:cBhvr>
                                        <p:cTn id="66" dur="500"/>
                                        <p:tgtEl>
                                          <p:spTgt spid="40978">
                                            <p:txEl>
                                              <p:pRg st="1" end="1"/>
                                            </p:txEl>
                                          </p:spTgt>
                                        </p:tgtEl>
                                      </p:cBhvr>
                                    </p:animEffect>
                                  </p:childTnLst>
                                </p:cTn>
                              </p:par>
                              <p:par>
                                <p:cTn id="67" presetID="18" presetClass="entr" presetSubtype="12" fill="hold" grpId="0" nodeType="withEffect">
                                  <p:stCondLst>
                                    <p:cond delay="0"/>
                                  </p:stCondLst>
                                  <p:childTnLst>
                                    <p:set>
                                      <p:cBhvr>
                                        <p:cTn id="68" dur="1" fill="hold">
                                          <p:stCondLst>
                                            <p:cond delay="0"/>
                                          </p:stCondLst>
                                        </p:cTn>
                                        <p:tgtEl>
                                          <p:spTgt spid="40978">
                                            <p:txEl>
                                              <p:pRg st="2" end="2"/>
                                            </p:txEl>
                                          </p:spTgt>
                                        </p:tgtEl>
                                        <p:attrNameLst>
                                          <p:attrName>style.visibility</p:attrName>
                                        </p:attrNameLst>
                                      </p:cBhvr>
                                      <p:to>
                                        <p:strVal val="visible"/>
                                      </p:to>
                                    </p:set>
                                    <p:animEffect transition="in" filter="strips(downLeft)">
                                      <p:cBhvr>
                                        <p:cTn id="69" dur="500"/>
                                        <p:tgtEl>
                                          <p:spTgt spid="40978">
                                            <p:txEl>
                                              <p:pRg st="2" end="2"/>
                                            </p:txEl>
                                          </p:spTgt>
                                        </p:tgtEl>
                                      </p:cBhvr>
                                    </p:animEffect>
                                  </p:childTnLst>
                                </p:cTn>
                              </p:par>
                              <p:par>
                                <p:cTn id="70" presetID="18" presetClass="entr" presetSubtype="12" fill="hold" grpId="0" nodeType="withEffect">
                                  <p:stCondLst>
                                    <p:cond delay="0"/>
                                  </p:stCondLst>
                                  <p:childTnLst>
                                    <p:set>
                                      <p:cBhvr>
                                        <p:cTn id="71" dur="1" fill="hold">
                                          <p:stCondLst>
                                            <p:cond delay="0"/>
                                          </p:stCondLst>
                                        </p:cTn>
                                        <p:tgtEl>
                                          <p:spTgt spid="40978">
                                            <p:txEl>
                                              <p:pRg st="3" end="3"/>
                                            </p:txEl>
                                          </p:spTgt>
                                        </p:tgtEl>
                                        <p:attrNameLst>
                                          <p:attrName>style.visibility</p:attrName>
                                        </p:attrNameLst>
                                      </p:cBhvr>
                                      <p:to>
                                        <p:strVal val="visible"/>
                                      </p:to>
                                    </p:set>
                                    <p:animEffect transition="in" filter="strips(downLeft)">
                                      <p:cBhvr>
                                        <p:cTn id="72" dur="500"/>
                                        <p:tgtEl>
                                          <p:spTgt spid="40978">
                                            <p:txEl>
                                              <p:pRg st="3" end="3"/>
                                            </p:txEl>
                                          </p:spTgt>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nodeType="clickEffect">
                                  <p:stCondLst>
                                    <p:cond delay="0"/>
                                  </p:stCondLst>
                                  <p:childTnLst>
                                    <p:set>
                                      <p:cBhvr>
                                        <p:cTn id="76" dur="1" fill="hold">
                                          <p:stCondLst>
                                            <p:cond delay="0"/>
                                          </p:stCondLst>
                                        </p:cTn>
                                        <p:tgtEl>
                                          <p:spTgt spid="40979"/>
                                        </p:tgtEl>
                                        <p:attrNameLst>
                                          <p:attrName>style.visibility</p:attrName>
                                        </p:attrNameLst>
                                      </p:cBhvr>
                                      <p:to>
                                        <p:strVal val="visible"/>
                                      </p:to>
                                    </p:set>
                                  </p:childTnLst>
                                </p:cTn>
                              </p:par>
                              <p:par>
                                <p:cTn id="77" presetID="53" presetClass="entr" presetSubtype="0" fill="hold" grpId="0" nodeType="withEffect">
                                  <p:stCondLst>
                                    <p:cond delay="0"/>
                                  </p:stCondLst>
                                  <p:childTnLst>
                                    <p:set>
                                      <p:cBhvr>
                                        <p:cTn id="78" dur="1" fill="hold">
                                          <p:stCondLst>
                                            <p:cond delay="0"/>
                                          </p:stCondLst>
                                        </p:cTn>
                                        <p:tgtEl>
                                          <p:spTgt spid="40975"/>
                                        </p:tgtEl>
                                        <p:attrNameLst>
                                          <p:attrName>style.visibility</p:attrName>
                                        </p:attrNameLst>
                                      </p:cBhvr>
                                      <p:to>
                                        <p:strVal val="visible"/>
                                      </p:to>
                                    </p:set>
                                    <p:anim calcmode="lin" valueType="num">
                                      <p:cBhvr>
                                        <p:cTn id="79" dur="500" fill="hold"/>
                                        <p:tgtEl>
                                          <p:spTgt spid="40975"/>
                                        </p:tgtEl>
                                        <p:attrNameLst>
                                          <p:attrName>ppt_w</p:attrName>
                                        </p:attrNameLst>
                                      </p:cBhvr>
                                      <p:tavLst>
                                        <p:tav tm="0">
                                          <p:val>
                                            <p:fltVal val="0"/>
                                          </p:val>
                                        </p:tav>
                                        <p:tav tm="100000">
                                          <p:val>
                                            <p:strVal val="#ppt_w"/>
                                          </p:val>
                                        </p:tav>
                                      </p:tavLst>
                                    </p:anim>
                                    <p:anim calcmode="lin" valueType="num">
                                      <p:cBhvr>
                                        <p:cTn id="80" dur="500" fill="hold"/>
                                        <p:tgtEl>
                                          <p:spTgt spid="40975"/>
                                        </p:tgtEl>
                                        <p:attrNameLst>
                                          <p:attrName>ppt_h</p:attrName>
                                        </p:attrNameLst>
                                      </p:cBhvr>
                                      <p:tavLst>
                                        <p:tav tm="0">
                                          <p:val>
                                            <p:fltVal val="0"/>
                                          </p:val>
                                        </p:tav>
                                        <p:tav tm="100000">
                                          <p:val>
                                            <p:strVal val="#ppt_h"/>
                                          </p:val>
                                        </p:tav>
                                      </p:tavLst>
                                    </p:anim>
                                    <p:animEffect transition="in" filter="fade">
                                      <p:cBhvr>
                                        <p:cTn id="81" dur="500"/>
                                        <p:tgtEl>
                                          <p:spTgt spid="409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6" grpId="0" uiExpand="1" build="allAtOnce" animBg="1"/>
      <p:bldP spid="40974" grpId="0" animBg="1"/>
      <p:bldP spid="40975" grpId="0" animBg="1"/>
      <p:bldP spid="40978" grpId="0" uiExpand="1" build="allAtOnce"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82" name="Text Box 10">
            <a:extLst>
              <a:ext uri="{FF2B5EF4-FFF2-40B4-BE49-F238E27FC236}">
                <a16:creationId xmlns:a16="http://schemas.microsoft.com/office/drawing/2014/main" xmlns="" id="{A83F5BCD-2DCD-483A-9F6C-C96ABBB60533}"/>
              </a:ext>
            </a:extLst>
          </p:cNvPr>
          <p:cNvSpPr txBox="1">
            <a:spLocks noChangeArrowheads="1"/>
          </p:cNvSpPr>
          <p:nvPr/>
        </p:nvSpPr>
        <p:spPr bwMode="auto">
          <a:xfrm>
            <a:off x="0" y="0"/>
            <a:ext cx="5029200" cy="4483100"/>
          </a:xfrm>
          <a:prstGeom prst="rect">
            <a:avLst/>
          </a:prstGeom>
          <a:solidFill>
            <a:srgbClr val="FFCCFF"/>
          </a:solidFill>
          <a:ln w="9525">
            <a:solidFill>
              <a:srgbClr val="00FFFF"/>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a:solidFill>
                  <a:srgbClr val="0000FF"/>
                </a:solidFill>
                <a:latin typeface="Arial "/>
                <a:ea typeface="Arial "/>
                <a:cs typeface="Arial "/>
              </a:rPr>
              <a:t>-</a:t>
            </a:r>
            <a:r>
              <a:rPr lang="en-US" altLang="en-US">
                <a:solidFill>
                  <a:srgbClr val="FF0000"/>
                </a:solidFill>
                <a:latin typeface="Arial "/>
                <a:ea typeface="Arial "/>
                <a:cs typeface="Arial "/>
              </a:rPr>
              <a:t> </a:t>
            </a:r>
            <a:r>
              <a:rPr lang="en-US" altLang="en-US">
                <a:solidFill>
                  <a:srgbClr val="0000FF"/>
                </a:solidFill>
                <a:latin typeface="Arial "/>
                <a:ea typeface="Arial "/>
                <a:cs typeface="Arial "/>
              </a:rPr>
              <a:t>Nhân h</a:t>
            </a:r>
            <a:r>
              <a:rPr lang="en-US" altLang="en-US">
                <a:solidFill>
                  <a:srgbClr val="0000FF"/>
                </a:solidFill>
                <a:ea typeface="Arial "/>
                <a:cs typeface="Arial "/>
              </a:rPr>
              <a:t>ó</a:t>
            </a:r>
            <a:r>
              <a:rPr lang="en-US" altLang="en-US">
                <a:solidFill>
                  <a:srgbClr val="0000FF"/>
                </a:solidFill>
                <a:latin typeface="Arial "/>
                <a:ea typeface="Arial "/>
                <a:cs typeface="Arial "/>
              </a:rPr>
              <a:t>a: </a:t>
            </a:r>
          </a:p>
          <a:p>
            <a:pPr>
              <a:spcBef>
                <a:spcPct val="50000"/>
              </a:spcBef>
            </a:pPr>
            <a:r>
              <a:rPr lang="en-US" altLang="en-US">
                <a:solidFill>
                  <a:srgbClr val="06069C"/>
                </a:solidFill>
                <a:latin typeface="Arial "/>
                <a:ea typeface="Arial "/>
                <a:cs typeface="Arial "/>
              </a:rPr>
              <a:t>+ Giấy </a:t>
            </a:r>
            <a:r>
              <a:rPr lang="en-US" altLang="en-US" b="1" u="sng">
                <a:latin typeface="Arial "/>
                <a:ea typeface="Arial "/>
                <a:cs typeface="Arial "/>
              </a:rPr>
              <a:t>đỏ</a:t>
            </a:r>
            <a:r>
              <a:rPr lang="en-US" altLang="en-US">
                <a:solidFill>
                  <a:srgbClr val="06069C"/>
                </a:solidFill>
                <a:latin typeface="Arial "/>
                <a:ea typeface="Arial "/>
                <a:cs typeface="Arial "/>
              </a:rPr>
              <a:t> </a:t>
            </a:r>
            <a:r>
              <a:rPr lang="en-US" altLang="en-US" i="1">
                <a:solidFill>
                  <a:srgbClr val="06069C"/>
                </a:solidFill>
                <a:latin typeface="Arial "/>
                <a:ea typeface="Arial "/>
                <a:cs typeface="Arial "/>
              </a:rPr>
              <a:t>buồn</a:t>
            </a:r>
            <a:r>
              <a:rPr lang="en-US" altLang="en-US">
                <a:solidFill>
                  <a:srgbClr val="06069C"/>
                </a:solidFill>
                <a:latin typeface="Arial "/>
                <a:ea typeface="Arial "/>
                <a:cs typeface="Arial "/>
              </a:rPr>
              <a:t> </a:t>
            </a:r>
            <a:r>
              <a:rPr lang="en-US" altLang="en-US" b="1" u="sng">
                <a:latin typeface="Arial "/>
                <a:ea typeface="Arial "/>
                <a:cs typeface="Arial "/>
              </a:rPr>
              <a:t>không thắm</a:t>
            </a:r>
            <a:r>
              <a:rPr lang="en-US" altLang="en-US" b="1">
                <a:latin typeface="Arial "/>
                <a:ea typeface="Arial "/>
                <a:cs typeface="Arial "/>
              </a:rPr>
              <a:t>: </a:t>
            </a:r>
            <a:r>
              <a:rPr lang="en-US" altLang="en-US" b="1">
                <a:solidFill>
                  <a:srgbClr val="0000FF"/>
                </a:solidFill>
                <a:latin typeface="Arial "/>
                <a:ea typeface="Arial "/>
                <a:cs typeface="Arial "/>
              </a:rPr>
              <a:t>Giấy  buồn v</a:t>
            </a:r>
            <a:r>
              <a:rPr lang="en-US" altLang="en-US" b="1">
                <a:solidFill>
                  <a:srgbClr val="0000FF"/>
                </a:solidFill>
                <a:ea typeface="Arial "/>
                <a:cs typeface="Arial "/>
              </a:rPr>
              <a:t>ì</a:t>
            </a:r>
            <a:r>
              <a:rPr lang="en-US" altLang="en-US" b="1">
                <a:solidFill>
                  <a:srgbClr val="0000FF"/>
                </a:solidFill>
                <a:latin typeface="Arial "/>
                <a:ea typeface="Arial "/>
                <a:cs typeface="Arial "/>
              </a:rPr>
              <a:t> không được sử dụng, không được h</a:t>
            </a:r>
            <a:r>
              <a:rPr lang="en-US" altLang="en-US" b="1">
                <a:solidFill>
                  <a:srgbClr val="0000FF"/>
                </a:solidFill>
                <a:ea typeface="Arial "/>
                <a:cs typeface="Arial "/>
              </a:rPr>
              <a:t>à</a:t>
            </a:r>
            <a:r>
              <a:rPr lang="en-US" altLang="en-US" b="1">
                <a:solidFill>
                  <a:srgbClr val="0000FF"/>
                </a:solidFill>
                <a:latin typeface="Arial "/>
                <a:ea typeface="Arial "/>
                <a:cs typeface="Arial "/>
              </a:rPr>
              <a:t>i hòa thắm duyên c</a:t>
            </a:r>
            <a:r>
              <a:rPr lang="en-US" altLang="en-US" b="1">
                <a:solidFill>
                  <a:srgbClr val="0000FF"/>
                </a:solidFill>
                <a:ea typeface="Arial "/>
                <a:cs typeface="Arial "/>
              </a:rPr>
              <a:t>ù</a:t>
            </a:r>
            <a:r>
              <a:rPr lang="en-US" altLang="en-US" b="1">
                <a:solidFill>
                  <a:srgbClr val="0000FF"/>
                </a:solidFill>
                <a:latin typeface="Arial "/>
                <a:ea typeface="Arial "/>
                <a:cs typeface="Arial "/>
              </a:rPr>
              <a:t>ng mực.</a:t>
            </a:r>
            <a:endParaRPr lang="en-US" altLang="en-US">
              <a:solidFill>
                <a:srgbClr val="0000FF"/>
              </a:solidFill>
              <a:latin typeface="Arial "/>
              <a:ea typeface="Arial "/>
              <a:cs typeface="Arial "/>
              <a:sym typeface="Wingdings" panose="05000000000000000000" pitchFamily="2" charset="2"/>
            </a:endParaRPr>
          </a:p>
          <a:p>
            <a:pPr>
              <a:spcBef>
                <a:spcPct val="50000"/>
              </a:spcBef>
            </a:pPr>
            <a:r>
              <a:rPr lang="en-US" altLang="en-US">
                <a:solidFill>
                  <a:srgbClr val="06069C"/>
                </a:solidFill>
                <a:latin typeface="Arial "/>
                <a:ea typeface="Arial "/>
                <a:cs typeface="Arial "/>
              </a:rPr>
              <a:t>+Mực </a:t>
            </a:r>
            <a:r>
              <a:rPr lang="en-US" altLang="en-US" b="1" u="sng">
                <a:latin typeface="Arial "/>
                <a:ea typeface="Arial "/>
                <a:cs typeface="Arial "/>
              </a:rPr>
              <a:t>đọng</a:t>
            </a:r>
            <a:r>
              <a:rPr lang="en-US" altLang="en-US">
                <a:solidFill>
                  <a:srgbClr val="06069C"/>
                </a:solidFill>
                <a:latin typeface="Arial "/>
                <a:ea typeface="Arial "/>
                <a:cs typeface="Arial "/>
              </a:rPr>
              <a:t> trong nghiên </a:t>
            </a:r>
            <a:r>
              <a:rPr lang="en-US" altLang="en-US" i="1">
                <a:solidFill>
                  <a:srgbClr val="06069C"/>
                </a:solidFill>
                <a:latin typeface="Arial "/>
                <a:ea typeface="Arial "/>
                <a:cs typeface="Arial "/>
              </a:rPr>
              <a:t>sầu</a:t>
            </a:r>
            <a:r>
              <a:rPr lang="en-US" altLang="en-US">
                <a:solidFill>
                  <a:srgbClr val="06069C"/>
                </a:solidFill>
                <a:latin typeface="Arial "/>
                <a:ea typeface="Arial "/>
                <a:cs typeface="Arial "/>
              </a:rPr>
              <a:t>: </a:t>
            </a:r>
          </a:p>
          <a:p>
            <a:pPr>
              <a:spcBef>
                <a:spcPct val="50000"/>
              </a:spcBef>
              <a:buFont typeface="Wingdings" panose="05000000000000000000" pitchFamily="2" charset="2"/>
              <a:buChar char="à"/>
            </a:pPr>
            <a:r>
              <a:rPr lang="en-US" altLang="en-US">
                <a:solidFill>
                  <a:srgbClr val="FF0000"/>
                </a:solidFill>
                <a:latin typeface="Arial "/>
                <a:ea typeface="Arial "/>
                <a:cs typeface="Arial "/>
                <a:sym typeface="Wingdings" panose="05000000000000000000" pitchFamily="2" charset="2"/>
              </a:rPr>
              <a:t>Đọng</a:t>
            </a:r>
            <a:r>
              <a:rPr lang="en-US" altLang="en-US">
                <a:solidFill>
                  <a:srgbClr val="06069C"/>
                </a:solidFill>
                <a:latin typeface="Arial "/>
                <a:ea typeface="Arial "/>
                <a:cs typeface="Arial "/>
                <a:sym typeface="Wingdings" panose="05000000000000000000" pitchFamily="2" charset="2"/>
              </a:rPr>
              <a:t> của mực không được d</a:t>
            </a:r>
            <a:r>
              <a:rPr lang="en-US" altLang="en-US">
                <a:solidFill>
                  <a:srgbClr val="06069C"/>
                </a:solidFill>
                <a:ea typeface="Arial "/>
                <a:cs typeface="Arial "/>
                <a:sym typeface="Wingdings" panose="05000000000000000000" pitchFamily="2" charset="2"/>
              </a:rPr>
              <a:t>ù</a:t>
            </a:r>
            <a:r>
              <a:rPr lang="en-US" altLang="en-US">
                <a:solidFill>
                  <a:srgbClr val="06069C"/>
                </a:solidFill>
                <a:latin typeface="Arial "/>
                <a:ea typeface="Arial "/>
                <a:cs typeface="Arial "/>
                <a:sym typeface="Wingdings" panose="05000000000000000000" pitchFamily="2" charset="2"/>
              </a:rPr>
              <a:t>ng đến</a:t>
            </a:r>
            <a:r>
              <a:rPr lang="en-US" altLang="en-US">
                <a:solidFill>
                  <a:srgbClr val="06069C"/>
                </a:solidFill>
                <a:latin typeface="Arial "/>
                <a:ea typeface="Arial "/>
                <a:cs typeface="Arial "/>
              </a:rPr>
              <a:t>                                                 </a:t>
            </a:r>
          </a:p>
          <a:p>
            <a:pPr>
              <a:spcBef>
                <a:spcPct val="50000"/>
              </a:spcBef>
              <a:buFont typeface="Wingdings" panose="05000000000000000000" pitchFamily="2" charset="2"/>
              <a:buNone/>
            </a:pPr>
            <a:r>
              <a:rPr lang="en-US" altLang="en-US">
                <a:solidFill>
                  <a:srgbClr val="06069C"/>
                </a:solidFill>
                <a:latin typeface="Arial "/>
                <a:ea typeface="Arial "/>
                <a:cs typeface="Arial "/>
                <a:sym typeface="Wingdings" panose="05000000000000000000" pitchFamily="2" charset="2"/>
              </a:rPr>
              <a:t> </a:t>
            </a:r>
            <a:r>
              <a:rPr lang="en-US" altLang="en-US">
                <a:solidFill>
                  <a:srgbClr val="FF0000"/>
                </a:solidFill>
                <a:latin typeface="Arial "/>
                <a:ea typeface="Arial "/>
                <a:cs typeface="Arial "/>
                <a:sym typeface="Wingdings" panose="05000000000000000000" pitchFamily="2" charset="2"/>
              </a:rPr>
              <a:t>Uất đọng</a:t>
            </a:r>
            <a:r>
              <a:rPr lang="en-US" altLang="en-US">
                <a:solidFill>
                  <a:srgbClr val="06069C"/>
                </a:solidFill>
                <a:latin typeface="Arial "/>
                <a:ea typeface="Arial "/>
                <a:cs typeface="Arial "/>
                <a:sym typeface="Wingdings" panose="05000000000000000000" pitchFamily="2" charset="2"/>
              </a:rPr>
              <a:t> của tâm trạng ông đồ  </a:t>
            </a:r>
            <a:r>
              <a:rPr lang="en-US" altLang="en-US">
                <a:solidFill>
                  <a:srgbClr val="FF0000"/>
                </a:solidFill>
                <a:latin typeface="Arial "/>
                <a:ea typeface="Arial "/>
                <a:cs typeface="Arial "/>
                <a:sym typeface="Wingdings" panose="05000000000000000000" pitchFamily="2" charset="2"/>
              </a:rPr>
              <a:t>khối sầu</a:t>
            </a:r>
            <a:endParaRPr lang="en-US" altLang="en-US">
              <a:solidFill>
                <a:srgbClr val="FF0000"/>
              </a:solidFill>
              <a:latin typeface="Arial "/>
              <a:ea typeface="Arial "/>
              <a:cs typeface="Arial "/>
            </a:endParaRPr>
          </a:p>
        </p:txBody>
      </p:sp>
      <p:sp>
        <p:nvSpPr>
          <p:cNvPr id="54286" name="Text Box 14">
            <a:extLst>
              <a:ext uri="{FF2B5EF4-FFF2-40B4-BE49-F238E27FC236}">
                <a16:creationId xmlns:a16="http://schemas.microsoft.com/office/drawing/2014/main" xmlns="" id="{CCB77D24-732D-4450-BCBA-2F5C20D59970}"/>
              </a:ext>
            </a:extLst>
          </p:cNvPr>
          <p:cNvSpPr txBox="1">
            <a:spLocks noChangeArrowheads="1"/>
          </p:cNvSpPr>
          <p:nvPr/>
        </p:nvSpPr>
        <p:spPr bwMode="auto">
          <a:xfrm>
            <a:off x="5791200" y="1524000"/>
            <a:ext cx="4114800" cy="1014413"/>
          </a:xfrm>
          <a:prstGeom prst="rect">
            <a:avLst/>
          </a:prstGeom>
          <a:solidFill>
            <a:srgbClr val="FFFFCC"/>
          </a:solidFill>
          <a:ln w="9525">
            <a:solidFill>
              <a:srgbClr val="0000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u="sng">
                <a:solidFill>
                  <a:srgbClr val="9933FF"/>
                </a:solidFill>
              </a:rPr>
              <a:t>Giấy</a:t>
            </a:r>
            <a:r>
              <a:rPr lang="en-US" altLang="en-US">
                <a:solidFill>
                  <a:srgbClr val="9933FF"/>
                </a:solidFill>
              </a:rPr>
              <a:t> đỏ </a:t>
            </a:r>
            <a:r>
              <a:rPr lang="en-US" altLang="en-US" b="1">
                <a:solidFill>
                  <a:srgbClr val="CC3300"/>
                </a:solidFill>
              </a:rPr>
              <a:t>buồn</a:t>
            </a:r>
            <a:r>
              <a:rPr lang="en-US" altLang="en-US">
                <a:solidFill>
                  <a:srgbClr val="9933FF"/>
                </a:solidFill>
              </a:rPr>
              <a:t> không </a:t>
            </a:r>
            <a:r>
              <a:rPr lang="en-US" altLang="en-US" b="1">
                <a:solidFill>
                  <a:srgbClr val="9933FF"/>
                </a:solidFill>
              </a:rPr>
              <a:t>thắm</a:t>
            </a:r>
          </a:p>
          <a:p>
            <a:pPr>
              <a:spcBef>
                <a:spcPct val="50000"/>
              </a:spcBef>
            </a:pPr>
            <a:r>
              <a:rPr lang="en-US" altLang="en-US" u="sng">
                <a:solidFill>
                  <a:srgbClr val="9933FF"/>
                </a:solidFill>
              </a:rPr>
              <a:t>Mực</a:t>
            </a:r>
            <a:r>
              <a:rPr lang="en-US" altLang="en-US">
                <a:solidFill>
                  <a:srgbClr val="9933FF"/>
                </a:solidFill>
              </a:rPr>
              <a:t> </a:t>
            </a:r>
            <a:r>
              <a:rPr lang="en-US" altLang="en-US" b="1">
                <a:solidFill>
                  <a:srgbClr val="9933FF"/>
                </a:solidFill>
              </a:rPr>
              <a:t>đọng</a:t>
            </a:r>
            <a:r>
              <a:rPr lang="en-US" altLang="en-US">
                <a:solidFill>
                  <a:srgbClr val="9933FF"/>
                </a:solidFill>
              </a:rPr>
              <a:t> trong </a:t>
            </a:r>
            <a:r>
              <a:rPr lang="en-US" altLang="en-US" u="sng">
                <a:solidFill>
                  <a:srgbClr val="9933FF"/>
                </a:solidFill>
              </a:rPr>
              <a:t>nghiên</a:t>
            </a:r>
            <a:r>
              <a:rPr lang="en-US" altLang="en-US">
                <a:solidFill>
                  <a:srgbClr val="9933FF"/>
                </a:solidFill>
              </a:rPr>
              <a:t> </a:t>
            </a:r>
            <a:r>
              <a:rPr lang="en-US" altLang="en-US" b="1">
                <a:solidFill>
                  <a:srgbClr val="CC3300"/>
                </a:solidFill>
              </a:rPr>
              <a:t>sầu</a:t>
            </a:r>
          </a:p>
        </p:txBody>
      </p:sp>
      <p:sp>
        <p:nvSpPr>
          <p:cNvPr id="54291" name="Text Box 19">
            <a:extLst>
              <a:ext uri="{FF2B5EF4-FFF2-40B4-BE49-F238E27FC236}">
                <a16:creationId xmlns:a16="http://schemas.microsoft.com/office/drawing/2014/main" xmlns="" id="{1E2F2460-2A20-41D8-8A76-32FFB691EFCB}"/>
              </a:ext>
            </a:extLst>
          </p:cNvPr>
          <p:cNvSpPr txBox="1">
            <a:spLocks noChangeArrowheads="1"/>
          </p:cNvSpPr>
          <p:nvPr/>
        </p:nvSpPr>
        <p:spPr bwMode="auto">
          <a:xfrm>
            <a:off x="5791200" y="1524000"/>
            <a:ext cx="4114800" cy="1014413"/>
          </a:xfrm>
          <a:prstGeom prst="rect">
            <a:avLst/>
          </a:prstGeom>
          <a:solidFill>
            <a:srgbClr val="FFFFCC"/>
          </a:solidFill>
          <a:ln w="9525">
            <a:solidFill>
              <a:srgbClr val="00008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a:solidFill>
                  <a:srgbClr val="9933FF"/>
                </a:solidFill>
              </a:rPr>
              <a:t>Giấy đỏ buồn không thắm</a:t>
            </a:r>
          </a:p>
          <a:p>
            <a:pPr>
              <a:spcBef>
                <a:spcPct val="50000"/>
              </a:spcBef>
            </a:pPr>
            <a:r>
              <a:rPr lang="en-US" altLang="en-US">
                <a:solidFill>
                  <a:srgbClr val="9933FF"/>
                </a:solidFill>
              </a:rPr>
              <a:t>Mực đọng trong nghiên sầu</a:t>
            </a:r>
          </a:p>
        </p:txBody>
      </p:sp>
      <p:pic>
        <p:nvPicPr>
          <p:cNvPr id="54292" name="Picture 20">
            <a:extLst>
              <a:ext uri="{FF2B5EF4-FFF2-40B4-BE49-F238E27FC236}">
                <a16:creationId xmlns:a16="http://schemas.microsoft.com/office/drawing/2014/main" xmlns="" id="{74E9D5B9-8B68-4B92-9CBE-9E79F6C13BA7}"/>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096000" y="3200400"/>
            <a:ext cx="3810000" cy="3276600"/>
          </a:xfrm>
          <a:prstGeom prst="rect">
            <a:avLst/>
          </a:prstGeom>
          <a:noFill/>
          <a:ln w="9525">
            <a:solidFill>
              <a:srgbClr val="FF9900"/>
            </a:solidFill>
            <a:miter lim="800000"/>
            <a:headEnd/>
            <a:tailEnd/>
          </a:ln>
          <a:extLst>
            <a:ext uri="{909E8E84-426E-40DD-AFC4-6F175D3DCCD1}">
              <a14:hiddenFill xmlns:a14="http://schemas.microsoft.com/office/drawing/2010/main" xmlns="">
                <a:solidFill>
                  <a:srgbClr val="FFFFFF"/>
                </a:solidFill>
              </a14:hiddenFill>
            </a:ext>
          </a:extLst>
        </p:spPr>
      </p:pic>
      <p:sp>
        <p:nvSpPr>
          <p:cNvPr id="54293" name="Text Box 21">
            <a:extLst>
              <a:ext uri="{FF2B5EF4-FFF2-40B4-BE49-F238E27FC236}">
                <a16:creationId xmlns:a16="http://schemas.microsoft.com/office/drawing/2014/main" xmlns="" id="{E8422E7A-1CCB-4256-8051-E5066C877BB0}"/>
              </a:ext>
            </a:extLst>
          </p:cNvPr>
          <p:cNvSpPr txBox="1">
            <a:spLocks noChangeArrowheads="1"/>
          </p:cNvSpPr>
          <p:nvPr/>
        </p:nvSpPr>
        <p:spPr bwMode="auto">
          <a:xfrm>
            <a:off x="6629400" y="6451600"/>
            <a:ext cx="2514600" cy="406400"/>
          </a:xfrm>
          <a:prstGeom prst="rect">
            <a:avLst/>
          </a:prstGeom>
          <a:solidFill>
            <a:srgbClr val="FFFF00"/>
          </a:solidFill>
          <a:ln w="9525">
            <a:solidFill>
              <a:srgbClr val="00FFCC"/>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2000">
                <a:solidFill>
                  <a:srgbClr val="0000FF"/>
                </a:solidFill>
              </a:rPr>
              <a:t>Ông đồ vắng khách</a:t>
            </a:r>
          </a:p>
        </p:txBody>
      </p:sp>
      <p:sp>
        <p:nvSpPr>
          <p:cNvPr id="54294" name="Text Box 22">
            <a:extLst>
              <a:ext uri="{FF2B5EF4-FFF2-40B4-BE49-F238E27FC236}">
                <a16:creationId xmlns:a16="http://schemas.microsoft.com/office/drawing/2014/main" xmlns="" id="{69F2BA17-E9E5-4615-A898-F104451D11DA}"/>
              </a:ext>
            </a:extLst>
          </p:cNvPr>
          <p:cNvSpPr txBox="1">
            <a:spLocks noChangeArrowheads="1"/>
          </p:cNvSpPr>
          <p:nvPr/>
        </p:nvSpPr>
        <p:spPr bwMode="auto">
          <a:xfrm>
            <a:off x="0" y="4406900"/>
            <a:ext cx="5562600" cy="2441575"/>
          </a:xfrm>
          <a:prstGeom prst="rect">
            <a:avLst/>
          </a:prstGeom>
          <a:solidFill>
            <a:schemeClr val="bg1"/>
          </a:solidFill>
          <a:ln>
            <a:noFill/>
          </a:ln>
          <a:effectLst/>
          <a:extLst>
            <a:ext uri="{91240B29-F687-4F45-9708-019B960494DF}">
              <a14:hiddenLine xmlns:a14="http://schemas.microsoft.com/office/drawing/2010/main" xmlns="" w="9525">
                <a:solidFill>
                  <a:srgbClr val="00FFFF"/>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chemeClr val="bg1"/>
                </a:solidFill>
                <a:sym typeface="Symbol" panose="05050102010706020507" pitchFamily="18" charset="2"/>
              </a:rPr>
              <a:t></a:t>
            </a:r>
            <a:r>
              <a:rPr lang="en-US" altLang="en-US" sz="2800">
                <a:solidFill>
                  <a:srgbClr val="A50021"/>
                </a:solidFill>
              </a:rPr>
              <a:t>Tình cảnh ế ẩm + tâm trạng chán ngán, buồn tủi của ông đồ khi vắng khách.    </a:t>
            </a:r>
          </a:p>
          <a:p>
            <a:pPr>
              <a:spcBef>
                <a:spcPct val="50000"/>
              </a:spcBef>
            </a:pPr>
            <a:r>
              <a:rPr lang="en-US" altLang="en-US" sz="2800">
                <a:solidFill>
                  <a:srgbClr val="A50021"/>
                </a:solidFill>
              </a:rPr>
              <a:t>	Nỗi lòng thương xót đến vô hạn của Vũ Đình Liên.</a:t>
            </a:r>
          </a:p>
        </p:txBody>
      </p:sp>
      <p:sp>
        <p:nvSpPr>
          <p:cNvPr id="54295" name="Text Box 23">
            <a:extLst>
              <a:ext uri="{FF2B5EF4-FFF2-40B4-BE49-F238E27FC236}">
                <a16:creationId xmlns:a16="http://schemas.microsoft.com/office/drawing/2014/main" xmlns="" id="{3469B248-EB4D-435F-B6F9-EA0269D2B06B}"/>
              </a:ext>
            </a:extLst>
          </p:cNvPr>
          <p:cNvSpPr txBox="1">
            <a:spLocks noChangeArrowheads="1"/>
          </p:cNvSpPr>
          <p:nvPr/>
        </p:nvSpPr>
        <p:spPr bwMode="auto">
          <a:xfrm>
            <a:off x="5105400" y="0"/>
            <a:ext cx="4800600" cy="519113"/>
          </a:xfrm>
          <a:prstGeom prst="rect">
            <a:avLst/>
          </a:prstGeom>
          <a:solidFill>
            <a:srgbClr val="0000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2800">
                <a:solidFill>
                  <a:schemeClr val="bg1"/>
                </a:solidFill>
              </a:rPr>
              <a:t>Khổ 3: </a:t>
            </a:r>
            <a:r>
              <a:rPr lang="en-US" altLang="en-US" sz="2800" b="1">
                <a:solidFill>
                  <a:schemeClr val="bg1"/>
                </a:solidFill>
              </a:rPr>
              <a:t>Ông đồ vắng khách</a:t>
            </a:r>
          </a:p>
        </p:txBody>
      </p:sp>
      <p:sp>
        <p:nvSpPr>
          <p:cNvPr id="54301" name="AutoShape 29">
            <a:extLst>
              <a:ext uri="{FF2B5EF4-FFF2-40B4-BE49-F238E27FC236}">
                <a16:creationId xmlns:a16="http://schemas.microsoft.com/office/drawing/2014/main" xmlns="" id="{BB330F5D-FEA8-4CFB-B00F-B5EB61D8E42C}"/>
              </a:ext>
            </a:extLst>
          </p:cNvPr>
          <p:cNvSpPr>
            <a:spLocks noChangeArrowheads="1"/>
          </p:cNvSpPr>
          <p:nvPr/>
        </p:nvSpPr>
        <p:spPr bwMode="auto">
          <a:xfrm>
            <a:off x="228600" y="4648200"/>
            <a:ext cx="533400" cy="152400"/>
          </a:xfrm>
          <a:prstGeom prst="rightArrow">
            <a:avLst>
              <a:gd name="adj1" fmla="val 50000"/>
              <a:gd name="adj2" fmla="val 875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54303" name="AutoShape 31">
            <a:extLst>
              <a:ext uri="{FF2B5EF4-FFF2-40B4-BE49-F238E27FC236}">
                <a16:creationId xmlns:a16="http://schemas.microsoft.com/office/drawing/2014/main" xmlns="" id="{6EB34118-20A1-4E80-ABCF-138F540E2577}"/>
              </a:ext>
            </a:extLst>
          </p:cNvPr>
          <p:cNvSpPr>
            <a:spLocks noChangeArrowheads="1"/>
          </p:cNvSpPr>
          <p:nvPr/>
        </p:nvSpPr>
        <p:spPr bwMode="auto">
          <a:xfrm>
            <a:off x="304800" y="6096000"/>
            <a:ext cx="533400" cy="152400"/>
          </a:xfrm>
          <a:prstGeom prst="rightArrow">
            <a:avLst>
              <a:gd name="adj1" fmla="val 50000"/>
              <a:gd name="adj2" fmla="val 875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54295"/>
                                        </p:tgtEl>
                                        <p:attrNameLst>
                                          <p:attrName>style.visibility</p:attrName>
                                        </p:attrNameLst>
                                      </p:cBhvr>
                                      <p:to>
                                        <p:strVal val="visible"/>
                                      </p:to>
                                    </p:set>
                                    <p:anim calcmode="lin" valueType="num">
                                      <p:cBhvr>
                                        <p:cTn id="7" dur="1000" fill="hold"/>
                                        <p:tgtEl>
                                          <p:spTgt spid="54295"/>
                                        </p:tgtEl>
                                        <p:attrNameLst>
                                          <p:attrName>ppt_w</p:attrName>
                                        </p:attrNameLst>
                                      </p:cBhvr>
                                      <p:tavLst>
                                        <p:tav tm="0">
                                          <p:val>
                                            <p:strVal val="#ppt_w+.3"/>
                                          </p:val>
                                        </p:tav>
                                        <p:tav tm="100000">
                                          <p:val>
                                            <p:strVal val="#ppt_w"/>
                                          </p:val>
                                        </p:tav>
                                      </p:tavLst>
                                    </p:anim>
                                    <p:anim calcmode="lin" valueType="num">
                                      <p:cBhvr>
                                        <p:cTn id="8" dur="1000" fill="hold"/>
                                        <p:tgtEl>
                                          <p:spTgt spid="54295"/>
                                        </p:tgtEl>
                                        <p:attrNameLst>
                                          <p:attrName>ppt_h</p:attrName>
                                        </p:attrNameLst>
                                      </p:cBhvr>
                                      <p:tavLst>
                                        <p:tav tm="0">
                                          <p:val>
                                            <p:strVal val="#ppt_h"/>
                                          </p:val>
                                        </p:tav>
                                        <p:tav tm="100000">
                                          <p:val>
                                            <p:strVal val="#ppt_h"/>
                                          </p:val>
                                        </p:tav>
                                      </p:tavLst>
                                    </p:anim>
                                    <p:animEffect transition="in" filter="fade">
                                      <p:cBhvr>
                                        <p:cTn id="9" dur="1000"/>
                                        <p:tgtEl>
                                          <p:spTgt spid="5429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54291"/>
                                        </p:tgtEl>
                                        <p:attrNameLst>
                                          <p:attrName>style.visibility</p:attrName>
                                        </p:attrNameLst>
                                      </p:cBhvr>
                                      <p:to>
                                        <p:strVal val="visible"/>
                                      </p:to>
                                    </p:set>
                                    <p:anim calcmode="lin" valueType="num">
                                      <p:cBhvr>
                                        <p:cTn id="14" dur="1000" fill="hold"/>
                                        <p:tgtEl>
                                          <p:spTgt spid="54291"/>
                                        </p:tgtEl>
                                        <p:attrNameLst>
                                          <p:attrName>ppt_w</p:attrName>
                                        </p:attrNameLst>
                                      </p:cBhvr>
                                      <p:tavLst>
                                        <p:tav tm="0">
                                          <p:val>
                                            <p:strVal val="#ppt_w+.3"/>
                                          </p:val>
                                        </p:tav>
                                        <p:tav tm="100000">
                                          <p:val>
                                            <p:strVal val="#ppt_w"/>
                                          </p:val>
                                        </p:tav>
                                      </p:tavLst>
                                    </p:anim>
                                    <p:anim calcmode="lin" valueType="num">
                                      <p:cBhvr>
                                        <p:cTn id="15" dur="1000" fill="hold"/>
                                        <p:tgtEl>
                                          <p:spTgt spid="54291"/>
                                        </p:tgtEl>
                                        <p:attrNameLst>
                                          <p:attrName>ppt_h</p:attrName>
                                        </p:attrNameLst>
                                      </p:cBhvr>
                                      <p:tavLst>
                                        <p:tav tm="0">
                                          <p:val>
                                            <p:strVal val="#ppt_h"/>
                                          </p:val>
                                        </p:tav>
                                        <p:tav tm="100000">
                                          <p:val>
                                            <p:strVal val="#ppt_h"/>
                                          </p:val>
                                        </p:tav>
                                      </p:tavLst>
                                    </p:anim>
                                    <p:animEffect transition="in" filter="fade">
                                      <p:cBhvr>
                                        <p:cTn id="16" dur="1000"/>
                                        <p:tgtEl>
                                          <p:spTgt spid="54291"/>
                                        </p:tgtEl>
                                      </p:cBhvr>
                                    </p:animEffect>
                                  </p:childTnLst>
                                </p:cTn>
                              </p:par>
                              <p:par>
                                <p:cTn id="17" presetID="1" presetClass="entr" presetSubtype="0" fill="hold" grpId="0" nodeType="withEffect">
                                  <p:stCondLst>
                                    <p:cond delay="0"/>
                                  </p:stCondLst>
                                  <p:childTnLst>
                                    <p:set>
                                      <p:cBhvr>
                                        <p:cTn id="18" dur="1" fill="hold">
                                          <p:stCondLst>
                                            <p:cond delay="0"/>
                                          </p:stCondLst>
                                        </p:cTn>
                                        <p:tgtEl>
                                          <p:spTgt spid="54282">
                                            <p:bg/>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4282">
                                            <p:txEl>
                                              <p:pRg st="0" end="0"/>
                                            </p:txEl>
                                          </p:spTgt>
                                        </p:tgtEl>
                                        <p:attrNameLst>
                                          <p:attrName>style.visibility</p:attrName>
                                        </p:attrNameLst>
                                      </p:cBhvr>
                                      <p:to>
                                        <p:strVal val="visible"/>
                                      </p:to>
                                    </p:set>
                                  </p:childTnLst>
                                </p:cTn>
                              </p:par>
                              <p:par>
                                <p:cTn id="21" presetID="4" presetClass="exit" presetSubtype="16" fill="hold" grpId="1" nodeType="withEffect">
                                  <p:stCondLst>
                                    <p:cond delay="0"/>
                                  </p:stCondLst>
                                  <p:childTnLst>
                                    <p:animEffect transition="out" filter="box(in)">
                                      <p:cBhvr>
                                        <p:cTn id="22" dur="500"/>
                                        <p:tgtEl>
                                          <p:spTgt spid="54291"/>
                                        </p:tgtEl>
                                      </p:cBhvr>
                                    </p:animEffect>
                                    <p:set>
                                      <p:cBhvr>
                                        <p:cTn id="23" dur="1" fill="hold">
                                          <p:stCondLst>
                                            <p:cond delay="499"/>
                                          </p:stCondLst>
                                        </p:cTn>
                                        <p:tgtEl>
                                          <p:spTgt spid="54291"/>
                                        </p:tgtEl>
                                        <p:attrNameLst>
                                          <p:attrName>style.visibility</p:attrName>
                                        </p:attrNameLst>
                                      </p:cBhvr>
                                      <p:to>
                                        <p:strVal val="hidden"/>
                                      </p:to>
                                    </p:set>
                                  </p:childTnLst>
                                </p:cTn>
                              </p:par>
                              <p:par>
                                <p:cTn id="24" presetID="53" presetClass="entr" presetSubtype="0" fill="hold" grpId="0" nodeType="withEffect">
                                  <p:stCondLst>
                                    <p:cond delay="0"/>
                                  </p:stCondLst>
                                  <p:childTnLst>
                                    <p:set>
                                      <p:cBhvr>
                                        <p:cTn id="25" dur="1" fill="hold">
                                          <p:stCondLst>
                                            <p:cond delay="0"/>
                                          </p:stCondLst>
                                        </p:cTn>
                                        <p:tgtEl>
                                          <p:spTgt spid="54286"/>
                                        </p:tgtEl>
                                        <p:attrNameLst>
                                          <p:attrName>style.visibility</p:attrName>
                                        </p:attrNameLst>
                                      </p:cBhvr>
                                      <p:to>
                                        <p:strVal val="visible"/>
                                      </p:to>
                                    </p:set>
                                    <p:anim calcmode="lin" valueType="num">
                                      <p:cBhvr>
                                        <p:cTn id="26" dur="500" fill="hold"/>
                                        <p:tgtEl>
                                          <p:spTgt spid="54286"/>
                                        </p:tgtEl>
                                        <p:attrNameLst>
                                          <p:attrName>ppt_w</p:attrName>
                                        </p:attrNameLst>
                                      </p:cBhvr>
                                      <p:tavLst>
                                        <p:tav tm="0">
                                          <p:val>
                                            <p:fltVal val="0"/>
                                          </p:val>
                                        </p:tav>
                                        <p:tav tm="100000">
                                          <p:val>
                                            <p:strVal val="#ppt_w"/>
                                          </p:val>
                                        </p:tav>
                                      </p:tavLst>
                                    </p:anim>
                                    <p:anim calcmode="lin" valueType="num">
                                      <p:cBhvr>
                                        <p:cTn id="27" dur="500" fill="hold"/>
                                        <p:tgtEl>
                                          <p:spTgt spid="54286"/>
                                        </p:tgtEl>
                                        <p:attrNameLst>
                                          <p:attrName>ppt_h</p:attrName>
                                        </p:attrNameLst>
                                      </p:cBhvr>
                                      <p:tavLst>
                                        <p:tav tm="0">
                                          <p:val>
                                            <p:fltVal val="0"/>
                                          </p:val>
                                        </p:tav>
                                        <p:tav tm="100000">
                                          <p:val>
                                            <p:strVal val="#ppt_h"/>
                                          </p:val>
                                        </p:tav>
                                      </p:tavLst>
                                    </p:anim>
                                    <p:animEffect transition="in" filter="fade">
                                      <p:cBhvr>
                                        <p:cTn id="28" dur="500"/>
                                        <p:tgtEl>
                                          <p:spTgt spid="5428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54282">
                                            <p:txEl>
                                              <p:pRg st="1" end="1"/>
                                            </p:txEl>
                                          </p:spTgt>
                                        </p:tgtEl>
                                        <p:attrNameLst>
                                          <p:attrName>style.visibility</p:attrName>
                                        </p:attrNameLst>
                                      </p:cBhvr>
                                      <p:to>
                                        <p:strVal val="visible"/>
                                      </p:to>
                                    </p:set>
                                  </p:childTnLst>
                                </p:cTn>
                              </p:par>
                            </p:childTnLst>
                          </p:cTn>
                        </p:par>
                        <p:par>
                          <p:cTn id="33" fill="hold" nodeType="afterGroup">
                            <p:stCondLst>
                              <p:cond delay="0"/>
                            </p:stCondLst>
                            <p:childTnLst>
                              <p:par>
                                <p:cTn id="34" presetID="1" presetClass="entr" presetSubtype="0" fill="hold" nodeType="afterEffect">
                                  <p:stCondLst>
                                    <p:cond delay="0"/>
                                  </p:stCondLst>
                                  <p:childTnLst>
                                    <p:set>
                                      <p:cBhvr>
                                        <p:cTn id="35" dur="1" fill="hold">
                                          <p:stCondLst>
                                            <p:cond delay="0"/>
                                          </p:stCondLst>
                                        </p:cTn>
                                        <p:tgtEl>
                                          <p:spTgt spid="54282">
                                            <p:txEl>
                                              <p:pRg st="2" end="2"/>
                                            </p:txEl>
                                          </p:spTgt>
                                        </p:tgtEl>
                                        <p:attrNameLst>
                                          <p:attrName>style.visibility</p:attrName>
                                        </p:attrNameLst>
                                      </p:cBhvr>
                                      <p:to>
                                        <p:strVal val="visible"/>
                                      </p:to>
                                    </p:set>
                                  </p:childTnLst>
                                </p:cTn>
                              </p:par>
                              <p:par>
                                <p:cTn id="36" presetID="2" presetClass="entr" presetSubtype="4" fill="hold" nodeType="withEffect">
                                  <p:stCondLst>
                                    <p:cond delay="0"/>
                                  </p:stCondLst>
                                  <p:childTnLst>
                                    <p:set>
                                      <p:cBhvr>
                                        <p:cTn id="37" dur="1" fill="hold">
                                          <p:stCondLst>
                                            <p:cond delay="0"/>
                                          </p:stCondLst>
                                        </p:cTn>
                                        <p:tgtEl>
                                          <p:spTgt spid="54282">
                                            <p:txEl>
                                              <p:pRg st="3" end="3"/>
                                            </p:txEl>
                                          </p:spTgt>
                                        </p:tgtEl>
                                        <p:attrNameLst>
                                          <p:attrName>style.visibility</p:attrName>
                                        </p:attrNameLst>
                                      </p:cBhvr>
                                      <p:to>
                                        <p:strVal val="visible"/>
                                      </p:to>
                                    </p:set>
                                    <p:anim calcmode="lin" valueType="num">
                                      <p:cBhvr additive="base">
                                        <p:cTn id="38" dur="500" fill="hold"/>
                                        <p:tgtEl>
                                          <p:spTgt spid="54282">
                                            <p:txEl>
                                              <p:pRg st="3" end="3"/>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4282">
                                            <p:txEl>
                                              <p:pRg st="3" end="3"/>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54282">
                                            <p:txEl>
                                              <p:pRg st="4" end="4"/>
                                            </p:txEl>
                                          </p:spTgt>
                                        </p:tgtEl>
                                        <p:attrNameLst>
                                          <p:attrName>style.visibility</p:attrName>
                                        </p:attrNameLst>
                                      </p:cBhvr>
                                      <p:to>
                                        <p:strVal val="visible"/>
                                      </p:to>
                                    </p:set>
                                    <p:anim calcmode="lin" valueType="num">
                                      <p:cBhvr additive="base">
                                        <p:cTn id="42" dur="500" fill="hold"/>
                                        <p:tgtEl>
                                          <p:spTgt spid="54282">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5428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53" presetClass="entr" presetSubtype="0" fill="hold" nodeType="clickEffect">
                                  <p:stCondLst>
                                    <p:cond delay="0"/>
                                  </p:stCondLst>
                                  <p:childTnLst>
                                    <p:set>
                                      <p:cBhvr>
                                        <p:cTn id="47" dur="1" fill="hold">
                                          <p:stCondLst>
                                            <p:cond delay="0"/>
                                          </p:stCondLst>
                                        </p:cTn>
                                        <p:tgtEl>
                                          <p:spTgt spid="54292"/>
                                        </p:tgtEl>
                                        <p:attrNameLst>
                                          <p:attrName>style.visibility</p:attrName>
                                        </p:attrNameLst>
                                      </p:cBhvr>
                                      <p:to>
                                        <p:strVal val="visible"/>
                                      </p:to>
                                    </p:set>
                                    <p:anim calcmode="lin" valueType="num">
                                      <p:cBhvr>
                                        <p:cTn id="48" dur="500" fill="hold"/>
                                        <p:tgtEl>
                                          <p:spTgt spid="54292"/>
                                        </p:tgtEl>
                                        <p:attrNameLst>
                                          <p:attrName>ppt_w</p:attrName>
                                        </p:attrNameLst>
                                      </p:cBhvr>
                                      <p:tavLst>
                                        <p:tav tm="0">
                                          <p:val>
                                            <p:fltVal val="0"/>
                                          </p:val>
                                        </p:tav>
                                        <p:tav tm="100000">
                                          <p:val>
                                            <p:strVal val="#ppt_w"/>
                                          </p:val>
                                        </p:tav>
                                      </p:tavLst>
                                    </p:anim>
                                    <p:anim calcmode="lin" valueType="num">
                                      <p:cBhvr>
                                        <p:cTn id="49" dur="500" fill="hold"/>
                                        <p:tgtEl>
                                          <p:spTgt spid="54292"/>
                                        </p:tgtEl>
                                        <p:attrNameLst>
                                          <p:attrName>ppt_h</p:attrName>
                                        </p:attrNameLst>
                                      </p:cBhvr>
                                      <p:tavLst>
                                        <p:tav tm="0">
                                          <p:val>
                                            <p:fltVal val="0"/>
                                          </p:val>
                                        </p:tav>
                                        <p:tav tm="100000">
                                          <p:val>
                                            <p:strVal val="#ppt_h"/>
                                          </p:val>
                                        </p:tav>
                                      </p:tavLst>
                                    </p:anim>
                                    <p:animEffect transition="in" filter="fade">
                                      <p:cBhvr>
                                        <p:cTn id="50" dur="500"/>
                                        <p:tgtEl>
                                          <p:spTgt spid="54292"/>
                                        </p:tgtEl>
                                      </p:cBhvr>
                                    </p:animEffect>
                                  </p:childTnLst>
                                </p:cTn>
                              </p:par>
                              <p:par>
                                <p:cTn id="51" presetID="1" presetClass="entr" presetSubtype="0" fill="hold" grpId="0" nodeType="withEffect">
                                  <p:stCondLst>
                                    <p:cond delay="0"/>
                                  </p:stCondLst>
                                  <p:childTnLst>
                                    <p:set>
                                      <p:cBhvr>
                                        <p:cTn id="52" dur="1" fill="hold">
                                          <p:stCondLst>
                                            <p:cond delay="0"/>
                                          </p:stCondLst>
                                        </p:cTn>
                                        <p:tgtEl>
                                          <p:spTgt spid="54293"/>
                                        </p:tgtEl>
                                        <p:attrNameLst>
                                          <p:attrName>style.visibility</p:attrName>
                                        </p:attrNameLst>
                                      </p:cBhvr>
                                      <p:to>
                                        <p:strVal val="visible"/>
                                      </p:to>
                                    </p:set>
                                  </p:childTnLst>
                                </p:cTn>
                              </p:par>
                            </p:childTnLst>
                          </p:cTn>
                        </p:par>
                        <p:par>
                          <p:cTn id="53" fill="hold" nodeType="afterGroup">
                            <p:stCondLst>
                              <p:cond delay="500"/>
                            </p:stCondLst>
                            <p:childTnLst>
                              <p:par>
                                <p:cTn id="54" presetID="8" presetClass="entr" presetSubtype="16" fill="hold" grpId="0" nodeType="afterEffect">
                                  <p:stCondLst>
                                    <p:cond delay="0"/>
                                  </p:stCondLst>
                                  <p:childTnLst>
                                    <p:set>
                                      <p:cBhvr>
                                        <p:cTn id="55" dur="1" fill="hold">
                                          <p:stCondLst>
                                            <p:cond delay="0"/>
                                          </p:stCondLst>
                                        </p:cTn>
                                        <p:tgtEl>
                                          <p:spTgt spid="54294">
                                            <p:bg/>
                                          </p:spTgt>
                                        </p:tgtEl>
                                        <p:attrNameLst>
                                          <p:attrName>style.visibility</p:attrName>
                                        </p:attrNameLst>
                                      </p:cBhvr>
                                      <p:to>
                                        <p:strVal val="visible"/>
                                      </p:to>
                                    </p:set>
                                    <p:animEffect transition="in" filter="diamond(in)">
                                      <p:cBhvr>
                                        <p:cTn id="56" dur="1000"/>
                                        <p:tgtEl>
                                          <p:spTgt spid="54294">
                                            <p:bg/>
                                          </p:spTgt>
                                        </p:tgtEl>
                                      </p:cBhvr>
                                    </p:animEffect>
                                  </p:childTnLst>
                                </p:cTn>
                              </p:par>
                              <p:par>
                                <p:cTn id="57" presetID="1" presetClass="entr" presetSubtype="0" fill="hold" nodeType="withEffect">
                                  <p:stCondLst>
                                    <p:cond delay="0"/>
                                  </p:stCondLst>
                                  <p:childTnLst>
                                    <p:set>
                                      <p:cBhvr>
                                        <p:cTn id="58" dur="1" fill="hold">
                                          <p:stCondLst>
                                            <p:cond delay="0"/>
                                          </p:stCondLst>
                                        </p:cTn>
                                        <p:tgtEl>
                                          <p:spTgt spid="54301"/>
                                        </p:tgtEl>
                                        <p:attrNameLst>
                                          <p:attrName>style.visibility</p:attrName>
                                        </p:attrNameLst>
                                      </p:cBhvr>
                                      <p:to>
                                        <p:strVal val="visible"/>
                                      </p:to>
                                    </p:set>
                                  </p:childTnLst>
                                </p:cTn>
                              </p:par>
                              <p:par>
                                <p:cTn id="59" presetID="8" presetClass="entr" presetSubtype="16" fill="hold" grpId="0" nodeType="withEffect">
                                  <p:stCondLst>
                                    <p:cond delay="0"/>
                                  </p:stCondLst>
                                  <p:childTnLst>
                                    <p:set>
                                      <p:cBhvr>
                                        <p:cTn id="60" dur="1" fill="hold">
                                          <p:stCondLst>
                                            <p:cond delay="0"/>
                                          </p:stCondLst>
                                        </p:cTn>
                                        <p:tgtEl>
                                          <p:spTgt spid="54294">
                                            <p:txEl>
                                              <p:pRg st="0" end="0"/>
                                            </p:txEl>
                                          </p:spTgt>
                                        </p:tgtEl>
                                        <p:attrNameLst>
                                          <p:attrName>style.visibility</p:attrName>
                                        </p:attrNameLst>
                                      </p:cBhvr>
                                      <p:to>
                                        <p:strVal val="visible"/>
                                      </p:to>
                                    </p:set>
                                    <p:animEffect transition="in" filter="diamond(in)">
                                      <p:cBhvr>
                                        <p:cTn id="61" dur="1000"/>
                                        <p:tgtEl>
                                          <p:spTgt spid="54294">
                                            <p:txEl>
                                              <p:pRg st="0" end="0"/>
                                            </p:txEl>
                                          </p:spTgt>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 presetClass="entr" presetSubtype="0" fill="hold" nodeType="clickEffect">
                                  <p:stCondLst>
                                    <p:cond delay="0"/>
                                  </p:stCondLst>
                                  <p:childTnLst>
                                    <p:set>
                                      <p:cBhvr>
                                        <p:cTn id="65" dur="1" fill="hold">
                                          <p:stCondLst>
                                            <p:cond delay="0"/>
                                          </p:stCondLst>
                                        </p:cTn>
                                        <p:tgtEl>
                                          <p:spTgt spid="54303"/>
                                        </p:tgtEl>
                                        <p:attrNameLst>
                                          <p:attrName>style.visibility</p:attrName>
                                        </p:attrNameLst>
                                      </p:cBhvr>
                                      <p:to>
                                        <p:strVal val="visible"/>
                                      </p:to>
                                    </p:set>
                                  </p:childTnLst>
                                </p:cTn>
                              </p:par>
                              <p:par>
                                <p:cTn id="66" presetID="8" presetClass="entr" presetSubtype="16" fill="hold" grpId="0" nodeType="withEffect">
                                  <p:stCondLst>
                                    <p:cond delay="0"/>
                                  </p:stCondLst>
                                  <p:childTnLst>
                                    <p:set>
                                      <p:cBhvr>
                                        <p:cTn id="67" dur="1" fill="hold">
                                          <p:stCondLst>
                                            <p:cond delay="0"/>
                                          </p:stCondLst>
                                        </p:cTn>
                                        <p:tgtEl>
                                          <p:spTgt spid="54294">
                                            <p:txEl>
                                              <p:pRg st="1" end="1"/>
                                            </p:txEl>
                                          </p:spTgt>
                                        </p:tgtEl>
                                        <p:attrNameLst>
                                          <p:attrName>style.visibility</p:attrName>
                                        </p:attrNameLst>
                                      </p:cBhvr>
                                      <p:to>
                                        <p:strVal val="visible"/>
                                      </p:to>
                                    </p:set>
                                    <p:animEffect transition="in" filter="diamond(in)">
                                      <p:cBhvr>
                                        <p:cTn id="68" dur="1000"/>
                                        <p:tgtEl>
                                          <p:spTgt spid="5429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82" grpId="0" uiExpand="1" build="allAtOnce" animBg="1"/>
      <p:bldP spid="54286" grpId="0" animBg="1"/>
      <p:bldP spid="54291" grpId="0" animBg="1"/>
      <p:bldP spid="54291" grpId="1" animBg="1"/>
      <p:bldP spid="54293" grpId="0" animBg="1"/>
      <p:bldP spid="54294" grpId="0" uiExpand="1" build="allAtOnce" animBg="1"/>
      <p:bldP spid="5429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1" name="Picture 3">
            <a:extLst>
              <a:ext uri="{FF2B5EF4-FFF2-40B4-BE49-F238E27FC236}">
                <a16:creationId xmlns:a16="http://schemas.microsoft.com/office/drawing/2014/main" xmlns="" id="{ED7057B7-F973-429D-94AA-0C8B450F9BC3}"/>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2400" y="152400"/>
            <a:ext cx="9429750" cy="6553200"/>
          </a:xfrm>
          <a:prstGeom prst="rect">
            <a:avLst/>
          </a:prstGeom>
          <a:noFill/>
          <a:extLst>
            <a:ext uri="{909E8E84-426E-40DD-AFC4-6F175D3DCCD1}">
              <a14:hiddenFill xmlns:a14="http://schemas.microsoft.com/office/drawing/2010/main" xmlns="">
                <a:solidFill>
                  <a:srgbClr val="FFFFFF"/>
                </a:solidFill>
              </a14:hiddenFill>
            </a:ext>
          </a:extLst>
        </p:spPr>
      </p:pic>
      <p:pic>
        <p:nvPicPr>
          <p:cNvPr id="73732" name="Picture 4">
            <a:extLst>
              <a:ext uri="{FF2B5EF4-FFF2-40B4-BE49-F238E27FC236}">
                <a16:creationId xmlns:a16="http://schemas.microsoft.com/office/drawing/2014/main" xmlns="" id="{C616FB88-875D-4478-91B1-AEEEA4C6ADA9}"/>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016750" y="3727450"/>
            <a:ext cx="2641600" cy="2368550"/>
          </a:xfrm>
          <a:prstGeom prst="rect">
            <a:avLst/>
          </a:prstGeom>
          <a:noFill/>
          <a:extLst>
            <a:ext uri="{909E8E84-426E-40DD-AFC4-6F175D3DCCD1}">
              <a14:hiddenFill xmlns:a14="http://schemas.microsoft.com/office/drawing/2010/main" xmlns="">
                <a:solidFill>
                  <a:srgbClr val="FFFFFF"/>
                </a:solidFill>
              </a14:hiddenFill>
            </a:ext>
          </a:extLst>
        </p:spPr>
      </p:pic>
      <p:sp>
        <p:nvSpPr>
          <p:cNvPr id="73733" name="Text Box 5">
            <a:extLst>
              <a:ext uri="{FF2B5EF4-FFF2-40B4-BE49-F238E27FC236}">
                <a16:creationId xmlns:a16="http://schemas.microsoft.com/office/drawing/2014/main" xmlns="" id="{D5B3D552-41AC-4B1E-9619-355026342887}"/>
              </a:ext>
            </a:extLst>
          </p:cNvPr>
          <p:cNvSpPr txBox="1">
            <a:spLocks noChangeArrowheads="1"/>
          </p:cNvSpPr>
          <p:nvPr/>
        </p:nvSpPr>
        <p:spPr bwMode="auto">
          <a:xfrm>
            <a:off x="228600" y="1371600"/>
            <a:ext cx="4044950" cy="1014413"/>
          </a:xfrm>
          <a:prstGeom prst="rect">
            <a:avLst/>
          </a:prstGeom>
          <a:solidFill>
            <a:srgbClr val="00FFCC"/>
          </a:solidFill>
          <a:ln w="9525">
            <a:solidFill>
              <a:srgbClr val="FF3399"/>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b="1"/>
              <a:t>Ông đồ</a:t>
            </a:r>
            <a:r>
              <a:rPr lang="en-US" altLang="en-US" b="1" u="sng"/>
              <a:t> </a:t>
            </a:r>
            <a:r>
              <a:rPr lang="en-US" altLang="en-US" b="1" u="sng">
                <a:solidFill>
                  <a:srgbClr val="CC0000"/>
                </a:solidFill>
              </a:rPr>
              <a:t>vẫn</a:t>
            </a:r>
            <a:r>
              <a:rPr lang="en-US" altLang="en-US" b="1" u="sng"/>
              <a:t> ngồi đấy</a:t>
            </a:r>
          </a:p>
          <a:p>
            <a:pPr>
              <a:spcBef>
                <a:spcPct val="50000"/>
              </a:spcBef>
            </a:pPr>
            <a:r>
              <a:rPr lang="en-US" altLang="en-US" b="1"/>
              <a:t>Qua đường </a:t>
            </a:r>
            <a:r>
              <a:rPr lang="en-US" altLang="en-US" b="1" u="sng"/>
              <a:t>không ai hay</a:t>
            </a:r>
          </a:p>
        </p:txBody>
      </p:sp>
      <p:sp>
        <p:nvSpPr>
          <p:cNvPr id="73734" name="Text Box 6">
            <a:extLst>
              <a:ext uri="{FF2B5EF4-FFF2-40B4-BE49-F238E27FC236}">
                <a16:creationId xmlns:a16="http://schemas.microsoft.com/office/drawing/2014/main" xmlns="" id="{64BB101A-DEF7-4AA2-BD36-B7F77229C660}"/>
              </a:ext>
            </a:extLst>
          </p:cNvPr>
          <p:cNvSpPr txBox="1">
            <a:spLocks noChangeArrowheads="1"/>
          </p:cNvSpPr>
          <p:nvPr/>
        </p:nvSpPr>
        <p:spPr bwMode="auto">
          <a:xfrm>
            <a:off x="5029200" y="1295400"/>
            <a:ext cx="4540250" cy="1187450"/>
          </a:xfrm>
          <a:prstGeom prst="rect">
            <a:avLst/>
          </a:prstGeom>
          <a:solidFill>
            <a:srgbClr val="00FFCC"/>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b="1"/>
              <a:t>Nghệ thuật đối lập: Thể hiện sự cô đơn, lạc lõng của ông đồ. </a:t>
            </a:r>
            <a:endParaRPr lang="en-US" altLang="en-US"/>
          </a:p>
        </p:txBody>
      </p:sp>
      <p:sp>
        <p:nvSpPr>
          <p:cNvPr id="73735" name="Line 7">
            <a:extLst>
              <a:ext uri="{FF2B5EF4-FFF2-40B4-BE49-F238E27FC236}">
                <a16:creationId xmlns:a16="http://schemas.microsoft.com/office/drawing/2014/main" xmlns="" id="{2C6B7280-A7F9-4D92-A30E-CD86CF6E1841}"/>
              </a:ext>
            </a:extLst>
          </p:cNvPr>
          <p:cNvSpPr>
            <a:spLocks noChangeShapeType="1"/>
          </p:cNvSpPr>
          <p:nvPr/>
        </p:nvSpPr>
        <p:spPr bwMode="auto">
          <a:xfrm>
            <a:off x="4267200" y="1905000"/>
            <a:ext cx="760413" cy="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73738" name="Rectangle 10">
            <a:extLst>
              <a:ext uri="{FF2B5EF4-FFF2-40B4-BE49-F238E27FC236}">
                <a16:creationId xmlns:a16="http://schemas.microsoft.com/office/drawing/2014/main" xmlns="" id="{C42FA5AE-B0D2-4DB9-9568-05B95E6C5BB2}"/>
              </a:ext>
            </a:extLst>
          </p:cNvPr>
          <p:cNvSpPr>
            <a:spLocks noChangeArrowheads="1"/>
          </p:cNvSpPr>
          <p:nvPr/>
        </p:nvSpPr>
        <p:spPr bwMode="auto">
          <a:xfrm>
            <a:off x="1981200" y="5410200"/>
            <a:ext cx="5029200" cy="1187450"/>
          </a:xfrm>
          <a:prstGeom prst="rect">
            <a:avLst/>
          </a:prstGeom>
          <a:solidFill>
            <a:srgbClr val="FF6699"/>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000099"/>
                </a:solidFill>
                <a:sym typeface="Wingdings" panose="05000000000000000000" pitchFamily="2" charset="2"/>
              </a:rPr>
              <a:t>Ông đồ bị gạt ra bên lề cuộc sống, lặng lẽ cô độc đến đáng thương</a:t>
            </a:r>
            <a:r>
              <a:rPr lang="en-US" altLang="en-US"/>
              <a:t>.</a:t>
            </a:r>
          </a:p>
        </p:txBody>
      </p:sp>
      <p:sp>
        <p:nvSpPr>
          <p:cNvPr id="73739" name="Text Box 11">
            <a:extLst>
              <a:ext uri="{FF2B5EF4-FFF2-40B4-BE49-F238E27FC236}">
                <a16:creationId xmlns:a16="http://schemas.microsoft.com/office/drawing/2014/main" xmlns="" id="{CFC542C5-B785-402B-AEE0-316E26D5332B}"/>
              </a:ext>
            </a:extLst>
          </p:cNvPr>
          <p:cNvSpPr txBox="1">
            <a:spLocks noChangeArrowheads="1"/>
          </p:cNvSpPr>
          <p:nvPr/>
        </p:nvSpPr>
        <p:spPr bwMode="auto">
          <a:xfrm>
            <a:off x="0" y="0"/>
            <a:ext cx="5638800" cy="528638"/>
          </a:xfrm>
          <a:prstGeom prst="rect">
            <a:avLst/>
          </a:prstGeom>
          <a:solidFill>
            <a:srgbClr val="0000FF"/>
          </a:solidFill>
          <a:ln w="9525">
            <a:solidFill>
              <a:srgbClr val="FF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chemeClr val="bg1"/>
                </a:solidFill>
              </a:rPr>
              <a:t>Khổ 4: Ông đồ dần vắng bóng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73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2" presetClass="entr" presetSubtype="0" fill="hold" grpId="0" nodeType="clickEffect">
                                  <p:stCondLst>
                                    <p:cond delay="0"/>
                                  </p:stCondLst>
                                  <p:childTnLst>
                                    <p:set>
                                      <p:cBhvr>
                                        <p:cTn id="10" dur="1" fill="hold">
                                          <p:stCondLst>
                                            <p:cond delay="0"/>
                                          </p:stCondLst>
                                        </p:cTn>
                                        <p:tgtEl>
                                          <p:spTgt spid="73733"/>
                                        </p:tgtEl>
                                        <p:attrNameLst>
                                          <p:attrName>style.visibility</p:attrName>
                                        </p:attrNameLst>
                                      </p:cBhvr>
                                      <p:to>
                                        <p:strVal val="visible"/>
                                      </p:to>
                                    </p:set>
                                    <p:animScale>
                                      <p:cBhvr>
                                        <p:cTn id="11" dur="1000" decel="50000" fill="hold">
                                          <p:stCondLst>
                                            <p:cond delay="0"/>
                                          </p:stCondLst>
                                        </p:cTn>
                                        <p:tgtEl>
                                          <p:spTgt spid="7373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2" dur="1000" decel="50000" fill="hold">
                                          <p:stCondLst>
                                            <p:cond delay="0"/>
                                          </p:stCondLst>
                                        </p:cTn>
                                        <p:tgtEl>
                                          <p:spTgt spid="73733"/>
                                        </p:tgtEl>
                                        <p:attrNameLst>
                                          <p:attrName>ppt_x</p:attrName>
                                          <p:attrName>ppt_y</p:attrName>
                                        </p:attrNameLst>
                                      </p:cBhvr>
                                    </p:animMotion>
                                    <p:animEffect transition="in" filter="fade">
                                      <p:cBhvr>
                                        <p:cTn id="13" dur="1000"/>
                                        <p:tgtEl>
                                          <p:spTgt spid="73733"/>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73735"/>
                                        </p:tgtEl>
                                        <p:attrNameLst>
                                          <p:attrName>style.visibility</p:attrName>
                                        </p:attrNameLst>
                                      </p:cBhvr>
                                      <p:to>
                                        <p:strVal val="visible"/>
                                      </p:to>
                                    </p:set>
                                    <p:anim calcmode="lin" valueType="num">
                                      <p:cBhvr additive="base">
                                        <p:cTn id="18" dur="500" fill="hold"/>
                                        <p:tgtEl>
                                          <p:spTgt spid="73735"/>
                                        </p:tgtEl>
                                        <p:attrNameLst>
                                          <p:attrName>ppt_x</p:attrName>
                                        </p:attrNameLst>
                                      </p:cBhvr>
                                      <p:tavLst>
                                        <p:tav tm="0">
                                          <p:val>
                                            <p:strVal val="#ppt_x"/>
                                          </p:val>
                                        </p:tav>
                                        <p:tav tm="100000">
                                          <p:val>
                                            <p:strVal val="#ppt_x"/>
                                          </p:val>
                                        </p:tav>
                                      </p:tavLst>
                                    </p:anim>
                                    <p:anim calcmode="lin" valueType="num">
                                      <p:cBhvr additive="base">
                                        <p:cTn id="19" dur="500" fill="hold"/>
                                        <p:tgtEl>
                                          <p:spTgt spid="73735"/>
                                        </p:tgtEl>
                                        <p:attrNameLst>
                                          <p:attrName>ppt_y</p:attrName>
                                        </p:attrNameLst>
                                      </p:cBhvr>
                                      <p:tavLst>
                                        <p:tav tm="0">
                                          <p:val>
                                            <p:strVal val="1+#ppt_h/2"/>
                                          </p:val>
                                        </p:tav>
                                        <p:tav tm="100000">
                                          <p:val>
                                            <p:strVal val="#ppt_y"/>
                                          </p:val>
                                        </p:tav>
                                      </p:tavLst>
                                    </p:anim>
                                  </p:childTnLst>
                                </p:cTn>
                              </p:par>
                            </p:childTnLst>
                          </p:cTn>
                        </p:par>
                        <p:par>
                          <p:cTn id="20" fill="hold" nodeType="afterGroup">
                            <p:stCondLst>
                              <p:cond delay="500"/>
                            </p:stCondLst>
                            <p:childTnLst>
                              <p:par>
                                <p:cTn id="21" presetID="8" presetClass="entr" presetSubtype="16" fill="hold" grpId="0" nodeType="afterEffect">
                                  <p:stCondLst>
                                    <p:cond delay="0"/>
                                  </p:stCondLst>
                                  <p:childTnLst>
                                    <p:set>
                                      <p:cBhvr>
                                        <p:cTn id="22" dur="1" fill="hold">
                                          <p:stCondLst>
                                            <p:cond delay="0"/>
                                          </p:stCondLst>
                                        </p:cTn>
                                        <p:tgtEl>
                                          <p:spTgt spid="73734"/>
                                        </p:tgtEl>
                                        <p:attrNameLst>
                                          <p:attrName>style.visibility</p:attrName>
                                        </p:attrNameLst>
                                      </p:cBhvr>
                                      <p:to>
                                        <p:strVal val="visible"/>
                                      </p:to>
                                    </p:set>
                                    <p:animEffect transition="in" filter="diamond(in)">
                                      <p:cBhvr>
                                        <p:cTn id="23" dur="2000"/>
                                        <p:tgtEl>
                                          <p:spTgt spid="7373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73738"/>
                                        </p:tgtEl>
                                        <p:attrNameLst>
                                          <p:attrName>style.visibility</p:attrName>
                                        </p:attrNameLst>
                                      </p:cBhvr>
                                      <p:to>
                                        <p:strVal val="visible"/>
                                      </p:to>
                                    </p:set>
                                    <p:anim calcmode="lin" valueType="num">
                                      <p:cBhvr>
                                        <p:cTn id="28" dur="500" fill="hold"/>
                                        <p:tgtEl>
                                          <p:spTgt spid="73738"/>
                                        </p:tgtEl>
                                        <p:attrNameLst>
                                          <p:attrName>ppt_w</p:attrName>
                                        </p:attrNameLst>
                                      </p:cBhvr>
                                      <p:tavLst>
                                        <p:tav tm="0">
                                          <p:val>
                                            <p:fltVal val="0"/>
                                          </p:val>
                                        </p:tav>
                                        <p:tav tm="100000">
                                          <p:val>
                                            <p:strVal val="#ppt_w"/>
                                          </p:val>
                                        </p:tav>
                                      </p:tavLst>
                                    </p:anim>
                                    <p:anim calcmode="lin" valueType="num">
                                      <p:cBhvr>
                                        <p:cTn id="29" dur="500" fill="hold"/>
                                        <p:tgtEl>
                                          <p:spTgt spid="73738"/>
                                        </p:tgtEl>
                                        <p:attrNameLst>
                                          <p:attrName>ppt_h</p:attrName>
                                        </p:attrNameLst>
                                      </p:cBhvr>
                                      <p:tavLst>
                                        <p:tav tm="0">
                                          <p:val>
                                            <p:fltVal val="0"/>
                                          </p:val>
                                        </p:tav>
                                        <p:tav tm="100000">
                                          <p:val>
                                            <p:strVal val="#ppt_h"/>
                                          </p:val>
                                        </p:tav>
                                      </p:tavLst>
                                    </p:anim>
                                    <p:animEffect transition="in" filter="fade">
                                      <p:cBhvr>
                                        <p:cTn id="30" dur="500"/>
                                        <p:tgtEl>
                                          <p:spTgt spid="73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3" grpId="0" animBg="1"/>
      <p:bldP spid="73734" grpId="0" animBg="1"/>
      <p:bldP spid="73738" grpId="0" animBg="1"/>
      <p:bldP spid="7373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rgbClr val="FFCCCC"/>
            </a:gs>
          </a:gsLst>
          <a:lin ang="5400000" scaled="1"/>
        </a:gradFill>
        <a:effectLst/>
      </p:bgPr>
    </p:bg>
    <p:spTree>
      <p:nvGrpSpPr>
        <p:cNvPr id="1" name=""/>
        <p:cNvGrpSpPr/>
        <p:nvPr/>
      </p:nvGrpSpPr>
      <p:grpSpPr>
        <a:xfrm>
          <a:off x="0" y="0"/>
          <a:ext cx="0" cy="0"/>
          <a:chOff x="0" y="0"/>
          <a:chExt cx="0" cy="0"/>
        </a:xfrm>
      </p:grpSpPr>
      <p:grpSp>
        <p:nvGrpSpPr>
          <p:cNvPr id="44041" name="Group 9">
            <a:extLst>
              <a:ext uri="{FF2B5EF4-FFF2-40B4-BE49-F238E27FC236}">
                <a16:creationId xmlns:a16="http://schemas.microsoft.com/office/drawing/2014/main" xmlns="" id="{AE9C9BC3-8B50-493A-A2A7-6913BE17AE31}"/>
              </a:ext>
            </a:extLst>
          </p:cNvPr>
          <p:cNvGrpSpPr>
            <a:grpSpLocks/>
          </p:cNvGrpSpPr>
          <p:nvPr/>
        </p:nvGrpSpPr>
        <p:grpSpPr bwMode="auto">
          <a:xfrm>
            <a:off x="609600" y="2895600"/>
            <a:ext cx="2286000" cy="1662113"/>
            <a:chOff x="576" y="288"/>
            <a:chExt cx="1008" cy="985"/>
          </a:xfrm>
        </p:grpSpPr>
        <p:sp>
          <p:nvSpPr>
            <p:cNvPr id="44036" name="Text Box 4">
              <a:extLst>
                <a:ext uri="{FF2B5EF4-FFF2-40B4-BE49-F238E27FC236}">
                  <a16:creationId xmlns:a16="http://schemas.microsoft.com/office/drawing/2014/main" xmlns="" id="{53FC9DF3-4108-493C-A3BD-6B645BFAA703}"/>
                </a:ext>
              </a:extLst>
            </p:cNvPr>
            <p:cNvSpPr txBox="1">
              <a:spLocks noChangeArrowheads="1"/>
            </p:cNvSpPr>
            <p:nvPr/>
          </p:nvSpPr>
          <p:spPr bwMode="auto">
            <a:xfrm>
              <a:off x="576" y="288"/>
              <a:ext cx="1008" cy="361"/>
            </a:xfrm>
            <a:prstGeom prst="rect">
              <a:avLst/>
            </a:prstGeom>
            <a:solidFill>
              <a:srgbClr val="FFFF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3400">
                  <a:solidFill>
                    <a:srgbClr val="0000FF"/>
                  </a:solidFill>
                </a:rPr>
                <a:t>Lá vàng</a:t>
              </a:r>
            </a:p>
          </p:txBody>
        </p:sp>
        <p:sp>
          <p:nvSpPr>
            <p:cNvPr id="44037" name="Text Box 5">
              <a:extLst>
                <a:ext uri="{FF2B5EF4-FFF2-40B4-BE49-F238E27FC236}">
                  <a16:creationId xmlns:a16="http://schemas.microsoft.com/office/drawing/2014/main" xmlns="" id="{435AD55D-B4D7-4B95-9BDA-0EFF9429DDC6}"/>
                </a:ext>
              </a:extLst>
            </p:cNvPr>
            <p:cNvSpPr txBox="1">
              <a:spLocks noChangeArrowheads="1"/>
            </p:cNvSpPr>
            <p:nvPr/>
          </p:nvSpPr>
          <p:spPr bwMode="auto">
            <a:xfrm>
              <a:off x="576" y="912"/>
              <a:ext cx="1008" cy="361"/>
            </a:xfrm>
            <a:prstGeom prst="rect">
              <a:avLst/>
            </a:prstGeom>
            <a:solidFill>
              <a:srgbClr val="FFFF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3400">
                  <a:solidFill>
                    <a:srgbClr val="0000FF"/>
                  </a:solidFill>
                </a:rPr>
                <a:t>Mưa bụi</a:t>
              </a:r>
            </a:p>
          </p:txBody>
        </p:sp>
      </p:grpSp>
      <p:sp>
        <p:nvSpPr>
          <p:cNvPr id="44038" name="AutoShape 6">
            <a:extLst>
              <a:ext uri="{FF2B5EF4-FFF2-40B4-BE49-F238E27FC236}">
                <a16:creationId xmlns:a16="http://schemas.microsoft.com/office/drawing/2014/main" xmlns="" id="{1B982966-F788-447F-A586-A5B682B2F3D9}"/>
              </a:ext>
            </a:extLst>
          </p:cNvPr>
          <p:cNvSpPr>
            <a:spLocks/>
          </p:cNvSpPr>
          <p:nvPr/>
        </p:nvSpPr>
        <p:spPr bwMode="auto">
          <a:xfrm>
            <a:off x="2895600" y="3352800"/>
            <a:ext cx="330200" cy="533400"/>
          </a:xfrm>
          <a:prstGeom prst="rightBrace">
            <a:avLst>
              <a:gd name="adj1" fmla="val 13462"/>
              <a:gd name="adj2" fmla="val 50000"/>
            </a:avLst>
          </a:prstGeom>
          <a:noFill/>
          <a:ln w="28575">
            <a:solidFill>
              <a:srgbClr val="FF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44039" name="Text Box 7">
            <a:extLst>
              <a:ext uri="{FF2B5EF4-FFF2-40B4-BE49-F238E27FC236}">
                <a16:creationId xmlns:a16="http://schemas.microsoft.com/office/drawing/2014/main" xmlns="" id="{E0526344-7C4F-4D2F-B687-86CACFF10A1F}"/>
              </a:ext>
            </a:extLst>
          </p:cNvPr>
          <p:cNvSpPr txBox="1">
            <a:spLocks noChangeArrowheads="1"/>
          </p:cNvSpPr>
          <p:nvPr/>
        </p:nvSpPr>
        <p:spPr bwMode="auto">
          <a:xfrm>
            <a:off x="3354388" y="2286000"/>
            <a:ext cx="5637212" cy="2878138"/>
          </a:xfrm>
          <a:prstGeom prst="rect">
            <a:avLst/>
          </a:prstGeom>
          <a:solidFill>
            <a:srgbClr val="FFFF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buFontTx/>
              <a:buChar char="-"/>
            </a:pPr>
            <a:r>
              <a:rPr lang="en-US" altLang="en-US">
                <a:solidFill>
                  <a:srgbClr val="0000FF"/>
                </a:solidFill>
              </a:rPr>
              <a:t> </a:t>
            </a:r>
            <a:r>
              <a:rPr lang="en-US" altLang="en-US" sz="3000">
                <a:solidFill>
                  <a:srgbClr val="0000FF"/>
                </a:solidFill>
              </a:rPr>
              <a:t>Khung cảnh ảm đạm, tàn úa.</a:t>
            </a:r>
          </a:p>
          <a:p>
            <a:pPr>
              <a:spcBef>
                <a:spcPct val="50000"/>
              </a:spcBef>
            </a:pPr>
            <a:endParaRPr lang="en-US" altLang="en-US" sz="3000">
              <a:solidFill>
                <a:srgbClr val="0000FF"/>
              </a:solidFill>
            </a:endParaRPr>
          </a:p>
          <a:p>
            <a:pPr>
              <a:spcBef>
                <a:spcPct val="50000"/>
              </a:spcBef>
            </a:pPr>
            <a:endParaRPr lang="en-US" altLang="en-US">
              <a:solidFill>
                <a:srgbClr val="0000FF"/>
              </a:solidFill>
            </a:endParaRPr>
          </a:p>
          <a:p>
            <a:pPr>
              <a:spcBef>
                <a:spcPct val="50000"/>
              </a:spcBef>
            </a:pPr>
            <a:r>
              <a:rPr lang="en-US" altLang="en-US">
                <a:solidFill>
                  <a:srgbClr val="0000FF"/>
                </a:solidFill>
              </a:rPr>
              <a:t> </a:t>
            </a:r>
          </a:p>
          <a:p>
            <a:pPr>
              <a:spcBef>
                <a:spcPct val="50000"/>
              </a:spcBef>
            </a:pPr>
            <a:endParaRPr lang="en-US" altLang="en-US">
              <a:solidFill>
                <a:srgbClr val="0000FF"/>
              </a:solidFill>
            </a:endParaRPr>
          </a:p>
        </p:txBody>
      </p:sp>
      <p:sp>
        <p:nvSpPr>
          <p:cNvPr id="44042" name="Text Box 10">
            <a:extLst>
              <a:ext uri="{FF2B5EF4-FFF2-40B4-BE49-F238E27FC236}">
                <a16:creationId xmlns:a16="http://schemas.microsoft.com/office/drawing/2014/main" xmlns="" id="{E0D9A0B8-DF78-4766-AF03-5C3700A688C6}"/>
              </a:ext>
            </a:extLst>
          </p:cNvPr>
          <p:cNvSpPr txBox="1">
            <a:spLocks noChangeArrowheads="1"/>
          </p:cNvSpPr>
          <p:nvPr/>
        </p:nvSpPr>
        <p:spPr bwMode="auto">
          <a:xfrm>
            <a:off x="3276600" y="2057400"/>
            <a:ext cx="6477000" cy="3063875"/>
          </a:xfrm>
          <a:prstGeom prst="rect">
            <a:avLst/>
          </a:prstGeom>
          <a:solidFill>
            <a:srgbClr val="FFFF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3000">
                <a:solidFill>
                  <a:srgbClr val="0000FF"/>
                </a:solidFill>
              </a:rPr>
              <a:t>Nét hiện đại của nghệ thuật tả cảnh ngụ tình của Vũ Đình Liên: Qua cảnh thấy được thân phận cô đơn, lạc loài của con người giữa xã hội đông đúc. </a:t>
            </a:r>
          </a:p>
          <a:p>
            <a:pPr>
              <a:spcBef>
                <a:spcPct val="50000"/>
              </a:spcBef>
              <a:buFont typeface="Wingdings" panose="05000000000000000000" pitchFamily="2" charset="2"/>
              <a:buChar char="à"/>
            </a:pPr>
            <a:r>
              <a:rPr lang="en-US" altLang="en-US" sz="3000">
                <a:solidFill>
                  <a:srgbClr val="0000FF"/>
                </a:solidFill>
                <a:sym typeface="Wingdings" panose="05000000000000000000" pitchFamily="2" charset="2"/>
              </a:rPr>
              <a:t>Phần nào đồng điệu với tâm trạng  của cái Tôi Thơ mới.</a:t>
            </a:r>
            <a:endParaRPr lang="en-US" altLang="en-US" sz="3000">
              <a:solidFill>
                <a:srgbClr val="0000FF"/>
              </a:solidFill>
            </a:endParaRPr>
          </a:p>
        </p:txBody>
      </p:sp>
      <p:sp>
        <p:nvSpPr>
          <p:cNvPr id="44044" name="Rectangle 12">
            <a:extLst>
              <a:ext uri="{FF2B5EF4-FFF2-40B4-BE49-F238E27FC236}">
                <a16:creationId xmlns:a16="http://schemas.microsoft.com/office/drawing/2014/main" xmlns="" id="{51B6D664-1D52-45C9-A912-F7A362A0EC1B}"/>
              </a:ext>
            </a:extLst>
          </p:cNvPr>
          <p:cNvSpPr>
            <a:spLocks noChangeArrowheads="1"/>
          </p:cNvSpPr>
          <p:nvPr/>
        </p:nvSpPr>
        <p:spPr bwMode="auto">
          <a:xfrm>
            <a:off x="3354388" y="2819400"/>
            <a:ext cx="5637212" cy="2378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en-US" altLang="en-US" sz="3000">
                <a:solidFill>
                  <a:srgbClr val="0000FF"/>
                </a:solidFill>
              </a:rPr>
              <a:t>- Lá vàng báo hiệu chấm dứt sự tồn tại của ông đồ, mưa bụi phủ mờ hình ảnh ông.</a:t>
            </a:r>
          </a:p>
          <a:p>
            <a:r>
              <a:rPr lang="en-US" altLang="en-US" sz="3000">
                <a:solidFill>
                  <a:srgbClr val="0000FF"/>
                </a:solidFill>
              </a:rPr>
              <a:t>- Ông đồ: từ vị trí trung tâm </a:t>
            </a:r>
            <a:r>
              <a:rPr lang="en-US" altLang="en-US" sz="3000">
                <a:solidFill>
                  <a:srgbClr val="0000FF"/>
                </a:solidFill>
                <a:sym typeface="Wingdings" panose="05000000000000000000" pitchFamily="2" charset="2"/>
              </a:rPr>
              <a:t> bên lề  chìm vào quên lãng.</a:t>
            </a:r>
          </a:p>
        </p:txBody>
      </p:sp>
      <p:sp>
        <p:nvSpPr>
          <p:cNvPr id="44045" name="Text Box 13">
            <a:extLst>
              <a:ext uri="{FF2B5EF4-FFF2-40B4-BE49-F238E27FC236}">
                <a16:creationId xmlns:a16="http://schemas.microsoft.com/office/drawing/2014/main" xmlns="" id="{AF395152-5AF4-43D6-A281-837B50F5C526}"/>
              </a:ext>
            </a:extLst>
          </p:cNvPr>
          <p:cNvSpPr txBox="1">
            <a:spLocks noChangeArrowheads="1"/>
          </p:cNvSpPr>
          <p:nvPr/>
        </p:nvSpPr>
        <p:spPr bwMode="auto">
          <a:xfrm>
            <a:off x="6248400" y="0"/>
            <a:ext cx="3657600" cy="1014413"/>
          </a:xfrm>
          <a:prstGeom prst="rect">
            <a:avLst/>
          </a:prstGeom>
          <a:solidFill>
            <a:srgbClr val="CCFFCC"/>
          </a:solidFill>
          <a:ln w="9525">
            <a:solidFill>
              <a:srgbClr val="FFCC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b="1" u="sng">
                <a:solidFill>
                  <a:srgbClr val="A50021"/>
                </a:solidFill>
              </a:rPr>
              <a:t>Lá vàng rơi</a:t>
            </a:r>
            <a:r>
              <a:rPr lang="en-US" altLang="en-US" b="1">
                <a:solidFill>
                  <a:srgbClr val="A50021"/>
                </a:solidFill>
              </a:rPr>
              <a:t> trên giấy</a:t>
            </a:r>
          </a:p>
          <a:p>
            <a:pPr>
              <a:spcBef>
                <a:spcPct val="50000"/>
              </a:spcBef>
            </a:pPr>
            <a:r>
              <a:rPr lang="en-US" altLang="en-US" b="1">
                <a:solidFill>
                  <a:srgbClr val="A50021"/>
                </a:solidFill>
              </a:rPr>
              <a:t>Ngoài giời </a:t>
            </a:r>
            <a:r>
              <a:rPr lang="en-US" altLang="en-US" b="1" u="sng">
                <a:solidFill>
                  <a:srgbClr val="A50021"/>
                </a:solidFill>
              </a:rPr>
              <a:t>mưa bụi bay</a:t>
            </a:r>
          </a:p>
        </p:txBody>
      </p:sp>
      <p:sp>
        <p:nvSpPr>
          <p:cNvPr id="44046" name="Text Box 14">
            <a:extLst>
              <a:ext uri="{FF2B5EF4-FFF2-40B4-BE49-F238E27FC236}">
                <a16:creationId xmlns:a16="http://schemas.microsoft.com/office/drawing/2014/main" xmlns="" id="{010EAB60-E38C-458D-90BB-5FE8404D578F}"/>
              </a:ext>
            </a:extLst>
          </p:cNvPr>
          <p:cNvSpPr txBox="1">
            <a:spLocks noChangeArrowheads="1"/>
          </p:cNvSpPr>
          <p:nvPr/>
        </p:nvSpPr>
        <p:spPr bwMode="auto">
          <a:xfrm>
            <a:off x="0" y="0"/>
            <a:ext cx="5638800" cy="528638"/>
          </a:xfrm>
          <a:prstGeom prst="rect">
            <a:avLst/>
          </a:prstGeom>
          <a:solidFill>
            <a:srgbClr val="0000FF"/>
          </a:solidFill>
          <a:ln w="9525">
            <a:solidFill>
              <a:srgbClr val="FF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chemeClr val="bg1"/>
                </a:solidFill>
              </a:rPr>
              <a:t>Khổ 4: Ông đồ dần vắng bóng.</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0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0" presetClass="entr" presetSubtype="0" decel="100000" fill="hold" grpId="0" nodeType="clickEffect">
                                  <p:stCondLst>
                                    <p:cond delay="0"/>
                                  </p:stCondLst>
                                  <p:childTnLst>
                                    <p:set>
                                      <p:cBhvr>
                                        <p:cTn id="10" dur="1" fill="hold">
                                          <p:stCondLst>
                                            <p:cond delay="0"/>
                                          </p:stCondLst>
                                        </p:cTn>
                                        <p:tgtEl>
                                          <p:spTgt spid="44045"/>
                                        </p:tgtEl>
                                        <p:attrNameLst>
                                          <p:attrName>style.visibility</p:attrName>
                                        </p:attrNameLst>
                                      </p:cBhvr>
                                      <p:to>
                                        <p:strVal val="visible"/>
                                      </p:to>
                                    </p:set>
                                    <p:anim calcmode="lin" valueType="num">
                                      <p:cBhvr>
                                        <p:cTn id="11" dur="1000" fill="hold"/>
                                        <p:tgtEl>
                                          <p:spTgt spid="44045"/>
                                        </p:tgtEl>
                                        <p:attrNameLst>
                                          <p:attrName>ppt_w</p:attrName>
                                        </p:attrNameLst>
                                      </p:cBhvr>
                                      <p:tavLst>
                                        <p:tav tm="0">
                                          <p:val>
                                            <p:strVal val="#ppt_w+.3"/>
                                          </p:val>
                                        </p:tav>
                                        <p:tav tm="100000">
                                          <p:val>
                                            <p:strVal val="#ppt_w"/>
                                          </p:val>
                                        </p:tav>
                                      </p:tavLst>
                                    </p:anim>
                                    <p:anim calcmode="lin" valueType="num">
                                      <p:cBhvr>
                                        <p:cTn id="12" dur="1000" fill="hold"/>
                                        <p:tgtEl>
                                          <p:spTgt spid="44045"/>
                                        </p:tgtEl>
                                        <p:attrNameLst>
                                          <p:attrName>ppt_h</p:attrName>
                                        </p:attrNameLst>
                                      </p:cBhvr>
                                      <p:tavLst>
                                        <p:tav tm="0">
                                          <p:val>
                                            <p:strVal val="#ppt_h"/>
                                          </p:val>
                                        </p:tav>
                                        <p:tav tm="100000">
                                          <p:val>
                                            <p:strVal val="#ppt_h"/>
                                          </p:val>
                                        </p:tav>
                                      </p:tavLst>
                                    </p:anim>
                                    <p:animEffect transition="in" filter="fade">
                                      <p:cBhvr>
                                        <p:cTn id="13" dur="1000"/>
                                        <p:tgtEl>
                                          <p:spTgt spid="4404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8" presetClass="entr" presetSubtype="16" fill="hold" nodeType="clickEffect">
                                  <p:stCondLst>
                                    <p:cond delay="0"/>
                                  </p:stCondLst>
                                  <p:childTnLst>
                                    <p:set>
                                      <p:cBhvr>
                                        <p:cTn id="17" dur="1" fill="hold">
                                          <p:stCondLst>
                                            <p:cond delay="0"/>
                                          </p:stCondLst>
                                        </p:cTn>
                                        <p:tgtEl>
                                          <p:spTgt spid="44041"/>
                                        </p:tgtEl>
                                        <p:attrNameLst>
                                          <p:attrName>style.visibility</p:attrName>
                                        </p:attrNameLst>
                                      </p:cBhvr>
                                      <p:to>
                                        <p:strVal val="visible"/>
                                      </p:to>
                                    </p:set>
                                    <p:animEffect transition="in" filter="diamond(in)">
                                      <p:cBhvr>
                                        <p:cTn id="18" dur="500"/>
                                        <p:tgtEl>
                                          <p:spTgt spid="44041"/>
                                        </p:tgtEl>
                                      </p:cBhvr>
                                    </p:animEffect>
                                  </p:childTnLst>
                                </p:cTn>
                              </p:par>
                            </p:childTnLst>
                          </p:cTn>
                        </p:par>
                        <p:par>
                          <p:cTn id="19" fill="hold" nodeType="afterGroup">
                            <p:stCondLst>
                              <p:cond delay="500"/>
                            </p:stCondLst>
                            <p:childTnLst>
                              <p:par>
                                <p:cTn id="20" presetID="2" presetClass="entr" presetSubtype="4" fill="hold" nodeType="afterEffect">
                                  <p:stCondLst>
                                    <p:cond delay="0"/>
                                  </p:stCondLst>
                                  <p:childTnLst>
                                    <p:set>
                                      <p:cBhvr>
                                        <p:cTn id="21" dur="1" fill="hold">
                                          <p:stCondLst>
                                            <p:cond delay="0"/>
                                          </p:stCondLst>
                                        </p:cTn>
                                        <p:tgtEl>
                                          <p:spTgt spid="44038"/>
                                        </p:tgtEl>
                                        <p:attrNameLst>
                                          <p:attrName>style.visibility</p:attrName>
                                        </p:attrNameLst>
                                      </p:cBhvr>
                                      <p:to>
                                        <p:strVal val="visible"/>
                                      </p:to>
                                    </p:set>
                                    <p:anim calcmode="lin" valueType="num">
                                      <p:cBhvr additive="base">
                                        <p:cTn id="22" dur="500" fill="hold"/>
                                        <p:tgtEl>
                                          <p:spTgt spid="44038"/>
                                        </p:tgtEl>
                                        <p:attrNameLst>
                                          <p:attrName>ppt_x</p:attrName>
                                        </p:attrNameLst>
                                      </p:cBhvr>
                                      <p:tavLst>
                                        <p:tav tm="0">
                                          <p:val>
                                            <p:strVal val="#ppt_x"/>
                                          </p:val>
                                        </p:tav>
                                        <p:tav tm="100000">
                                          <p:val>
                                            <p:strVal val="#ppt_x"/>
                                          </p:val>
                                        </p:tav>
                                      </p:tavLst>
                                    </p:anim>
                                    <p:anim calcmode="lin" valueType="num">
                                      <p:cBhvr additive="base">
                                        <p:cTn id="23" dur="500" fill="hold"/>
                                        <p:tgtEl>
                                          <p:spTgt spid="44038"/>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44039">
                                            <p:bg/>
                                          </p:spTgt>
                                        </p:tgtEl>
                                        <p:attrNameLst>
                                          <p:attrName>style.visibility</p:attrName>
                                        </p:attrNameLst>
                                      </p:cBhvr>
                                      <p:to>
                                        <p:strVal val="visible"/>
                                      </p:to>
                                    </p:set>
                                    <p:animEffect transition="in" filter="diamond(in)">
                                      <p:cBhvr>
                                        <p:cTn id="28" dur="1000"/>
                                        <p:tgtEl>
                                          <p:spTgt spid="44039">
                                            <p:bg/>
                                          </p:spTgt>
                                        </p:tgtEl>
                                      </p:cBhvr>
                                    </p:animEffect>
                                  </p:childTnLst>
                                </p:cTn>
                              </p:par>
                              <p:par>
                                <p:cTn id="29" presetID="8" presetClass="entr" presetSubtype="16" fill="hold" grpId="0" nodeType="withEffect">
                                  <p:stCondLst>
                                    <p:cond delay="0"/>
                                  </p:stCondLst>
                                  <p:childTnLst>
                                    <p:set>
                                      <p:cBhvr>
                                        <p:cTn id="30" dur="1" fill="hold">
                                          <p:stCondLst>
                                            <p:cond delay="0"/>
                                          </p:stCondLst>
                                        </p:cTn>
                                        <p:tgtEl>
                                          <p:spTgt spid="44039">
                                            <p:txEl>
                                              <p:pRg st="0" end="0"/>
                                            </p:txEl>
                                          </p:spTgt>
                                        </p:tgtEl>
                                        <p:attrNameLst>
                                          <p:attrName>style.visibility</p:attrName>
                                        </p:attrNameLst>
                                      </p:cBhvr>
                                      <p:to>
                                        <p:strVal val="visible"/>
                                      </p:to>
                                    </p:set>
                                    <p:animEffect transition="in" filter="diamond(in)">
                                      <p:cBhvr>
                                        <p:cTn id="31" dur="1000"/>
                                        <p:tgtEl>
                                          <p:spTgt spid="44039">
                                            <p:txEl>
                                              <p:pRg st="0" end="0"/>
                                            </p:txEl>
                                          </p:spTgt>
                                        </p:tgtEl>
                                      </p:cBhvr>
                                    </p:animEffect>
                                  </p:childTnLst>
                                </p:cTn>
                              </p:par>
                              <p:par>
                                <p:cTn id="32" presetID="8" presetClass="entr" presetSubtype="16" fill="hold" grpId="0" nodeType="withEffect">
                                  <p:stCondLst>
                                    <p:cond delay="0"/>
                                  </p:stCondLst>
                                  <p:childTnLst>
                                    <p:set>
                                      <p:cBhvr>
                                        <p:cTn id="33" dur="1" fill="hold">
                                          <p:stCondLst>
                                            <p:cond delay="0"/>
                                          </p:stCondLst>
                                        </p:cTn>
                                        <p:tgtEl>
                                          <p:spTgt spid="44039">
                                            <p:txEl>
                                              <p:pRg st="3" end="3"/>
                                            </p:txEl>
                                          </p:spTgt>
                                        </p:tgtEl>
                                        <p:attrNameLst>
                                          <p:attrName>style.visibility</p:attrName>
                                        </p:attrNameLst>
                                      </p:cBhvr>
                                      <p:to>
                                        <p:strVal val="visible"/>
                                      </p:to>
                                    </p:set>
                                    <p:animEffect transition="in" filter="diamond(in)">
                                      <p:cBhvr>
                                        <p:cTn id="34" dur="1000"/>
                                        <p:tgtEl>
                                          <p:spTgt spid="44039">
                                            <p:txEl>
                                              <p:pRg st="3" end="3"/>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8" presetClass="entr" presetSubtype="16" fill="hold" nodeType="clickEffect">
                                  <p:stCondLst>
                                    <p:cond delay="0"/>
                                  </p:stCondLst>
                                  <p:childTnLst>
                                    <p:set>
                                      <p:cBhvr>
                                        <p:cTn id="38" dur="1" fill="hold">
                                          <p:stCondLst>
                                            <p:cond delay="0"/>
                                          </p:stCondLst>
                                        </p:cTn>
                                        <p:tgtEl>
                                          <p:spTgt spid="44044">
                                            <p:txEl>
                                              <p:pRg st="0" end="0"/>
                                            </p:txEl>
                                          </p:spTgt>
                                        </p:tgtEl>
                                        <p:attrNameLst>
                                          <p:attrName>style.visibility</p:attrName>
                                        </p:attrNameLst>
                                      </p:cBhvr>
                                      <p:to>
                                        <p:strVal val="visible"/>
                                      </p:to>
                                    </p:set>
                                    <p:animEffect transition="in" filter="diamond(in)">
                                      <p:cBhvr>
                                        <p:cTn id="39" dur="2000"/>
                                        <p:tgtEl>
                                          <p:spTgt spid="44044">
                                            <p:txEl>
                                              <p:pRg st="0" end="0"/>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8" presetClass="entr" presetSubtype="16" fill="hold" nodeType="clickEffect">
                                  <p:stCondLst>
                                    <p:cond delay="0"/>
                                  </p:stCondLst>
                                  <p:childTnLst>
                                    <p:set>
                                      <p:cBhvr>
                                        <p:cTn id="43" dur="1" fill="hold">
                                          <p:stCondLst>
                                            <p:cond delay="0"/>
                                          </p:stCondLst>
                                        </p:cTn>
                                        <p:tgtEl>
                                          <p:spTgt spid="44044">
                                            <p:txEl>
                                              <p:pRg st="1" end="1"/>
                                            </p:txEl>
                                          </p:spTgt>
                                        </p:tgtEl>
                                        <p:attrNameLst>
                                          <p:attrName>style.visibility</p:attrName>
                                        </p:attrNameLst>
                                      </p:cBhvr>
                                      <p:to>
                                        <p:strVal val="visible"/>
                                      </p:to>
                                    </p:set>
                                    <p:animEffect transition="in" filter="diamond(in)">
                                      <p:cBhvr>
                                        <p:cTn id="44" dur="1000"/>
                                        <p:tgtEl>
                                          <p:spTgt spid="44044">
                                            <p:txEl>
                                              <p:pRg st="1" end="1"/>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8" presetClass="entr" presetSubtype="16" fill="hold" nodeType="clickEffect">
                                  <p:stCondLst>
                                    <p:cond delay="0"/>
                                  </p:stCondLst>
                                  <p:childTnLst>
                                    <p:set>
                                      <p:cBhvr>
                                        <p:cTn id="48" dur="1" fill="hold">
                                          <p:stCondLst>
                                            <p:cond delay="0"/>
                                          </p:stCondLst>
                                        </p:cTn>
                                        <p:tgtEl>
                                          <p:spTgt spid="44039">
                                            <p:txEl>
                                              <p:pRg st="3" end="3"/>
                                            </p:txEl>
                                          </p:spTgt>
                                        </p:tgtEl>
                                        <p:attrNameLst>
                                          <p:attrName>style.visibility</p:attrName>
                                        </p:attrNameLst>
                                      </p:cBhvr>
                                      <p:to>
                                        <p:strVal val="visible"/>
                                      </p:to>
                                    </p:set>
                                    <p:animEffect transition="in" filter="diamond(in)">
                                      <p:cBhvr>
                                        <p:cTn id="49" dur="2000"/>
                                        <p:tgtEl>
                                          <p:spTgt spid="44039">
                                            <p:txEl>
                                              <p:pRg st="3" end="3"/>
                                            </p:txEl>
                                          </p:spTgt>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xit" presetSubtype="4" fill="hold" grpId="1" nodeType="clickEffect">
                                  <p:stCondLst>
                                    <p:cond delay="0"/>
                                  </p:stCondLst>
                                  <p:childTnLst>
                                    <p:anim calcmode="lin" valueType="num">
                                      <p:cBhvr additive="base">
                                        <p:cTn id="53" dur="500"/>
                                        <p:tgtEl>
                                          <p:spTgt spid="44039">
                                            <p:txEl>
                                              <p:pRg st="0" end="0"/>
                                            </p:txEl>
                                          </p:spTgt>
                                        </p:tgtEl>
                                        <p:attrNameLst>
                                          <p:attrName>ppt_x</p:attrName>
                                        </p:attrNameLst>
                                      </p:cBhvr>
                                      <p:tavLst>
                                        <p:tav tm="0">
                                          <p:val>
                                            <p:strVal val="ppt_x"/>
                                          </p:val>
                                        </p:tav>
                                        <p:tav tm="100000">
                                          <p:val>
                                            <p:strVal val="ppt_x"/>
                                          </p:val>
                                        </p:tav>
                                      </p:tavLst>
                                    </p:anim>
                                    <p:anim calcmode="lin" valueType="num">
                                      <p:cBhvr additive="base">
                                        <p:cTn id="54" dur="500"/>
                                        <p:tgtEl>
                                          <p:spTgt spid="44039">
                                            <p:txEl>
                                              <p:pRg st="0" end="0"/>
                                            </p:txEl>
                                          </p:spTgt>
                                        </p:tgtEl>
                                        <p:attrNameLst>
                                          <p:attrName>ppt_y</p:attrName>
                                        </p:attrNameLst>
                                      </p:cBhvr>
                                      <p:tavLst>
                                        <p:tav tm="0">
                                          <p:val>
                                            <p:strVal val="ppt_y"/>
                                          </p:val>
                                        </p:tav>
                                        <p:tav tm="100000">
                                          <p:val>
                                            <p:strVal val="1+ppt_h/2"/>
                                          </p:val>
                                        </p:tav>
                                      </p:tavLst>
                                    </p:anim>
                                    <p:set>
                                      <p:cBhvr>
                                        <p:cTn id="55" dur="1" fill="hold">
                                          <p:stCondLst>
                                            <p:cond delay="499"/>
                                          </p:stCondLst>
                                        </p:cTn>
                                        <p:tgtEl>
                                          <p:spTgt spid="44039">
                                            <p:txEl>
                                              <p:pRg st="0" end="0"/>
                                            </p:txEl>
                                          </p:spTgt>
                                        </p:tgtEl>
                                        <p:attrNameLst>
                                          <p:attrName>style.visibility</p:attrName>
                                        </p:attrNameLst>
                                      </p:cBhvr>
                                      <p:to>
                                        <p:strVal val="hidden"/>
                                      </p:to>
                                    </p:set>
                                  </p:childTnLst>
                                </p:cTn>
                              </p:par>
                              <p:par>
                                <p:cTn id="56" presetID="2" presetClass="exit" presetSubtype="4" fill="hold" grpId="1" nodeType="withEffect">
                                  <p:stCondLst>
                                    <p:cond delay="0"/>
                                  </p:stCondLst>
                                  <p:childTnLst>
                                    <p:anim calcmode="lin" valueType="num">
                                      <p:cBhvr additive="base">
                                        <p:cTn id="57" dur="500"/>
                                        <p:tgtEl>
                                          <p:spTgt spid="44039">
                                            <p:txEl>
                                              <p:pRg st="3" end="3"/>
                                            </p:txEl>
                                          </p:spTgt>
                                        </p:tgtEl>
                                        <p:attrNameLst>
                                          <p:attrName>ppt_x</p:attrName>
                                        </p:attrNameLst>
                                      </p:cBhvr>
                                      <p:tavLst>
                                        <p:tav tm="0">
                                          <p:val>
                                            <p:strVal val="ppt_x"/>
                                          </p:val>
                                        </p:tav>
                                        <p:tav tm="100000">
                                          <p:val>
                                            <p:strVal val="ppt_x"/>
                                          </p:val>
                                        </p:tav>
                                      </p:tavLst>
                                    </p:anim>
                                    <p:anim calcmode="lin" valueType="num">
                                      <p:cBhvr additive="base">
                                        <p:cTn id="58" dur="500"/>
                                        <p:tgtEl>
                                          <p:spTgt spid="44039">
                                            <p:txEl>
                                              <p:pRg st="3" end="3"/>
                                            </p:txEl>
                                          </p:spTgt>
                                        </p:tgtEl>
                                        <p:attrNameLst>
                                          <p:attrName>ppt_y</p:attrName>
                                        </p:attrNameLst>
                                      </p:cBhvr>
                                      <p:tavLst>
                                        <p:tav tm="0">
                                          <p:val>
                                            <p:strVal val="ppt_y"/>
                                          </p:val>
                                        </p:tav>
                                        <p:tav tm="100000">
                                          <p:val>
                                            <p:strVal val="1+ppt_h/2"/>
                                          </p:val>
                                        </p:tav>
                                      </p:tavLst>
                                    </p:anim>
                                    <p:set>
                                      <p:cBhvr>
                                        <p:cTn id="59" dur="1" fill="hold">
                                          <p:stCondLst>
                                            <p:cond delay="499"/>
                                          </p:stCondLst>
                                        </p:cTn>
                                        <p:tgtEl>
                                          <p:spTgt spid="44039">
                                            <p:txEl>
                                              <p:pRg st="3" end="3"/>
                                            </p:txEl>
                                          </p:spTgt>
                                        </p:tgtEl>
                                        <p:attrNameLst>
                                          <p:attrName>style.visibility</p:attrName>
                                        </p:attrNameLst>
                                      </p:cBhvr>
                                      <p:to>
                                        <p:strVal val="hidden"/>
                                      </p:to>
                                    </p:set>
                                  </p:childTnLst>
                                </p:cTn>
                              </p:par>
                              <p:par>
                                <p:cTn id="60" presetID="2" presetClass="exit" presetSubtype="4" fill="hold" grpId="1" nodeType="withEffect">
                                  <p:stCondLst>
                                    <p:cond delay="0"/>
                                  </p:stCondLst>
                                  <p:childTnLst>
                                    <p:anim calcmode="lin" valueType="num">
                                      <p:cBhvr additive="base">
                                        <p:cTn id="61" dur="500"/>
                                        <p:tgtEl>
                                          <p:spTgt spid="44039">
                                            <p:bg/>
                                          </p:spTgt>
                                        </p:tgtEl>
                                        <p:attrNameLst>
                                          <p:attrName>ppt_x</p:attrName>
                                        </p:attrNameLst>
                                      </p:cBhvr>
                                      <p:tavLst>
                                        <p:tav tm="0">
                                          <p:val>
                                            <p:strVal val="ppt_x"/>
                                          </p:val>
                                        </p:tav>
                                        <p:tav tm="100000">
                                          <p:val>
                                            <p:strVal val="ppt_x"/>
                                          </p:val>
                                        </p:tav>
                                      </p:tavLst>
                                    </p:anim>
                                    <p:anim calcmode="lin" valueType="num">
                                      <p:cBhvr additive="base">
                                        <p:cTn id="62" dur="500"/>
                                        <p:tgtEl>
                                          <p:spTgt spid="44039">
                                            <p:bg/>
                                          </p:spTgt>
                                        </p:tgtEl>
                                        <p:attrNameLst>
                                          <p:attrName>ppt_y</p:attrName>
                                        </p:attrNameLst>
                                      </p:cBhvr>
                                      <p:tavLst>
                                        <p:tav tm="0">
                                          <p:val>
                                            <p:strVal val="ppt_y"/>
                                          </p:val>
                                        </p:tav>
                                        <p:tav tm="100000">
                                          <p:val>
                                            <p:strVal val="1+ppt_h/2"/>
                                          </p:val>
                                        </p:tav>
                                      </p:tavLst>
                                    </p:anim>
                                    <p:set>
                                      <p:cBhvr>
                                        <p:cTn id="63" dur="1" fill="hold">
                                          <p:stCondLst>
                                            <p:cond delay="499"/>
                                          </p:stCondLst>
                                        </p:cTn>
                                        <p:tgtEl>
                                          <p:spTgt spid="44039">
                                            <p:bg/>
                                          </p:spTgt>
                                        </p:tgtEl>
                                        <p:attrNameLst>
                                          <p:attrName>style.visibility</p:attrName>
                                        </p:attrNameLst>
                                      </p:cBhvr>
                                      <p:to>
                                        <p:strVal val="hidden"/>
                                      </p:to>
                                    </p:set>
                                  </p:childTnLst>
                                </p:cTn>
                              </p:par>
                            </p:childTnLst>
                          </p:cTn>
                        </p:par>
                        <p:par>
                          <p:cTn id="64" fill="hold" nodeType="afterGroup">
                            <p:stCondLst>
                              <p:cond delay="500"/>
                            </p:stCondLst>
                            <p:childTnLst>
                              <p:par>
                                <p:cTn id="65" presetID="2" presetClass="exit" presetSubtype="4" fill="hold" grpId="0" nodeType="afterEffect">
                                  <p:stCondLst>
                                    <p:cond delay="0"/>
                                  </p:stCondLst>
                                  <p:childTnLst>
                                    <p:anim calcmode="lin" valueType="num">
                                      <p:cBhvr additive="base">
                                        <p:cTn id="66" dur="500"/>
                                        <p:tgtEl>
                                          <p:spTgt spid="44044">
                                            <p:txEl>
                                              <p:pRg st="0" end="0"/>
                                            </p:txEl>
                                          </p:spTgt>
                                        </p:tgtEl>
                                        <p:attrNameLst>
                                          <p:attrName>ppt_x</p:attrName>
                                        </p:attrNameLst>
                                      </p:cBhvr>
                                      <p:tavLst>
                                        <p:tav tm="0">
                                          <p:val>
                                            <p:strVal val="ppt_x"/>
                                          </p:val>
                                        </p:tav>
                                        <p:tav tm="100000">
                                          <p:val>
                                            <p:strVal val="ppt_x"/>
                                          </p:val>
                                        </p:tav>
                                      </p:tavLst>
                                    </p:anim>
                                    <p:anim calcmode="lin" valueType="num">
                                      <p:cBhvr additive="base">
                                        <p:cTn id="67" dur="500"/>
                                        <p:tgtEl>
                                          <p:spTgt spid="44044">
                                            <p:txEl>
                                              <p:pRg st="0" end="0"/>
                                            </p:txEl>
                                          </p:spTgt>
                                        </p:tgtEl>
                                        <p:attrNameLst>
                                          <p:attrName>ppt_y</p:attrName>
                                        </p:attrNameLst>
                                      </p:cBhvr>
                                      <p:tavLst>
                                        <p:tav tm="0">
                                          <p:val>
                                            <p:strVal val="ppt_y"/>
                                          </p:val>
                                        </p:tav>
                                        <p:tav tm="100000">
                                          <p:val>
                                            <p:strVal val="1+ppt_h/2"/>
                                          </p:val>
                                        </p:tav>
                                      </p:tavLst>
                                    </p:anim>
                                    <p:set>
                                      <p:cBhvr>
                                        <p:cTn id="68" dur="1" fill="hold">
                                          <p:stCondLst>
                                            <p:cond delay="499"/>
                                          </p:stCondLst>
                                        </p:cTn>
                                        <p:tgtEl>
                                          <p:spTgt spid="44044">
                                            <p:txEl>
                                              <p:pRg st="0" end="0"/>
                                            </p:txEl>
                                          </p:spTgt>
                                        </p:tgtEl>
                                        <p:attrNameLst>
                                          <p:attrName>style.visibility</p:attrName>
                                        </p:attrNameLst>
                                      </p:cBhvr>
                                      <p:to>
                                        <p:strVal val="hidden"/>
                                      </p:to>
                                    </p:set>
                                  </p:childTnLst>
                                </p:cTn>
                              </p:par>
                            </p:childTnLst>
                          </p:cTn>
                        </p:par>
                        <p:par>
                          <p:cTn id="69" fill="hold" nodeType="afterGroup">
                            <p:stCondLst>
                              <p:cond delay="1000"/>
                            </p:stCondLst>
                            <p:childTnLst>
                              <p:par>
                                <p:cTn id="70" presetID="2" presetClass="exit" presetSubtype="4" fill="hold" grpId="0" nodeType="afterEffect">
                                  <p:stCondLst>
                                    <p:cond delay="0"/>
                                  </p:stCondLst>
                                  <p:childTnLst>
                                    <p:anim calcmode="lin" valueType="num">
                                      <p:cBhvr additive="base">
                                        <p:cTn id="71" dur="500"/>
                                        <p:tgtEl>
                                          <p:spTgt spid="44044">
                                            <p:txEl>
                                              <p:pRg st="1" end="1"/>
                                            </p:txEl>
                                          </p:spTgt>
                                        </p:tgtEl>
                                        <p:attrNameLst>
                                          <p:attrName>ppt_x</p:attrName>
                                        </p:attrNameLst>
                                      </p:cBhvr>
                                      <p:tavLst>
                                        <p:tav tm="0">
                                          <p:val>
                                            <p:strVal val="ppt_x"/>
                                          </p:val>
                                        </p:tav>
                                        <p:tav tm="100000">
                                          <p:val>
                                            <p:strVal val="ppt_x"/>
                                          </p:val>
                                        </p:tav>
                                      </p:tavLst>
                                    </p:anim>
                                    <p:anim calcmode="lin" valueType="num">
                                      <p:cBhvr additive="base">
                                        <p:cTn id="72" dur="500"/>
                                        <p:tgtEl>
                                          <p:spTgt spid="44044">
                                            <p:txEl>
                                              <p:pRg st="1" end="1"/>
                                            </p:txEl>
                                          </p:spTgt>
                                        </p:tgtEl>
                                        <p:attrNameLst>
                                          <p:attrName>ppt_y</p:attrName>
                                        </p:attrNameLst>
                                      </p:cBhvr>
                                      <p:tavLst>
                                        <p:tav tm="0">
                                          <p:val>
                                            <p:strVal val="ppt_y"/>
                                          </p:val>
                                        </p:tav>
                                        <p:tav tm="100000">
                                          <p:val>
                                            <p:strVal val="1+ppt_h/2"/>
                                          </p:val>
                                        </p:tav>
                                      </p:tavLst>
                                    </p:anim>
                                    <p:set>
                                      <p:cBhvr>
                                        <p:cTn id="73" dur="1" fill="hold">
                                          <p:stCondLst>
                                            <p:cond delay="499"/>
                                          </p:stCondLst>
                                        </p:cTn>
                                        <p:tgtEl>
                                          <p:spTgt spid="44044">
                                            <p:txEl>
                                              <p:pRg st="1" end="1"/>
                                            </p:txEl>
                                          </p:spTgt>
                                        </p:tgtEl>
                                        <p:attrNameLst>
                                          <p:attrName>style.visibility</p:attrName>
                                        </p:attrNameLst>
                                      </p:cBhvr>
                                      <p:to>
                                        <p:strVal val="hidden"/>
                                      </p:to>
                                    </p:set>
                                  </p:childTnLst>
                                </p:cTn>
                              </p:par>
                            </p:childTnLst>
                          </p:cTn>
                        </p:par>
                      </p:childTnLst>
                    </p:cTn>
                  </p:par>
                  <p:par>
                    <p:cTn id="74" fill="hold" nodeType="clickPar">
                      <p:stCondLst>
                        <p:cond delay="indefinite"/>
                      </p:stCondLst>
                      <p:childTnLst>
                        <p:par>
                          <p:cTn id="75" fill="hold" nodeType="withGroup">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44042"/>
                                        </p:tgtEl>
                                        <p:attrNameLst>
                                          <p:attrName>style.visibility</p:attrName>
                                        </p:attrNameLst>
                                      </p:cBhvr>
                                      <p:to>
                                        <p:strVal val="visible"/>
                                      </p:to>
                                    </p:set>
                                    <p:anim calcmode="lin" valueType="num">
                                      <p:cBhvr additive="base">
                                        <p:cTn id="78" dur="500" fill="hold"/>
                                        <p:tgtEl>
                                          <p:spTgt spid="44042"/>
                                        </p:tgtEl>
                                        <p:attrNameLst>
                                          <p:attrName>ppt_x</p:attrName>
                                        </p:attrNameLst>
                                      </p:cBhvr>
                                      <p:tavLst>
                                        <p:tav tm="0">
                                          <p:val>
                                            <p:strVal val="#ppt_x"/>
                                          </p:val>
                                        </p:tav>
                                        <p:tav tm="100000">
                                          <p:val>
                                            <p:strVal val="#ppt_x"/>
                                          </p:val>
                                        </p:tav>
                                      </p:tavLst>
                                    </p:anim>
                                    <p:anim calcmode="lin" valueType="num">
                                      <p:cBhvr additive="base">
                                        <p:cTn id="79" dur="500" fill="hold"/>
                                        <p:tgtEl>
                                          <p:spTgt spid="440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9" grpId="0" build="allAtOnce" animBg="1"/>
      <p:bldP spid="44039" grpId="1" uiExpand="1" build="allAtOnce" animBg="1"/>
      <p:bldP spid="44042" grpId="0" animBg="1"/>
      <p:bldP spid="44044" grpId="0" build="allAtOnce"/>
      <p:bldP spid="44045" grpId="0" animBg="1"/>
      <p:bldP spid="4404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bg_hanvan"/>
          <p:cNvPicPr>
            <a:picLocks noChangeAspect="1" noChangeArrowheads="1"/>
          </p:cNvPicPr>
          <p:nvPr/>
        </p:nvPicPr>
        <p:blipFill>
          <a:blip r:embed="rId2"/>
          <a:srcRect/>
          <a:stretch>
            <a:fillRect/>
          </a:stretch>
        </p:blipFill>
        <p:spPr bwMode="auto">
          <a:xfrm>
            <a:off x="0" y="0"/>
            <a:ext cx="10153650" cy="6858000"/>
          </a:xfrm>
          <a:prstGeom prst="rect">
            <a:avLst/>
          </a:prstGeom>
          <a:noFill/>
          <a:ln w="9525">
            <a:noFill/>
            <a:miter lim="800000"/>
            <a:headEnd/>
            <a:tailEnd/>
          </a:ln>
        </p:spPr>
      </p:pic>
      <p:sp>
        <p:nvSpPr>
          <p:cNvPr id="2" name="Text Box 6"/>
          <p:cNvSpPr txBox="1">
            <a:spLocks noChangeArrowheads="1"/>
          </p:cNvSpPr>
          <p:nvPr/>
        </p:nvSpPr>
        <p:spPr bwMode="auto">
          <a:xfrm>
            <a:off x="412750" y="2209800"/>
            <a:ext cx="4457700" cy="3447098"/>
          </a:xfrm>
          <a:prstGeom prst="rect">
            <a:avLst/>
          </a:prstGeom>
          <a:noFill/>
          <a:ln w="9525">
            <a:noFill/>
            <a:miter lim="800000"/>
            <a:headEnd/>
            <a:tailEnd/>
          </a:ln>
        </p:spPr>
        <p:txBody>
          <a:bodyPr wrap="square">
            <a:spAutoFit/>
          </a:bodyPr>
          <a:lstStyle/>
          <a:p>
            <a:pPr>
              <a:spcBef>
                <a:spcPct val="50000"/>
              </a:spcBef>
            </a:pPr>
            <a:r>
              <a:rPr lang="en-US" b="1" i="1" dirty="0" err="1">
                <a:solidFill>
                  <a:srgbClr val="7030A0"/>
                </a:solidFill>
                <a:latin typeface="Arial" charset="0"/>
              </a:rPr>
              <a:t>Nhóm</a:t>
            </a:r>
            <a:r>
              <a:rPr lang="en-US" b="1" i="1" dirty="0">
                <a:solidFill>
                  <a:srgbClr val="7030A0"/>
                </a:solidFill>
                <a:latin typeface="Arial" charset="0"/>
              </a:rPr>
              <a:t> 1:</a:t>
            </a:r>
          </a:p>
          <a:p>
            <a:pPr>
              <a:spcBef>
                <a:spcPct val="50000"/>
              </a:spcBef>
            </a:pPr>
            <a:r>
              <a:rPr lang="en-US" sz="2000" b="1" i="1" dirty="0">
                <a:solidFill>
                  <a:srgbClr val="7030A0"/>
                </a:solidFill>
                <a:latin typeface="Arial" charset="0"/>
              </a:rPr>
              <a:t>? </a:t>
            </a:r>
            <a:r>
              <a:rPr lang="en-US" sz="2000" b="1" i="1" dirty="0" err="1">
                <a:solidFill>
                  <a:srgbClr val="7030A0"/>
                </a:solidFill>
                <a:latin typeface="Arial" charset="0"/>
              </a:rPr>
              <a:t>Chỉ</a:t>
            </a:r>
            <a:r>
              <a:rPr lang="en-US" sz="2000" b="1" i="1" dirty="0">
                <a:solidFill>
                  <a:srgbClr val="7030A0"/>
                </a:solidFill>
                <a:latin typeface="Arial" charset="0"/>
              </a:rPr>
              <a:t> </a:t>
            </a:r>
            <a:r>
              <a:rPr lang="en-US" sz="2000" b="1" i="1" dirty="0" err="1">
                <a:solidFill>
                  <a:srgbClr val="7030A0"/>
                </a:solidFill>
                <a:latin typeface="Arial" charset="0"/>
              </a:rPr>
              <a:t>ra</a:t>
            </a:r>
            <a:r>
              <a:rPr lang="en-US" sz="2000" b="1" i="1" dirty="0">
                <a:solidFill>
                  <a:srgbClr val="7030A0"/>
                </a:solidFill>
                <a:latin typeface="Arial" charset="0"/>
              </a:rPr>
              <a:t> </a:t>
            </a:r>
            <a:r>
              <a:rPr lang="en-US" sz="2000" b="1" i="1" dirty="0" err="1">
                <a:solidFill>
                  <a:srgbClr val="7030A0"/>
                </a:solidFill>
                <a:latin typeface="Arial" charset="0"/>
              </a:rPr>
              <a:t>biện</a:t>
            </a:r>
            <a:r>
              <a:rPr lang="en-US" sz="2000" b="1" i="1" dirty="0">
                <a:solidFill>
                  <a:srgbClr val="7030A0"/>
                </a:solidFill>
                <a:latin typeface="Arial" charset="0"/>
              </a:rPr>
              <a:t> </a:t>
            </a:r>
            <a:r>
              <a:rPr lang="en-US" sz="2000" b="1" i="1" dirty="0" err="1">
                <a:solidFill>
                  <a:srgbClr val="7030A0"/>
                </a:solidFill>
                <a:latin typeface="Arial" charset="0"/>
              </a:rPr>
              <a:t>pháp</a:t>
            </a:r>
            <a:r>
              <a:rPr lang="en-US" sz="2000" b="1" i="1" dirty="0">
                <a:solidFill>
                  <a:srgbClr val="7030A0"/>
                </a:solidFill>
                <a:latin typeface="Arial" charset="0"/>
              </a:rPr>
              <a:t> </a:t>
            </a:r>
            <a:r>
              <a:rPr lang="en-US" sz="2000" b="1" i="1" dirty="0" err="1">
                <a:solidFill>
                  <a:srgbClr val="7030A0"/>
                </a:solidFill>
                <a:latin typeface="Arial" charset="0"/>
              </a:rPr>
              <a:t>nghệ</a:t>
            </a:r>
            <a:r>
              <a:rPr lang="en-US" sz="2000" b="1" i="1" dirty="0">
                <a:solidFill>
                  <a:srgbClr val="7030A0"/>
                </a:solidFill>
                <a:latin typeface="Arial" charset="0"/>
              </a:rPr>
              <a:t> </a:t>
            </a:r>
            <a:r>
              <a:rPr lang="en-US" sz="2000" b="1" i="1" dirty="0" err="1">
                <a:solidFill>
                  <a:srgbClr val="7030A0"/>
                </a:solidFill>
                <a:latin typeface="Arial" charset="0"/>
              </a:rPr>
              <a:t>thuật</a:t>
            </a:r>
            <a:r>
              <a:rPr lang="en-US" sz="2000" b="1" i="1" dirty="0">
                <a:solidFill>
                  <a:srgbClr val="7030A0"/>
                </a:solidFill>
                <a:latin typeface="Arial" charset="0"/>
              </a:rPr>
              <a:t> </a:t>
            </a:r>
            <a:r>
              <a:rPr lang="en-US" sz="2000" b="1" i="1" dirty="0" err="1">
                <a:solidFill>
                  <a:srgbClr val="7030A0"/>
                </a:solidFill>
                <a:latin typeface="Arial" charset="0"/>
              </a:rPr>
              <a:t>đặc</a:t>
            </a:r>
            <a:r>
              <a:rPr lang="en-US" sz="2000" b="1" i="1" dirty="0">
                <a:solidFill>
                  <a:srgbClr val="7030A0"/>
                </a:solidFill>
                <a:latin typeface="Arial" charset="0"/>
              </a:rPr>
              <a:t> </a:t>
            </a:r>
            <a:r>
              <a:rPr lang="en-US" sz="2000" b="1" i="1" dirty="0" err="1">
                <a:solidFill>
                  <a:srgbClr val="7030A0"/>
                </a:solidFill>
                <a:latin typeface="Arial" charset="0"/>
              </a:rPr>
              <a:t>sắc</a:t>
            </a:r>
            <a:r>
              <a:rPr lang="en-US" sz="2000" b="1" i="1" dirty="0">
                <a:solidFill>
                  <a:srgbClr val="7030A0"/>
                </a:solidFill>
                <a:latin typeface="Arial" charset="0"/>
              </a:rPr>
              <a:t> </a:t>
            </a:r>
            <a:r>
              <a:rPr lang="en-US" sz="2000" b="1" i="1" dirty="0" err="1">
                <a:solidFill>
                  <a:srgbClr val="7030A0"/>
                </a:solidFill>
                <a:latin typeface="Arial" charset="0"/>
              </a:rPr>
              <a:t>và</a:t>
            </a:r>
            <a:r>
              <a:rPr lang="en-US" sz="2000" b="1" i="1" dirty="0">
                <a:solidFill>
                  <a:srgbClr val="7030A0"/>
                </a:solidFill>
                <a:latin typeface="Arial" charset="0"/>
              </a:rPr>
              <a:t> </a:t>
            </a:r>
            <a:r>
              <a:rPr lang="en-US" sz="2000" b="1" i="1" dirty="0" err="1">
                <a:solidFill>
                  <a:srgbClr val="7030A0"/>
                </a:solidFill>
                <a:latin typeface="Arial" charset="0"/>
              </a:rPr>
              <a:t>phân</a:t>
            </a:r>
            <a:r>
              <a:rPr lang="en-US" sz="2000" b="1" i="1" dirty="0">
                <a:solidFill>
                  <a:srgbClr val="7030A0"/>
                </a:solidFill>
                <a:latin typeface="Arial" charset="0"/>
              </a:rPr>
              <a:t> </a:t>
            </a:r>
            <a:r>
              <a:rPr lang="en-US" sz="2000" b="1" i="1" dirty="0" err="1">
                <a:solidFill>
                  <a:srgbClr val="7030A0"/>
                </a:solidFill>
                <a:latin typeface="Arial" charset="0"/>
              </a:rPr>
              <a:t>tích</a:t>
            </a:r>
            <a:r>
              <a:rPr lang="en-US" sz="2000" b="1" i="1" dirty="0">
                <a:solidFill>
                  <a:srgbClr val="7030A0"/>
                </a:solidFill>
                <a:latin typeface="Arial" charset="0"/>
              </a:rPr>
              <a:t> </a:t>
            </a:r>
            <a:r>
              <a:rPr lang="en-US" sz="2000" b="1" i="1" dirty="0" err="1">
                <a:solidFill>
                  <a:srgbClr val="7030A0"/>
                </a:solidFill>
                <a:latin typeface="Arial" charset="0"/>
              </a:rPr>
              <a:t>hiệu</a:t>
            </a:r>
            <a:r>
              <a:rPr lang="en-US" sz="2000" b="1" i="1" dirty="0">
                <a:solidFill>
                  <a:srgbClr val="7030A0"/>
                </a:solidFill>
                <a:latin typeface="Arial" charset="0"/>
              </a:rPr>
              <a:t> </a:t>
            </a:r>
            <a:r>
              <a:rPr lang="en-US" sz="2000" b="1" i="1" dirty="0" err="1">
                <a:solidFill>
                  <a:srgbClr val="7030A0"/>
                </a:solidFill>
                <a:latin typeface="Arial" charset="0"/>
              </a:rPr>
              <a:t>quả</a:t>
            </a:r>
            <a:r>
              <a:rPr lang="en-US" sz="2000" b="1" i="1" dirty="0">
                <a:solidFill>
                  <a:srgbClr val="7030A0"/>
                </a:solidFill>
                <a:latin typeface="Arial" charset="0"/>
              </a:rPr>
              <a:t> </a:t>
            </a:r>
            <a:r>
              <a:rPr lang="en-US" sz="2000" b="1" i="1" dirty="0" err="1">
                <a:solidFill>
                  <a:srgbClr val="7030A0"/>
                </a:solidFill>
                <a:latin typeface="Arial" charset="0"/>
              </a:rPr>
              <a:t>của</a:t>
            </a:r>
            <a:r>
              <a:rPr lang="en-US" sz="2000" b="1" i="1" dirty="0">
                <a:solidFill>
                  <a:srgbClr val="7030A0"/>
                </a:solidFill>
                <a:latin typeface="Arial" charset="0"/>
              </a:rPr>
              <a:t> </a:t>
            </a:r>
            <a:r>
              <a:rPr lang="en-US" sz="2000" b="1" i="1" dirty="0" err="1">
                <a:solidFill>
                  <a:srgbClr val="7030A0"/>
                </a:solidFill>
                <a:latin typeface="Arial" charset="0"/>
              </a:rPr>
              <a:t>biện</a:t>
            </a:r>
            <a:r>
              <a:rPr lang="en-US" sz="2000" b="1" i="1" dirty="0">
                <a:solidFill>
                  <a:srgbClr val="7030A0"/>
                </a:solidFill>
                <a:latin typeface="Arial" charset="0"/>
              </a:rPr>
              <a:t> </a:t>
            </a:r>
            <a:r>
              <a:rPr lang="en-US" sz="2000" b="1" i="1" dirty="0" err="1">
                <a:solidFill>
                  <a:srgbClr val="7030A0"/>
                </a:solidFill>
                <a:latin typeface="Arial" charset="0"/>
              </a:rPr>
              <a:t>pháp</a:t>
            </a:r>
            <a:r>
              <a:rPr lang="en-US" sz="2000" b="1" i="1" dirty="0">
                <a:solidFill>
                  <a:srgbClr val="7030A0"/>
                </a:solidFill>
                <a:latin typeface="Arial" charset="0"/>
              </a:rPr>
              <a:t> </a:t>
            </a:r>
            <a:r>
              <a:rPr lang="en-US" sz="2000" b="1" i="1" dirty="0" err="1">
                <a:solidFill>
                  <a:srgbClr val="7030A0"/>
                </a:solidFill>
                <a:latin typeface="Arial" charset="0"/>
              </a:rPr>
              <a:t>nghệ</a:t>
            </a:r>
            <a:r>
              <a:rPr lang="en-US" sz="2000" b="1" i="1" dirty="0">
                <a:solidFill>
                  <a:srgbClr val="7030A0"/>
                </a:solidFill>
                <a:latin typeface="Arial" charset="0"/>
              </a:rPr>
              <a:t> </a:t>
            </a:r>
            <a:r>
              <a:rPr lang="en-US" sz="2000" b="1" i="1" dirty="0" err="1">
                <a:solidFill>
                  <a:srgbClr val="7030A0"/>
                </a:solidFill>
                <a:latin typeface="Arial" charset="0"/>
              </a:rPr>
              <a:t>thuật</a:t>
            </a:r>
            <a:r>
              <a:rPr lang="en-US" sz="2000" b="1" i="1" dirty="0">
                <a:solidFill>
                  <a:srgbClr val="7030A0"/>
                </a:solidFill>
                <a:latin typeface="Arial" charset="0"/>
              </a:rPr>
              <a:t> </a:t>
            </a:r>
            <a:r>
              <a:rPr lang="en-US" sz="2000" b="1" i="1" dirty="0" err="1">
                <a:solidFill>
                  <a:srgbClr val="7030A0"/>
                </a:solidFill>
                <a:latin typeface="Arial" charset="0"/>
              </a:rPr>
              <a:t>trong</a:t>
            </a:r>
            <a:r>
              <a:rPr lang="en-US" sz="2000" b="1" i="1" dirty="0">
                <a:solidFill>
                  <a:srgbClr val="7030A0"/>
                </a:solidFill>
                <a:latin typeface="Arial" charset="0"/>
              </a:rPr>
              <a:t>  </a:t>
            </a:r>
            <a:r>
              <a:rPr lang="en-US" sz="2000" b="1" i="1" dirty="0" err="1">
                <a:solidFill>
                  <a:srgbClr val="7030A0"/>
                </a:solidFill>
                <a:latin typeface="Arial" charset="0"/>
              </a:rPr>
              <a:t>hai</a:t>
            </a:r>
            <a:r>
              <a:rPr lang="en-US" sz="2000" b="1" i="1" dirty="0">
                <a:solidFill>
                  <a:srgbClr val="7030A0"/>
                </a:solidFill>
                <a:latin typeface="Arial" charset="0"/>
              </a:rPr>
              <a:t> </a:t>
            </a:r>
            <a:r>
              <a:rPr lang="en-US" sz="2000" b="1" i="1" dirty="0" err="1">
                <a:solidFill>
                  <a:srgbClr val="7030A0"/>
                </a:solidFill>
                <a:latin typeface="Arial" charset="0"/>
              </a:rPr>
              <a:t>câu</a:t>
            </a:r>
            <a:r>
              <a:rPr lang="en-US" sz="2000" b="1" i="1" dirty="0">
                <a:solidFill>
                  <a:srgbClr val="7030A0"/>
                </a:solidFill>
                <a:latin typeface="Arial" charset="0"/>
              </a:rPr>
              <a:t> </a:t>
            </a:r>
            <a:r>
              <a:rPr lang="en-US" sz="2000" b="1" i="1" dirty="0" err="1">
                <a:solidFill>
                  <a:srgbClr val="7030A0"/>
                </a:solidFill>
                <a:latin typeface="Arial" charset="0"/>
              </a:rPr>
              <a:t>thơ</a:t>
            </a:r>
            <a:r>
              <a:rPr lang="en-US" sz="2000" b="1" i="1" dirty="0">
                <a:solidFill>
                  <a:srgbClr val="7030A0"/>
                </a:solidFill>
                <a:latin typeface="Arial" charset="0"/>
              </a:rPr>
              <a:t> </a:t>
            </a:r>
            <a:r>
              <a:rPr lang="en-US" sz="2000" b="1" i="1" dirty="0" err="1">
                <a:solidFill>
                  <a:srgbClr val="7030A0"/>
                </a:solidFill>
                <a:latin typeface="Arial" charset="0"/>
              </a:rPr>
              <a:t>sau</a:t>
            </a:r>
            <a:endParaRPr lang="en-US" sz="2000" b="1" i="1" dirty="0">
              <a:solidFill>
                <a:srgbClr val="7030A0"/>
              </a:solidFill>
              <a:latin typeface="Arial" charset="0"/>
            </a:endParaRPr>
          </a:p>
          <a:p>
            <a:pPr>
              <a:spcBef>
                <a:spcPct val="50000"/>
              </a:spcBef>
            </a:pPr>
            <a:r>
              <a:rPr lang="en-US" sz="2000" b="1" i="1" dirty="0">
                <a:solidFill>
                  <a:srgbClr val="7030A0"/>
                </a:solidFill>
                <a:latin typeface="Arial" charset="0"/>
              </a:rPr>
              <a:t> “ </a:t>
            </a:r>
            <a:r>
              <a:rPr lang="en-US" sz="2000" b="1" i="1" dirty="0" err="1">
                <a:solidFill>
                  <a:srgbClr val="7030A0"/>
                </a:solidFill>
                <a:latin typeface="Arial" charset="0"/>
              </a:rPr>
              <a:t>Giấy</a:t>
            </a:r>
            <a:r>
              <a:rPr lang="en-US" sz="2000" b="1" i="1" dirty="0">
                <a:solidFill>
                  <a:srgbClr val="7030A0"/>
                </a:solidFill>
                <a:latin typeface="Arial" charset="0"/>
              </a:rPr>
              <a:t> </a:t>
            </a:r>
            <a:r>
              <a:rPr lang="en-US" sz="2000" b="1" i="1" dirty="0" err="1">
                <a:solidFill>
                  <a:srgbClr val="7030A0"/>
                </a:solidFill>
                <a:latin typeface="Arial" charset="0"/>
              </a:rPr>
              <a:t>đỏ</a:t>
            </a:r>
            <a:r>
              <a:rPr lang="en-US" sz="2000" b="1" i="1" dirty="0">
                <a:solidFill>
                  <a:srgbClr val="7030A0"/>
                </a:solidFill>
                <a:latin typeface="Arial" charset="0"/>
              </a:rPr>
              <a:t> </a:t>
            </a:r>
            <a:r>
              <a:rPr lang="en-US" sz="2000" b="1" i="1" dirty="0" err="1">
                <a:solidFill>
                  <a:srgbClr val="7030A0"/>
                </a:solidFill>
                <a:latin typeface="Arial" charset="0"/>
              </a:rPr>
              <a:t>buồn</a:t>
            </a:r>
            <a:r>
              <a:rPr lang="en-US" sz="2000" b="1" i="1" dirty="0">
                <a:solidFill>
                  <a:srgbClr val="7030A0"/>
                </a:solidFill>
                <a:latin typeface="Arial" charset="0"/>
              </a:rPr>
              <a:t> </a:t>
            </a:r>
            <a:r>
              <a:rPr lang="en-US" sz="2000" b="1" i="1" dirty="0" err="1">
                <a:solidFill>
                  <a:srgbClr val="7030A0"/>
                </a:solidFill>
                <a:latin typeface="Arial" charset="0"/>
              </a:rPr>
              <a:t>không</a:t>
            </a:r>
            <a:r>
              <a:rPr lang="en-US" sz="2000" b="1" i="1" dirty="0">
                <a:solidFill>
                  <a:srgbClr val="7030A0"/>
                </a:solidFill>
                <a:latin typeface="Arial" charset="0"/>
              </a:rPr>
              <a:t> </a:t>
            </a:r>
            <a:r>
              <a:rPr lang="en-US" sz="2000" b="1" i="1" dirty="0" err="1">
                <a:solidFill>
                  <a:srgbClr val="7030A0"/>
                </a:solidFill>
                <a:latin typeface="Arial" charset="0"/>
              </a:rPr>
              <a:t>thắm</a:t>
            </a:r>
            <a:endParaRPr lang="en-US" sz="2000" b="1" i="1" dirty="0">
              <a:solidFill>
                <a:srgbClr val="7030A0"/>
              </a:solidFill>
              <a:latin typeface="Arial" charset="0"/>
            </a:endParaRPr>
          </a:p>
          <a:p>
            <a:pPr>
              <a:spcBef>
                <a:spcPct val="50000"/>
              </a:spcBef>
            </a:pPr>
            <a:r>
              <a:rPr lang="en-US" sz="2000" b="1" i="1" dirty="0">
                <a:solidFill>
                  <a:srgbClr val="7030A0"/>
                </a:solidFill>
                <a:latin typeface="Arial" charset="0"/>
              </a:rPr>
              <a:t> </a:t>
            </a:r>
            <a:r>
              <a:rPr lang="en-US" sz="2000" b="1" i="1" dirty="0" err="1">
                <a:solidFill>
                  <a:srgbClr val="7030A0"/>
                </a:solidFill>
                <a:latin typeface="Arial" charset="0"/>
              </a:rPr>
              <a:t>Mực</a:t>
            </a:r>
            <a:r>
              <a:rPr lang="en-US" sz="2000" b="1" i="1" dirty="0">
                <a:solidFill>
                  <a:srgbClr val="7030A0"/>
                </a:solidFill>
                <a:latin typeface="Arial" charset="0"/>
              </a:rPr>
              <a:t> </a:t>
            </a:r>
            <a:r>
              <a:rPr lang="en-US" sz="2000" b="1" i="1" dirty="0" err="1">
                <a:solidFill>
                  <a:srgbClr val="7030A0"/>
                </a:solidFill>
                <a:latin typeface="Arial" charset="0"/>
              </a:rPr>
              <a:t>đọng</a:t>
            </a:r>
            <a:r>
              <a:rPr lang="en-US" sz="2000" b="1" i="1" dirty="0">
                <a:solidFill>
                  <a:srgbClr val="7030A0"/>
                </a:solidFill>
                <a:latin typeface="Arial" charset="0"/>
              </a:rPr>
              <a:t> </a:t>
            </a:r>
            <a:r>
              <a:rPr lang="en-US" sz="2000" b="1" i="1" dirty="0" err="1">
                <a:solidFill>
                  <a:srgbClr val="7030A0"/>
                </a:solidFill>
                <a:latin typeface="Arial" charset="0"/>
              </a:rPr>
              <a:t>trong</a:t>
            </a:r>
            <a:r>
              <a:rPr lang="en-US" sz="2000" b="1" i="1" dirty="0">
                <a:solidFill>
                  <a:srgbClr val="7030A0"/>
                </a:solidFill>
                <a:latin typeface="Arial" charset="0"/>
              </a:rPr>
              <a:t> </a:t>
            </a:r>
            <a:r>
              <a:rPr lang="en-US" sz="2000" b="1" i="1" dirty="0" err="1">
                <a:solidFill>
                  <a:srgbClr val="7030A0"/>
                </a:solidFill>
                <a:latin typeface="Arial" charset="0"/>
              </a:rPr>
              <a:t>nghiên</a:t>
            </a:r>
            <a:r>
              <a:rPr lang="en-US" sz="2000" b="1" i="1" dirty="0">
                <a:solidFill>
                  <a:srgbClr val="7030A0"/>
                </a:solidFill>
                <a:latin typeface="Arial" charset="0"/>
              </a:rPr>
              <a:t> </a:t>
            </a:r>
            <a:r>
              <a:rPr lang="en-US" sz="2000" b="1" i="1" dirty="0" err="1">
                <a:solidFill>
                  <a:srgbClr val="7030A0"/>
                </a:solidFill>
                <a:latin typeface="Arial" charset="0"/>
              </a:rPr>
              <a:t>sầu</a:t>
            </a:r>
            <a:r>
              <a:rPr lang="en-US" sz="2000" b="1" i="1" dirty="0">
                <a:solidFill>
                  <a:srgbClr val="7030A0"/>
                </a:solidFill>
                <a:latin typeface="Arial" charset="0"/>
              </a:rPr>
              <a:t>”</a:t>
            </a:r>
            <a:endParaRPr lang="en-US" sz="2000" b="1" dirty="0">
              <a:solidFill>
                <a:srgbClr val="7030A0"/>
              </a:solidFill>
              <a:latin typeface="Arial" charset="0"/>
            </a:endParaRPr>
          </a:p>
          <a:p>
            <a:r>
              <a:rPr lang="en-US" sz="2000" b="1" dirty="0">
                <a:solidFill>
                  <a:srgbClr val="7030A0"/>
                </a:solidFill>
                <a:latin typeface="Times New Roman" pitchFamily="18" charset="0"/>
                <a:cs typeface="Times New Roman" pitchFamily="18" charset="0"/>
              </a:rPr>
              <a:t>           </a:t>
            </a:r>
          </a:p>
          <a:p>
            <a:r>
              <a:rPr lang="en-US" b="1" dirty="0">
                <a:solidFill>
                  <a:srgbClr val="7030A0"/>
                </a:solidFill>
                <a:latin typeface="Times New Roman" pitchFamily="18" charset="0"/>
                <a:cs typeface="Times New Roman" pitchFamily="18" charset="0"/>
              </a:rPr>
              <a:t>           </a:t>
            </a:r>
            <a:endParaRPr lang="en-US" b="1" dirty="0">
              <a:solidFill>
                <a:srgbClr val="7030A0"/>
              </a:solidFill>
              <a:latin typeface="Arial" charset="0"/>
            </a:endParaRPr>
          </a:p>
        </p:txBody>
      </p:sp>
      <p:sp>
        <p:nvSpPr>
          <p:cNvPr id="4" name="Text Box 6"/>
          <p:cNvSpPr txBox="1">
            <a:spLocks noChangeArrowheads="1"/>
          </p:cNvSpPr>
          <p:nvPr/>
        </p:nvSpPr>
        <p:spPr bwMode="auto">
          <a:xfrm>
            <a:off x="5200650" y="2057400"/>
            <a:ext cx="4457700" cy="5016758"/>
          </a:xfrm>
          <a:prstGeom prst="rect">
            <a:avLst/>
          </a:prstGeom>
          <a:noFill/>
          <a:ln w="9525">
            <a:noFill/>
            <a:miter lim="800000"/>
            <a:headEnd/>
            <a:tailEnd/>
          </a:ln>
        </p:spPr>
        <p:txBody>
          <a:bodyPr wrap="square">
            <a:spAutoFit/>
          </a:bodyPr>
          <a:lstStyle/>
          <a:p>
            <a:pPr>
              <a:spcBef>
                <a:spcPct val="50000"/>
              </a:spcBef>
            </a:pPr>
            <a:r>
              <a:rPr lang="en-US" b="1" i="1" dirty="0" err="1">
                <a:solidFill>
                  <a:srgbClr val="FF0000"/>
                </a:solidFill>
                <a:latin typeface="Arial" charset="0"/>
              </a:rPr>
              <a:t>Nhóm</a:t>
            </a:r>
            <a:r>
              <a:rPr lang="en-US" b="1" i="1" dirty="0">
                <a:solidFill>
                  <a:srgbClr val="FF0000"/>
                </a:solidFill>
                <a:latin typeface="Arial" charset="0"/>
              </a:rPr>
              <a:t> 2: </a:t>
            </a:r>
          </a:p>
          <a:p>
            <a:pPr>
              <a:spcBef>
                <a:spcPct val="50000"/>
              </a:spcBef>
            </a:pPr>
            <a:r>
              <a:rPr lang="en-US" b="1" i="1" dirty="0">
                <a:solidFill>
                  <a:srgbClr val="FF0000"/>
                </a:solidFill>
                <a:latin typeface="Arial" charset="0"/>
              </a:rPr>
              <a:t> </a:t>
            </a:r>
            <a:r>
              <a:rPr lang="en-US" sz="2000" b="1" i="1" dirty="0">
                <a:solidFill>
                  <a:srgbClr val="FF0000"/>
                </a:solidFill>
                <a:latin typeface="Arial" charset="0"/>
              </a:rPr>
              <a:t>“ </a:t>
            </a:r>
            <a:r>
              <a:rPr lang="en-US" sz="2000" b="1" i="1" dirty="0" err="1">
                <a:solidFill>
                  <a:srgbClr val="FF0000"/>
                </a:solidFill>
                <a:latin typeface="Arial" charset="0"/>
              </a:rPr>
              <a:t>Lá</a:t>
            </a:r>
            <a:r>
              <a:rPr lang="en-US" sz="2000" b="1" i="1" dirty="0">
                <a:solidFill>
                  <a:srgbClr val="FF0000"/>
                </a:solidFill>
                <a:latin typeface="Arial" charset="0"/>
              </a:rPr>
              <a:t> </a:t>
            </a:r>
            <a:r>
              <a:rPr lang="en-US" sz="2000" b="1" i="1" dirty="0" err="1">
                <a:solidFill>
                  <a:srgbClr val="FF0000"/>
                </a:solidFill>
                <a:latin typeface="Arial" charset="0"/>
              </a:rPr>
              <a:t>vàng</a:t>
            </a:r>
            <a:r>
              <a:rPr lang="en-US" sz="2000" b="1" i="1" dirty="0">
                <a:solidFill>
                  <a:srgbClr val="FF0000"/>
                </a:solidFill>
                <a:latin typeface="Arial" charset="0"/>
              </a:rPr>
              <a:t> </a:t>
            </a:r>
            <a:r>
              <a:rPr lang="en-US" sz="2000" b="1" i="1" dirty="0" err="1">
                <a:solidFill>
                  <a:srgbClr val="FF0000"/>
                </a:solidFill>
                <a:latin typeface="Arial" charset="0"/>
              </a:rPr>
              <a:t>rơi</a:t>
            </a:r>
            <a:r>
              <a:rPr lang="en-US" sz="2000" b="1" i="1" dirty="0">
                <a:solidFill>
                  <a:srgbClr val="FF0000"/>
                </a:solidFill>
                <a:latin typeface="Arial" charset="0"/>
              </a:rPr>
              <a:t> </a:t>
            </a:r>
            <a:r>
              <a:rPr lang="en-US" sz="2000" b="1" i="1" dirty="0" err="1">
                <a:solidFill>
                  <a:srgbClr val="FF0000"/>
                </a:solidFill>
                <a:latin typeface="Arial" charset="0"/>
              </a:rPr>
              <a:t>trên</a:t>
            </a:r>
            <a:r>
              <a:rPr lang="en-US" sz="2000" b="1" i="1" dirty="0">
                <a:solidFill>
                  <a:srgbClr val="FF0000"/>
                </a:solidFill>
                <a:latin typeface="Arial" charset="0"/>
              </a:rPr>
              <a:t> </a:t>
            </a:r>
            <a:r>
              <a:rPr lang="en-US" sz="2000" b="1" i="1" dirty="0" err="1">
                <a:solidFill>
                  <a:srgbClr val="FF0000"/>
                </a:solidFill>
                <a:latin typeface="Arial" charset="0"/>
              </a:rPr>
              <a:t>giấy</a:t>
            </a:r>
            <a:endParaRPr lang="en-US" sz="2000" b="1" i="1" dirty="0">
              <a:solidFill>
                <a:srgbClr val="FF0000"/>
              </a:solidFill>
              <a:latin typeface="Arial" charset="0"/>
            </a:endParaRPr>
          </a:p>
          <a:p>
            <a:pPr>
              <a:spcBef>
                <a:spcPct val="50000"/>
              </a:spcBef>
            </a:pPr>
            <a:r>
              <a:rPr lang="en-US" sz="2000" b="1" i="1" dirty="0">
                <a:solidFill>
                  <a:srgbClr val="FF0000"/>
                </a:solidFill>
                <a:latin typeface="Arial" charset="0"/>
              </a:rPr>
              <a:t>  </a:t>
            </a:r>
            <a:r>
              <a:rPr lang="en-US" sz="2000" b="1" i="1" dirty="0" err="1">
                <a:solidFill>
                  <a:srgbClr val="FF0000"/>
                </a:solidFill>
                <a:latin typeface="Arial" charset="0"/>
              </a:rPr>
              <a:t>Ngoài</a:t>
            </a:r>
            <a:r>
              <a:rPr lang="en-US" sz="2000" b="1" i="1" dirty="0">
                <a:solidFill>
                  <a:srgbClr val="FF0000"/>
                </a:solidFill>
                <a:latin typeface="Arial" charset="0"/>
              </a:rPr>
              <a:t> </a:t>
            </a:r>
            <a:r>
              <a:rPr lang="en-US" sz="2000" b="1" i="1" dirty="0" err="1">
                <a:solidFill>
                  <a:srgbClr val="FF0000"/>
                </a:solidFill>
                <a:latin typeface="Arial" charset="0"/>
              </a:rPr>
              <a:t>giời</a:t>
            </a:r>
            <a:r>
              <a:rPr lang="en-US" sz="2000" b="1" i="1" dirty="0">
                <a:solidFill>
                  <a:srgbClr val="FF0000"/>
                </a:solidFill>
                <a:latin typeface="Arial" charset="0"/>
              </a:rPr>
              <a:t> </a:t>
            </a:r>
            <a:r>
              <a:rPr lang="en-US" sz="2000" b="1" i="1" dirty="0" err="1">
                <a:solidFill>
                  <a:srgbClr val="FF0000"/>
                </a:solidFill>
                <a:latin typeface="Arial" charset="0"/>
              </a:rPr>
              <a:t>mưa</a:t>
            </a:r>
            <a:r>
              <a:rPr lang="en-US" sz="2000" b="1" i="1" dirty="0">
                <a:solidFill>
                  <a:srgbClr val="FF0000"/>
                </a:solidFill>
                <a:latin typeface="Arial" charset="0"/>
              </a:rPr>
              <a:t> </a:t>
            </a:r>
            <a:r>
              <a:rPr lang="en-US" sz="2000" b="1" i="1" dirty="0" err="1">
                <a:solidFill>
                  <a:srgbClr val="FF0000"/>
                </a:solidFill>
                <a:latin typeface="Arial" charset="0"/>
              </a:rPr>
              <a:t>bụi</a:t>
            </a:r>
            <a:r>
              <a:rPr lang="en-US" sz="2000" b="1" i="1" dirty="0">
                <a:solidFill>
                  <a:srgbClr val="FF0000"/>
                </a:solidFill>
                <a:latin typeface="Arial" charset="0"/>
              </a:rPr>
              <a:t> bay”</a:t>
            </a:r>
          </a:p>
          <a:p>
            <a:pPr>
              <a:spcBef>
                <a:spcPct val="50000"/>
              </a:spcBef>
            </a:pPr>
            <a:endParaRPr lang="en-US" b="1" i="1" dirty="0">
              <a:solidFill>
                <a:srgbClr val="FF0000"/>
              </a:solidFill>
              <a:latin typeface="Arial" charset="0"/>
            </a:endParaRPr>
          </a:p>
          <a:p>
            <a:pPr>
              <a:spcBef>
                <a:spcPct val="50000"/>
              </a:spcBef>
            </a:pPr>
            <a:r>
              <a:rPr lang="en-US" sz="2000" b="1" i="1" dirty="0" err="1">
                <a:solidFill>
                  <a:srgbClr val="FF0000"/>
                </a:solidFill>
                <a:latin typeface="Arial" charset="0"/>
              </a:rPr>
              <a:t>Trong</a:t>
            </a:r>
            <a:r>
              <a:rPr lang="en-US" sz="2000" b="1" i="1" dirty="0">
                <a:solidFill>
                  <a:srgbClr val="FF0000"/>
                </a:solidFill>
                <a:latin typeface="Arial" charset="0"/>
              </a:rPr>
              <a:t> </a:t>
            </a:r>
            <a:r>
              <a:rPr lang="en-US" sz="2000" b="1" i="1" dirty="0" err="1">
                <a:solidFill>
                  <a:srgbClr val="FF0000"/>
                </a:solidFill>
                <a:latin typeface="Arial" charset="0"/>
              </a:rPr>
              <a:t>hai</a:t>
            </a:r>
            <a:r>
              <a:rPr lang="en-US" sz="2000" b="1" i="1" dirty="0">
                <a:solidFill>
                  <a:srgbClr val="FF0000"/>
                </a:solidFill>
                <a:latin typeface="Arial" charset="0"/>
              </a:rPr>
              <a:t> </a:t>
            </a:r>
            <a:r>
              <a:rPr lang="en-US" sz="2000" b="1" i="1" dirty="0" err="1">
                <a:solidFill>
                  <a:srgbClr val="FF0000"/>
                </a:solidFill>
                <a:latin typeface="Arial" charset="0"/>
              </a:rPr>
              <a:t>câu</a:t>
            </a:r>
            <a:r>
              <a:rPr lang="en-US" sz="2000" b="1" i="1" dirty="0">
                <a:solidFill>
                  <a:srgbClr val="FF0000"/>
                </a:solidFill>
                <a:latin typeface="Arial" charset="0"/>
              </a:rPr>
              <a:t> </a:t>
            </a:r>
            <a:r>
              <a:rPr lang="en-US" sz="2000" b="1" i="1" dirty="0" err="1">
                <a:solidFill>
                  <a:srgbClr val="FF0000"/>
                </a:solidFill>
                <a:latin typeface="Arial" charset="0"/>
              </a:rPr>
              <a:t>thơ</a:t>
            </a:r>
            <a:r>
              <a:rPr lang="en-US" sz="2000" b="1" i="1" dirty="0">
                <a:solidFill>
                  <a:srgbClr val="FF0000"/>
                </a:solidFill>
                <a:latin typeface="Arial" charset="0"/>
              </a:rPr>
              <a:t> </a:t>
            </a:r>
            <a:r>
              <a:rPr lang="en-US" sz="2000" b="1" i="1" dirty="0" err="1">
                <a:solidFill>
                  <a:srgbClr val="FF0000"/>
                </a:solidFill>
                <a:latin typeface="Arial" charset="0"/>
              </a:rPr>
              <a:t>trên</a:t>
            </a:r>
            <a:r>
              <a:rPr lang="en-US" sz="2000" b="1" i="1" dirty="0">
                <a:solidFill>
                  <a:srgbClr val="FF0000"/>
                </a:solidFill>
                <a:latin typeface="Arial" charset="0"/>
              </a:rPr>
              <a:t>, </a:t>
            </a:r>
            <a:r>
              <a:rPr lang="en-US" sz="2000" b="1" i="1" dirty="0" err="1">
                <a:solidFill>
                  <a:srgbClr val="FF0000"/>
                </a:solidFill>
                <a:latin typeface="Arial" charset="0"/>
              </a:rPr>
              <a:t>tác</a:t>
            </a:r>
            <a:r>
              <a:rPr lang="en-US" sz="2000" b="1" i="1" dirty="0">
                <a:solidFill>
                  <a:srgbClr val="FF0000"/>
                </a:solidFill>
                <a:latin typeface="Arial" charset="0"/>
              </a:rPr>
              <a:t> </a:t>
            </a:r>
            <a:r>
              <a:rPr lang="en-US" sz="2000" b="1" i="1" dirty="0" err="1">
                <a:solidFill>
                  <a:srgbClr val="FF0000"/>
                </a:solidFill>
                <a:latin typeface="Arial" charset="0"/>
              </a:rPr>
              <a:t>giả</a:t>
            </a:r>
            <a:r>
              <a:rPr lang="en-US" sz="2000" b="1" i="1" dirty="0">
                <a:solidFill>
                  <a:srgbClr val="FF0000"/>
                </a:solidFill>
                <a:latin typeface="Arial" charset="0"/>
              </a:rPr>
              <a:t> </a:t>
            </a:r>
            <a:r>
              <a:rPr lang="en-US" sz="2000" b="1" i="1" dirty="0" err="1">
                <a:solidFill>
                  <a:srgbClr val="FF0000"/>
                </a:solidFill>
                <a:latin typeface="Arial" charset="0"/>
              </a:rPr>
              <a:t>đã</a:t>
            </a:r>
            <a:r>
              <a:rPr lang="en-US" sz="2000" b="1" i="1" dirty="0">
                <a:solidFill>
                  <a:srgbClr val="FF0000"/>
                </a:solidFill>
                <a:latin typeface="Arial" charset="0"/>
              </a:rPr>
              <a:t> </a:t>
            </a:r>
            <a:r>
              <a:rPr lang="en-US" sz="2000" b="1" i="1" dirty="0" err="1">
                <a:solidFill>
                  <a:srgbClr val="FF0000"/>
                </a:solidFill>
                <a:latin typeface="Arial" charset="0"/>
              </a:rPr>
              <a:t>sử</a:t>
            </a:r>
            <a:r>
              <a:rPr lang="en-US" sz="2000" b="1" i="1" dirty="0">
                <a:solidFill>
                  <a:srgbClr val="FF0000"/>
                </a:solidFill>
                <a:latin typeface="Arial" charset="0"/>
              </a:rPr>
              <a:t> </a:t>
            </a:r>
            <a:r>
              <a:rPr lang="en-US" sz="2000" b="1" i="1" dirty="0" err="1">
                <a:solidFill>
                  <a:srgbClr val="FF0000"/>
                </a:solidFill>
                <a:latin typeface="Arial" charset="0"/>
              </a:rPr>
              <a:t>dụng</a:t>
            </a:r>
            <a:r>
              <a:rPr lang="en-US" sz="2000" b="1" i="1" dirty="0">
                <a:solidFill>
                  <a:srgbClr val="FF0000"/>
                </a:solidFill>
                <a:latin typeface="Arial" charset="0"/>
              </a:rPr>
              <a:t> </a:t>
            </a:r>
            <a:r>
              <a:rPr lang="en-US" sz="2000" b="1" i="1" dirty="0" err="1">
                <a:solidFill>
                  <a:srgbClr val="FF0000"/>
                </a:solidFill>
                <a:latin typeface="Arial" charset="0"/>
              </a:rPr>
              <a:t>bút</a:t>
            </a:r>
            <a:r>
              <a:rPr lang="en-US" sz="2000" b="1" i="1" dirty="0">
                <a:solidFill>
                  <a:srgbClr val="FF0000"/>
                </a:solidFill>
                <a:latin typeface="Arial" charset="0"/>
              </a:rPr>
              <a:t> </a:t>
            </a:r>
            <a:r>
              <a:rPr lang="en-US" sz="2000" b="1" i="1" dirty="0" err="1">
                <a:solidFill>
                  <a:srgbClr val="FF0000"/>
                </a:solidFill>
                <a:latin typeface="Arial" charset="0"/>
              </a:rPr>
              <a:t>pháp</a:t>
            </a:r>
            <a:r>
              <a:rPr lang="en-US" sz="2000" b="1" i="1" dirty="0">
                <a:solidFill>
                  <a:srgbClr val="FF0000"/>
                </a:solidFill>
                <a:latin typeface="Arial" charset="0"/>
              </a:rPr>
              <a:t> </a:t>
            </a:r>
            <a:r>
              <a:rPr lang="en-US" sz="2000" b="1" i="1" dirty="0" err="1">
                <a:solidFill>
                  <a:srgbClr val="FF0000"/>
                </a:solidFill>
                <a:latin typeface="Arial" charset="0"/>
              </a:rPr>
              <a:t>nghệ</a:t>
            </a:r>
            <a:r>
              <a:rPr lang="en-US" sz="2000" b="1" i="1" dirty="0">
                <a:solidFill>
                  <a:srgbClr val="FF0000"/>
                </a:solidFill>
                <a:latin typeface="Arial" charset="0"/>
              </a:rPr>
              <a:t> </a:t>
            </a:r>
            <a:r>
              <a:rPr lang="en-US" sz="2000" b="1" i="1" dirty="0" err="1">
                <a:solidFill>
                  <a:srgbClr val="FF0000"/>
                </a:solidFill>
                <a:latin typeface="Arial" charset="0"/>
              </a:rPr>
              <a:t>thuật</a:t>
            </a:r>
            <a:r>
              <a:rPr lang="en-US" sz="2000" b="1" i="1" dirty="0">
                <a:solidFill>
                  <a:srgbClr val="FF0000"/>
                </a:solidFill>
                <a:latin typeface="Arial" charset="0"/>
              </a:rPr>
              <a:t> </a:t>
            </a:r>
            <a:r>
              <a:rPr lang="en-US" sz="2000" b="1" i="1" dirty="0" err="1">
                <a:solidFill>
                  <a:srgbClr val="FF0000"/>
                </a:solidFill>
                <a:latin typeface="Arial" charset="0"/>
              </a:rPr>
              <a:t>gì</a:t>
            </a:r>
            <a:r>
              <a:rPr lang="en-US" sz="2000" b="1" i="1" dirty="0">
                <a:solidFill>
                  <a:srgbClr val="FF0000"/>
                </a:solidFill>
                <a:latin typeface="Arial" charset="0"/>
              </a:rPr>
              <a:t>? Qua </a:t>
            </a:r>
            <a:r>
              <a:rPr lang="en-US" sz="2000" b="1" i="1" dirty="0" err="1">
                <a:solidFill>
                  <a:srgbClr val="FF0000"/>
                </a:solidFill>
                <a:latin typeface="Arial" charset="0"/>
              </a:rPr>
              <a:t>đó</a:t>
            </a:r>
            <a:r>
              <a:rPr lang="en-US" sz="2000" b="1" i="1" dirty="0">
                <a:solidFill>
                  <a:srgbClr val="FF0000"/>
                </a:solidFill>
                <a:latin typeface="Arial" charset="0"/>
              </a:rPr>
              <a:t> </a:t>
            </a:r>
            <a:r>
              <a:rPr lang="en-US" sz="2000" b="1" i="1" dirty="0" err="1">
                <a:solidFill>
                  <a:srgbClr val="FF0000"/>
                </a:solidFill>
                <a:latin typeface="Arial" charset="0"/>
              </a:rPr>
              <a:t>nhà</a:t>
            </a:r>
            <a:r>
              <a:rPr lang="en-US" sz="2000" b="1" i="1" dirty="0">
                <a:solidFill>
                  <a:srgbClr val="FF0000"/>
                </a:solidFill>
                <a:latin typeface="Arial" charset="0"/>
              </a:rPr>
              <a:t> </a:t>
            </a:r>
            <a:r>
              <a:rPr lang="en-US" sz="2000" b="1" i="1" dirty="0" err="1">
                <a:solidFill>
                  <a:srgbClr val="FF0000"/>
                </a:solidFill>
                <a:latin typeface="Arial" charset="0"/>
              </a:rPr>
              <a:t>thơ</a:t>
            </a:r>
            <a:r>
              <a:rPr lang="en-US" sz="2000" b="1" i="1" dirty="0">
                <a:solidFill>
                  <a:srgbClr val="FF0000"/>
                </a:solidFill>
                <a:latin typeface="Arial" charset="0"/>
              </a:rPr>
              <a:t> </a:t>
            </a:r>
            <a:r>
              <a:rPr lang="en-US" sz="2000" b="1" i="1" dirty="0" err="1">
                <a:solidFill>
                  <a:srgbClr val="FF0000"/>
                </a:solidFill>
                <a:latin typeface="Arial" charset="0"/>
              </a:rPr>
              <a:t>đã</a:t>
            </a:r>
            <a:r>
              <a:rPr lang="en-US" sz="2000" b="1" i="1" dirty="0">
                <a:solidFill>
                  <a:srgbClr val="FF0000"/>
                </a:solidFill>
                <a:latin typeface="Arial" charset="0"/>
              </a:rPr>
              <a:t> </a:t>
            </a:r>
            <a:r>
              <a:rPr lang="en-US" sz="2000" b="1" i="1" dirty="0" err="1">
                <a:solidFill>
                  <a:srgbClr val="FF0000"/>
                </a:solidFill>
                <a:latin typeface="Arial" charset="0"/>
              </a:rPr>
              <a:t>khắc</a:t>
            </a:r>
            <a:r>
              <a:rPr lang="en-US" sz="2000" b="1" i="1" dirty="0">
                <a:solidFill>
                  <a:srgbClr val="FF0000"/>
                </a:solidFill>
                <a:latin typeface="Arial" charset="0"/>
              </a:rPr>
              <a:t> </a:t>
            </a:r>
            <a:r>
              <a:rPr lang="en-US" sz="2000" b="1" i="1" dirty="0" err="1">
                <a:solidFill>
                  <a:srgbClr val="FF0000"/>
                </a:solidFill>
                <a:latin typeface="Arial" charset="0"/>
              </a:rPr>
              <a:t>họa</a:t>
            </a:r>
            <a:r>
              <a:rPr lang="en-US" sz="2000" b="1" i="1" dirty="0">
                <a:solidFill>
                  <a:srgbClr val="FF0000"/>
                </a:solidFill>
                <a:latin typeface="Arial" charset="0"/>
              </a:rPr>
              <a:t> </a:t>
            </a:r>
            <a:r>
              <a:rPr lang="en-US" sz="2000" b="1" i="1" dirty="0" err="1">
                <a:solidFill>
                  <a:srgbClr val="FF0000"/>
                </a:solidFill>
                <a:latin typeface="Arial" charset="0"/>
              </a:rPr>
              <a:t>tâm</a:t>
            </a:r>
            <a:r>
              <a:rPr lang="en-US" sz="2000" b="1" i="1" dirty="0">
                <a:solidFill>
                  <a:srgbClr val="FF0000"/>
                </a:solidFill>
                <a:latin typeface="Arial" charset="0"/>
              </a:rPr>
              <a:t> </a:t>
            </a:r>
            <a:r>
              <a:rPr lang="en-US" sz="2000" b="1" i="1" dirty="0" err="1">
                <a:solidFill>
                  <a:srgbClr val="FF0000"/>
                </a:solidFill>
                <a:latin typeface="Arial" charset="0"/>
              </a:rPr>
              <a:t>trạng</a:t>
            </a:r>
            <a:r>
              <a:rPr lang="en-US" sz="2000" b="1" i="1" dirty="0">
                <a:solidFill>
                  <a:srgbClr val="FF0000"/>
                </a:solidFill>
                <a:latin typeface="Arial" charset="0"/>
              </a:rPr>
              <a:t> </a:t>
            </a:r>
            <a:r>
              <a:rPr lang="en-US" sz="2000" b="1" i="1" dirty="0" err="1">
                <a:solidFill>
                  <a:srgbClr val="FF0000"/>
                </a:solidFill>
                <a:latin typeface="Arial" charset="0"/>
              </a:rPr>
              <a:t>của</a:t>
            </a:r>
            <a:r>
              <a:rPr lang="en-US" sz="2000" b="1" i="1" dirty="0">
                <a:solidFill>
                  <a:srgbClr val="FF0000"/>
                </a:solidFill>
                <a:latin typeface="Arial" charset="0"/>
              </a:rPr>
              <a:t> </a:t>
            </a:r>
            <a:r>
              <a:rPr lang="en-US" sz="2000" b="1" i="1" dirty="0" err="1">
                <a:solidFill>
                  <a:srgbClr val="FF0000"/>
                </a:solidFill>
                <a:latin typeface="Arial" charset="0"/>
              </a:rPr>
              <a:t>nhân</a:t>
            </a:r>
            <a:r>
              <a:rPr lang="en-US" sz="2000" b="1" i="1" dirty="0">
                <a:solidFill>
                  <a:srgbClr val="FF0000"/>
                </a:solidFill>
                <a:latin typeface="Arial" charset="0"/>
              </a:rPr>
              <a:t> </a:t>
            </a:r>
            <a:r>
              <a:rPr lang="en-US" sz="2000" b="1" i="1" dirty="0" err="1">
                <a:solidFill>
                  <a:srgbClr val="FF0000"/>
                </a:solidFill>
                <a:latin typeface="Arial" charset="0"/>
              </a:rPr>
              <a:t>vật</a:t>
            </a:r>
            <a:r>
              <a:rPr lang="en-US" sz="2000" b="1" i="1" dirty="0">
                <a:solidFill>
                  <a:srgbClr val="FF0000"/>
                </a:solidFill>
                <a:latin typeface="Arial" charset="0"/>
              </a:rPr>
              <a:t> </a:t>
            </a:r>
            <a:r>
              <a:rPr lang="en-US" sz="2000" b="1" i="1" dirty="0" err="1">
                <a:solidFill>
                  <a:srgbClr val="FF0000"/>
                </a:solidFill>
                <a:latin typeface="Arial" charset="0"/>
              </a:rPr>
              <a:t>trữ</a:t>
            </a:r>
            <a:r>
              <a:rPr lang="en-US" sz="2000" b="1" i="1" dirty="0">
                <a:solidFill>
                  <a:srgbClr val="FF0000"/>
                </a:solidFill>
                <a:latin typeface="Arial" charset="0"/>
              </a:rPr>
              <a:t> </a:t>
            </a:r>
            <a:r>
              <a:rPr lang="en-US" sz="2000" b="1" i="1" dirty="0" err="1">
                <a:solidFill>
                  <a:srgbClr val="FF0000"/>
                </a:solidFill>
                <a:latin typeface="Arial" charset="0"/>
              </a:rPr>
              <a:t>tình</a:t>
            </a:r>
            <a:r>
              <a:rPr lang="en-US" sz="2000" b="1" i="1" dirty="0">
                <a:solidFill>
                  <a:srgbClr val="FF0000"/>
                </a:solidFill>
                <a:latin typeface="Arial" charset="0"/>
              </a:rPr>
              <a:t> </a:t>
            </a:r>
            <a:r>
              <a:rPr lang="en-US" sz="2000" b="1" i="1" dirty="0" err="1">
                <a:solidFill>
                  <a:srgbClr val="FF0000"/>
                </a:solidFill>
                <a:latin typeface="Arial" charset="0"/>
              </a:rPr>
              <a:t>như</a:t>
            </a:r>
            <a:r>
              <a:rPr lang="en-US" sz="2000" b="1" i="1" dirty="0">
                <a:solidFill>
                  <a:srgbClr val="FF0000"/>
                </a:solidFill>
                <a:latin typeface="Arial" charset="0"/>
              </a:rPr>
              <a:t> </a:t>
            </a:r>
            <a:r>
              <a:rPr lang="en-US" sz="2000" b="1" i="1" dirty="0" err="1">
                <a:solidFill>
                  <a:srgbClr val="FF0000"/>
                </a:solidFill>
                <a:latin typeface="Arial" charset="0"/>
              </a:rPr>
              <a:t>thế</a:t>
            </a:r>
            <a:r>
              <a:rPr lang="en-US" sz="2000" b="1" i="1" dirty="0">
                <a:solidFill>
                  <a:srgbClr val="FF0000"/>
                </a:solidFill>
                <a:latin typeface="Arial" charset="0"/>
              </a:rPr>
              <a:t> </a:t>
            </a:r>
            <a:r>
              <a:rPr lang="en-US" sz="2000" b="1" i="1" dirty="0" err="1">
                <a:solidFill>
                  <a:srgbClr val="FF0000"/>
                </a:solidFill>
                <a:latin typeface="Arial" charset="0"/>
              </a:rPr>
              <a:t>nào</a:t>
            </a:r>
            <a:r>
              <a:rPr lang="en-US" sz="2000" b="1" i="1" dirty="0">
                <a:solidFill>
                  <a:srgbClr val="FF0000"/>
                </a:solidFill>
                <a:latin typeface="Arial" charset="0"/>
              </a:rPr>
              <a:t>?</a:t>
            </a:r>
          </a:p>
          <a:p>
            <a:pPr>
              <a:spcBef>
                <a:spcPct val="50000"/>
              </a:spcBef>
            </a:pPr>
            <a:endParaRPr lang="en-US" b="1" dirty="0">
              <a:solidFill>
                <a:srgbClr val="FF0000"/>
              </a:solidFill>
              <a:latin typeface="Arial" charset="0"/>
            </a:endParaRPr>
          </a:p>
          <a:p>
            <a:r>
              <a:rPr lang="en-US" b="1" dirty="0">
                <a:solidFill>
                  <a:srgbClr val="FF0000"/>
                </a:solidFill>
                <a:latin typeface="Times New Roman" pitchFamily="18" charset="0"/>
                <a:cs typeface="Times New Roman" pitchFamily="18" charset="0"/>
              </a:rPr>
              <a:t>           </a:t>
            </a:r>
          </a:p>
          <a:p>
            <a:r>
              <a:rPr lang="en-US" b="1" dirty="0">
                <a:solidFill>
                  <a:srgbClr val="FF0000"/>
                </a:solidFill>
                <a:latin typeface="Times New Roman" pitchFamily="18" charset="0"/>
                <a:cs typeface="Times New Roman" pitchFamily="18" charset="0"/>
              </a:rPr>
              <a:t>           </a:t>
            </a:r>
            <a:endParaRPr lang="en-US" b="1" dirty="0">
              <a:solidFill>
                <a:srgbClr val="FF0000"/>
              </a:solidFill>
              <a:latin typeface="Arial" charset="0"/>
            </a:endParaRPr>
          </a:p>
        </p:txBody>
      </p:sp>
      <p:cxnSp>
        <p:nvCxnSpPr>
          <p:cNvPr id="6" name="Straight Connector 5"/>
          <p:cNvCxnSpPr/>
          <p:nvPr/>
        </p:nvCxnSpPr>
        <p:spPr>
          <a:xfrm rot="5400000">
            <a:off x="3135247" y="4648135"/>
            <a:ext cx="3963988" cy="1719"/>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 Box 6"/>
          <p:cNvSpPr txBox="1">
            <a:spLocks noChangeArrowheads="1"/>
          </p:cNvSpPr>
          <p:nvPr/>
        </p:nvSpPr>
        <p:spPr bwMode="auto">
          <a:xfrm>
            <a:off x="660400" y="228600"/>
            <a:ext cx="8667750" cy="2677656"/>
          </a:xfrm>
          <a:prstGeom prst="rect">
            <a:avLst/>
          </a:prstGeom>
          <a:noFill/>
          <a:ln w="9525">
            <a:noFill/>
            <a:miter lim="800000"/>
            <a:headEnd/>
            <a:tailEnd/>
          </a:ln>
        </p:spPr>
        <p:txBody>
          <a:bodyPr wrap="square">
            <a:spAutoFit/>
          </a:bodyPr>
          <a:lstStyle/>
          <a:p>
            <a:pPr>
              <a:spcBef>
                <a:spcPct val="50000"/>
              </a:spcBef>
            </a:pPr>
            <a:endParaRPr lang="en-US" b="1" i="1" dirty="0">
              <a:solidFill>
                <a:schemeClr val="hlink"/>
              </a:solidFill>
              <a:latin typeface="Arial" charset="0"/>
            </a:endParaRPr>
          </a:p>
          <a:p>
            <a:pPr algn="ctr">
              <a:spcBef>
                <a:spcPct val="50000"/>
              </a:spcBef>
            </a:pPr>
            <a:r>
              <a:rPr lang="en-US" sz="3200" b="1" i="1" dirty="0">
                <a:solidFill>
                  <a:srgbClr val="FF0000"/>
                </a:solidFill>
                <a:latin typeface="Arial" charset="0"/>
              </a:rPr>
              <a:t>CÂU HỎI THẢO LUẬN</a:t>
            </a:r>
          </a:p>
          <a:p>
            <a:pPr>
              <a:spcBef>
                <a:spcPct val="50000"/>
              </a:spcBef>
            </a:pPr>
            <a:r>
              <a:rPr lang="en-US" sz="3200" b="1" i="1" dirty="0">
                <a:solidFill>
                  <a:schemeClr val="hlink"/>
                </a:solidFill>
                <a:latin typeface="Arial" charset="0"/>
              </a:rPr>
              <a:t> </a:t>
            </a:r>
            <a:endParaRPr lang="en-US" sz="3200" b="1" dirty="0">
              <a:solidFill>
                <a:schemeClr val="hlink"/>
              </a:solidFill>
              <a:latin typeface="Arial" charset="0"/>
            </a:endParaRPr>
          </a:p>
          <a:p>
            <a:r>
              <a:rPr lang="en-US" b="1" dirty="0">
                <a:solidFill>
                  <a:schemeClr val="hlink"/>
                </a:solidFill>
                <a:latin typeface="Times New Roman" pitchFamily="18" charset="0"/>
                <a:cs typeface="Times New Roman" pitchFamily="18" charset="0"/>
              </a:rPr>
              <a:t>           </a:t>
            </a:r>
          </a:p>
          <a:p>
            <a:r>
              <a:rPr lang="en-US" b="1" dirty="0">
                <a:solidFill>
                  <a:schemeClr val="hlink"/>
                </a:solidFill>
                <a:latin typeface="Times New Roman" pitchFamily="18" charset="0"/>
                <a:cs typeface="Times New Roman" pitchFamily="18" charset="0"/>
              </a:rPr>
              <a:t>           </a:t>
            </a:r>
            <a:endParaRPr lang="en-US" b="1" dirty="0">
              <a:solidFill>
                <a:schemeClr val="hlink"/>
              </a:solidFill>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blinds(horizontal)">
                                      <p:cBhvr>
                                        <p:cTn id="7" dur="500"/>
                                        <p:tgtEl>
                                          <p:spTgt spid="7">
                                            <p:txEl>
                                              <p:pRg st="1" end="1"/>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xEl>
                                              <p:pRg st="2" end="2"/>
                                            </p:txEl>
                                          </p:spTgt>
                                        </p:tgtEl>
                                        <p:attrNameLst>
                                          <p:attrName>style.visibility</p:attrName>
                                        </p:attrNameLst>
                                      </p:cBhvr>
                                      <p:to>
                                        <p:strVal val="visible"/>
                                      </p:to>
                                    </p:set>
                                    <p:animEffect transition="in" filter="blinds(horizontal)">
                                      <p:cBhvr>
                                        <p:cTn id="10" dur="500"/>
                                        <p:tgtEl>
                                          <p:spTgt spid="7">
                                            <p:txEl>
                                              <p:pRg st="2" end="2"/>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animEffect transition="in" filter="blinds(horizontal)">
                                      <p:cBhvr>
                                        <p:cTn id="13" dur="500"/>
                                        <p:tgtEl>
                                          <p:spTgt spid="7">
                                            <p:txEl>
                                              <p:pRg st="3" end="3"/>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
                                            <p:txEl>
                                              <p:pRg st="4" end="4"/>
                                            </p:txEl>
                                          </p:spTgt>
                                        </p:tgtEl>
                                        <p:attrNameLst>
                                          <p:attrName>style.visibility</p:attrName>
                                        </p:attrNameLst>
                                      </p:cBhvr>
                                      <p:to>
                                        <p:strVal val="visible"/>
                                      </p:to>
                                    </p:set>
                                    <p:animEffect transition="in" filter="blinds(horizontal)">
                                      <p:cBhvr>
                                        <p:cTn id="16" dur="500"/>
                                        <p:tgtEl>
                                          <p:spTgt spid="7">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linds(horizontal)">
                                      <p:cBhvr>
                                        <p:cTn id="21" dur="500"/>
                                        <p:tgtEl>
                                          <p:spTgt spid="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Effect transition="in" filter="blinds(horizontal)">
                                      <p:cBhvr>
                                        <p:cTn id="26" dur="500"/>
                                        <p:tgtEl>
                                          <p:spTgt spid="7">
                                            <p:txEl>
                                              <p:pRg st="3" end="3"/>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ox(in)">
                                      <p:cBhvr>
                                        <p:cTn id="31" dur="500"/>
                                        <p:tgtEl>
                                          <p:spTgt spid="2"/>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diamond(in)">
                                      <p:cBhvr>
                                        <p:cTn id="3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build="allAtOnce"/>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bg_hanvan"/>
          <p:cNvPicPr>
            <a:picLocks noChangeAspect="1" noChangeArrowheads="1"/>
          </p:cNvPicPr>
          <p:nvPr/>
        </p:nvPicPr>
        <p:blipFill>
          <a:blip r:embed="rId2"/>
          <a:srcRect/>
          <a:stretch>
            <a:fillRect/>
          </a:stretch>
        </p:blipFill>
        <p:spPr bwMode="auto">
          <a:xfrm>
            <a:off x="0" y="0"/>
            <a:ext cx="10153650" cy="6858000"/>
          </a:xfrm>
          <a:prstGeom prst="rect">
            <a:avLst/>
          </a:prstGeom>
          <a:noFill/>
          <a:ln w="9525">
            <a:noFill/>
            <a:miter lim="800000"/>
            <a:headEnd/>
            <a:tailEnd/>
          </a:ln>
        </p:spPr>
      </p:pic>
      <p:sp>
        <p:nvSpPr>
          <p:cNvPr id="51202" name="Text Box 6"/>
          <p:cNvSpPr txBox="1">
            <a:spLocks noChangeArrowheads="1"/>
          </p:cNvSpPr>
          <p:nvPr/>
        </p:nvSpPr>
        <p:spPr bwMode="auto">
          <a:xfrm>
            <a:off x="412750" y="1219200"/>
            <a:ext cx="4457700" cy="2308324"/>
          </a:xfrm>
          <a:prstGeom prst="rect">
            <a:avLst/>
          </a:prstGeom>
          <a:noFill/>
          <a:ln w="9525">
            <a:noFill/>
            <a:miter lim="800000"/>
            <a:headEnd/>
            <a:tailEnd/>
          </a:ln>
        </p:spPr>
        <p:txBody>
          <a:bodyPr>
            <a:spAutoFit/>
          </a:bodyPr>
          <a:lstStyle/>
          <a:p>
            <a:pPr>
              <a:spcBef>
                <a:spcPct val="50000"/>
              </a:spcBef>
            </a:pPr>
            <a:r>
              <a:rPr lang="en-US" b="1" i="1" dirty="0" err="1">
                <a:solidFill>
                  <a:srgbClr val="7030A0"/>
                </a:solidFill>
                <a:latin typeface="Arial" charset="0"/>
              </a:rPr>
              <a:t>Nhóm</a:t>
            </a:r>
            <a:r>
              <a:rPr lang="en-US" b="1" i="1" dirty="0">
                <a:solidFill>
                  <a:srgbClr val="7030A0"/>
                </a:solidFill>
                <a:latin typeface="Arial" charset="0"/>
              </a:rPr>
              <a:t> 1:</a:t>
            </a:r>
          </a:p>
          <a:p>
            <a:pPr>
              <a:spcBef>
                <a:spcPct val="50000"/>
              </a:spcBef>
            </a:pPr>
            <a:r>
              <a:rPr lang="en-US" b="1" i="1" dirty="0">
                <a:solidFill>
                  <a:srgbClr val="7030A0"/>
                </a:solidFill>
                <a:latin typeface="Arial" charset="0"/>
              </a:rPr>
              <a:t> “ </a:t>
            </a:r>
            <a:r>
              <a:rPr lang="en-US" b="1" i="1" dirty="0" err="1">
                <a:solidFill>
                  <a:srgbClr val="7030A0"/>
                </a:solidFill>
                <a:latin typeface="Arial" charset="0"/>
              </a:rPr>
              <a:t>Giấy</a:t>
            </a:r>
            <a:r>
              <a:rPr lang="en-US" b="1" i="1" dirty="0">
                <a:solidFill>
                  <a:srgbClr val="7030A0"/>
                </a:solidFill>
                <a:latin typeface="Arial" charset="0"/>
              </a:rPr>
              <a:t> </a:t>
            </a:r>
            <a:r>
              <a:rPr lang="en-US" b="1" i="1" dirty="0" err="1">
                <a:solidFill>
                  <a:srgbClr val="7030A0"/>
                </a:solidFill>
                <a:latin typeface="Arial" charset="0"/>
              </a:rPr>
              <a:t>đỏ</a:t>
            </a:r>
            <a:r>
              <a:rPr lang="en-US" b="1" i="1" dirty="0">
                <a:solidFill>
                  <a:srgbClr val="7030A0"/>
                </a:solidFill>
                <a:latin typeface="Arial" charset="0"/>
              </a:rPr>
              <a:t> </a:t>
            </a:r>
            <a:r>
              <a:rPr lang="en-US" b="1" i="1" dirty="0" err="1">
                <a:solidFill>
                  <a:srgbClr val="7030A0"/>
                </a:solidFill>
                <a:latin typeface="Arial" charset="0"/>
              </a:rPr>
              <a:t>buồn</a:t>
            </a:r>
            <a:r>
              <a:rPr lang="en-US" b="1" i="1" dirty="0">
                <a:solidFill>
                  <a:srgbClr val="7030A0"/>
                </a:solidFill>
                <a:latin typeface="Arial" charset="0"/>
              </a:rPr>
              <a:t> </a:t>
            </a:r>
            <a:r>
              <a:rPr lang="en-US" b="1" i="1" dirty="0" err="1">
                <a:solidFill>
                  <a:srgbClr val="7030A0"/>
                </a:solidFill>
                <a:latin typeface="Arial" charset="0"/>
              </a:rPr>
              <a:t>không</a:t>
            </a:r>
            <a:r>
              <a:rPr lang="en-US" b="1" i="1" dirty="0">
                <a:solidFill>
                  <a:srgbClr val="7030A0"/>
                </a:solidFill>
                <a:latin typeface="Arial" charset="0"/>
              </a:rPr>
              <a:t> </a:t>
            </a:r>
            <a:r>
              <a:rPr lang="en-US" b="1" i="1" dirty="0" err="1">
                <a:solidFill>
                  <a:srgbClr val="7030A0"/>
                </a:solidFill>
                <a:latin typeface="Arial" charset="0"/>
              </a:rPr>
              <a:t>thắm</a:t>
            </a:r>
            <a:endParaRPr lang="en-US" b="1" i="1" dirty="0">
              <a:solidFill>
                <a:srgbClr val="7030A0"/>
              </a:solidFill>
              <a:latin typeface="Arial" charset="0"/>
            </a:endParaRPr>
          </a:p>
          <a:p>
            <a:pPr>
              <a:spcBef>
                <a:spcPct val="50000"/>
              </a:spcBef>
            </a:pPr>
            <a:r>
              <a:rPr lang="en-US" b="1" i="1" dirty="0">
                <a:solidFill>
                  <a:srgbClr val="7030A0"/>
                </a:solidFill>
                <a:latin typeface="Arial" charset="0"/>
              </a:rPr>
              <a:t> </a:t>
            </a:r>
            <a:r>
              <a:rPr lang="en-US" b="1" i="1" dirty="0" err="1">
                <a:solidFill>
                  <a:srgbClr val="7030A0"/>
                </a:solidFill>
                <a:latin typeface="Arial" charset="0"/>
              </a:rPr>
              <a:t>Mực</a:t>
            </a:r>
            <a:r>
              <a:rPr lang="en-US" b="1" i="1" dirty="0">
                <a:solidFill>
                  <a:srgbClr val="7030A0"/>
                </a:solidFill>
                <a:latin typeface="Arial" charset="0"/>
              </a:rPr>
              <a:t> </a:t>
            </a:r>
            <a:r>
              <a:rPr lang="en-US" b="1" i="1" dirty="0" err="1">
                <a:solidFill>
                  <a:srgbClr val="7030A0"/>
                </a:solidFill>
                <a:latin typeface="Arial" charset="0"/>
              </a:rPr>
              <a:t>đọng</a:t>
            </a:r>
            <a:r>
              <a:rPr lang="en-US" b="1" i="1" dirty="0">
                <a:solidFill>
                  <a:srgbClr val="7030A0"/>
                </a:solidFill>
                <a:latin typeface="Arial" charset="0"/>
              </a:rPr>
              <a:t> </a:t>
            </a:r>
            <a:r>
              <a:rPr lang="en-US" b="1" i="1" dirty="0" err="1">
                <a:solidFill>
                  <a:srgbClr val="7030A0"/>
                </a:solidFill>
                <a:latin typeface="Arial" charset="0"/>
              </a:rPr>
              <a:t>trong</a:t>
            </a:r>
            <a:r>
              <a:rPr lang="en-US" b="1" i="1" dirty="0">
                <a:solidFill>
                  <a:srgbClr val="7030A0"/>
                </a:solidFill>
                <a:latin typeface="Arial" charset="0"/>
              </a:rPr>
              <a:t> </a:t>
            </a:r>
            <a:r>
              <a:rPr lang="en-US" b="1" i="1" dirty="0" err="1">
                <a:solidFill>
                  <a:srgbClr val="7030A0"/>
                </a:solidFill>
                <a:latin typeface="Arial" charset="0"/>
              </a:rPr>
              <a:t>nghiên</a:t>
            </a:r>
            <a:r>
              <a:rPr lang="en-US" b="1" i="1" dirty="0">
                <a:solidFill>
                  <a:srgbClr val="7030A0"/>
                </a:solidFill>
                <a:latin typeface="Arial" charset="0"/>
              </a:rPr>
              <a:t> </a:t>
            </a:r>
            <a:r>
              <a:rPr lang="en-US" b="1" i="1" dirty="0" err="1">
                <a:solidFill>
                  <a:srgbClr val="7030A0"/>
                </a:solidFill>
                <a:latin typeface="Arial" charset="0"/>
              </a:rPr>
              <a:t>sầu</a:t>
            </a:r>
            <a:r>
              <a:rPr lang="en-US" b="1" i="1" dirty="0">
                <a:solidFill>
                  <a:srgbClr val="7030A0"/>
                </a:solidFill>
                <a:latin typeface="Arial" charset="0"/>
              </a:rPr>
              <a:t>”</a:t>
            </a:r>
            <a:endParaRPr lang="en-US" b="1" dirty="0">
              <a:solidFill>
                <a:srgbClr val="7030A0"/>
              </a:solidFill>
              <a:latin typeface="Arial" charset="0"/>
            </a:endParaRPr>
          </a:p>
          <a:p>
            <a:r>
              <a:rPr lang="en-US" b="1" dirty="0">
                <a:solidFill>
                  <a:srgbClr val="7030A0"/>
                </a:solidFill>
                <a:latin typeface="Times New Roman" pitchFamily="18" charset="0"/>
                <a:cs typeface="Times New Roman" pitchFamily="18" charset="0"/>
              </a:rPr>
              <a:t>           </a:t>
            </a:r>
          </a:p>
          <a:p>
            <a:r>
              <a:rPr lang="en-US" b="1" dirty="0">
                <a:solidFill>
                  <a:srgbClr val="7030A0"/>
                </a:solidFill>
                <a:latin typeface="Times New Roman" pitchFamily="18" charset="0"/>
                <a:cs typeface="Times New Roman" pitchFamily="18" charset="0"/>
              </a:rPr>
              <a:t>           </a:t>
            </a:r>
            <a:endParaRPr lang="en-US" b="1" dirty="0">
              <a:solidFill>
                <a:srgbClr val="7030A0"/>
              </a:solidFill>
              <a:latin typeface="Arial" charset="0"/>
            </a:endParaRPr>
          </a:p>
        </p:txBody>
      </p:sp>
      <p:sp>
        <p:nvSpPr>
          <p:cNvPr id="51203" name="Text Box 6"/>
          <p:cNvSpPr txBox="1">
            <a:spLocks noChangeArrowheads="1"/>
          </p:cNvSpPr>
          <p:nvPr/>
        </p:nvSpPr>
        <p:spPr bwMode="auto">
          <a:xfrm>
            <a:off x="5695950" y="1219200"/>
            <a:ext cx="3962400" cy="2308324"/>
          </a:xfrm>
          <a:prstGeom prst="rect">
            <a:avLst/>
          </a:prstGeom>
          <a:noFill/>
          <a:ln w="9525">
            <a:noFill/>
            <a:miter lim="800000"/>
            <a:headEnd/>
            <a:tailEnd/>
          </a:ln>
        </p:spPr>
        <p:txBody>
          <a:bodyPr>
            <a:spAutoFit/>
          </a:bodyPr>
          <a:lstStyle/>
          <a:p>
            <a:pPr>
              <a:spcBef>
                <a:spcPct val="50000"/>
              </a:spcBef>
            </a:pPr>
            <a:r>
              <a:rPr lang="en-US" b="1" i="1" dirty="0" err="1">
                <a:solidFill>
                  <a:srgbClr val="FF0000"/>
                </a:solidFill>
                <a:latin typeface="Arial" charset="0"/>
              </a:rPr>
              <a:t>Nhóm</a:t>
            </a:r>
            <a:r>
              <a:rPr lang="en-US" b="1" i="1" dirty="0">
                <a:solidFill>
                  <a:srgbClr val="FF0000"/>
                </a:solidFill>
                <a:latin typeface="Arial" charset="0"/>
              </a:rPr>
              <a:t> 2: </a:t>
            </a:r>
          </a:p>
          <a:p>
            <a:pPr>
              <a:spcBef>
                <a:spcPct val="50000"/>
              </a:spcBef>
            </a:pPr>
            <a:r>
              <a:rPr lang="en-US" b="1" i="1" dirty="0">
                <a:solidFill>
                  <a:srgbClr val="FF0000"/>
                </a:solidFill>
                <a:latin typeface="Arial" charset="0"/>
              </a:rPr>
              <a:t> “ </a:t>
            </a:r>
            <a:r>
              <a:rPr lang="en-US" b="1" i="1" dirty="0" err="1">
                <a:solidFill>
                  <a:srgbClr val="FF0000"/>
                </a:solidFill>
                <a:latin typeface="Arial" charset="0"/>
              </a:rPr>
              <a:t>Lá</a:t>
            </a:r>
            <a:r>
              <a:rPr lang="en-US" b="1" i="1" dirty="0">
                <a:solidFill>
                  <a:srgbClr val="FF0000"/>
                </a:solidFill>
                <a:latin typeface="Arial" charset="0"/>
              </a:rPr>
              <a:t> </a:t>
            </a:r>
            <a:r>
              <a:rPr lang="en-US" b="1" i="1" dirty="0" err="1">
                <a:solidFill>
                  <a:srgbClr val="FF0000"/>
                </a:solidFill>
                <a:latin typeface="Arial" charset="0"/>
              </a:rPr>
              <a:t>vàng</a:t>
            </a:r>
            <a:r>
              <a:rPr lang="en-US" b="1" i="1" dirty="0">
                <a:solidFill>
                  <a:srgbClr val="FF0000"/>
                </a:solidFill>
                <a:latin typeface="Arial" charset="0"/>
              </a:rPr>
              <a:t> </a:t>
            </a:r>
            <a:r>
              <a:rPr lang="en-US" b="1" i="1" dirty="0" err="1">
                <a:solidFill>
                  <a:srgbClr val="FF0000"/>
                </a:solidFill>
                <a:latin typeface="Arial" charset="0"/>
              </a:rPr>
              <a:t>rơi</a:t>
            </a:r>
            <a:r>
              <a:rPr lang="en-US" b="1" i="1" dirty="0">
                <a:solidFill>
                  <a:srgbClr val="FF0000"/>
                </a:solidFill>
                <a:latin typeface="Arial" charset="0"/>
              </a:rPr>
              <a:t> </a:t>
            </a:r>
            <a:r>
              <a:rPr lang="en-US" b="1" i="1" dirty="0" err="1">
                <a:solidFill>
                  <a:srgbClr val="FF0000"/>
                </a:solidFill>
                <a:latin typeface="Arial" charset="0"/>
              </a:rPr>
              <a:t>trên</a:t>
            </a:r>
            <a:r>
              <a:rPr lang="en-US" b="1" i="1" dirty="0">
                <a:solidFill>
                  <a:srgbClr val="FF0000"/>
                </a:solidFill>
                <a:latin typeface="Arial" charset="0"/>
              </a:rPr>
              <a:t> </a:t>
            </a:r>
            <a:r>
              <a:rPr lang="en-US" b="1" i="1" dirty="0" err="1">
                <a:solidFill>
                  <a:srgbClr val="FF0000"/>
                </a:solidFill>
                <a:latin typeface="Arial" charset="0"/>
              </a:rPr>
              <a:t>giấy</a:t>
            </a:r>
            <a:endParaRPr lang="en-US" b="1" i="1" dirty="0">
              <a:solidFill>
                <a:srgbClr val="FF0000"/>
              </a:solidFill>
              <a:latin typeface="Arial" charset="0"/>
            </a:endParaRPr>
          </a:p>
          <a:p>
            <a:pPr>
              <a:spcBef>
                <a:spcPct val="50000"/>
              </a:spcBef>
            </a:pPr>
            <a:r>
              <a:rPr lang="en-US" b="1" i="1" dirty="0">
                <a:solidFill>
                  <a:srgbClr val="FF0000"/>
                </a:solidFill>
                <a:latin typeface="Arial" charset="0"/>
              </a:rPr>
              <a:t>  </a:t>
            </a:r>
            <a:r>
              <a:rPr lang="en-US" b="1" i="1" dirty="0" err="1">
                <a:solidFill>
                  <a:srgbClr val="FF0000"/>
                </a:solidFill>
                <a:latin typeface="Arial" charset="0"/>
              </a:rPr>
              <a:t>Ngoài</a:t>
            </a:r>
            <a:r>
              <a:rPr lang="en-US" b="1" i="1" dirty="0">
                <a:solidFill>
                  <a:srgbClr val="FF0000"/>
                </a:solidFill>
                <a:latin typeface="Arial" charset="0"/>
              </a:rPr>
              <a:t> </a:t>
            </a:r>
            <a:r>
              <a:rPr lang="en-US" b="1" i="1" dirty="0" err="1">
                <a:solidFill>
                  <a:srgbClr val="FF0000"/>
                </a:solidFill>
                <a:latin typeface="Arial" charset="0"/>
              </a:rPr>
              <a:t>giời</a:t>
            </a:r>
            <a:r>
              <a:rPr lang="en-US" b="1" i="1" dirty="0">
                <a:solidFill>
                  <a:srgbClr val="FF0000"/>
                </a:solidFill>
                <a:latin typeface="Arial" charset="0"/>
              </a:rPr>
              <a:t> </a:t>
            </a:r>
            <a:r>
              <a:rPr lang="en-US" b="1" i="1" dirty="0" err="1">
                <a:solidFill>
                  <a:srgbClr val="FF0000"/>
                </a:solidFill>
                <a:latin typeface="Arial" charset="0"/>
              </a:rPr>
              <a:t>mưa</a:t>
            </a:r>
            <a:r>
              <a:rPr lang="en-US" b="1" i="1" dirty="0">
                <a:solidFill>
                  <a:srgbClr val="FF0000"/>
                </a:solidFill>
                <a:latin typeface="Arial" charset="0"/>
              </a:rPr>
              <a:t> </a:t>
            </a:r>
            <a:r>
              <a:rPr lang="en-US" b="1" i="1" dirty="0" err="1">
                <a:solidFill>
                  <a:srgbClr val="FF0000"/>
                </a:solidFill>
                <a:latin typeface="Arial" charset="0"/>
              </a:rPr>
              <a:t>bụi</a:t>
            </a:r>
            <a:r>
              <a:rPr lang="en-US" b="1" i="1" dirty="0">
                <a:solidFill>
                  <a:srgbClr val="FF0000"/>
                </a:solidFill>
                <a:latin typeface="Arial" charset="0"/>
              </a:rPr>
              <a:t> bay”</a:t>
            </a:r>
            <a:endParaRPr lang="en-US" b="1" dirty="0">
              <a:solidFill>
                <a:srgbClr val="FF0000"/>
              </a:solidFill>
              <a:latin typeface="Arial" charset="0"/>
            </a:endParaRPr>
          </a:p>
          <a:p>
            <a:r>
              <a:rPr lang="en-US" b="1" dirty="0">
                <a:solidFill>
                  <a:srgbClr val="FF0000"/>
                </a:solidFill>
                <a:latin typeface="Times New Roman" pitchFamily="18" charset="0"/>
                <a:cs typeface="Times New Roman" pitchFamily="18" charset="0"/>
              </a:rPr>
              <a:t>           </a:t>
            </a:r>
          </a:p>
          <a:p>
            <a:r>
              <a:rPr lang="en-US" b="1" dirty="0">
                <a:solidFill>
                  <a:srgbClr val="FF0000"/>
                </a:solidFill>
                <a:latin typeface="Times New Roman" pitchFamily="18" charset="0"/>
                <a:cs typeface="Times New Roman" pitchFamily="18" charset="0"/>
              </a:rPr>
              <a:t>           </a:t>
            </a:r>
            <a:endParaRPr lang="en-US" b="1" dirty="0">
              <a:solidFill>
                <a:srgbClr val="FF0000"/>
              </a:solidFill>
              <a:latin typeface="Arial" charset="0"/>
            </a:endParaRPr>
          </a:p>
        </p:txBody>
      </p:sp>
      <p:cxnSp>
        <p:nvCxnSpPr>
          <p:cNvPr id="6" name="Straight Connector 5"/>
          <p:cNvCxnSpPr/>
          <p:nvPr/>
        </p:nvCxnSpPr>
        <p:spPr>
          <a:xfrm rot="5400000">
            <a:off x="2563747" y="4076635"/>
            <a:ext cx="5106988" cy="1719"/>
          </a:xfrm>
          <a:prstGeom prst="line">
            <a:avLst/>
          </a:prstGeom>
        </p:spPr>
        <p:style>
          <a:lnRef idx="1">
            <a:schemeClr val="accent1"/>
          </a:lnRef>
          <a:fillRef idx="0">
            <a:schemeClr val="accent1"/>
          </a:fillRef>
          <a:effectRef idx="0">
            <a:schemeClr val="accent1"/>
          </a:effectRef>
          <a:fontRef idx="minor">
            <a:schemeClr val="tx1"/>
          </a:fontRef>
        </p:style>
      </p:cxnSp>
      <p:sp>
        <p:nvSpPr>
          <p:cNvPr id="35845" name="Text Box 6"/>
          <p:cNvSpPr txBox="1">
            <a:spLocks noChangeArrowheads="1"/>
          </p:cNvSpPr>
          <p:nvPr/>
        </p:nvSpPr>
        <p:spPr bwMode="auto">
          <a:xfrm>
            <a:off x="660400" y="762001"/>
            <a:ext cx="8667750" cy="1754326"/>
          </a:xfrm>
          <a:prstGeom prst="rect">
            <a:avLst/>
          </a:prstGeom>
          <a:noFill/>
          <a:ln w="9525">
            <a:noFill/>
            <a:miter lim="800000"/>
            <a:headEnd/>
            <a:tailEnd/>
          </a:ln>
        </p:spPr>
        <p:txBody>
          <a:bodyPr>
            <a:spAutoFit/>
          </a:bodyPr>
          <a:lstStyle/>
          <a:p>
            <a:pPr algn="ctr">
              <a:spcBef>
                <a:spcPct val="50000"/>
              </a:spcBef>
            </a:pPr>
            <a:endParaRPr lang="en-US" b="1" i="1">
              <a:solidFill>
                <a:srgbClr val="FF0000"/>
              </a:solidFill>
              <a:latin typeface="Arial" charset="0"/>
            </a:endParaRPr>
          </a:p>
          <a:p>
            <a:pPr>
              <a:spcBef>
                <a:spcPct val="50000"/>
              </a:spcBef>
            </a:pPr>
            <a:r>
              <a:rPr lang="en-US" b="1" i="1">
                <a:solidFill>
                  <a:schemeClr val="hlink"/>
                </a:solidFill>
                <a:latin typeface="Arial" charset="0"/>
              </a:rPr>
              <a:t> </a:t>
            </a:r>
            <a:endParaRPr lang="en-US" b="1">
              <a:solidFill>
                <a:schemeClr val="hlink"/>
              </a:solidFill>
              <a:latin typeface="Arial" charset="0"/>
            </a:endParaRPr>
          </a:p>
          <a:p>
            <a:r>
              <a:rPr lang="en-US" b="1">
                <a:solidFill>
                  <a:schemeClr val="hlink"/>
                </a:solidFill>
                <a:latin typeface="Times New Roman" pitchFamily="18" charset="0"/>
                <a:cs typeface="Times New Roman" pitchFamily="18" charset="0"/>
              </a:rPr>
              <a:t>           </a:t>
            </a:r>
          </a:p>
          <a:p>
            <a:r>
              <a:rPr lang="en-US" b="1">
                <a:solidFill>
                  <a:schemeClr val="hlink"/>
                </a:solidFill>
                <a:latin typeface="Times New Roman" pitchFamily="18" charset="0"/>
                <a:cs typeface="Times New Roman" pitchFamily="18" charset="0"/>
              </a:rPr>
              <a:t>           </a:t>
            </a:r>
            <a:endParaRPr lang="en-US" b="1">
              <a:solidFill>
                <a:schemeClr val="hlink"/>
              </a:solidFill>
              <a:latin typeface="Arial" charset="0"/>
            </a:endParaRPr>
          </a:p>
        </p:txBody>
      </p:sp>
      <p:sp>
        <p:nvSpPr>
          <p:cNvPr id="51206" name="Rectangle 7"/>
          <p:cNvSpPr>
            <a:spLocks noChangeArrowheads="1"/>
          </p:cNvSpPr>
          <p:nvPr/>
        </p:nvSpPr>
        <p:spPr bwMode="auto">
          <a:xfrm>
            <a:off x="2641600" y="838200"/>
            <a:ext cx="4953000" cy="457200"/>
          </a:xfrm>
          <a:prstGeom prst="rect">
            <a:avLst/>
          </a:prstGeom>
          <a:noFill/>
          <a:ln w="9525">
            <a:noFill/>
            <a:miter lim="800000"/>
            <a:headEnd/>
            <a:tailEnd/>
          </a:ln>
        </p:spPr>
        <p:txBody>
          <a:bodyPr>
            <a:spAutoFit/>
          </a:bodyPr>
          <a:lstStyle/>
          <a:p>
            <a:pPr algn="ctr"/>
            <a:r>
              <a:rPr lang="en-US" sz="2400" b="1" i="1" dirty="0">
                <a:solidFill>
                  <a:srgbClr val="FF0000"/>
                </a:solidFill>
                <a:latin typeface="Arial" charset="0"/>
              </a:rPr>
              <a:t>ĐÁP ÁN</a:t>
            </a:r>
            <a:endParaRPr lang="en-US" sz="2400" dirty="0">
              <a:solidFill>
                <a:srgbClr val="FF0000"/>
              </a:solidFill>
              <a:latin typeface="Arial" charset="0"/>
            </a:endParaRPr>
          </a:p>
        </p:txBody>
      </p:sp>
      <p:sp>
        <p:nvSpPr>
          <p:cNvPr id="10" name="Text Box 6"/>
          <p:cNvSpPr txBox="1">
            <a:spLocks noChangeArrowheads="1"/>
          </p:cNvSpPr>
          <p:nvPr/>
        </p:nvSpPr>
        <p:spPr bwMode="auto">
          <a:xfrm>
            <a:off x="330200" y="2971800"/>
            <a:ext cx="4457700" cy="4708981"/>
          </a:xfrm>
          <a:prstGeom prst="rect">
            <a:avLst/>
          </a:prstGeom>
          <a:noFill/>
          <a:ln w="9525">
            <a:noFill/>
            <a:miter lim="800000"/>
            <a:headEnd/>
            <a:tailEnd/>
          </a:ln>
        </p:spPr>
        <p:txBody>
          <a:bodyPr>
            <a:spAutoFit/>
          </a:bodyPr>
          <a:lstStyle/>
          <a:p>
            <a:pPr>
              <a:spcBef>
                <a:spcPct val="50000"/>
              </a:spcBef>
            </a:pPr>
            <a:r>
              <a:rPr lang="en-US" b="1" i="1" dirty="0">
                <a:solidFill>
                  <a:srgbClr val="002060"/>
                </a:solidFill>
                <a:latin typeface="Arial" charset="0"/>
              </a:rPr>
              <a:t>- </a:t>
            </a:r>
            <a:r>
              <a:rPr lang="en-US" b="1" i="1" dirty="0" err="1">
                <a:solidFill>
                  <a:srgbClr val="002060"/>
                </a:solidFill>
                <a:latin typeface="Arial" charset="0"/>
              </a:rPr>
              <a:t>Biện</a:t>
            </a:r>
            <a:r>
              <a:rPr lang="en-US" b="1" i="1" dirty="0">
                <a:solidFill>
                  <a:srgbClr val="002060"/>
                </a:solidFill>
                <a:latin typeface="Arial" charset="0"/>
              </a:rPr>
              <a:t> </a:t>
            </a:r>
            <a:r>
              <a:rPr lang="en-US" b="1" i="1" dirty="0" err="1">
                <a:solidFill>
                  <a:srgbClr val="002060"/>
                </a:solidFill>
                <a:latin typeface="Arial" charset="0"/>
              </a:rPr>
              <a:t>pháp</a:t>
            </a:r>
            <a:r>
              <a:rPr lang="en-US" b="1" i="1" dirty="0">
                <a:solidFill>
                  <a:srgbClr val="002060"/>
                </a:solidFill>
                <a:latin typeface="Arial" charset="0"/>
              </a:rPr>
              <a:t> </a:t>
            </a:r>
            <a:r>
              <a:rPr lang="en-US" b="1" i="1" dirty="0" err="1">
                <a:solidFill>
                  <a:srgbClr val="002060"/>
                </a:solidFill>
                <a:latin typeface="Arial" charset="0"/>
              </a:rPr>
              <a:t>nhân</a:t>
            </a:r>
            <a:r>
              <a:rPr lang="en-US" b="1" i="1" dirty="0">
                <a:solidFill>
                  <a:srgbClr val="002060"/>
                </a:solidFill>
                <a:latin typeface="Arial" charset="0"/>
              </a:rPr>
              <a:t> </a:t>
            </a:r>
            <a:r>
              <a:rPr lang="en-US" b="1" i="1" dirty="0" err="1">
                <a:solidFill>
                  <a:srgbClr val="002060"/>
                </a:solidFill>
                <a:latin typeface="Arial" charset="0"/>
              </a:rPr>
              <a:t>hóa</a:t>
            </a:r>
            <a:r>
              <a:rPr lang="en-US" b="1" i="1" dirty="0">
                <a:solidFill>
                  <a:srgbClr val="002060"/>
                </a:solidFill>
                <a:latin typeface="Arial" charset="0"/>
              </a:rPr>
              <a:t>: </a:t>
            </a:r>
          </a:p>
          <a:p>
            <a:pPr>
              <a:spcBef>
                <a:spcPct val="50000"/>
              </a:spcBef>
            </a:pPr>
            <a:r>
              <a:rPr lang="en-US" b="1" i="1" dirty="0">
                <a:solidFill>
                  <a:srgbClr val="002060"/>
                </a:solidFill>
                <a:latin typeface="Arial" charset="0"/>
              </a:rPr>
              <a:t>+ </a:t>
            </a:r>
            <a:r>
              <a:rPr lang="en-US" b="1" i="1" dirty="0" err="1">
                <a:solidFill>
                  <a:srgbClr val="002060"/>
                </a:solidFill>
                <a:latin typeface="Arial" charset="0"/>
              </a:rPr>
              <a:t>Giấy</a:t>
            </a:r>
            <a:r>
              <a:rPr lang="en-US" b="1" i="1" dirty="0">
                <a:solidFill>
                  <a:srgbClr val="002060"/>
                </a:solidFill>
                <a:latin typeface="Arial" charset="0"/>
              </a:rPr>
              <a:t> </a:t>
            </a:r>
            <a:r>
              <a:rPr lang="en-US" b="1" i="1" dirty="0" err="1">
                <a:solidFill>
                  <a:srgbClr val="002060"/>
                </a:solidFill>
                <a:latin typeface="Arial" charset="0"/>
              </a:rPr>
              <a:t>đỏ</a:t>
            </a:r>
            <a:r>
              <a:rPr lang="en-US" b="1" i="1" dirty="0">
                <a:solidFill>
                  <a:srgbClr val="002060"/>
                </a:solidFill>
                <a:latin typeface="Arial" charset="0"/>
              </a:rPr>
              <a:t> - </a:t>
            </a:r>
            <a:r>
              <a:rPr lang="en-US" b="1" i="1" dirty="0" err="1">
                <a:solidFill>
                  <a:srgbClr val="002060"/>
                </a:solidFill>
                <a:latin typeface="Arial" charset="0"/>
              </a:rPr>
              <a:t>buồn</a:t>
            </a:r>
            <a:endParaRPr lang="en-US" b="1" i="1" dirty="0">
              <a:solidFill>
                <a:srgbClr val="002060"/>
              </a:solidFill>
              <a:latin typeface="Arial" charset="0"/>
            </a:endParaRPr>
          </a:p>
          <a:p>
            <a:pPr>
              <a:spcBef>
                <a:spcPct val="50000"/>
              </a:spcBef>
            </a:pPr>
            <a:r>
              <a:rPr lang="en-US" b="1" i="1" dirty="0">
                <a:solidFill>
                  <a:srgbClr val="002060"/>
                </a:solidFill>
                <a:latin typeface="Arial" charset="0"/>
              </a:rPr>
              <a:t>+ </a:t>
            </a:r>
            <a:r>
              <a:rPr lang="en-US" b="1" i="1" dirty="0" err="1">
                <a:solidFill>
                  <a:srgbClr val="002060"/>
                </a:solidFill>
                <a:latin typeface="Arial" charset="0"/>
              </a:rPr>
              <a:t>Mực</a:t>
            </a:r>
            <a:r>
              <a:rPr lang="en-US" b="1" i="1" dirty="0">
                <a:solidFill>
                  <a:srgbClr val="002060"/>
                </a:solidFill>
                <a:latin typeface="Arial" charset="0"/>
              </a:rPr>
              <a:t> - </a:t>
            </a:r>
            <a:r>
              <a:rPr lang="en-US" b="1" i="1" dirty="0" err="1">
                <a:solidFill>
                  <a:srgbClr val="002060"/>
                </a:solidFill>
                <a:latin typeface="Arial" charset="0"/>
              </a:rPr>
              <a:t>sầu</a:t>
            </a:r>
            <a:endParaRPr lang="en-US" b="1" i="1" dirty="0">
              <a:solidFill>
                <a:srgbClr val="002060"/>
              </a:solidFill>
              <a:latin typeface="Arial" charset="0"/>
            </a:endParaRPr>
          </a:p>
          <a:p>
            <a:pPr>
              <a:spcBef>
                <a:spcPct val="50000"/>
              </a:spcBef>
            </a:pPr>
            <a:r>
              <a:rPr lang="en-US" b="1" i="1" dirty="0">
                <a:solidFill>
                  <a:srgbClr val="002060"/>
                </a:solidFill>
                <a:latin typeface="Arial" charset="0"/>
              </a:rPr>
              <a:t>-&gt;</a:t>
            </a:r>
            <a:r>
              <a:rPr lang="en-US" b="1" i="1" dirty="0" err="1">
                <a:solidFill>
                  <a:srgbClr val="002060"/>
                </a:solidFill>
                <a:latin typeface="Arial" charset="0"/>
              </a:rPr>
              <a:t>Phép</a:t>
            </a:r>
            <a:r>
              <a:rPr lang="en-US" b="1" i="1" dirty="0">
                <a:solidFill>
                  <a:srgbClr val="002060"/>
                </a:solidFill>
                <a:latin typeface="Arial" charset="0"/>
              </a:rPr>
              <a:t> </a:t>
            </a:r>
            <a:r>
              <a:rPr lang="en-US" b="1" i="1" dirty="0" err="1">
                <a:solidFill>
                  <a:srgbClr val="002060"/>
                </a:solidFill>
                <a:latin typeface="Arial" charset="0"/>
              </a:rPr>
              <a:t>nhân</a:t>
            </a:r>
            <a:r>
              <a:rPr lang="en-US" b="1" i="1" dirty="0">
                <a:solidFill>
                  <a:srgbClr val="002060"/>
                </a:solidFill>
                <a:latin typeface="Arial" charset="0"/>
              </a:rPr>
              <a:t> </a:t>
            </a:r>
            <a:r>
              <a:rPr lang="en-US" b="1" i="1" dirty="0" err="1">
                <a:solidFill>
                  <a:srgbClr val="002060"/>
                </a:solidFill>
                <a:latin typeface="Arial" charset="0"/>
              </a:rPr>
              <a:t>hóa</a:t>
            </a:r>
            <a:r>
              <a:rPr lang="en-US" b="1" i="1" dirty="0">
                <a:solidFill>
                  <a:srgbClr val="002060"/>
                </a:solidFill>
                <a:latin typeface="Arial" charset="0"/>
              </a:rPr>
              <a:t> </a:t>
            </a:r>
            <a:r>
              <a:rPr lang="en-US" b="1" i="1" dirty="0" err="1">
                <a:solidFill>
                  <a:srgbClr val="002060"/>
                </a:solidFill>
                <a:latin typeface="Arial" charset="0"/>
              </a:rPr>
              <a:t>khiến</a:t>
            </a:r>
            <a:r>
              <a:rPr lang="en-US" b="1" i="1" dirty="0">
                <a:solidFill>
                  <a:srgbClr val="002060"/>
                </a:solidFill>
                <a:latin typeface="Arial" charset="0"/>
              </a:rPr>
              <a:t> </a:t>
            </a:r>
            <a:r>
              <a:rPr lang="en-US" b="1" i="1" dirty="0" err="1">
                <a:solidFill>
                  <a:srgbClr val="002060"/>
                </a:solidFill>
                <a:latin typeface="Arial" charset="0"/>
              </a:rPr>
              <a:t>vật</a:t>
            </a:r>
            <a:r>
              <a:rPr lang="en-US" b="1" i="1" dirty="0">
                <a:solidFill>
                  <a:srgbClr val="002060"/>
                </a:solidFill>
                <a:latin typeface="Arial" charset="0"/>
              </a:rPr>
              <a:t> </a:t>
            </a:r>
            <a:r>
              <a:rPr lang="en-US" b="1" i="1" dirty="0" err="1">
                <a:solidFill>
                  <a:srgbClr val="002060"/>
                </a:solidFill>
                <a:latin typeface="Arial" charset="0"/>
              </a:rPr>
              <a:t>vô</a:t>
            </a:r>
            <a:r>
              <a:rPr lang="en-US" b="1" i="1" dirty="0">
                <a:solidFill>
                  <a:srgbClr val="002060"/>
                </a:solidFill>
                <a:latin typeface="Arial" charset="0"/>
              </a:rPr>
              <a:t> tri </a:t>
            </a:r>
            <a:r>
              <a:rPr lang="en-US" b="1" i="1" dirty="0" err="1">
                <a:solidFill>
                  <a:srgbClr val="002060"/>
                </a:solidFill>
                <a:latin typeface="Arial" charset="0"/>
              </a:rPr>
              <a:t>vô</a:t>
            </a:r>
            <a:r>
              <a:rPr lang="en-US" b="1" i="1" dirty="0">
                <a:solidFill>
                  <a:srgbClr val="002060"/>
                </a:solidFill>
                <a:latin typeface="Arial" charset="0"/>
              </a:rPr>
              <a:t> </a:t>
            </a:r>
            <a:r>
              <a:rPr lang="en-US" b="1" i="1" dirty="0" err="1">
                <a:solidFill>
                  <a:srgbClr val="002060"/>
                </a:solidFill>
                <a:latin typeface="Arial" charset="0"/>
              </a:rPr>
              <a:t>giác</a:t>
            </a:r>
            <a:r>
              <a:rPr lang="en-US" b="1" i="1" dirty="0">
                <a:solidFill>
                  <a:srgbClr val="002060"/>
                </a:solidFill>
                <a:latin typeface="Arial" charset="0"/>
              </a:rPr>
              <a:t> </a:t>
            </a:r>
            <a:r>
              <a:rPr lang="en-US" b="1" i="1" dirty="0" err="1">
                <a:solidFill>
                  <a:srgbClr val="002060"/>
                </a:solidFill>
                <a:latin typeface="Arial" charset="0"/>
              </a:rPr>
              <a:t>trở</a:t>
            </a:r>
            <a:r>
              <a:rPr lang="en-US" b="1" i="1" dirty="0">
                <a:solidFill>
                  <a:srgbClr val="002060"/>
                </a:solidFill>
                <a:latin typeface="Arial" charset="0"/>
              </a:rPr>
              <a:t> </a:t>
            </a:r>
            <a:r>
              <a:rPr lang="en-US" b="1" i="1" dirty="0" err="1">
                <a:solidFill>
                  <a:srgbClr val="002060"/>
                </a:solidFill>
                <a:latin typeface="Arial" charset="0"/>
              </a:rPr>
              <a:t>nên</a:t>
            </a:r>
            <a:r>
              <a:rPr lang="en-US" b="1" i="1" dirty="0">
                <a:solidFill>
                  <a:srgbClr val="002060"/>
                </a:solidFill>
                <a:latin typeface="Arial" charset="0"/>
              </a:rPr>
              <a:t> </a:t>
            </a:r>
            <a:r>
              <a:rPr lang="en-US" b="1" i="1" dirty="0" err="1">
                <a:solidFill>
                  <a:srgbClr val="002060"/>
                </a:solidFill>
                <a:latin typeface="Arial" charset="0"/>
              </a:rPr>
              <a:t>có</a:t>
            </a:r>
            <a:r>
              <a:rPr lang="en-US" b="1" i="1" dirty="0">
                <a:solidFill>
                  <a:srgbClr val="002060"/>
                </a:solidFill>
                <a:latin typeface="Arial" charset="0"/>
              </a:rPr>
              <a:t> </a:t>
            </a:r>
            <a:r>
              <a:rPr lang="en-US" b="1" i="1" dirty="0" err="1">
                <a:solidFill>
                  <a:srgbClr val="002060"/>
                </a:solidFill>
                <a:latin typeface="Arial" charset="0"/>
              </a:rPr>
              <a:t>tâm</a:t>
            </a:r>
            <a:r>
              <a:rPr lang="en-US" b="1" i="1" dirty="0">
                <a:solidFill>
                  <a:srgbClr val="002060"/>
                </a:solidFill>
                <a:latin typeface="Arial" charset="0"/>
              </a:rPr>
              <a:t> </a:t>
            </a:r>
            <a:r>
              <a:rPr lang="en-US" b="1" i="1" dirty="0" err="1">
                <a:solidFill>
                  <a:srgbClr val="002060"/>
                </a:solidFill>
                <a:latin typeface="Arial" charset="0"/>
              </a:rPr>
              <a:t>hồn</a:t>
            </a:r>
            <a:r>
              <a:rPr lang="en-US" b="1" i="1" dirty="0">
                <a:solidFill>
                  <a:srgbClr val="002060"/>
                </a:solidFill>
                <a:latin typeface="Arial" charset="0"/>
              </a:rPr>
              <a:t> -&gt; </a:t>
            </a:r>
            <a:r>
              <a:rPr lang="en-US" b="1" i="1" dirty="0" err="1">
                <a:solidFill>
                  <a:srgbClr val="002060"/>
                </a:solidFill>
                <a:latin typeface="Arial" charset="0"/>
              </a:rPr>
              <a:t>có</a:t>
            </a:r>
            <a:r>
              <a:rPr lang="en-US" b="1" i="1" dirty="0">
                <a:solidFill>
                  <a:srgbClr val="002060"/>
                </a:solidFill>
                <a:latin typeface="Arial" charset="0"/>
              </a:rPr>
              <a:t> </a:t>
            </a:r>
            <a:r>
              <a:rPr lang="en-US" b="1" i="1" dirty="0" err="1">
                <a:solidFill>
                  <a:srgbClr val="002060"/>
                </a:solidFill>
                <a:latin typeface="Arial" charset="0"/>
              </a:rPr>
              <a:t>tác</a:t>
            </a:r>
            <a:r>
              <a:rPr lang="en-US" b="1" i="1" dirty="0">
                <a:solidFill>
                  <a:srgbClr val="002060"/>
                </a:solidFill>
                <a:latin typeface="Arial" charset="0"/>
              </a:rPr>
              <a:t> </a:t>
            </a:r>
            <a:r>
              <a:rPr lang="en-US" b="1" i="1" dirty="0" err="1">
                <a:solidFill>
                  <a:srgbClr val="002060"/>
                </a:solidFill>
                <a:latin typeface="Arial" charset="0"/>
              </a:rPr>
              <a:t>dụng</a:t>
            </a:r>
            <a:r>
              <a:rPr lang="en-US" b="1" i="1" dirty="0">
                <a:solidFill>
                  <a:srgbClr val="002060"/>
                </a:solidFill>
                <a:latin typeface="Arial" charset="0"/>
              </a:rPr>
              <a:t> </a:t>
            </a:r>
            <a:r>
              <a:rPr lang="en-US" b="1" i="1" dirty="0" err="1">
                <a:solidFill>
                  <a:srgbClr val="002060"/>
                </a:solidFill>
                <a:latin typeface="Arial" charset="0"/>
              </a:rPr>
              <a:t>nhấn</a:t>
            </a:r>
            <a:r>
              <a:rPr lang="en-US" b="1" i="1" dirty="0">
                <a:solidFill>
                  <a:srgbClr val="002060"/>
                </a:solidFill>
                <a:latin typeface="Arial" charset="0"/>
              </a:rPr>
              <a:t> </a:t>
            </a:r>
            <a:r>
              <a:rPr lang="en-US" b="1" i="1" dirty="0" err="1">
                <a:solidFill>
                  <a:srgbClr val="002060"/>
                </a:solidFill>
                <a:latin typeface="Arial" charset="0"/>
              </a:rPr>
              <a:t>mạnh</a:t>
            </a:r>
            <a:r>
              <a:rPr lang="en-US" b="1" i="1" dirty="0">
                <a:solidFill>
                  <a:srgbClr val="002060"/>
                </a:solidFill>
                <a:latin typeface="Arial" charset="0"/>
              </a:rPr>
              <a:t> </a:t>
            </a:r>
            <a:r>
              <a:rPr lang="en-US" b="1" i="1" dirty="0" err="1">
                <a:solidFill>
                  <a:srgbClr val="002060"/>
                </a:solidFill>
                <a:latin typeface="Arial" charset="0"/>
              </a:rPr>
              <a:t>nỗi</a:t>
            </a:r>
            <a:r>
              <a:rPr lang="en-US" b="1" i="1" dirty="0">
                <a:solidFill>
                  <a:srgbClr val="002060"/>
                </a:solidFill>
                <a:latin typeface="Arial" charset="0"/>
              </a:rPr>
              <a:t> </a:t>
            </a:r>
            <a:r>
              <a:rPr lang="en-US" b="1" i="1" dirty="0" err="1">
                <a:solidFill>
                  <a:srgbClr val="002060"/>
                </a:solidFill>
                <a:latin typeface="Arial" charset="0"/>
              </a:rPr>
              <a:t>buồn</a:t>
            </a:r>
            <a:r>
              <a:rPr lang="en-US" b="1" i="1" dirty="0">
                <a:solidFill>
                  <a:srgbClr val="002060"/>
                </a:solidFill>
                <a:latin typeface="Arial" charset="0"/>
              </a:rPr>
              <a:t> </a:t>
            </a:r>
            <a:r>
              <a:rPr lang="en-US" b="1" i="1" dirty="0" err="1">
                <a:solidFill>
                  <a:srgbClr val="002060"/>
                </a:solidFill>
                <a:latin typeface="Arial" charset="0"/>
              </a:rPr>
              <a:t>cô</a:t>
            </a:r>
            <a:r>
              <a:rPr lang="en-US" b="1" i="1" dirty="0">
                <a:solidFill>
                  <a:srgbClr val="002060"/>
                </a:solidFill>
                <a:latin typeface="Arial" charset="0"/>
              </a:rPr>
              <a:t> </a:t>
            </a:r>
            <a:r>
              <a:rPr lang="en-US" b="1" i="1" dirty="0" err="1">
                <a:solidFill>
                  <a:srgbClr val="002060"/>
                </a:solidFill>
                <a:latin typeface="Arial" charset="0"/>
              </a:rPr>
              <a:t>đơn</a:t>
            </a:r>
            <a:r>
              <a:rPr lang="en-US" b="1" i="1" dirty="0">
                <a:solidFill>
                  <a:srgbClr val="002060"/>
                </a:solidFill>
                <a:latin typeface="Arial" charset="0"/>
              </a:rPr>
              <a:t>, </a:t>
            </a:r>
            <a:r>
              <a:rPr lang="en-US" b="1" i="1" dirty="0" err="1">
                <a:solidFill>
                  <a:srgbClr val="002060"/>
                </a:solidFill>
                <a:latin typeface="Arial" charset="0"/>
              </a:rPr>
              <a:t>vắng</a:t>
            </a:r>
            <a:r>
              <a:rPr lang="en-US" b="1" i="1" dirty="0">
                <a:solidFill>
                  <a:srgbClr val="002060"/>
                </a:solidFill>
                <a:latin typeface="Arial" charset="0"/>
              </a:rPr>
              <a:t> </a:t>
            </a:r>
            <a:r>
              <a:rPr lang="en-US" b="1" i="1" dirty="0" err="1">
                <a:solidFill>
                  <a:srgbClr val="002060"/>
                </a:solidFill>
                <a:latin typeface="Arial" charset="0"/>
              </a:rPr>
              <a:t>khách</a:t>
            </a:r>
            <a:r>
              <a:rPr lang="en-US" b="1" i="1" dirty="0">
                <a:solidFill>
                  <a:srgbClr val="002060"/>
                </a:solidFill>
                <a:latin typeface="Arial" charset="0"/>
              </a:rPr>
              <a:t> </a:t>
            </a:r>
            <a:r>
              <a:rPr lang="en-US" b="1" i="1" dirty="0" err="1">
                <a:solidFill>
                  <a:srgbClr val="002060"/>
                </a:solidFill>
                <a:latin typeface="Arial" charset="0"/>
              </a:rPr>
              <a:t>của</a:t>
            </a:r>
            <a:r>
              <a:rPr lang="en-US" b="1" i="1" dirty="0">
                <a:solidFill>
                  <a:srgbClr val="002060"/>
                </a:solidFill>
                <a:latin typeface="Arial" charset="0"/>
              </a:rPr>
              <a:t> </a:t>
            </a:r>
            <a:r>
              <a:rPr lang="en-US" b="1" i="1" dirty="0" err="1">
                <a:solidFill>
                  <a:srgbClr val="002060"/>
                </a:solidFill>
                <a:latin typeface="Arial" charset="0"/>
              </a:rPr>
              <a:t>ông</a:t>
            </a:r>
            <a:r>
              <a:rPr lang="en-US" b="1" i="1" dirty="0">
                <a:solidFill>
                  <a:srgbClr val="002060"/>
                </a:solidFill>
                <a:latin typeface="Arial" charset="0"/>
              </a:rPr>
              <a:t> </a:t>
            </a:r>
            <a:r>
              <a:rPr lang="en-US" b="1" i="1" dirty="0" err="1">
                <a:solidFill>
                  <a:srgbClr val="002060"/>
                </a:solidFill>
                <a:latin typeface="Arial" charset="0"/>
              </a:rPr>
              <a:t>đồ</a:t>
            </a:r>
            <a:r>
              <a:rPr lang="en-US" b="1" i="1" dirty="0">
                <a:solidFill>
                  <a:srgbClr val="002060"/>
                </a:solidFill>
                <a:latin typeface="Arial" charset="0"/>
              </a:rPr>
              <a:t>. </a:t>
            </a:r>
            <a:r>
              <a:rPr lang="en-US" b="1" i="1" dirty="0" err="1">
                <a:solidFill>
                  <a:srgbClr val="002060"/>
                </a:solidFill>
                <a:latin typeface="Arial" charset="0"/>
              </a:rPr>
              <a:t>Nỗi</a:t>
            </a:r>
            <a:r>
              <a:rPr lang="en-US" b="1" i="1" dirty="0">
                <a:solidFill>
                  <a:srgbClr val="002060"/>
                </a:solidFill>
                <a:latin typeface="Arial" charset="0"/>
              </a:rPr>
              <a:t> </a:t>
            </a:r>
            <a:r>
              <a:rPr lang="en-US" b="1" i="1" dirty="0" err="1">
                <a:solidFill>
                  <a:srgbClr val="002060"/>
                </a:solidFill>
                <a:latin typeface="Arial" charset="0"/>
              </a:rPr>
              <a:t>buồn</a:t>
            </a:r>
            <a:r>
              <a:rPr lang="en-US" b="1" i="1" dirty="0">
                <a:solidFill>
                  <a:srgbClr val="002060"/>
                </a:solidFill>
                <a:latin typeface="Arial" charset="0"/>
              </a:rPr>
              <a:t> </a:t>
            </a:r>
            <a:r>
              <a:rPr lang="en-US" b="1" i="1" dirty="0" err="1">
                <a:solidFill>
                  <a:srgbClr val="002060"/>
                </a:solidFill>
                <a:latin typeface="Arial" charset="0"/>
              </a:rPr>
              <a:t>thấm</a:t>
            </a:r>
            <a:r>
              <a:rPr lang="en-US" b="1" i="1" dirty="0">
                <a:solidFill>
                  <a:srgbClr val="002060"/>
                </a:solidFill>
                <a:latin typeface="Arial" charset="0"/>
              </a:rPr>
              <a:t> </a:t>
            </a:r>
            <a:r>
              <a:rPr lang="en-US" b="1" i="1" dirty="0" err="1">
                <a:solidFill>
                  <a:srgbClr val="002060"/>
                </a:solidFill>
                <a:latin typeface="Arial" charset="0"/>
              </a:rPr>
              <a:t>vào</a:t>
            </a:r>
            <a:r>
              <a:rPr lang="en-US" b="1" i="1" dirty="0">
                <a:solidFill>
                  <a:srgbClr val="002060"/>
                </a:solidFill>
                <a:latin typeface="Arial" charset="0"/>
              </a:rPr>
              <a:t> </a:t>
            </a:r>
            <a:r>
              <a:rPr lang="en-US" b="1" i="1" dirty="0" err="1">
                <a:solidFill>
                  <a:srgbClr val="002060"/>
                </a:solidFill>
                <a:latin typeface="Arial" charset="0"/>
              </a:rPr>
              <a:t>cảnh</a:t>
            </a:r>
            <a:r>
              <a:rPr lang="en-US" b="1" i="1" dirty="0">
                <a:solidFill>
                  <a:srgbClr val="002060"/>
                </a:solidFill>
                <a:latin typeface="Arial" charset="0"/>
              </a:rPr>
              <a:t> </a:t>
            </a:r>
            <a:r>
              <a:rPr lang="en-US" b="1" i="1" dirty="0" err="1">
                <a:solidFill>
                  <a:srgbClr val="002060"/>
                </a:solidFill>
                <a:latin typeface="Arial" charset="0"/>
              </a:rPr>
              <a:t>vật</a:t>
            </a:r>
            <a:endParaRPr lang="en-US" b="1" dirty="0">
              <a:solidFill>
                <a:srgbClr val="002060"/>
              </a:solidFill>
              <a:latin typeface="Arial" charset="0"/>
            </a:endParaRPr>
          </a:p>
          <a:p>
            <a:r>
              <a:rPr lang="en-US" b="1" dirty="0">
                <a:solidFill>
                  <a:srgbClr val="002060"/>
                </a:solidFill>
                <a:latin typeface="Times New Roman" pitchFamily="18" charset="0"/>
                <a:cs typeface="Times New Roman" pitchFamily="18" charset="0"/>
              </a:rPr>
              <a:t>           </a:t>
            </a:r>
          </a:p>
          <a:p>
            <a:r>
              <a:rPr lang="en-US" b="1" dirty="0">
                <a:solidFill>
                  <a:srgbClr val="002060"/>
                </a:solidFill>
                <a:latin typeface="Times New Roman" pitchFamily="18" charset="0"/>
                <a:cs typeface="Times New Roman" pitchFamily="18" charset="0"/>
              </a:rPr>
              <a:t>           </a:t>
            </a:r>
            <a:endParaRPr lang="en-US" b="1" dirty="0">
              <a:solidFill>
                <a:srgbClr val="002060"/>
              </a:solidFill>
              <a:latin typeface="Arial" charset="0"/>
            </a:endParaRPr>
          </a:p>
        </p:txBody>
      </p:sp>
      <p:sp>
        <p:nvSpPr>
          <p:cNvPr id="11" name="Text Box 6"/>
          <p:cNvSpPr txBox="1">
            <a:spLocks noChangeArrowheads="1"/>
          </p:cNvSpPr>
          <p:nvPr/>
        </p:nvSpPr>
        <p:spPr bwMode="auto">
          <a:xfrm>
            <a:off x="5200650" y="2895600"/>
            <a:ext cx="4457700" cy="4339650"/>
          </a:xfrm>
          <a:prstGeom prst="rect">
            <a:avLst/>
          </a:prstGeom>
          <a:noFill/>
          <a:ln w="9525">
            <a:noFill/>
            <a:miter lim="800000"/>
            <a:headEnd/>
            <a:tailEnd/>
          </a:ln>
        </p:spPr>
        <p:txBody>
          <a:bodyPr>
            <a:spAutoFit/>
          </a:bodyPr>
          <a:lstStyle/>
          <a:p>
            <a:pPr>
              <a:spcBef>
                <a:spcPct val="50000"/>
              </a:spcBef>
            </a:pPr>
            <a:r>
              <a:rPr lang="en-US" b="1" i="1" dirty="0">
                <a:solidFill>
                  <a:srgbClr val="002060"/>
                </a:solidFill>
                <a:latin typeface="Arial" charset="0"/>
              </a:rPr>
              <a:t>- </a:t>
            </a:r>
            <a:r>
              <a:rPr lang="en-US" b="1" i="1" dirty="0" err="1">
                <a:solidFill>
                  <a:srgbClr val="002060"/>
                </a:solidFill>
                <a:latin typeface="Arial" charset="0"/>
              </a:rPr>
              <a:t>Miêu</a:t>
            </a:r>
            <a:r>
              <a:rPr lang="en-US" b="1" i="1" dirty="0">
                <a:solidFill>
                  <a:srgbClr val="002060"/>
                </a:solidFill>
                <a:latin typeface="Arial" charset="0"/>
              </a:rPr>
              <a:t> </a:t>
            </a:r>
            <a:r>
              <a:rPr lang="en-US" b="1" i="1" dirty="0" err="1">
                <a:solidFill>
                  <a:srgbClr val="002060"/>
                </a:solidFill>
                <a:latin typeface="Arial" charset="0"/>
              </a:rPr>
              <a:t>tả</a:t>
            </a:r>
            <a:r>
              <a:rPr lang="en-US" b="1" i="1" dirty="0">
                <a:solidFill>
                  <a:srgbClr val="002060"/>
                </a:solidFill>
                <a:latin typeface="Arial" charset="0"/>
              </a:rPr>
              <a:t> </a:t>
            </a:r>
            <a:r>
              <a:rPr lang="en-US" b="1" i="1" dirty="0" err="1">
                <a:solidFill>
                  <a:srgbClr val="002060"/>
                </a:solidFill>
                <a:latin typeface="Arial" charset="0"/>
              </a:rPr>
              <a:t>để</a:t>
            </a:r>
            <a:r>
              <a:rPr lang="en-US" b="1" i="1" dirty="0">
                <a:solidFill>
                  <a:srgbClr val="002060"/>
                </a:solidFill>
                <a:latin typeface="Arial" charset="0"/>
              </a:rPr>
              <a:t> </a:t>
            </a:r>
            <a:r>
              <a:rPr lang="en-US" b="1" i="1" dirty="0" err="1">
                <a:solidFill>
                  <a:srgbClr val="002060"/>
                </a:solidFill>
                <a:latin typeface="Arial" charset="0"/>
              </a:rPr>
              <a:t>biểu</a:t>
            </a:r>
            <a:r>
              <a:rPr lang="en-US" b="1" i="1" dirty="0">
                <a:solidFill>
                  <a:srgbClr val="002060"/>
                </a:solidFill>
                <a:latin typeface="Arial" charset="0"/>
              </a:rPr>
              <a:t> </a:t>
            </a:r>
            <a:r>
              <a:rPr lang="en-US" b="1" i="1" dirty="0" err="1">
                <a:solidFill>
                  <a:srgbClr val="002060"/>
                </a:solidFill>
                <a:latin typeface="Arial" charset="0"/>
              </a:rPr>
              <a:t>cảm</a:t>
            </a:r>
            <a:r>
              <a:rPr lang="en-US" b="1" i="1" dirty="0">
                <a:solidFill>
                  <a:srgbClr val="002060"/>
                </a:solidFill>
                <a:latin typeface="Arial" charset="0"/>
              </a:rPr>
              <a:t> -&gt; </a:t>
            </a:r>
            <a:r>
              <a:rPr lang="en-US" b="1" i="1" dirty="0" err="1">
                <a:solidFill>
                  <a:srgbClr val="002060"/>
                </a:solidFill>
                <a:latin typeface="Arial" charset="0"/>
              </a:rPr>
              <a:t>mượn</a:t>
            </a:r>
            <a:r>
              <a:rPr lang="en-US" b="1" i="1" dirty="0">
                <a:solidFill>
                  <a:srgbClr val="002060"/>
                </a:solidFill>
                <a:latin typeface="Arial" charset="0"/>
              </a:rPr>
              <a:t> </a:t>
            </a:r>
            <a:r>
              <a:rPr lang="en-US" b="1" i="1" dirty="0" err="1">
                <a:solidFill>
                  <a:srgbClr val="002060"/>
                </a:solidFill>
                <a:latin typeface="Arial" charset="0"/>
              </a:rPr>
              <a:t>cảnh</a:t>
            </a:r>
            <a:r>
              <a:rPr lang="en-US" b="1" i="1" dirty="0">
                <a:solidFill>
                  <a:srgbClr val="002060"/>
                </a:solidFill>
                <a:latin typeface="Arial" charset="0"/>
              </a:rPr>
              <a:t> </a:t>
            </a:r>
            <a:r>
              <a:rPr lang="en-US" b="1" i="1" dirty="0" err="1">
                <a:solidFill>
                  <a:srgbClr val="002060"/>
                </a:solidFill>
                <a:latin typeface="Arial" charset="0"/>
              </a:rPr>
              <a:t>để</a:t>
            </a:r>
            <a:r>
              <a:rPr lang="en-US" b="1" i="1" dirty="0">
                <a:solidFill>
                  <a:srgbClr val="002060"/>
                </a:solidFill>
                <a:latin typeface="Arial" charset="0"/>
              </a:rPr>
              <a:t> </a:t>
            </a:r>
            <a:r>
              <a:rPr lang="en-US" b="1" i="1" dirty="0" err="1">
                <a:solidFill>
                  <a:srgbClr val="002060"/>
                </a:solidFill>
                <a:latin typeface="Arial" charset="0"/>
              </a:rPr>
              <a:t>ngụ</a:t>
            </a:r>
            <a:r>
              <a:rPr lang="en-US" b="1" i="1" dirty="0">
                <a:solidFill>
                  <a:srgbClr val="002060"/>
                </a:solidFill>
                <a:latin typeface="Arial" charset="0"/>
              </a:rPr>
              <a:t> </a:t>
            </a:r>
            <a:r>
              <a:rPr lang="en-US" b="1" i="1" dirty="0" err="1">
                <a:solidFill>
                  <a:srgbClr val="002060"/>
                </a:solidFill>
                <a:latin typeface="Arial" charset="0"/>
              </a:rPr>
              <a:t>tình</a:t>
            </a:r>
            <a:endParaRPr lang="en-US" b="1" i="1" dirty="0">
              <a:solidFill>
                <a:srgbClr val="002060"/>
              </a:solidFill>
              <a:latin typeface="Arial" charset="0"/>
            </a:endParaRPr>
          </a:p>
          <a:p>
            <a:pPr>
              <a:spcBef>
                <a:spcPct val="50000"/>
              </a:spcBef>
            </a:pPr>
            <a:r>
              <a:rPr lang="en-US" b="1" i="1" dirty="0">
                <a:solidFill>
                  <a:srgbClr val="002060"/>
                </a:solidFill>
                <a:latin typeface="Arial" charset="0"/>
              </a:rPr>
              <a:t>+ </a:t>
            </a:r>
            <a:r>
              <a:rPr lang="en-US" b="1" i="1" dirty="0" err="1">
                <a:solidFill>
                  <a:srgbClr val="002060"/>
                </a:solidFill>
                <a:latin typeface="Arial" charset="0"/>
              </a:rPr>
              <a:t>Lá</a:t>
            </a:r>
            <a:r>
              <a:rPr lang="en-US" b="1" i="1" dirty="0">
                <a:solidFill>
                  <a:srgbClr val="002060"/>
                </a:solidFill>
                <a:latin typeface="Arial" charset="0"/>
              </a:rPr>
              <a:t> </a:t>
            </a:r>
            <a:r>
              <a:rPr lang="en-US" b="1" i="1" dirty="0" err="1">
                <a:solidFill>
                  <a:srgbClr val="002060"/>
                </a:solidFill>
                <a:latin typeface="Arial" charset="0"/>
              </a:rPr>
              <a:t>vàng</a:t>
            </a:r>
            <a:r>
              <a:rPr lang="en-US" b="1" i="1" dirty="0">
                <a:solidFill>
                  <a:srgbClr val="002060"/>
                </a:solidFill>
                <a:latin typeface="Arial" charset="0"/>
              </a:rPr>
              <a:t> </a:t>
            </a:r>
            <a:r>
              <a:rPr lang="en-US" b="1" i="1" dirty="0" err="1">
                <a:solidFill>
                  <a:srgbClr val="002060"/>
                </a:solidFill>
                <a:latin typeface="Arial" charset="0"/>
              </a:rPr>
              <a:t>gợi</a:t>
            </a:r>
            <a:r>
              <a:rPr lang="en-US" b="1" i="1" dirty="0">
                <a:solidFill>
                  <a:srgbClr val="002060"/>
                </a:solidFill>
                <a:latin typeface="Arial" charset="0"/>
              </a:rPr>
              <a:t> </a:t>
            </a:r>
            <a:r>
              <a:rPr lang="en-US" b="1" i="1" dirty="0" err="1">
                <a:solidFill>
                  <a:srgbClr val="002060"/>
                </a:solidFill>
                <a:latin typeface="Arial" charset="0"/>
              </a:rPr>
              <a:t>sự</a:t>
            </a:r>
            <a:r>
              <a:rPr lang="en-US" b="1" i="1" dirty="0">
                <a:solidFill>
                  <a:srgbClr val="002060"/>
                </a:solidFill>
                <a:latin typeface="Arial" charset="0"/>
              </a:rPr>
              <a:t> </a:t>
            </a:r>
            <a:r>
              <a:rPr lang="en-US" b="1" i="1" dirty="0" err="1">
                <a:solidFill>
                  <a:srgbClr val="002060"/>
                </a:solidFill>
                <a:latin typeface="Arial" charset="0"/>
              </a:rPr>
              <a:t>tàn</a:t>
            </a:r>
            <a:r>
              <a:rPr lang="en-US" b="1" i="1" dirty="0">
                <a:solidFill>
                  <a:srgbClr val="002060"/>
                </a:solidFill>
                <a:latin typeface="Arial" charset="0"/>
              </a:rPr>
              <a:t> </a:t>
            </a:r>
            <a:r>
              <a:rPr lang="en-US" b="1" i="1" dirty="0" err="1">
                <a:solidFill>
                  <a:srgbClr val="002060"/>
                </a:solidFill>
                <a:latin typeface="Arial" charset="0"/>
              </a:rPr>
              <a:t>phai</a:t>
            </a:r>
            <a:r>
              <a:rPr lang="en-US" b="1" i="1" dirty="0">
                <a:solidFill>
                  <a:srgbClr val="002060"/>
                </a:solidFill>
                <a:latin typeface="Arial" charset="0"/>
              </a:rPr>
              <a:t>, </a:t>
            </a:r>
            <a:r>
              <a:rPr lang="en-US" b="1" i="1" dirty="0" err="1">
                <a:solidFill>
                  <a:srgbClr val="002060"/>
                </a:solidFill>
                <a:latin typeface="Arial" charset="0"/>
              </a:rPr>
              <a:t>rơi</a:t>
            </a:r>
            <a:r>
              <a:rPr lang="en-US" b="1" i="1" dirty="0">
                <a:solidFill>
                  <a:srgbClr val="002060"/>
                </a:solidFill>
                <a:latin typeface="Arial" charset="0"/>
              </a:rPr>
              <a:t> </a:t>
            </a:r>
            <a:r>
              <a:rPr lang="en-US" b="1" i="1" dirty="0" err="1">
                <a:solidFill>
                  <a:srgbClr val="002060"/>
                </a:solidFill>
                <a:latin typeface="Arial" charset="0"/>
              </a:rPr>
              <a:t>rụng</a:t>
            </a:r>
            <a:r>
              <a:rPr lang="en-US" b="1" i="1" dirty="0">
                <a:solidFill>
                  <a:srgbClr val="002060"/>
                </a:solidFill>
                <a:latin typeface="Arial" charset="0"/>
              </a:rPr>
              <a:t> </a:t>
            </a:r>
            <a:r>
              <a:rPr lang="en-US" b="1" i="1" dirty="0" err="1">
                <a:solidFill>
                  <a:srgbClr val="002060"/>
                </a:solidFill>
                <a:latin typeface="Arial" charset="0"/>
              </a:rPr>
              <a:t>của</a:t>
            </a:r>
            <a:r>
              <a:rPr lang="en-US" b="1" i="1" dirty="0">
                <a:solidFill>
                  <a:srgbClr val="002060"/>
                </a:solidFill>
                <a:latin typeface="Arial" charset="0"/>
              </a:rPr>
              <a:t> </a:t>
            </a:r>
            <a:r>
              <a:rPr lang="en-US" b="1" i="1" dirty="0" err="1">
                <a:solidFill>
                  <a:srgbClr val="002060"/>
                </a:solidFill>
                <a:latin typeface="Arial" charset="0"/>
              </a:rPr>
              <a:t>cả</a:t>
            </a:r>
            <a:r>
              <a:rPr lang="en-US" b="1" i="1" dirty="0">
                <a:solidFill>
                  <a:srgbClr val="002060"/>
                </a:solidFill>
                <a:latin typeface="Arial" charset="0"/>
              </a:rPr>
              <a:t> </a:t>
            </a:r>
            <a:r>
              <a:rPr lang="en-US" b="1" i="1" dirty="0" err="1">
                <a:solidFill>
                  <a:srgbClr val="002060"/>
                </a:solidFill>
                <a:latin typeface="Arial" charset="0"/>
              </a:rPr>
              <a:t>nét</a:t>
            </a:r>
            <a:r>
              <a:rPr lang="en-US" b="1" i="1" dirty="0">
                <a:solidFill>
                  <a:srgbClr val="002060"/>
                </a:solidFill>
                <a:latin typeface="Arial" charset="0"/>
              </a:rPr>
              <a:t> v</a:t>
            </a:r>
            <a:r>
              <a:rPr lang="vi-VN" b="1" i="1" dirty="0">
                <a:solidFill>
                  <a:srgbClr val="002060"/>
                </a:solidFill>
                <a:latin typeface="Arial" charset="0"/>
              </a:rPr>
              <a:t>ă</a:t>
            </a:r>
            <a:r>
              <a:rPr lang="en-US" b="1" i="1" dirty="0">
                <a:solidFill>
                  <a:srgbClr val="002060"/>
                </a:solidFill>
                <a:latin typeface="Arial" charset="0"/>
              </a:rPr>
              <a:t>n </a:t>
            </a:r>
            <a:r>
              <a:rPr lang="en-US" b="1" i="1" dirty="0" err="1">
                <a:solidFill>
                  <a:srgbClr val="002060"/>
                </a:solidFill>
                <a:latin typeface="Arial" charset="0"/>
              </a:rPr>
              <a:t>hóa</a:t>
            </a:r>
            <a:r>
              <a:rPr lang="en-US" b="1" i="1" dirty="0">
                <a:solidFill>
                  <a:srgbClr val="002060"/>
                </a:solidFill>
                <a:latin typeface="Arial" charset="0"/>
              </a:rPr>
              <a:t> </a:t>
            </a:r>
            <a:r>
              <a:rPr lang="en-US" b="1" i="1" dirty="0" err="1">
                <a:solidFill>
                  <a:srgbClr val="002060"/>
                </a:solidFill>
                <a:latin typeface="Arial" charset="0"/>
              </a:rPr>
              <a:t>xưa</a:t>
            </a:r>
            <a:endParaRPr lang="en-US" b="1" i="1" dirty="0">
              <a:solidFill>
                <a:srgbClr val="002060"/>
              </a:solidFill>
              <a:latin typeface="Arial" charset="0"/>
            </a:endParaRPr>
          </a:p>
          <a:p>
            <a:pPr>
              <a:spcBef>
                <a:spcPct val="50000"/>
              </a:spcBef>
            </a:pPr>
            <a:r>
              <a:rPr lang="en-US" b="1" i="1" dirty="0">
                <a:solidFill>
                  <a:srgbClr val="002060"/>
                </a:solidFill>
                <a:latin typeface="Arial" charset="0"/>
              </a:rPr>
              <a:t>+ </a:t>
            </a:r>
            <a:r>
              <a:rPr lang="en-US" b="1" i="1" dirty="0" err="1">
                <a:solidFill>
                  <a:srgbClr val="002060"/>
                </a:solidFill>
                <a:latin typeface="Arial" charset="0"/>
              </a:rPr>
              <a:t>Mưa</a:t>
            </a:r>
            <a:r>
              <a:rPr lang="en-US" b="1" i="1" dirty="0">
                <a:solidFill>
                  <a:srgbClr val="002060"/>
                </a:solidFill>
                <a:latin typeface="Arial" charset="0"/>
              </a:rPr>
              <a:t> </a:t>
            </a:r>
            <a:r>
              <a:rPr lang="en-US" b="1" i="1" dirty="0" err="1">
                <a:solidFill>
                  <a:srgbClr val="002060"/>
                </a:solidFill>
                <a:latin typeface="Arial" charset="0"/>
              </a:rPr>
              <a:t>bụi</a:t>
            </a:r>
            <a:r>
              <a:rPr lang="en-US" b="1" i="1" dirty="0">
                <a:solidFill>
                  <a:srgbClr val="002060"/>
                </a:solidFill>
                <a:latin typeface="Arial" charset="0"/>
              </a:rPr>
              <a:t> </a:t>
            </a:r>
            <a:r>
              <a:rPr lang="en-US" b="1" i="1" dirty="0" err="1">
                <a:solidFill>
                  <a:srgbClr val="002060"/>
                </a:solidFill>
                <a:latin typeface="Arial" charset="0"/>
              </a:rPr>
              <a:t>gợi</a:t>
            </a:r>
            <a:r>
              <a:rPr lang="en-US" b="1" i="1" dirty="0">
                <a:solidFill>
                  <a:srgbClr val="002060"/>
                </a:solidFill>
                <a:latin typeface="Arial" charset="0"/>
              </a:rPr>
              <a:t> </a:t>
            </a:r>
            <a:r>
              <a:rPr lang="en-US" b="1" i="1" dirty="0" err="1">
                <a:solidFill>
                  <a:srgbClr val="002060"/>
                </a:solidFill>
                <a:latin typeface="Arial" charset="0"/>
              </a:rPr>
              <a:t>nỗi</a:t>
            </a:r>
            <a:r>
              <a:rPr lang="en-US" b="1" i="1" dirty="0">
                <a:solidFill>
                  <a:srgbClr val="002060"/>
                </a:solidFill>
                <a:latin typeface="Arial" charset="0"/>
              </a:rPr>
              <a:t> </a:t>
            </a:r>
            <a:r>
              <a:rPr lang="en-US" b="1" i="1" dirty="0" err="1">
                <a:solidFill>
                  <a:srgbClr val="002060"/>
                </a:solidFill>
                <a:latin typeface="Arial" charset="0"/>
              </a:rPr>
              <a:t>buồn</a:t>
            </a:r>
            <a:r>
              <a:rPr lang="en-US" b="1" i="1" dirty="0">
                <a:solidFill>
                  <a:srgbClr val="002060"/>
                </a:solidFill>
                <a:latin typeface="Arial" charset="0"/>
              </a:rPr>
              <a:t> </a:t>
            </a:r>
            <a:r>
              <a:rPr lang="en-US" b="1" i="1" dirty="0" err="1">
                <a:solidFill>
                  <a:srgbClr val="002060"/>
                </a:solidFill>
                <a:latin typeface="Arial" charset="0"/>
              </a:rPr>
              <a:t>ảm</a:t>
            </a:r>
            <a:r>
              <a:rPr lang="en-US" b="1" i="1" dirty="0">
                <a:solidFill>
                  <a:srgbClr val="002060"/>
                </a:solidFill>
                <a:latin typeface="Arial" charset="0"/>
              </a:rPr>
              <a:t> </a:t>
            </a:r>
            <a:r>
              <a:rPr lang="en-US" b="1" i="1" dirty="0" err="1">
                <a:solidFill>
                  <a:srgbClr val="002060"/>
                </a:solidFill>
                <a:latin typeface="Arial" charset="0"/>
              </a:rPr>
              <a:t>đạm</a:t>
            </a:r>
            <a:r>
              <a:rPr lang="en-US" b="1" i="1" dirty="0">
                <a:solidFill>
                  <a:srgbClr val="002060"/>
                </a:solidFill>
                <a:latin typeface="Arial" charset="0"/>
              </a:rPr>
              <a:t>, </a:t>
            </a:r>
            <a:r>
              <a:rPr lang="en-US" b="1" i="1" dirty="0" err="1">
                <a:solidFill>
                  <a:srgbClr val="002060"/>
                </a:solidFill>
                <a:latin typeface="Arial" charset="0"/>
              </a:rPr>
              <a:t>thê</a:t>
            </a:r>
            <a:r>
              <a:rPr lang="en-US" b="1" i="1" dirty="0">
                <a:solidFill>
                  <a:srgbClr val="002060"/>
                </a:solidFill>
                <a:latin typeface="Arial" charset="0"/>
              </a:rPr>
              <a:t> </a:t>
            </a:r>
            <a:r>
              <a:rPr lang="en-US" b="1" i="1" dirty="0" err="1">
                <a:solidFill>
                  <a:srgbClr val="002060"/>
                </a:solidFill>
                <a:latin typeface="Arial" charset="0"/>
              </a:rPr>
              <a:t>lương</a:t>
            </a:r>
            <a:endParaRPr lang="en-US" b="1" i="1" dirty="0">
              <a:solidFill>
                <a:srgbClr val="002060"/>
              </a:solidFill>
              <a:latin typeface="Arial" charset="0"/>
            </a:endParaRPr>
          </a:p>
          <a:p>
            <a:pPr>
              <a:spcBef>
                <a:spcPct val="50000"/>
              </a:spcBef>
            </a:pPr>
            <a:r>
              <a:rPr lang="en-US" b="1" i="1" dirty="0">
                <a:solidFill>
                  <a:srgbClr val="002060"/>
                </a:solidFill>
                <a:latin typeface="Arial" charset="0"/>
              </a:rPr>
              <a:t>-&gt; </a:t>
            </a:r>
            <a:r>
              <a:rPr lang="en-US" b="1" i="1" dirty="0" err="1">
                <a:solidFill>
                  <a:srgbClr val="002060"/>
                </a:solidFill>
                <a:latin typeface="Arial" charset="0"/>
              </a:rPr>
              <a:t>Nỗi</a:t>
            </a:r>
            <a:r>
              <a:rPr lang="en-US" b="1" i="1" dirty="0">
                <a:solidFill>
                  <a:srgbClr val="002060"/>
                </a:solidFill>
                <a:latin typeface="Arial" charset="0"/>
              </a:rPr>
              <a:t> </a:t>
            </a:r>
            <a:r>
              <a:rPr lang="en-US" b="1" i="1" dirty="0" err="1">
                <a:solidFill>
                  <a:srgbClr val="002060"/>
                </a:solidFill>
                <a:latin typeface="Arial" charset="0"/>
              </a:rPr>
              <a:t>sầu</a:t>
            </a:r>
            <a:r>
              <a:rPr lang="en-US" b="1" i="1" dirty="0">
                <a:solidFill>
                  <a:srgbClr val="002060"/>
                </a:solidFill>
                <a:latin typeface="Arial" charset="0"/>
              </a:rPr>
              <a:t> </a:t>
            </a:r>
            <a:r>
              <a:rPr lang="en-US" b="1" i="1" dirty="0" err="1">
                <a:solidFill>
                  <a:srgbClr val="002060"/>
                </a:solidFill>
                <a:latin typeface="Arial" charset="0"/>
              </a:rPr>
              <a:t>tủi</a:t>
            </a:r>
            <a:r>
              <a:rPr lang="en-US" b="1" i="1" dirty="0">
                <a:solidFill>
                  <a:srgbClr val="002060"/>
                </a:solidFill>
                <a:latin typeface="Arial" charset="0"/>
              </a:rPr>
              <a:t>, </a:t>
            </a:r>
            <a:r>
              <a:rPr lang="en-US" b="1" i="1" dirty="0" err="1">
                <a:solidFill>
                  <a:srgbClr val="002060"/>
                </a:solidFill>
                <a:latin typeface="Arial" charset="0"/>
              </a:rPr>
              <a:t>cô</a:t>
            </a:r>
            <a:r>
              <a:rPr lang="en-US" b="1" i="1" dirty="0">
                <a:solidFill>
                  <a:srgbClr val="002060"/>
                </a:solidFill>
                <a:latin typeface="Arial" charset="0"/>
              </a:rPr>
              <a:t> </a:t>
            </a:r>
            <a:r>
              <a:rPr lang="en-US" b="1" i="1" dirty="0" err="1">
                <a:solidFill>
                  <a:srgbClr val="002060"/>
                </a:solidFill>
                <a:latin typeface="Arial" charset="0"/>
              </a:rPr>
              <a:t>đơn</a:t>
            </a:r>
            <a:r>
              <a:rPr lang="en-US" b="1" i="1" dirty="0">
                <a:solidFill>
                  <a:srgbClr val="002060"/>
                </a:solidFill>
                <a:latin typeface="Arial" charset="0"/>
              </a:rPr>
              <a:t>, </a:t>
            </a:r>
            <a:r>
              <a:rPr lang="en-US" b="1" i="1" dirty="0" err="1">
                <a:solidFill>
                  <a:srgbClr val="002060"/>
                </a:solidFill>
                <a:latin typeface="Arial" charset="0"/>
              </a:rPr>
              <a:t>tuyệt</a:t>
            </a:r>
            <a:r>
              <a:rPr lang="en-US" b="1" i="1" dirty="0">
                <a:solidFill>
                  <a:srgbClr val="002060"/>
                </a:solidFill>
                <a:latin typeface="Arial" charset="0"/>
              </a:rPr>
              <a:t> </a:t>
            </a:r>
            <a:r>
              <a:rPr lang="en-US" b="1" i="1" dirty="0" err="1">
                <a:solidFill>
                  <a:srgbClr val="002060"/>
                </a:solidFill>
                <a:latin typeface="Arial" charset="0"/>
              </a:rPr>
              <a:t>vọng</a:t>
            </a:r>
            <a:r>
              <a:rPr lang="en-US" b="1" i="1" dirty="0">
                <a:solidFill>
                  <a:srgbClr val="002060"/>
                </a:solidFill>
                <a:latin typeface="Arial" charset="0"/>
              </a:rPr>
              <a:t> </a:t>
            </a:r>
            <a:r>
              <a:rPr lang="en-US" b="1" i="1" dirty="0" err="1">
                <a:solidFill>
                  <a:srgbClr val="002060"/>
                </a:solidFill>
                <a:latin typeface="Arial" charset="0"/>
              </a:rPr>
              <a:t>của</a:t>
            </a:r>
            <a:r>
              <a:rPr lang="en-US" b="1" i="1" dirty="0">
                <a:solidFill>
                  <a:srgbClr val="002060"/>
                </a:solidFill>
                <a:latin typeface="Arial" charset="0"/>
              </a:rPr>
              <a:t> </a:t>
            </a:r>
            <a:r>
              <a:rPr lang="en-US" b="1" i="1" dirty="0" err="1">
                <a:solidFill>
                  <a:srgbClr val="002060"/>
                </a:solidFill>
                <a:latin typeface="Arial" charset="0"/>
              </a:rPr>
              <a:t>ông</a:t>
            </a:r>
            <a:r>
              <a:rPr lang="en-US" b="1" i="1" dirty="0">
                <a:solidFill>
                  <a:srgbClr val="002060"/>
                </a:solidFill>
                <a:latin typeface="Arial" charset="0"/>
              </a:rPr>
              <a:t> </a:t>
            </a:r>
            <a:r>
              <a:rPr lang="en-US" b="1" i="1" dirty="0" err="1">
                <a:solidFill>
                  <a:srgbClr val="002060"/>
                </a:solidFill>
                <a:latin typeface="Arial" charset="0"/>
              </a:rPr>
              <a:t>đồ</a:t>
            </a:r>
            <a:r>
              <a:rPr lang="en-US" b="1" i="1" dirty="0">
                <a:solidFill>
                  <a:srgbClr val="002060"/>
                </a:solidFill>
                <a:latin typeface="Arial" charset="0"/>
              </a:rPr>
              <a:t>.</a:t>
            </a:r>
            <a:endParaRPr lang="en-US" b="1" dirty="0">
              <a:solidFill>
                <a:srgbClr val="002060"/>
              </a:solidFill>
              <a:latin typeface="Arial" charset="0"/>
            </a:endParaRPr>
          </a:p>
          <a:p>
            <a:r>
              <a:rPr lang="en-US" b="1" dirty="0">
                <a:solidFill>
                  <a:srgbClr val="002060"/>
                </a:solidFill>
                <a:latin typeface="Times New Roman" pitchFamily="18" charset="0"/>
                <a:cs typeface="Times New Roman" pitchFamily="18" charset="0"/>
              </a:rPr>
              <a:t>           </a:t>
            </a:r>
          </a:p>
          <a:p>
            <a:r>
              <a:rPr lang="en-US" b="1" dirty="0">
                <a:solidFill>
                  <a:srgbClr val="002060"/>
                </a:solidFill>
                <a:latin typeface="Times New Roman" pitchFamily="18" charset="0"/>
                <a:cs typeface="Times New Roman" pitchFamily="18" charset="0"/>
              </a:rPr>
              <a:t>           </a:t>
            </a:r>
            <a:endParaRPr lang="en-US" b="1" dirty="0">
              <a:solidFill>
                <a:srgbClr val="002060"/>
              </a:solidFill>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1206">
                                            <p:txEl>
                                              <p:pRg st="0" end="0"/>
                                            </p:txEl>
                                          </p:spTgt>
                                        </p:tgtEl>
                                        <p:attrNameLst>
                                          <p:attrName>style.visibility</p:attrName>
                                        </p:attrNameLst>
                                      </p:cBhvr>
                                      <p:to>
                                        <p:strVal val="visible"/>
                                      </p:to>
                                    </p:set>
                                    <p:animEffect transition="in" filter="blinds(horizontal)">
                                      <p:cBhvr>
                                        <p:cTn id="7" dur="500"/>
                                        <p:tgtEl>
                                          <p:spTgt spid="512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51202">
                                            <p:txEl>
                                              <p:pRg st="0" end="0"/>
                                            </p:txEl>
                                          </p:spTgt>
                                        </p:tgtEl>
                                        <p:attrNameLst>
                                          <p:attrName>style.visibility</p:attrName>
                                        </p:attrNameLst>
                                      </p:cBhvr>
                                      <p:to>
                                        <p:strVal val="visible"/>
                                      </p:to>
                                    </p:set>
                                    <p:animEffect transition="in" filter="box(in)">
                                      <p:cBhvr>
                                        <p:cTn id="12" dur="500"/>
                                        <p:tgtEl>
                                          <p:spTgt spid="51202">
                                            <p:txEl>
                                              <p:pRg st="0" end="0"/>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51202">
                                            <p:txEl>
                                              <p:pRg st="1" end="1"/>
                                            </p:txEl>
                                          </p:spTgt>
                                        </p:tgtEl>
                                        <p:attrNameLst>
                                          <p:attrName>style.visibility</p:attrName>
                                        </p:attrNameLst>
                                      </p:cBhvr>
                                      <p:to>
                                        <p:strVal val="visible"/>
                                      </p:to>
                                    </p:set>
                                    <p:animEffect transition="in" filter="box(in)">
                                      <p:cBhvr>
                                        <p:cTn id="15" dur="500"/>
                                        <p:tgtEl>
                                          <p:spTgt spid="51202">
                                            <p:txEl>
                                              <p:pRg st="1" end="1"/>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51202">
                                            <p:txEl>
                                              <p:pRg st="2" end="2"/>
                                            </p:txEl>
                                          </p:spTgt>
                                        </p:tgtEl>
                                        <p:attrNameLst>
                                          <p:attrName>style.visibility</p:attrName>
                                        </p:attrNameLst>
                                      </p:cBhvr>
                                      <p:to>
                                        <p:strVal val="visible"/>
                                      </p:to>
                                    </p:set>
                                    <p:animEffect transition="in" filter="box(in)">
                                      <p:cBhvr>
                                        <p:cTn id="18" dur="500"/>
                                        <p:tgtEl>
                                          <p:spTgt spid="51202">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blinds(horizontal)">
                                      <p:cBhvr>
                                        <p:cTn id="23" dur="500"/>
                                        <p:tgtEl>
                                          <p:spTgt spid="10">
                                            <p:txEl>
                                              <p:pRg st="0" end="0"/>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8" presetClass="entr" presetSubtype="16" fill="hold" nodeType="clickEffect">
                                  <p:stCondLst>
                                    <p:cond delay="0"/>
                                  </p:stCondLst>
                                  <p:childTnLst>
                                    <p:set>
                                      <p:cBhvr>
                                        <p:cTn id="27" dur="1" fill="hold">
                                          <p:stCondLst>
                                            <p:cond delay="0"/>
                                          </p:stCondLst>
                                        </p:cTn>
                                        <p:tgtEl>
                                          <p:spTgt spid="10">
                                            <p:txEl>
                                              <p:pRg st="1" end="1"/>
                                            </p:txEl>
                                          </p:spTgt>
                                        </p:tgtEl>
                                        <p:attrNameLst>
                                          <p:attrName>style.visibility</p:attrName>
                                        </p:attrNameLst>
                                      </p:cBhvr>
                                      <p:to>
                                        <p:strVal val="visible"/>
                                      </p:to>
                                    </p:set>
                                    <p:animEffect transition="in" filter="diamond(in)">
                                      <p:cBhvr>
                                        <p:cTn id="28" dur="2000"/>
                                        <p:tgtEl>
                                          <p:spTgt spid="10">
                                            <p:txEl>
                                              <p:pRg st="1" end="1"/>
                                            </p:txEl>
                                          </p:spTgt>
                                        </p:tgtEl>
                                      </p:cBhvr>
                                    </p:animEffect>
                                  </p:childTnLst>
                                </p:cTn>
                              </p:par>
                              <p:par>
                                <p:cTn id="29" presetID="8" presetClass="entr" presetSubtype="16" fill="hold" nodeType="with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animEffect transition="in" filter="diamond(in)">
                                      <p:cBhvr>
                                        <p:cTn id="31" dur="2000"/>
                                        <p:tgtEl>
                                          <p:spTgt spid="10">
                                            <p:txEl>
                                              <p:pRg st="2" end="2"/>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4" presetClass="entr" presetSubtype="16" fill="hold" nodeType="clickEffect">
                                  <p:stCondLst>
                                    <p:cond delay="0"/>
                                  </p:stCondLst>
                                  <p:childTnLst>
                                    <p:set>
                                      <p:cBhvr>
                                        <p:cTn id="35" dur="1" fill="hold">
                                          <p:stCondLst>
                                            <p:cond delay="0"/>
                                          </p:stCondLst>
                                        </p:cTn>
                                        <p:tgtEl>
                                          <p:spTgt spid="10">
                                            <p:txEl>
                                              <p:pRg st="3" end="3"/>
                                            </p:txEl>
                                          </p:spTgt>
                                        </p:tgtEl>
                                        <p:attrNameLst>
                                          <p:attrName>style.visibility</p:attrName>
                                        </p:attrNameLst>
                                      </p:cBhvr>
                                      <p:to>
                                        <p:strVal val="visible"/>
                                      </p:to>
                                    </p:set>
                                    <p:animEffect transition="in" filter="box(in)">
                                      <p:cBhvr>
                                        <p:cTn id="36" dur="500"/>
                                        <p:tgtEl>
                                          <p:spTgt spid="10">
                                            <p:txEl>
                                              <p:pRg st="3" end="3"/>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nodeType="clickEffect">
                                  <p:stCondLst>
                                    <p:cond delay="0"/>
                                  </p:stCondLst>
                                  <p:childTnLst>
                                    <p:set>
                                      <p:cBhvr>
                                        <p:cTn id="40" dur="1" fill="hold">
                                          <p:stCondLst>
                                            <p:cond delay="0"/>
                                          </p:stCondLst>
                                        </p:cTn>
                                        <p:tgtEl>
                                          <p:spTgt spid="51203">
                                            <p:txEl>
                                              <p:pRg st="0" end="0"/>
                                            </p:txEl>
                                          </p:spTgt>
                                        </p:tgtEl>
                                        <p:attrNameLst>
                                          <p:attrName>style.visibility</p:attrName>
                                        </p:attrNameLst>
                                      </p:cBhvr>
                                      <p:to>
                                        <p:strVal val="visible"/>
                                      </p:to>
                                    </p:set>
                                    <p:animEffect transition="in" filter="blinds(horizontal)">
                                      <p:cBhvr>
                                        <p:cTn id="41" dur="500"/>
                                        <p:tgtEl>
                                          <p:spTgt spid="51203">
                                            <p:txEl>
                                              <p:pRg st="0" end="0"/>
                                            </p:txEl>
                                          </p:spTgt>
                                        </p:tgtEl>
                                      </p:cBhvr>
                                    </p:animEffect>
                                  </p:childTnLst>
                                </p:cTn>
                              </p:par>
                              <p:par>
                                <p:cTn id="42" presetID="3" presetClass="entr" presetSubtype="10" fill="hold" nodeType="withEffect">
                                  <p:stCondLst>
                                    <p:cond delay="0"/>
                                  </p:stCondLst>
                                  <p:childTnLst>
                                    <p:set>
                                      <p:cBhvr>
                                        <p:cTn id="43" dur="1" fill="hold">
                                          <p:stCondLst>
                                            <p:cond delay="0"/>
                                          </p:stCondLst>
                                        </p:cTn>
                                        <p:tgtEl>
                                          <p:spTgt spid="51203">
                                            <p:txEl>
                                              <p:pRg st="1" end="1"/>
                                            </p:txEl>
                                          </p:spTgt>
                                        </p:tgtEl>
                                        <p:attrNameLst>
                                          <p:attrName>style.visibility</p:attrName>
                                        </p:attrNameLst>
                                      </p:cBhvr>
                                      <p:to>
                                        <p:strVal val="visible"/>
                                      </p:to>
                                    </p:set>
                                    <p:animEffect transition="in" filter="blinds(horizontal)">
                                      <p:cBhvr>
                                        <p:cTn id="44" dur="500"/>
                                        <p:tgtEl>
                                          <p:spTgt spid="51203">
                                            <p:txEl>
                                              <p:pRg st="1" end="1"/>
                                            </p:txEl>
                                          </p:spTgt>
                                        </p:tgtEl>
                                      </p:cBhvr>
                                    </p:animEffect>
                                  </p:childTnLst>
                                </p:cTn>
                              </p:par>
                              <p:par>
                                <p:cTn id="45" presetID="3" presetClass="entr" presetSubtype="10" fill="hold" nodeType="withEffect">
                                  <p:stCondLst>
                                    <p:cond delay="0"/>
                                  </p:stCondLst>
                                  <p:childTnLst>
                                    <p:set>
                                      <p:cBhvr>
                                        <p:cTn id="46" dur="1" fill="hold">
                                          <p:stCondLst>
                                            <p:cond delay="0"/>
                                          </p:stCondLst>
                                        </p:cTn>
                                        <p:tgtEl>
                                          <p:spTgt spid="51203">
                                            <p:txEl>
                                              <p:pRg st="2" end="2"/>
                                            </p:txEl>
                                          </p:spTgt>
                                        </p:tgtEl>
                                        <p:attrNameLst>
                                          <p:attrName>style.visibility</p:attrName>
                                        </p:attrNameLst>
                                      </p:cBhvr>
                                      <p:to>
                                        <p:strVal val="visible"/>
                                      </p:to>
                                    </p:set>
                                    <p:animEffect transition="in" filter="blinds(horizontal)">
                                      <p:cBhvr>
                                        <p:cTn id="47" dur="500"/>
                                        <p:tgtEl>
                                          <p:spTgt spid="51203">
                                            <p:txEl>
                                              <p:pRg st="2" end="2"/>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nodeType="clickEffect">
                                  <p:stCondLst>
                                    <p:cond delay="0"/>
                                  </p:stCondLst>
                                  <p:childTnLst>
                                    <p:set>
                                      <p:cBhvr>
                                        <p:cTn id="51" dur="1" fill="hold">
                                          <p:stCondLst>
                                            <p:cond delay="0"/>
                                          </p:stCondLst>
                                        </p:cTn>
                                        <p:tgtEl>
                                          <p:spTgt spid="11">
                                            <p:txEl>
                                              <p:pRg st="0" end="0"/>
                                            </p:txEl>
                                          </p:spTgt>
                                        </p:tgtEl>
                                        <p:attrNameLst>
                                          <p:attrName>style.visibility</p:attrName>
                                        </p:attrNameLst>
                                      </p:cBhvr>
                                      <p:to>
                                        <p:strVal val="visible"/>
                                      </p:to>
                                    </p:set>
                                    <p:animEffect transition="in" filter="blinds(horizontal)">
                                      <p:cBhvr>
                                        <p:cTn id="52" dur="500"/>
                                        <p:tgtEl>
                                          <p:spTgt spid="11">
                                            <p:txEl>
                                              <p:pRg st="0" end="0"/>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8" presetClass="entr" presetSubtype="16" fill="hold" nodeType="clickEffect">
                                  <p:stCondLst>
                                    <p:cond delay="0"/>
                                  </p:stCondLst>
                                  <p:childTnLst>
                                    <p:set>
                                      <p:cBhvr>
                                        <p:cTn id="56" dur="1" fill="hold">
                                          <p:stCondLst>
                                            <p:cond delay="0"/>
                                          </p:stCondLst>
                                        </p:cTn>
                                        <p:tgtEl>
                                          <p:spTgt spid="11">
                                            <p:txEl>
                                              <p:pRg st="1" end="1"/>
                                            </p:txEl>
                                          </p:spTgt>
                                        </p:tgtEl>
                                        <p:attrNameLst>
                                          <p:attrName>style.visibility</p:attrName>
                                        </p:attrNameLst>
                                      </p:cBhvr>
                                      <p:to>
                                        <p:strVal val="visible"/>
                                      </p:to>
                                    </p:set>
                                    <p:animEffect transition="in" filter="diamond(in)">
                                      <p:cBhvr>
                                        <p:cTn id="57" dur="2000"/>
                                        <p:tgtEl>
                                          <p:spTgt spid="11">
                                            <p:txEl>
                                              <p:pRg st="1" end="1"/>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4" presetClass="entr" presetSubtype="16" fill="hold" nodeType="clickEffect">
                                  <p:stCondLst>
                                    <p:cond delay="0"/>
                                  </p:stCondLst>
                                  <p:childTnLst>
                                    <p:set>
                                      <p:cBhvr>
                                        <p:cTn id="61" dur="1" fill="hold">
                                          <p:stCondLst>
                                            <p:cond delay="0"/>
                                          </p:stCondLst>
                                        </p:cTn>
                                        <p:tgtEl>
                                          <p:spTgt spid="11">
                                            <p:txEl>
                                              <p:pRg st="2" end="2"/>
                                            </p:txEl>
                                          </p:spTgt>
                                        </p:tgtEl>
                                        <p:attrNameLst>
                                          <p:attrName>style.visibility</p:attrName>
                                        </p:attrNameLst>
                                      </p:cBhvr>
                                      <p:to>
                                        <p:strVal val="visible"/>
                                      </p:to>
                                    </p:set>
                                    <p:animEffect transition="in" filter="box(in)">
                                      <p:cBhvr>
                                        <p:cTn id="62" dur="500"/>
                                        <p:tgtEl>
                                          <p:spTgt spid="11">
                                            <p:txEl>
                                              <p:pRg st="2" end="2"/>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11">
                                            <p:txEl>
                                              <p:pRg st="3" end="3"/>
                                            </p:txEl>
                                          </p:spTgt>
                                        </p:tgtEl>
                                        <p:attrNameLst>
                                          <p:attrName>style.visibility</p:attrName>
                                        </p:attrNameLst>
                                      </p:cBhvr>
                                      <p:to>
                                        <p:strVal val="visible"/>
                                      </p:to>
                                    </p:set>
                                    <p:anim calcmode="lin" valueType="num">
                                      <p:cBhvr additive="base">
                                        <p:cTn id="67"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xmlns="" id="{78472D29-6F67-4587-98CD-1BE6786D1735}"/>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8200" y="1295400"/>
            <a:ext cx="8915400" cy="4832350"/>
          </a:xfrm>
          <a:prstGeom prst="rect">
            <a:avLst/>
          </a:prstGeom>
          <a:noFill/>
          <a:extLst>
            <a:ext uri="{909E8E84-426E-40DD-AFC4-6F175D3DCCD1}">
              <a14:hiddenFill xmlns:a14="http://schemas.microsoft.com/office/drawing/2010/main" xmlns="">
                <a:solidFill>
                  <a:srgbClr val="FFFFFF"/>
                </a:solidFill>
              </a14:hiddenFill>
            </a:ext>
          </a:extLst>
        </p:spPr>
      </p:pic>
      <p:sp>
        <p:nvSpPr>
          <p:cNvPr id="5123" name="Text Box 3">
            <a:extLst>
              <a:ext uri="{FF2B5EF4-FFF2-40B4-BE49-F238E27FC236}">
                <a16:creationId xmlns:a16="http://schemas.microsoft.com/office/drawing/2014/main" xmlns="" id="{E9584D53-58DD-453B-8202-A3555D60E51F}"/>
              </a:ext>
            </a:extLst>
          </p:cNvPr>
          <p:cNvSpPr txBox="1">
            <a:spLocks noChangeArrowheads="1"/>
          </p:cNvSpPr>
          <p:nvPr/>
        </p:nvSpPr>
        <p:spPr bwMode="auto">
          <a:xfrm>
            <a:off x="1238250" y="1219200"/>
            <a:ext cx="26416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endParaRPr lang="en-US" altLang="en-US" sz="1800"/>
          </a:p>
        </p:txBody>
      </p:sp>
      <p:pic>
        <p:nvPicPr>
          <p:cNvPr id="5126" name="Picture 6">
            <a:extLst>
              <a:ext uri="{FF2B5EF4-FFF2-40B4-BE49-F238E27FC236}">
                <a16:creationId xmlns:a16="http://schemas.microsoft.com/office/drawing/2014/main" xmlns="" id="{9781944B-6669-42E7-B9E6-F53C28E3D168}"/>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1320800" cy="914400"/>
          </a:xfrm>
          <a:prstGeom prst="rect">
            <a:avLst/>
          </a:prstGeom>
          <a:noFill/>
          <a:extLst>
            <a:ext uri="{909E8E84-426E-40DD-AFC4-6F175D3DCCD1}">
              <a14:hiddenFill xmlns:a14="http://schemas.microsoft.com/office/drawing/2010/main" xmlns="">
                <a:solidFill>
                  <a:srgbClr val="FFFFFF"/>
                </a:solidFill>
              </a14:hiddenFill>
            </a:ext>
          </a:extLst>
        </p:spPr>
      </p:pic>
      <p:sp>
        <p:nvSpPr>
          <p:cNvPr id="5127" name="Text Box 7">
            <a:extLst>
              <a:ext uri="{FF2B5EF4-FFF2-40B4-BE49-F238E27FC236}">
                <a16:creationId xmlns:a16="http://schemas.microsoft.com/office/drawing/2014/main" xmlns="" id="{646B6F5E-2B9A-491C-A8AF-FFE7DC5CA51A}"/>
              </a:ext>
            </a:extLst>
          </p:cNvPr>
          <p:cNvSpPr txBox="1">
            <a:spLocks noChangeArrowheads="1"/>
          </p:cNvSpPr>
          <p:nvPr/>
        </p:nvSpPr>
        <p:spPr bwMode="auto">
          <a:xfrm>
            <a:off x="1219200" y="0"/>
            <a:ext cx="2286000"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altLang="en-US" sz="3600" b="1" dirty="0" err="1">
                <a:solidFill>
                  <a:srgbClr val="00B0F0"/>
                </a:solidFill>
                <a:latin typeface="Times New Roman" panose="02020603050405020304" pitchFamily="18" charset="0"/>
              </a:rPr>
              <a:t>Tiết</a:t>
            </a:r>
            <a:r>
              <a:rPr lang="en-US" altLang="en-US" sz="3600" b="1" dirty="0">
                <a:solidFill>
                  <a:srgbClr val="00B0F0"/>
                </a:solidFill>
                <a:latin typeface="Times New Roman" panose="02020603050405020304" pitchFamily="18" charset="0"/>
              </a:rPr>
              <a:t> </a:t>
            </a:r>
            <a:r>
              <a:rPr lang="en-US" altLang="en-US" sz="3600" b="1" dirty="0" smtClean="0">
                <a:solidFill>
                  <a:srgbClr val="00B0F0"/>
                </a:solidFill>
                <a:latin typeface="Times New Roman" panose="02020603050405020304" pitchFamily="18" charset="0"/>
              </a:rPr>
              <a:t>76,77</a:t>
            </a:r>
            <a:endParaRPr lang="en-US" altLang="en-US" sz="3600" b="1" dirty="0">
              <a:solidFill>
                <a:srgbClr val="00B0F0"/>
              </a:solidFill>
              <a:latin typeface="Times New Roman" panose="02020603050405020304" pitchFamily="18" charset="0"/>
            </a:endParaRPr>
          </a:p>
        </p:txBody>
      </p:sp>
      <p:sp>
        <p:nvSpPr>
          <p:cNvPr id="5129" name="Text Box 6">
            <a:extLst>
              <a:ext uri="{FF2B5EF4-FFF2-40B4-BE49-F238E27FC236}">
                <a16:creationId xmlns:a16="http://schemas.microsoft.com/office/drawing/2014/main" xmlns="" id="{F8D3B3CD-E571-4BF6-A3D5-F3F8C38F7ACD}"/>
              </a:ext>
            </a:extLst>
          </p:cNvPr>
          <p:cNvSpPr txBox="1">
            <a:spLocks noChangeArrowheads="1"/>
          </p:cNvSpPr>
          <p:nvPr/>
        </p:nvSpPr>
        <p:spPr bwMode="auto">
          <a:xfrm>
            <a:off x="7543800" y="304800"/>
            <a:ext cx="3276600"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en-US" altLang="en-US" sz="2800" i="1" dirty="0">
                <a:solidFill>
                  <a:srgbClr val="3333CC"/>
                </a:solidFill>
              </a:rPr>
              <a:t>                                    </a:t>
            </a:r>
            <a:r>
              <a:rPr lang="en-US" altLang="en-US" sz="2800" b="1" i="1" dirty="0">
                <a:solidFill>
                  <a:srgbClr val="3333CC"/>
                </a:solidFill>
                <a:latin typeface="Times New Roman" panose="02020603050405020304" pitchFamily="18" charset="0"/>
              </a:rPr>
              <a:t> </a:t>
            </a:r>
            <a:r>
              <a:rPr lang="en-US" altLang="en-US" sz="2800" b="1" i="1" dirty="0" err="1">
                <a:solidFill>
                  <a:srgbClr val="3333CC"/>
                </a:solidFill>
                <a:latin typeface="Times New Roman" panose="02020603050405020304" pitchFamily="18" charset="0"/>
              </a:rPr>
              <a:t>Vũ</a:t>
            </a:r>
            <a:r>
              <a:rPr lang="en-US" altLang="en-US" sz="2800" b="1" i="1" dirty="0">
                <a:solidFill>
                  <a:srgbClr val="3333CC"/>
                </a:solidFill>
                <a:latin typeface="Times New Roman" panose="02020603050405020304" pitchFamily="18" charset="0"/>
              </a:rPr>
              <a:t> </a:t>
            </a:r>
            <a:r>
              <a:rPr lang="en-US" altLang="en-US" sz="2800" b="1" i="1" dirty="0" err="1">
                <a:solidFill>
                  <a:srgbClr val="3333CC"/>
                </a:solidFill>
                <a:latin typeface="Times New Roman" panose="02020603050405020304" pitchFamily="18" charset="0"/>
              </a:rPr>
              <a:t>Đình</a:t>
            </a:r>
            <a:r>
              <a:rPr lang="en-US" altLang="en-US" sz="2800" b="1" i="1" dirty="0">
                <a:solidFill>
                  <a:srgbClr val="3333CC"/>
                </a:solidFill>
                <a:latin typeface="Times New Roman" panose="02020603050405020304" pitchFamily="18" charset="0"/>
              </a:rPr>
              <a:t> </a:t>
            </a:r>
            <a:r>
              <a:rPr lang="en-US" altLang="en-US" sz="2800" b="1" i="1" dirty="0" err="1">
                <a:solidFill>
                  <a:srgbClr val="3333CC"/>
                </a:solidFill>
                <a:latin typeface="Times New Roman" panose="02020603050405020304" pitchFamily="18" charset="0"/>
              </a:rPr>
              <a:t>Liên</a:t>
            </a:r>
            <a:r>
              <a:rPr lang="en-US" altLang="en-US" sz="2800" b="1" i="1" dirty="0">
                <a:solidFill>
                  <a:srgbClr val="3333CC"/>
                </a:solidFill>
                <a:latin typeface="Times New Roman" panose="02020603050405020304" pitchFamily="18" charset="0"/>
              </a:rPr>
              <a:t>  </a:t>
            </a:r>
            <a:endParaRPr lang="en-US" altLang="en-US" sz="2800" dirty="0">
              <a:solidFill>
                <a:srgbClr val="3333CC"/>
              </a:solidFill>
              <a:latin typeface="Times New Roman" panose="02020603050405020304" pitchFamily="18" charset="0"/>
            </a:endParaRPr>
          </a:p>
        </p:txBody>
      </p:sp>
      <p:pic>
        <p:nvPicPr>
          <p:cNvPr id="5132" name="Picture 12">
            <a:extLst>
              <a:ext uri="{FF2B5EF4-FFF2-40B4-BE49-F238E27FC236}">
                <a16:creationId xmlns:a16="http://schemas.microsoft.com/office/drawing/2014/main" xmlns="" id="{70439993-B684-40F5-B4A2-C301FB4F015A}"/>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581400" y="0"/>
            <a:ext cx="3962400" cy="137318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3333CC"/>
        </a:solidFill>
        <a:effectLst/>
      </p:bgPr>
    </p:bg>
    <p:spTree>
      <p:nvGrpSpPr>
        <p:cNvPr id="1" name=""/>
        <p:cNvGrpSpPr/>
        <p:nvPr/>
      </p:nvGrpSpPr>
      <p:grpSpPr>
        <a:xfrm>
          <a:off x="0" y="0"/>
          <a:ext cx="0" cy="0"/>
          <a:chOff x="0" y="0"/>
          <a:chExt cx="0" cy="0"/>
        </a:xfrm>
      </p:grpSpPr>
      <p:sp>
        <p:nvSpPr>
          <p:cNvPr id="90117" name="Text Box 5">
            <a:extLst>
              <a:ext uri="{FF2B5EF4-FFF2-40B4-BE49-F238E27FC236}">
                <a16:creationId xmlns:a16="http://schemas.microsoft.com/office/drawing/2014/main" xmlns="" id="{DF1330A6-C7C0-45B4-9DE8-7322F22E9E81}"/>
              </a:ext>
            </a:extLst>
          </p:cNvPr>
          <p:cNvSpPr txBox="1">
            <a:spLocks noChangeArrowheads="1"/>
          </p:cNvSpPr>
          <p:nvPr/>
        </p:nvSpPr>
        <p:spPr bwMode="auto">
          <a:xfrm>
            <a:off x="382588" y="381000"/>
            <a:ext cx="4037012" cy="5794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3200" b="1">
                <a:solidFill>
                  <a:srgbClr val="FFFF00"/>
                </a:solidFill>
                <a:latin typeface=".VnAvantH" pitchFamily="34" charset="0"/>
                <a:cs typeface="Arial" panose="020B0604020202020204" pitchFamily="34" charset="0"/>
              </a:rPr>
              <a:t>Th¶o luËn nhãm:</a:t>
            </a:r>
          </a:p>
        </p:txBody>
      </p:sp>
      <p:sp>
        <p:nvSpPr>
          <p:cNvPr id="90118" name="AutoShape 6">
            <a:extLst>
              <a:ext uri="{FF2B5EF4-FFF2-40B4-BE49-F238E27FC236}">
                <a16:creationId xmlns:a16="http://schemas.microsoft.com/office/drawing/2014/main" xmlns="" id="{3DB0029C-37C8-4575-AD07-02B7DD4730E8}"/>
              </a:ext>
            </a:extLst>
          </p:cNvPr>
          <p:cNvSpPr>
            <a:spLocks noChangeArrowheads="1"/>
          </p:cNvSpPr>
          <p:nvPr/>
        </p:nvSpPr>
        <p:spPr bwMode="auto">
          <a:xfrm>
            <a:off x="838200" y="2420938"/>
            <a:ext cx="7315200" cy="3384550"/>
          </a:xfrm>
          <a:prstGeom prst="cloudCallout">
            <a:avLst>
              <a:gd name="adj1" fmla="val 33028"/>
              <a:gd name="adj2" fmla="val -103097"/>
            </a:avLst>
          </a:prstGeom>
          <a:solidFill>
            <a:srgbClr val="FF99CC"/>
          </a:solidFill>
          <a:ln w="9525">
            <a:solidFill>
              <a:srgbClr val="FFFFCC"/>
            </a:solidFill>
            <a:round/>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pPr algn="ctr" eaLnBrk="1" hangingPunct="1"/>
            <a:endParaRPr lang="en-US" altLang="en-US" sz="2600">
              <a:solidFill>
                <a:srgbClr val="0000FF"/>
              </a:solidFill>
              <a:latin typeface=".VnAvant" pitchFamily="34" charset="0"/>
              <a:cs typeface="Arial" panose="020B0604020202020204" pitchFamily="34" charset="0"/>
            </a:endParaRPr>
          </a:p>
        </p:txBody>
      </p:sp>
      <p:sp>
        <p:nvSpPr>
          <p:cNvPr id="90120" name="Text Box 8">
            <a:extLst>
              <a:ext uri="{FF2B5EF4-FFF2-40B4-BE49-F238E27FC236}">
                <a16:creationId xmlns:a16="http://schemas.microsoft.com/office/drawing/2014/main" xmlns="" id="{54C441CA-3216-49BE-96BE-F44099F5BCF3}"/>
              </a:ext>
            </a:extLst>
          </p:cNvPr>
          <p:cNvSpPr txBox="1">
            <a:spLocks noChangeArrowheads="1"/>
          </p:cNvSpPr>
          <p:nvPr/>
        </p:nvSpPr>
        <p:spPr bwMode="auto">
          <a:xfrm>
            <a:off x="1981200" y="3048000"/>
            <a:ext cx="5105400" cy="1800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660033"/>
                </a:solidFill>
              </a:rPr>
              <a:t>Tìm những nét tương phản giữa phần một và phần hai của bài thơ? Sự tương phản đó thể hiện điều gì?</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0117"/>
                                        </p:tgtEl>
                                        <p:attrNameLst>
                                          <p:attrName>style.visibility</p:attrName>
                                        </p:attrNameLst>
                                      </p:cBhvr>
                                      <p:to>
                                        <p:strVal val="visible"/>
                                      </p:to>
                                    </p:set>
                                    <p:anim calcmode="lin" valueType="num">
                                      <p:cBhvr>
                                        <p:cTn id="7" dur="500" fill="hold"/>
                                        <p:tgtEl>
                                          <p:spTgt spid="90117"/>
                                        </p:tgtEl>
                                        <p:attrNameLst>
                                          <p:attrName>ppt_w</p:attrName>
                                        </p:attrNameLst>
                                      </p:cBhvr>
                                      <p:tavLst>
                                        <p:tav tm="0">
                                          <p:val>
                                            <p:fltVal val="0"/>
                                          </p:val>
                                        </p:tav>
                                        <p:tav tm="100000">
                                          <p:val>
                                            <p:strVal val="#ppt_w"/>
                                          </p:val>
                                        </p:tav>
                                      </p:tavLst>
                                    </p:anim>
                                    <p:anim calcmode="lin" valueType="num">
                                      <p:cBhvr>
                                        <p:cTn id="8" dur="500" fill="hold"/>
                                        <p:tgtEl>
                                          <p:spTgt spid="90117"/>
                                        </p:tgtEl>
                                        <p:attrNameLst>
                                          <p:attrName>ppt_h</p:attrName>
                                        </p:attrNameLst>
                                      </p:cBhvr>
                                      <p:tavLst>
                                        <p:tav tm="0">
                                          <p:val>
                                            <p:fltVal val="0"/>
                                          </p:val>
                                        </p:tav>
                                        <p:tav tm="100000">
                                          <p:val>
                                            <p:strVal val="#ppt_h"/>
                                          </p:val>
                                        </p:tav>
                                      </p:tavLst>
                                    </p:anim>
                                    <p:animEffect transition="in" filter="fade">
                                      <p:cBhvr>
                                        <p:cTn id="9" dur="500"/>
                                        <p:tgtEl>
                                          <p:spTgt spid="90117"/>
                                        </p:tgtEl>
                                      </p:cBhvr>
                                    </p:animEffect>
                                  </p:childTnLst>
                                </p:cTn>
                              </p:par>
                            </p:childTnLst>
                          </p:cTn>
                        </p:par>
                        <p:par>
                          <p:cTn id="10" fill="hold" nodeType="afterGroup">
                            <p:stCondLst>
                              <p:cond delay="500"/>
                            </p:stCondLst>
                            <p:childTnLst>
                              <p:par>
                                <p:cTn id="11" presetID="53" presetClass="entr" presetSubtype="0" fill="hold" grpId="0" nodeType="afterEffect">
                                  <p:stCondLst>
                                    <p:cond delay="0"/>
                                  </p:stCondLst>
                                  <p:childTnLst>
                                    <p:set>
                                      <p:cBhvr>
                                        <p:cTn id="12" dur="1" fill="hold">
                                          <p:stCondLst>
                                            <p:cond delay="0"/>
                                          </p:stCondLst>
                                        </p:cTn>
                                        <p:tgtEl>
                                          <p:spTgt spid="90118"/>
                                        </p:tgtEl>
                                        <p:attrNameLst>
                                          <p:attrName>style.visibility</p:attrName>
                                        </p:attrNameLst>
                                      </p:cBhvr>
                                      <p:to>
                                        <p:strVal val="visible"/>
                                      </p:to>
                                    </p:set>
                                    <p:anim calcmode="lin" valueType="num">
                                      <p:cBhvr>
                                        <p:cTn id="13" dur="500" fill="hold"/>
                                        <p:tgtEl>
                                          <p:spTgt spid="90118"/>
                                        </p:tgtEl>
                                        <p:attrNameLst>
                                          <p:attrName>ppt_w</p:attrName>
                                        </p:attrNameLst>
                                      </p:cBhvr>
                                      <p:tavLst>
                                        <p:tav tm="0">
                                          <p:val>
                                            <p:fltVal val="0"/>
                                          </p:val>
                                        </p:tav>
                                        <p:tav tm="100000">
                                          <p:val>
                                            <p:strVal val="#ppt_w"/>
                                          </p:val>
                                        </p:tav>
                                      </p:tavLst>
                                    </p:anim>
                                    <p:anim calcmode="lin" valueType="num">
                                      <p:cBhvr>
                                        <p:cTn id="14" dur="500" fill="hold"/>
                                        <p:tgtEl>
                                          <p:spTgt spid="90118"/>
                                        </p:tgtEl>
                                        <p:attrNameLst>
                                          <p:attrName>ppt_h</p:attrName>
                                        </p:attrNameLst>
                                      </p:cBhvr>
                                      <p:tavLst>
                                        <p:tav tm="0">
                                          <p:val>
                                            <p:fltVal val="0"/>
                                          </p:val>
                                        </p:tav>
                                        <p:tav tm="100000">
                                          <p:val>
                                            <p:strVal val="#ppt_h"/>
                                          </p:val>
                                        </p:tav>
                                      </p:tavLst>
                                    </p:anim>
                                    <p:animEffect transition="in" filter="fade">
                                      <p:cBhvr>
                                        <p:cTn id="15" dur="500"/>
                                        <p:tgtEl>
                                          <p:spTgt spid="90118"/>
                                        </p:tgtEl>
                                      </p:cBhvr>
                                    </p:animEffect>
                                  </p:childTnLst>
                                </p:cTn>
                              </p:par>
                            </p:childTnLst>
                          </p:cTn>
                        </p:par>
                        <p:par>
                          <p:cTn id="16" fill="hold" nodeType="afterGroup">
                            <p:stCondLst>
                              <p:cond delay="1000"/>
                            </p:stCondLst>
                            <p:childTnLst>
                              <p:par>
                                <p:cTn id="17" presetID="53" presetClass="entr" presetSubtype="0" fill="hold" grpId="0" nodeType="afterEffect">
                                  <p:stCondLst>
                                    <p:cond delay="0"/>
                                  </p:stCondLst>
                                  <p:childTnLst>
                                    <p:set>
                                      <p:cBhvr>
                                        <p:cTn id="18" dur="1" fill="hold">
                                          <p:stCondLst>
                                            <p:cond delay="0"/>
                                          </p:stCondLst>
                                        </p:cTn>
                                        <p:tgtEl>
                                          <p:spTgt spid="90120"/>
                                        </p:tgtEl>
                                        <p:attrNameLst>
                                          <p:attrName>style.visibility</p:attrName>
                                        </p:attrNameLst>
                                      </p:cBhvr>
                                      <p:to>
                                        <p:strVal val="visible"/>
                                      </p:to>
                                    </p:set>
                                    <p:anim calcmode="lin" valueType="num">
                                      <p:cBhvr>
                                        <p:cTn id="19" dur="500" fill="hold"/>
                                        <p:tgtEl>
                                          <p:spTgt spid="90120"/>
                                        </p:tgtEl>
                                        <p:attrNameLst>
                                          <p:attrName>ppt_w</p:attrName>
                                        </p:attrNameLst>
                                      </p:cBhvr>
                                      <p:tavLst>
                                        <p:tav tm="0">
                                          <p:val>
                                            <p:fltVal val="0"/>
                                          </p:val>
                                        </p:tav>
                                        <p:tav tm="100000">
                                          <p:val>
                                            <p:strVal val="#ppt_w"/>
                                          </p:val>
                                        </p:tav>
                                      </p:tavLst>
                                    </p:anim>
                                    <p:anim calcmode="lin" valueType="num">
                                      <p:cBhvr>
                                        <p:cTn id="20" dur="500" fill="hold"/>
                                        <p:tgtEl>
                                          <p:spTgt spid="90120"/>
                                        </p:tgtEl>
                                        <p:attrNameLst>
                                          <p:attrName>ppt_h</p:attrName>
                                        </p:attrNameLst>
                                      </p:cBhvr>
                                      <p:tavLst>
                                        <p:tav tm="0">
                                          <p:val>
                                            <p:fltVal val="0"/>
                                          </p:val>
                                        </p:tav>
                                        <p:tav tm="100000">
                                          <p:val>
                                            <p:strVal val="#ppt_h"/>
                                          </p:val>
                                        </p:tav>
                                      </p:tavLst>
                                    </p:anim>
                                    <p:animEffect transition="in" filter="fade">
                                      <p:cBhvr>
                                        <p:cTn id="21" dur="500"/>
                                        <p:tgtEl>
                                          <p:spTgt spid="90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7" grpId="0"/>
      <p:bldP spid="90118" grpId="0" animBg="1"/>
      <p:bldP spid="90120"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2787" name="Text Box 19">
            <a:extLst>
              <a:ext uri="{FF2B5EF4-FFF2-40B4-BE49-F238E27FC236}">
                <a16:creationId xmlns:a16="http://schemas.microsoft.com/office/drawing/2014/main" xmlns="" id="{70FC2C2F-04D3-4E89-8C35-6EAE8CC7CB83}"/>
              </a:ext>
            </a:extLst>
          </p:cNvPr>
          <p:cNvSpPr txBox="1">
            <a:spLocks noChangeArrowheads="1"/>
          </p:cNvSpPr>
          <p:nvPr/>
        </p:nvSpPr>
        <p:spPr bwMode="auto">
          <a:xfrm>
            <a:off x="1155700" y="1066800"/>
            <a:ext cx="20637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endParaRPr lang="en-US" altLang="en-US" sz="1800"/>
          </a:p>
        </p:txBody>
      </p:sp>
      <p:grpSp>
        <p:nvGrpSpPr>
          <p:cNvPr id="32800" name="Group 32">
            <a:extLst>
              <a:ext uri="{FF2B5EF4-FFF2-40B4-BE49-F238E27FC236}">
                <a16:creationId xmlns:a16="http://schemas.microsoft.com/office/drawing/2014/main" xmlns="" id="{6D2A71C1-9AC3-4B82-B915-B3FC5C0B3DE2}"/>
              </a:ext>
            </a:extLst>
          </p:cNvPr>
          <p:cNvGrpSpPr>
            <a:grpSpLocks/>
          </p:cNvGrpSpPr>
          <p:nvPr/>
        </p:nvGrpSpPr>
        <p:grpSpPr bwMode="auto">
          <a:xfrm>
            <a:off x="0" y="2971800"/>
            <a:ext cx="9906000" cy="3352800"/>
            <a:chOff x="0" y="2208"/>
            <a:chExt cx="5760" cy="2112"/>
          </a:xfrm>
        </p:grpSpPr>
        <p:sp>
          <p:nvSpPr>
            <p:cNvPr id="15" name="Cloud Callout 14">
              <a:extLst>
                <a:ext uri="{FF2B5EF4-FFF2-40B4-BE49-F238E27FC236}">
                  <a16:creationId xmlns:a16="http://schemas.microsoft.com/office/drawing/2014/main" xmlns="" id="{7C9086A4-C663-40B9-8A7D-D16AE16BE785}"/>
                </a:ext>
              </a:extLst>
            </p:cNvPr>
            <p:cNvSpPr>
              <a:spLocks noChangeArrowheads="1"/>
            </p:cNvSpPr>
            <p:nvPr/>
          </p:nvSpPr>
          <p:spPr bwMode="auto">
            <a:xfrm>
              <a:off x="0" y="2208"/>
              <a:ext cx="5760" cy="2112"/>
            </a:xfrm>
            <a:prstGeom prst="cloudCallout">
              <a:avLst>
                <a:gd name="adj1" fmla="val -19407"/>
                <a:gd name="adj2" fmla="val 99148"/>
              </a:avLst>
            </a:prstGeom>
            <a:solidFill>
              <a:srgbClr val="30D8DC"/>
            </a:solidFill>
            <a:ln w="25400" algn="ctr">
              <a:solidFill>
                <a:srgbClr val="B07E00"/>
              </a:solidFill>
              <a:round/>
              <a:headEnd/>
              <a:tailEnd/>
            </a:ln>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endParaRPr lang="en-US" altLang="en-US" sz="1800">
                <a:solidFill>
                  <a:srgbClr val="FFFFFF"/>
                </a:solidFill>
                <a:latin typeface="Calibri" panose="020F0502020204030204" pitchFamily="34" charset="0"/>
              </a:endParaRPr>
            </a:p>
          </p:txBody>
        </p:sp>
        <p:sp>
          <p:nvSpPr>
            <p:cNvPr id="32799" name="Text Box 31">
              <a:extLst>
                <a:ext uri="{FF2B5EF4-FFF2-40B4-BE49-F238E27FC236}">
                  <a16:creationId xmlns:a16="http://schemas.microsoft.com/office/drawing/2014/main" xmlns="" id="{D80ADC8E-0C02-4700-9411-85B97FA8CE93}"/>
                </a:ext>
              </a:extLst>
            </p:cNvPr>
            <p:cNvSpPr txBox="1">
              <a:spLocks noChangeArrowheads="1"/>
            </p:cNvSpPr>
            <p:nvPr/>
          </p:nvSpPr>
          <p:spPr bwMode="auto">
            <a:xfrm>
              <a:off x="720" y="2544"/>
              <a:ext cx="4608" cy="8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a:solidFill>
                    <a:srgbClr val="FF0000"/>
                  </a:solidFill>
                </a:rPr>
                <a:t>- Sự thăng trầm của số phận, sự tàn lụi của ông đồ, sự tàn phai của những nét đẹp văn hóa.</a:t>
              </a:r>
            </a:p>
            <a:p>
              <a:pPr>
                <a:spcBef>
                  <a:spcPct val="50000"/>
                </a:spcBef>
              </a:pPr>
              <a:r>
                <a:rPr lang="en-US" altLang="en-US">
                  <a:solidFill>
                    <a:srgbClr val="FF0000"/>
                  </a:solidFill>
                </a:rPr>
                <a:t>- </a:t>
              </a:r>
              <a:r>
                <a:rPr lang="en-US" altLang="en-US" b="1">
                  <a:solidFill>
                    <a:srgbClr val="FF0000"/>
                  </a:solidFill>
                </a:rPr>
                <a:t>Cảm hứng thương người</a:t>
              </a:r>
              <a:r>
                <a:rPr lang="en-US" altLang="en-US">
                  <a:solidFill>
                    <a:srgbClr val="FF0000"/>
                  </a:solidFill>
                </a:rPr>
                <a:t> và </a:t>
              </a:r>
              <a:r>
                <a:rPr lang="en-US" altLang="en-US" b="1">
                  <a:solidFill>
                    <a:srgbClr val="FF0000"/>
                  </a:solidFill>
                </a:rPr>
                <a:t>niềm hoài cổ.</a:t>
              </a:r>
            </a:p>
          </p:txBody>
        </p:sp>
      </p:grpSp>
      <p:grpSp>
        <p:nvGrpSpPr>
          <p:cNvPr id="32803" name="Group 35">
            <a:extLst>
              <a:ext uri="{FF2B5EF4-FFF2-40B4-BE49-F238E27FC236}">
                <a16:creationId xmlns:a16="http://schemas.microsoft.com/office/drawing/2014/main" xmlns="" id="{360A9CF0-9A7D-4001-B373-9F8BF95A99A0}"/>
              </a:ext>
            </a:extLst>
          </p:cNvPr>
          <p:cNvGrpSpPr>
            <a:grpSpLocks/>
          </p:cNvGrpSpPr>
          <p:nvPr/>
        </p:nvGrpSpPr>
        <p:grpSpPr bwMode="auto">
          <a:xfrm>
            <a:off x="382588" y="152400"/>
            <a:ext cx="9371012" cy="2724150"/>
            <a:chOff x="192" y="144"/>
            <a:chExt cx="5800" cy="1716"/>
          </a:xfrm>
        </p:grpSpPr>
        <p:sp>
          <p:nvSpPr>
            <p:cNvPr id="32788" name="Text Box 20">
              <a:extLst>
                <a:ext uri="{FF2B5EF4-FFF2-40B4-BE49-F238E27FC236}">
                  <a16:creationId xmlns:a16="http://schemas.microsoft.com/office/drawing/2014/main" xmlns="" id="{83E2B220-C06B-4C77-9302-78F8EA4A1D0F}"/>
                </a:ext>
              </a:extLst>
            </p:cNvPr>
            <p:cNvSpPr txBox="1">
              <a:spLocks noChangeArrowheads="1"/>
            </p:cNvSpPr>
            <p:nvPr/>
          </p:nvSpPr>
          <p:spPr bwMode="auto">
            <a:xfrm>
              <a:off x="192" y="144"/>
              <a:ext cx="2704" cy="1668"/>
            </a:xfrm>
            <a:prstGeom prst="rect">
              <a:avLst/>
            </a:prstGeom>
            <a:solidFill>
              <a:srgbClr val="FFFF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A50021"/>
                  </a:solidFill>
                  <a:latin typeface="Times New Roman" panose="02020603050405020304" pitchFamily="18" charset="0"/>
                </a:rPr>
                <a:t>Phần 1: Ông đồ thời đắc ý</a:t>
              </a:r>
              <a:r>
                <a:rPr lang="en-US" altLang="en-US">
                  <a:solidFill>
                    <a:srgbClr val="A50021"/>
                  </a:solidFill>
                  <a:latin typeface="Times New Roman" panose="02020603050405020304" pitchFamily="18" charset="0"/>
                </a:rPr>
                <a:t> </a:t>
              </a:r>
            </a:p>
            <a:p>
              <a:pPr>
                <a:spcBef>
                  <a:spcPct val="50000"/>
                </a:spcBef>
              </a:pPr>
              <a:r>
                <a:rPr lang="en-US" altLang="en-US">
                  <a:latin typeface="Times New Roman" panose="02020603050405020304" pitchFamily="18" charset="0"/>
                </a:rPr>
                <a:t>- </a:t>
              </a:r>
              <a:r>
                <a:rPr lang="en-US" altLang="en-US" b="1">
                  <a:latin typeface="Times New Roman" panose="02020603050405020304" pitchFamily="18" charset="0"/>
                </a:rPr>
                <a:t>Tươi tắn của cảnh vật.</a:t>
              </a:r>
            </a:p>
            <a:p>
              <a:pPr>
                <a:spcBef>
                  <a:spcPct val="50000"/>
                </a:spcBef>
              </a:pPr>
              <a:r>
                <a:rPr lang="en-US" altLang="en-US" b="1">
                  <a:latin typeface="Times New Roman" panose="02020603050405020304" pitchFamily="18" charset="0"/>
                </a:rPr>
                <a:t>- Tươi mới của nét chữ.</a:t>
              </a:r>
            </a:p>
            <a:p>
              <a:pPr>
                <a:spcBef>
                  <a:spcPct val="50000"/>
                </a:spcBef>
                <a:buFontTx/>
                <a:buChar char="-"/>
              </a:pPr>
              <a:r>
                <a:rPr lang="en-US" altLang="en-US" b="1">
                  <a:latin typeface="Times New Roman" panose="02020603050405020304" pitchFamily="18" charset="0"/>
                </a:rPr>
                <a:t> Nồng thắm của lòng người.</a:t>
              </a:r>
            </a:p>
            <a:p>
              <a:pPr>
                <a:spcBef>
                  <a:spcPct val="50000"/>
                </a:spcBef>
                <a:buFont typeface="Wingdings" panose="05000000000000000000" pitchFamily="2" charset="2"/>
                <a:buNone/>
              </a:pPr>
              <a:endParaRPr lang="en-US" altLang="en-US" b="1">
                <a:latin typeface="Times New Roman" panose="02020603050405020304" pitchFamily="18" charset="0"/>
              </a:endParaRPr>
            </a:p>
          </p:txBody>
        </p:sp>
        <p:sp>
          <p:nvSpPr>
            <p:cNvPr id="32789" name="Text Box 21">
              <a:extLst>
                <a:ext uri="{FF2B5EF4-FFF2-40B4-BE49-F238E27FC236}">
                  <a16:creationId xmlns:a16="http://schemas.microsoft.com/office/drawing/2014/main" xmlns="" id="{BFBFD765-BD0E-407E-BD93-E32A118E84DB}"/>
                </a:ext>
              </a:extLst>
            </p:cNvPr>
            <p:cNvSpPr txBox="1">
              <a:spLocks noChangeArrowheads="1"/>
            </p:cNvSpPr>
            <p:nvPr/>
          </p:nvSpPr>
          <p:spPr bwMode="auto">
            <a:xfrm>
              <a:off x="3600" y="192"/>
              <a:ext cx="2392" cy="1668"/>
            </a:xfrm>
            <a:prstGeom prst="rect">
              <a:avLst/>
            </a:prstGeom>
            <a:solidFill>
              <a:srgbClr val="CC99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A50021"/>
                  </a:solidFill>
                  <a:latin typeface="Times New Roman" panose="02020603050405020304" pitchFamily="18" charset="0"/>
                </a:rPr>
                <a:t>Phần 2: Ông đồ thời tàn</a:t>
              </a:r>
            </a:p>
            <a:p>
              <a:pPr>
                <a:spcBef>
                  <a:spcPct val="50000"/>
                </a:spcBef>
                <a:buFontTx/>
                <a:buChar char="-"/>
              </a:pPr>
              <a:r>
                <a:rPr lang="en-US" altLang="en-US">
                  <a:latin typeface="Times New Roman" panose="02020603050405020304" pitchFamily="18" charset="0"/>
                </a:rPr>
                <a:t> </a:t>
              </a:r>
              <a:r>
                <a:rPr lang="en-US" altLang="en-US" b="1">
                  <a:latin typeface="Times New Roman" panose="02020603050405020304" pitchFamily="18" charset="0"/>
                </a:rPr>
                <a:t>Tàn úa của cảnh vật.</a:t>
              </a:r>
            </a:p>
            <a:p>
              <a:pPr>
                <a:spcBef>
                  <a:spcPct val="50000"/>
                </a:spcBef>
              </a:pPr>
              <a:r>
                <a:rPr lang="en-US" altLang="en-US" b="1">
                  <a:latin typeface="Times New Roman" panose="02020603050405020304" pitchFamily="18" charset="0"/>
                </a:rPr>
                <a:t>- Tàn ế của giấy mực.</a:t>
              </a:r>
            </a:p>
            <a:p>
              <a:pPr>
                <a:spcBef>
                  <a:spcPct val="50000"/>
                </a:spcBef>
                <a:buFontTx/>
                <a:buChar char="-"/>
              </a:pPr>
              <a:r>
                <a:rPr lang="en-US" altLang="en-US" b="1">
                  <a:latin typeface="Times New Roman" panose="02020603050405020304" pitchFamily="18" charset="0"/>
                </a:rPr>
                <a:t> Phai nhạt của lòng người.</a:t>
              </a:r>
            </a:p>
            <a:p>
              <a:pPr>
                <a:spcBef>
                  <a:spcPct val="50000"/>
                </a:spcBef>
              </a:pPr>
              <a:endParaRPr lang="en-US" altLang="en-US" b="1">
                <a:latin typeface="Times New Roman" panose="02020603050405020304" pitchFamily="18" charset="0"/>
              </a:endParaRPr>
            </a:p>
          </p:txBody>
        </p:sp>
        <p:sp>
          <p:nvSpPr>
            <p:cNvPr id="32790" name="Text Box 22">
              <a:extLst>
                <a:ext uri="{FF2B5EF4-FFF2-40B4-BE49-F238E27FC236}">
                  <a16:creationId xmlns:a16="http://schemas.microsoft.com/office/drawing/2014/main" xmlns="" id="{2B1A79AE-A3D5-4967-B856-7F2AF8DE612B}"/>
                </a:ext>
              </a:extLst>
            </p:cNvPr>
            <p:cNvSpPr txBox="1">
              <a:spLocks noChangeArrowheads="1"/>
            </p:cNvSpPr>
            <p:nvPr/>
          </p:nvSpPr>
          <p:spPr bwMode="auto">
            <a:xfrm>
              <a:off x="2996" y="1104"/>
              <a:ext cx="520" cy="4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FF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3600">
                  <a:solidFill>
                    <a:srgbClr val="FF0000"/>
                  </a:solidFill>
                </a:rPr>
                <a:t>&gt;&lt;</a:t>
              </a:r>
            </a:p>
          </p:txBody>
        </p:sp>
        <p:sp>
          <p:nvSpPr>
            <p:cNvPr id="32802" name="Text Box 34">
              <a:extLst>
                <a:ext uri="{FF2B5EF4-FFF2-40B4-BE49-F238E27FC236}">
                  <a16:creationId xmlns:a16="http://schemas.microsoft.com/office/drawing/2014/main" xmlns="" id="{6A63F39B-C950-4542-8DEF-433DC1FDC7A5}"/>
                </a:ext>
              </a:extLst>
            </p:cNvPr>
            <p:cNvSpPr txBox="1">
              <a:spLocks noChangeArrowheads="1"/>
            </p:cNvSpPr>
            <p:nvPr/>
          </p:nvSpPr>
          <p:spPr bwMode="auto">
            <a:xfrm>
              <a:off x="2928" y="672"/>
              <a:ext cx="672" cy="4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1800" b="1">
                  <a:solidFill>
                    <a:srgbClr val="FF0000"/>
                  </a:solidFill>
                </a:rPr>
                <a:t>Tương phản</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2800"/>
                                        </p:tgtEl>
                                        <p:attrNameLst>
                                          <p:attrName>style.visibility</p:attrName>
                                        </p:attrNameLst>
                                      </p:cBhvr>
                                      <p:to>
                                        <p:strVal val="visible"/>
                                      </p:to>
                                    </p:set>
                                    <p:anim calcmode="lin" valueType="num">
                                      <p:cBhvr additive="base">
                                        <p:cTn id="7" dur="500" fill="hold"/>
                                        <p:tgtEl>
                                          <p:spTgt spid="32800"/>
                                        </p:tgtEl>
                                        <p:attrNameLst>
                                          <p:attrName>ppt_x</p:attrName>
                                        </p:attrNameLst>
                                      </p:cBhvr>
                                      <p:tavLst>
                                        <p:tav tm="0">
                                          <p:val>
                                            <p:strVal val="#ppt_x"/>
                                          </p:val>
                                        </p:tav>
                                        <p:tav tm="100000">
                                          <p:val>
                                            <p:strVal val="#ppt_x"/>
                                          </p:val>
                                        </p:tav>
                                      </p:tavLst>
                                    </p:anim>
                                    <p:anim calcmode="lin" valueType="num">
                                      <p:cBhvr additive="base">
                                        <p:cTn id="8" dur="500" fill="hold"/>
                                        <p:tgtEl>
                                          <p:spTgt spid="328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Line 5"/>
          <p:cNvSpPr>
            <a:spLocks noChangeShapeType="1"/>
          </p:cNvSpPr>
          <p:nvPr/>
        </p:nvSpPr>
        <p:spPr bwMode="auto">
          <a:xfrm>
            <a:off x="5613400" y="1524000"/>
            <a:ext cx="82550" cy="5562600"/>
          </a:xfrm>
          <a:prstGeom prst="line">
            <a:avLst/>
          </a:prstGeom>
          <a:noFill/>
          <a:ln w="9525">
            <a:solidFill>
              <a:schemeClr val="accent2"/>
            </a:solidFill>
            <a:round/>
            <a:headEnd/>
            <a:tailEnd/>
          </a:ln>
        </p:spPr>
        <p:txBody>
          <a:bodyPr/>
          <a:lstStyle/>
          <a:p>
            <a:endParaRPr lang="en-US"/>
          </a:p>
        </p:txBody>
      </p:sp>
      <p:sp>
        <p:nvSpPr>
          <p:cNvPr id="22534" name="Text Box 6"/>
          <p:cNvSpPr txBox="1">
            <a:spLocks noChangeArrowheads="1"/>
          </p:cNvSpPr>
          <p:nvPr/>
        </p:nvSpPr>
        <p:spPr bwMode="auto">
          <a:xfrm>
            <a:off x="41275" y="1524001"/>
            <a:ext cx="5613400" cy="2123658"/>
          </a:xfrm>
          <a:prstGeom prst="rect">
            <a:avLst/>
          </a:prstGeom>
          <a:noFill/>
          <a:ln w="9525">
            <a:noFill/>
            <a:miter lim="800000"/>
            <a:headEnd/>
            <a:tailEnd/>
          </a:ln>
        </p:spPr>
        <p:txBody>
          <a:bodyPr>
            <a:spAutoFit/>
          </a:bodyPr>
          <a:lstStyle/>
          <a:p>
            <a:pPr>
              <a:spcBef>
                <a:spcPct val="50000"/>
              </a:spcBef>
            </a:pPr>
            <a:r>
              <a:rPr lang="en-US" sz="2200" b="1">
                <a:solidFill>
                  <a:srgbClr val="FF0000"/>
                </a:solidFill>
                <a:latin typeface="Times New Roman" pitchFamily="18" charset="0"/>
                <a:cs typeface="Times New Roman" pitchFamily="18" charset="0"/>
                <a:sym typeface="Wingdings" pitchFamily="2" charset="2"/>
              </a:rPr>
              <a:t>  </a:t>
            </a:r>
            <a:r>
              <a:rPr lang="en-US" sz="2200" b="1">
                <a:solidFill>
                  <a:schemeClr val="hlink"/>
                </a:solidFill>
                <a:latin typeface="Times New Roman" pitchFamily="18" charset="0"/>
                <a:cs typeface="Times New Roman" pitchFamily="18" charset="0"/>
              </a:rPr>
              <a:t>- Câu thơ thấm đượm nỗi buồn xa vắng. </a:t>
            </a:r>
          </a:p>
          <a:p>
            <a:pPr>
              <a:buFontTx/>
              <a:buChar char="-"/>
            </a:pPr>
            <a:r>
              <a:rPr lang="en-US" sz="2200" b="1">
                <a:solidFill>
                  <a:schemeClr val="hlink"/>
                </a:solidFill>
                <a:latin typeface="Times New Roman" pitchFamily="18" charset="0"/>
                <a:cs typeface="Times New Roman" pitchFamily="18" charset="0"/>
              </a:rPr>
              <a:t> Nghệ thuật:   </a:t>
            </a:r>
          </a:p>
          <a:p>
            <a:r>
              <a:rPr lang="en-US" sz="2200" b="1">
                <a:solidFill>
                  <a:schemeClr val="hlink"/>
                </a:solidFill>
                <a:latin typeface="Times New Roman" pitchFamily="18" charset="0"/>
                <a:cs typeface="Times New Roman" pitchFamily="18" charset="0"/>
              </a:rPr>
              <a:t>     + Câu hỏi tu từ -&gt; sự hụt hẫng, xót xa </a:t>
            </a:r>
          </a:p>
          <a:p>
            <a:r>
              <a:rPr lang="en-US" sz="2200" b="1">
                <a:solidFill>
                  <a:schemeClr val="hlink"/>
                </a:solidFill>
                <a:latin typeface="Times New Roman" pitchFamily="18" charset="0"/>
                <a:cs typeface="Times New Roman" pitchFamily="18" charset="0"/>
              </a:rPr>
              <a:t>     + Tương phản đối lập</a:t>
            </a:r>
          </a:p>
          <a:p>
            <a:r>
              <a:rPr lang="en-US" sz="2200" b="1">
                <a:solidFill>
                  <a:schemeClr val="hlink"/>
                </a:solidFill>
                <a:latin typeface="Times New Roman" pitchFamily="18" charset="0"/>
                <a:cs typeface="Times New Roman" pitchFamily="18" charset="0"/>
              </a:rPr>
              <a:t>     + Nhân hóa =&gt; Nỗi cô đơn hiu hắt, nỗi buồn xót xa thấm vào cảnh vật.</a:t>
            </a:r>
          </a:p>
        </p:txBody>
      </p:sp>
      <p:sp>
        <p:nvSpPr>
          <p:cNvPr id="18" name="Cloud Callout 17"/>
          <p:cNvSpPr>
            <a:spLocks noChangeArrowheads="1"/>
          </p:cNvSpPr>
          <p:nvPr/>
        </p:nvSpPr>
        <p:spPr bwMode="auto">
          <a:xfrm>
            <a:off x="5530850" y="1219200"/>
            <a:ext cx="4375150" cy="3886200"/>
          </a:xfrm>
          <a:prstGeom prst="cloudCallout">
            <a:avLst>
              <a:gd name="adj1" fmla="val -51532"/>
              <a:gd name="adj2" fmla="val 65157"/>
            </a:avLst>
          </a:prstGeom>
          <a:solidFill>
            <a:schemeClr val="tx2"/>
          </a:solidFill>
          <a:ln w="25400" algn="ctr">
            <a:solidFill>
              <a:srgbClr val="FF0000"/>
            </a:solidFill>
            <a:round/>
            <a:headEnd/>
            <a:tailEnd/>
          </a:ln>
        </p:spPr>
        <p:txBody>
          <a:bodyPr anchor="ctr"/>
          <a:lstStyle/>
          <a:p>
            <a:pPr algn="ctr"/>
            <a:r>
              <a:rPr lang="en-US" sz="2000" b="1">
                <a:solidFill>
                  <a:schemeClr val="bg1"/>
                </a:solidFill>
                <a:latin typeface="Arial" charset="0"/>
              </a:rPr>
              <a:t>Qua những hình ảnh nghệ thuật đặc sắc trên tác giả đã khắc họa lên hình ảnh ông đồ thời hiện tại như thế nào?</a:t>
            </a:r>
          </a:p>
        </p:txBody>
      </p:sp>
      <p:sp>
        <p:nvSpPr>
          <p:cNvPr id="26" name="Rectangle 25"/>
          <p:cNvSpPr>
            <a:spLocks noChangeArrowheads="1"/>
          </p:cNvSpPr>
          <p:nvPr/>
        </p:nvSpPr>
        <p:spPr bwMode="auto">
          <a:xfrm>
            <a:off x="577850" y="4657726"/>
            <a:ext cx="460904" cy="461665"/>
          </a:xfrm>
          <a:prstGeom prst="rect">
            <a:avLst/>
          </a:prstGeom>
          <a:noFill/>
          <a:ln w="9525">
            <a:noFill/>
            <a:miter lim="800000"/>
            <a:headEnd/>
            <a:tailEnd/>
          </a:ln>
        </p:spPr>
        <p:txBody>
          <a:bodyPr>
            <a:spAutoFit/>
          </a:bodyPr>
          <a:lstStyle/>
          <a:p>
            <a:endParaRPr lang="en-US">
              <a:latin typeface="Calibri" pitchFamily="34" charset="0"/>
            </a:endParaRPr>
          </a:p>
        </p:txBody>
      </p:sp>
      <p:sp>
        <p:nvSpPr>
          <p:cNvPr id="27654" name="AutoShape 26"/>
          <p:cNvSpPr>
            <a:spLocks noChangeArrowheads="1"/>
          </p:cNvSpPr>
          <p:nvPr/>
        </p:nvSpPr>
        <p:spPr bwMode="auto">
          <a:xfrm>
            <a:off x="577850" y="533401"/>
            <a:ext cx="3689350" cy="830264"/>
          </a:xfrm>
          <a:prstGeom prst="roundRect">
            <a:avLst>
              <a:gd name="adj" fmla="val 16667"/>
            </a:avLst>
          </a:prstGeom>
          <a:solidFill>
            <a:srgbClr val="3333CC"/>
          </a:solidFill>
          <a:ln w="9525">
            <a:noFill/>
            <a:round/>
            <a:headEnd/>
            <a:tailEnd/>
          </a:ln>
          <a:effectLst>
            <a:prstShdw prst="shdw17" dist="52363" dir="15357825">
              <a:srgbClr val="FF0000"/>
            </a:prstShdw>
          </a:effectLst>
        </p:spPr>
        <p:txBody>
          <a:bodyPr wrap="none" tIns="0" rIns="0" bIns="0" anchor="ctr"/>
          <a:lstStyle/>
          <a:p>
            <a:r>
              <a:rPr lang="en-US" sz="2800" b="1" dirty="0" smtClean="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Khổ</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thơ</a:t>
            </a:r>
            <a:r>
              <a:rPr lang="en-US" sz="2800" b="1" dirty="0">
                <a:solidFill>
                  <a:schemeClr val="bg1"/>
                </a:solidFill>
                <a:latin typeface="Times New Roman" pitchFamily="18" charset="0"/>
                <a:cs typeface="Times New Roman" pitchFamily="18" charset="0"/>
              </a:rPr>
              <a:t> 3 - 4</a:t>
            </a:r>
          </a:p>
        </p:txBody>
      </p:sp>
      <p:sp>
        <p:nvSpPr>
          <p:cNvPr id="11" name="Rectangle 10"/>
          <p:cNvSpPr>
            <a:spLocks noChangeArrowheads="1"/>
          </p:cNvSpPr>
          <p:nvPr/>
        </p:nvSpPr>
        <p:spPr bwMode="auto">
          <a:xfrm>
            <a:off x="41275" y="4306889"/>
            <a:ext cx="4953000" cy="769937"/>
          </a:xfrm>
          <a:prstGeom prst="rect">
            <a:avLst/>
          </a:prstGeom>
          <a:noFill/>
          <a:ln w="9525">
            <a:noFill/>
            <a:miter lim="800000"/>
            <a:headEnd/>
            <a:tailEnd/>
          </a:ln>
        </p:spPr>
        <p:txBody>
          <a:bodyPr>
            <a:spAutoFit/>
          </a:bodyPr>
          <a:lstStyle/>
          <a:p>
            <a:r>
              <a:rPr lang="en-US" sz="2200" b="1">
                <a:solidFill>
                  <a:srgbClr val="1414FA"/>
                </a:solidFill>
                <a:latin typeface="Times New Roman" pitchFamily="18" charset="0"/>
                <a:cs typeface="Times New Roman" pitchFamily="18" charset="0"/>
              </a:rPr>
              <a:t>+ </a:t>
            </a:r>
            <a:r>
              <a:rPr lang="en-US" sz="2200" b="1" i="1">
                <a:solidFill>
                  <a:srgbClr val="1414FA"/>
                </a:solidFill>
                <a:latin typeface="Times New Roman" pitchFamily="18" charset="0"/>
                <a:cs typeface="Times New Roman" pitchFamily="18" charset="0"/>
              </a:rPr>
              <a:t>“Lá vàng”:</a:t>
            </a:r>
            <a:r>
              <a:rPr lang="en-US" sz="2200" b="1">
                <a:solidFill>
                  <a:srgbClr val="1414FA"/>
                </a:solidFill>
                <a:latin typeface="Times New Roman" pitchFamily="18" charset="0"/>
                <a:cs typeface="Times New Roman" pitchFamily="18" charset="0"/>
              </a:rPr>
              <a:t> tàn tạ </a:t>
            </a:r>
          </a:p>
          <a:p>
            <a:r>
              <a:rPr lang="en-US" sz="2200" b="1" i="1">
                <a:solidFill>
                  <a:srgbClr val="1414FA"/>
                </a:solidFill>
                <a:latin typeface="Times New Roman" pitchFamily="18" charset="0"/>
                <a:cs typeface="Times New Roman" pitchFamily="18" charset="0"/>
              </a:rPr>
              <a:t>+ “Mưa bụi”:</a:t>
            </a:r>
            <a:r>
              <a:rPr lang="en-US" sz="2200" b="1">
                <a:solidFill>
                  <a:srgbClr val="1414FA"/>
                </a:solidFill>
                <a:latin typeface="Times New Roman" pitchFamily="18" charset="0"/>
                <a:cs typeface="Times New Roman" pitchFamily="18" charset="0"/>
              </a:rPr>
              <a:t>ảm đạm, thê lương</a:t>
            </a:r>
          </a:p>
        </p:txBody>
      </p:sp>
      <p:sp>
        <p:nvSpPr>
          <p:cNvPr id="12" name="AutoShape 7"/>
          <p:cNvSpPr>
            <a:spLocks/>
          </p:cNvSpPr>
          <p:nvPr/>
        </p:nvSpPr>
        <p:spPr bwMode="auto">
          <a:xfrm>
            <a:off x="4332156" y="4432301"/>
            <a:ext cx="177138" cy="582613"/>
          </a:xfrm>
          <a:prstGeom prst="rightBrace">
            <a:avLst>
              <a:gd name="adj1" fmla="val 61117"/>
              <a:gd name="adj2" fmla="val 50000"/>
            </a:avLst>
          </a:prstGeom>
          <a:noFill/>
          <a:ln w="28575">
            <a:solidFill>
              <a:schemeClr val="accent2"/>
            </a:solidFill>
            <a:round/>
            <a:headEnd/>
            <a:tailEnd/>
          </a:ln>
        </p:spPr>
        <p:txBody>
          <a:bodyPr wrap="none" anchor="ctr"/>
          <a:lstStyle/>
          <a:p>
            <a:endParaRPr lang="en-US">
              <a:solidFill>
                <a:srgbClr val="1414FA"/>
              </a:solidFill>
              <a:latin typeface="Calibri" pitchFamily="34" charset="0"/>
            </a:endParaRPr>
          </a:p>
        </p:txBody>
      </p:sp>
      <p:sp>
        <p:nvSpPr>
          <p:cNvPr id="13" name="Rectangle 12"/>
          <p:cNvSpPr>
            <a:spLocks noChangeArrowheads="1"/>
          </p:cNvSpPr>
          <p:nvPr/>
        </p:nvSpPr>
        <p:spPr bwMode="auto">
          <a:xfrm>
            <a:off x="4375150" y="4305300"/>
            <a:ext cx="1238250" cy="1016000"/>
          </a:xfrm>
          <a:prstGeom prst="rect">
            <a:avLst/>
          </a:prstGeom>
          <a:noFill/>
          <a:ln w="9525">
            <a:noFill/>
            <a:miter lim="800000"/>
            <a:headEnd/>
            <a:tailEnd/>
          </a:ln>
        </p:spPr>
        <p:txBody>
          <a:bodyPr>
            <a:spAutoFit/>
          </a:bodyPr>
          <a:lstStyle/>
          <a:p>
            <a:pPr algn="ctr">
              <a:spcBef>
                <a:spcPct val="50000"/>
              </a:spcBef>
            </a:pPr>
            <a:r>
              <a:rPr lang="en-US" sz="2000" b="1">
                <a:solidFill>
                  <a:srgbClr val="1414FA"/>
                </a:solidFill>
                <a:latin typeface="Times New Roman" pitchFamily="18" charset="0"/>
                <a:cs typeface="Times New Roman" pitchFamily="18" charset="0"/>
              </a:rPr>
              <a:t>Ẩn dụ, tả cảnh ngụ tình</a:t>
            </a:r>
          </a:p>
        </p:txBody>
      </p:sp>
      <p:sp>
        <p:nvSpPr>
          <p:cNvPr id="14" name="Rectangle 13"/>
          <p:cNvSpPr>
            <a:spLocks noChangeArrowheads="1"/>
          </p:cNvSpPr>
          <p:nvPr/>
        </p:nvSpPr>
        <p:spPr bwMode="auto">
          <a:xfrm>
            <a:off x="70512" y="5410200"/>
            <a:ext cx="4953000" cy="769938"/>
          </a:xfrm>
          <a:prstGeom prst="rect">
            <a:avLst/>
          </a:prstGeom>
          <a:noFill/>
          <a:ln w="9525">
            <a:noFill/>
            <a:miter lim="800000"/>
            <a:headEnd/>
            <a:tailEnd/>
          </a:ln>
        </p:spPr>
        <p:txBody>
          <a:bodyPr>
            <a:spAutoFit/>
          </a:bodyPr>
          <a:lstStyle/>
          <a:p>
            <a:r>
              <a:rPr lang="en-US" sz="2200" b="1">
                <a:solidFill>
                  <a:srgbClr val="1414FA"/>
                </a:solidFill>
                <a:latin typeface="Times New Roman" pitchFamily="18" charset="0"/>
                <a:cs typeface="Times New Roman" pitchFamily="18" charset="0"/>
              </a:rPr>
              <a:t>=&gt; Nền Nho học suy tàn, ông đồ hiện lên hết sức đáng thương.</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2534">
                                            <p:txEl>
                                              <p:pRg st="0" end="0"/>
                                            </p:txEl>
                                          </p:spTgt>
                                        </p:tgtEl>
                                        <p:attrNameLst>
                                          <p:attrName>style.visibility</p:attrName>
                                        </p:attrNameLst>
                                      </p:cBhvr>
                                      <p:to>
                                        <p:strVal val="visible"/>
                                      </p:to>
                                    </p:set>
                                    <p:animEffect transition="in" filter="blinds(horizontal)">
                                      <p:cBhvr>
                                        <p:cTn id="12" dur="500"/>
                                        <p:tgtEl>
                                          <p:spTgt spid="2253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2534">
                                            <p:txEl>
                                              <p:pRg st="1" end="1"/>
                                            </p:txEl>
                                          </p:spTgt>
                                        </p:tgtEl>
                                        <p:attrNameLst>
                                          <p:attrName>style.visibility</p:attrName>
                                        </p:attrNameLst>
                                      </p:cBhvr>
                                      <p:to>
                                        <p:strVal val="visible"/>
                                      </p:to>
                                    </p:set>
                                    <p:animEffect transition="in" filter="blinds(horizontal)">
                                      <p:cBhvr>
                                        <p:cTn id="17" dur="500"/>
                                        <p:tgtEl>
                                          <p:spTgt spid="22534">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2534">
                                            <p:txEl>
                                              <p:pRg st="2" end="2"/>
                                            </p:txEl>
                                          </p:spTgt>
                                        </p:tgtEl>
                                        <p:attrNameLst>
                                          <p:attrName>style.visibility</p:attrName>
                                        </p:attrNameLst>
                                      </p:cBhvr>
                                      <p:to>
                                        <p:strVal val="visible"/>
                                      </p:to>
                                    </p:set>
                                    <p:animEffect transition="in" filter="blinds(horizontal)">
                                      <p:cBhvr>
                                        <p:cTn id="22" dur="500"/>
                                        <p:tgtEl>
                                          <p:spTgt spid="22534">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22534">
                                            <p:txEl>
                                              <p:pRg st="3" end="3"/>
                                            </p:txEl>
                                          </p:spTgt>
                                        </p:tgtEl>
                                        <p:attrNameLst>
                                          <p:attrName>style.visibility</p:attrName>
                                        </p:attrNameLst>
                                      </p:cBhvr>
                                      <p:to>
                                        <p:strVal val="visible"/>
                                      </p:to>
                                    </p:set>
                                    <p:animEffect transition="in" filter="blinds(horizontal)">
                                      <p:cBhvr>
                                        <p:cTn id="27" dur="500"/>
                                        <p:tgtEl>
                                          <p:spTgt spid="22534">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22534">
                                            <p:txEl>
                                              <p:pRg st="4" end="4"/>
                                            </p:txEl>
                                          </p:spTgt>
                                        </p:tgtEl>
                                        <p:attrNameLst>
                                          <p:attrName>style.visibility</p:attrName>
                                        </p:attrNameLst>
                                      </p:cBhvr>
                                      <p:to>
                                        <p:strVal val="visible"/>
                                      </p:to>
                                    </p:set>
                                    <p:animEffect transition="in" filter="blinds(horizontal)">
                                      <p:cBhvr>
                                        <p:cTn id="32" dur="500"/>
                                        <p:tgtEl>
                                          <p:spTgt spid="22534">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ox(in)">
                                      <p:cBhvr>
                                        <p:cTn id="42" dur="500"/>
                                        <p:tgtEl>
                                          <p:spTgt spid="12"/>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linds(horizontal)">
                                      <p:cBhvr>
                                        <p:cTn id="45" dur="500"/>
                                        <p:tgtEl>
                                          <p:spTgt spid="13"/>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blinds(horizontal)">
                                      <p:cBhvr>
                                        <p:cTn id="50" dur="500"/>
                                        <p:tgtEl>
                                          <p:spTgt spid="18"/>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4" presetClass="exit" presetSubtype="16" fill="hold" grpId="1" nodeType="clickEffect">
                                  <p:stCondLst>
                                    <p:cond delay="0"/>
                                  </p:stCondLst>
                                  <p:childTnLst>
                                    <p:animEffect transition="out" filter="box(in)">
                                      <p:cBhvr>
                                        <p:cTn id="54" dur="500"/>
                                        <p:tgtEl>
                                          <p:spTgt spid="18"/>
                                        </p:tgtEl>
                                      </p:cBhvr>
                                    </p:animEffect>
                                    <p:set>
                                      <p:cBhvr>
                                        <p:cTn id="55" dur="1" fill="hold">
                                          <p:stCondLst>
                                            <p:cond delay="499"/>
                                          </p:stCondLst>
                                        </p:cTn>
                                        <p:tgtEl>
                                          <p:spTgt spid="18"/>
                                        </p:tgtEl>
                                        <p:attrNameLst>
                                          <p:attrName>style.visibility</p:attrName>
                                        </p:attrNameLst>
                                      </p:cBhvr>
                                      <p:to>
                                        <p:strVal val="hidden"/>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blinds(horizontal)">
                                      <p:cBhvr>
                                        <p:cTn id="6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6" grpId="0"/>
      <p:bldP spid="11" grpId="0"/>
      <p:bldP spid="12" grpId="0" animBg="1"/>
      <p:bldP spid="13" grpId="0"/>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Line 6"/>
          <p:cNvSpPr>
            <a:spLocks noChangeShapeType="1"/>
          </p:cNvSpPr>
          <p:nvPr/>
        </p:nvSpPr>
        <p:spPr bwMode="auto">
          <a:xfrm>
            <a:off x="5200650" y="1066800"/>
            <a:ext cx="0" cy="5562600"/>
          </a:xfrm>
          <a:prstGeom prst="line">
            <a:avLst/>
          </a:prstGeom>
          <a:noFill/>
          <a:ln w="9525">
            <a:solidFill>
              <a:schemeClr val="accent2"/>
            </a:solidFill>
            <a:round/>
            <a:headEnd/>
            <a:tailEnd/>
          </a:ln>
        </p:spPr>
        <p:txBody>
          <a:bodyPr/>
          <a:lstStyle/>
          <a:p>
            <a:endParaRPr lang="en-US"/>
          </a:p>
        </p:txBody>
      </p:sp>
      <p:sp>
        <p:nvSpPr>
          <p:cNvPr id="23568" name="Text Box 16"/>
          <p:cNvSpPr txBox="1">
            <a:spLocks noChangeArrowheads="1"/>
          </p:cNvSpPr>
          <p:nvPr/>
        </p:nvSpPr>
        <p:spPr bwMode="auto">
          <a:xfrm>
            <a:off x="5384668" y="1147763"/>
            <a:ext cx="4127500" cy="4893647"/>
          </a:xfrm>
          <a:prstGeom prst="rect">
            <a:avLst/>
          </a:prstGeom>
          <a:noFill/>
          <a:ln w="9525">
            <a:noFill/>
            <a:miter lim="800000"/>
            <a:headEnd/>
            <a:tailEnd/>
          </a:ln>
        </p:spPr>
        <p:txBody>
          <a:bodyPr>
            <a:spAutoFit/>
          </a:bodyPr>
          <a:lstStyle/>
          <a:p>
            <a:pPr>
              <a:spcBef>
                <a:spcPct val="50000"/>
              </a:spcBef>
            </a:pPr>
            <a:r>
              <a:rPr lang="en-US" sz="2400" b="1">
                <a:solidFill>
                  <a:srgbClr val="000099"/>
                </a:solidFill>
                <a:latin typeface="Times New Roman" pitchFamily="18" charset="0"/>
                <a:cs typeface="Times New Roman" pitchFamily="18" charset="0"/>
              </a:rPr>
              <a:t>Mỗi n</a:t>
            </a:r>
            <a:r>
              <a:rPr lang="vi-VN" sz="2400" b="1">
                <a:solidFill>
                  <a:srgbClr val="000099"/>
                </a:solidFill>
                <a:latin typeface="Times New Roman" pitchFamily="18" charset="0"/>
                <a:cs typeface="Times New Roman" pitchFamily="18" charset="0"/>
              </a:rPr>
              <a:t>ă</a:t>
            </a:r>
            <a:r>
              <a:rPr lang="en-US" sz="2400" b="1">
                <a:solidFill>
                  <a:srgbClr val="000099"/>
                </a:solidFill>
                <a:latin typeface="Times New Roman" pitchFamily="18" charset="0"/>
                <a:cs typeface="Times New Roman" pitchFamily="18" charset="0"/>
              </a:rPr>
              <a:t>m hoa </a:t>
            </a:r>
            <a:r>
              <a:rPr lang="vi-VN" sz="2400" b="1">
                <a:solidFill>
                  <a:srgbClr val="000099"/>
                </a:solidFill>
                <a:latin typeface="Times New Roman" pitchFamily="18" charset="0"/>
                <a:cs typeface="Times New Roman" pitchFamily="18" charset="0"/>
              </a:rPr>
              <a:t>đào</a:t>
            </a:r>
            <a:r>
              <a:rPr lang="en-US" sz="2400" b="1">
                <a:solidFill>
                  <a:srgbClr val="000099"/>
                </a:solidFill>
                <a:latin typeface="Times New Roman" pitchFamily="18" charset="0"/>
                <a:cs typeface="Times New Roman" pitchFamily="18" charset="0"/>
              </a:rPr>
              <a:t> nở</a:t>
            </a:r>
          </a:p>
          <a:p>
            <a:pPr>
              <a:spcBef>
                <a:spcPct val="50000"/>
              </a:spcBef>
            </a:pPr>
            <a:r>
              <a:rPr lang="en-US" sz="2400" b="1">
                <a:solidFill>
                  <a:srgbClr val="000099"/>
                </a:solidFill>
                <a:latin typeface="Times New Roman" pitchFamily="18" charset="0"/>
                <a:cs typeface="Times New Roman" pitchFamily="18" charset="0"/>
              </a:rPr>
              <a:t>Lại thấy ông </a:t>
            </a:r>
            <a:r>
              <a:rPr lang="vi-VN" sz="2400" b="1">
                <a:solidFill>
                  <a:srgbClr val="000099"/>
                </a:solidFill>
                <a:latin typeface="Times New Roman" pitchFamily="18" charset="0"/>
                <a:cs typeface="Times New Roman" pitchFamily="18" charset="0"/>
              </a:rPr>
              <a:t>đồ</a:t>
            </a:r>
            <a:r>
              <a:rPr lang="en-US" sz="2400" b="1">
                <a:solidFill>
                  <a:srgbClr val="000099"/>
                </a:solidFill>
                <a:latin typeface="Times New Roman" pitchFamily="18" charset="0"/>
                <a:cs typeface="Times New Roman" pitchFamily="18" charset="0"/>
              </a:rPr>
              <a:t> già </a:t>
            </a:r>
          </a:p>
          <a:p>
            <a:pPr>
              <a:spcBef>
                <a:spcPct val="50000"/>
              </a:spcBef>
            </a:pPr>
            <a:r>
              <a:rPr lang="en-US" sz="2400" b="1">
                <a:solidFill>
                  <a:srgbClr val="000099"/>
                </a:solidFill>
                <a:latin typeface="Times New Roman" pitchFamily="18" charset="0"/>
                <a:cs typeface="Times New Roman" pitchFamily="18" charset="0"/>
              </a:rPr>
              <a:t>Bày mực tàu giấy </a:t>
            </a:r>
            <a:r>
              <a:rPr lang="vi-VN" sz="2400" b="1">
                <a:solidFill>
                  <a:srgbClr val="000099"/>
                </a:solidFill>
                <a:latin typeface="Times New Roman" pitchFamily="18" charset="0"/>
                <a:cs typeface="Times New Roman" pitchFamily="18" charset="0"/>
              </a:rPr>
              <a:t>đỏ</a:t>
            </a:r>
            <a:endParaRPr lang="en-US" sz="2400" b="1">
              <a:solidFill>
                <a:srgbClr val="000099"/>
              </a:solidFill>
              <a:latin typeface="Times New Roman" pitchFamily="18" charset="0"/>
              <a:cs typeface="Times New Roman" pitchFamily="18" charset="0"/>
            </a:endParaRPr>
          </a:p>
          <a:p>
            <a:pPr>
              <a:spcBef>
                <a:spcPct val="50000"/>
              </a:spcBef>
            </a:pPr>
            <a:r>
              <a:rPr lang="en-US" sz="2400" b="1">
                <a:solidFill>
                  <a:srgbClr val="000099"/>
                </a:solidFill>
                <a:latin typeface="Times New Roman" pitchFamily="18" charset="0"/>
                <a:cs typeface="Times New Roman" pitchFamily="18" charset="0"/>
              </a:rPr>
              <a:t>Bên phố </a:t>
            </a:r>
            <a:r>
              <a:rPr lang="vi-VN" sz="2400" b="1">
                <a:solidFill>
                  <a:srgbClr val="000099"/>
                </a:solidFill>
                <a:latin typeface="Times New Roman" pitchFamily="18" charset="0"/>
                <a:cs typeface="Times New Roman" pitchFamily="18" charset="0"/>
              </a:rPr>
              <a:t>đô</a:t>
            </a:r>
            <a:r>
              <a:rPr lang="en-US" sz="2400" b="1">
                <a:solidFill>
                  <a:srgbClr val="000099"/>
                </a:solidFill>
                <a:latin typeface="Times New Roman" pitchFamily="18" charset="0"/>
                <a:cs typeface="Times New Roman" pitchFamily="18" charset="0"/>
              </a:rPr>
              <a:t>ng ng</a:t>
            </a:r>
            <a:r>
              <a:rPr lang="vi-VN" sz="2400" b="1">
                <a:solidFill>
                  <a:srgbClr val="000099"/>
                </a:solidFill>
                <a:latin typeface="Times New Roman" pitchFamily="18" charset="0"/>
                <a:cs typeface="Times New Roman" pitchFamily="18" charset="0"/>
              </a:rPr>
              <a:t>ười</a:t>
            </a:r>
            <a:r>
              <a:rPr lang="en-US" sz="2400" b="1">
                <a:solidFill>
                  <a:srgbClr val="000099"/>
                </a:solidFill>
                <a:latin typeface="Times New Roman" pitchFamily="18" charset="0"/>
                <a:cs typeface="Times New Roman" pitchFamily="18" charset="0"/>
              </a:rPr>
              <a:t> qua .</a:t>
            </a:r>
          </a:p>
          <a:p>
            <a:pPr>
              <a:spcBef>
                <a:spcPct val="50000"/>
              </a:spcBef>
            </a:pPr>
            <a:r>
              <a:rPr lang="en-US" sz="2400" b="1">
                <a:solidFill>
                  <a:srgbClr val="000000"/>
                </a:solidFill>
                <a:latin typeface="Times New Roman" pitchFamily="18" charset="0"/>
                <a:cs typeface="Times New Roman" pitchFamily="18" charset="0"/>
              </a:rPr>
              <a:t>Năm nay đào lại nở,</a:t>
            </a:r>
          </a:p>
          <a:p>
            <a:pPr>
              <a:spcBef>
                <a:spcPct val="50000"/>
              </a:spcBef>
            </a:pPr>
            <a:r>
              <a:rPr lang="en-US" sz="2400" b="1">
                <a:solidFill>
                  <a:srgbClr val="000000"/>
                </a:solidFill>
                <a:latin typeface="Times New Roman" pitchFamily="18" charset="0"/>
                <a:cs typeface="Times New Roman" pitchFamily="18" charset="0"/>
              </a:rPr>
              <a:t>Không thấy ông đồ xưa.</a:t>
            </a:r>
          </a:p>
          <a:p>
            <a:pPr>
              <a:spcBef>
                <a:spcPct val="50000"/>
              </a:spcBef>
            </a:pPr>
            <a:r>
              <a:rPr lang="en-US" sz="2400" b="1">
                <a:solidFill>
                  <a:srgbClr val="000000"/>
                </a:solidFill>
                <a:latin typeface="Times New Roman" pitchFamily="18" charset="0"/>
                <a:cs typeface="Times New Roman" pitchFamily="18" charset="0"/>
              </a:rPr>
              <a:t>Những người muôn năm cũ</a:t>
            </a:r>
          </a:p>
          <a:p>
            <a:pPr>
              <a:spcBef>
                <a:spcPct val="50000"/>
              </a:spcBef>
            </a:pPr>
            <a:r>
              <a:rPr lang="en-US" sz="2400" b="1">
                <a:solidFill>
                  <a:srgbClr val="000000"/>
                </a:solidFill>
                <a:latin typeface="Times New Roman" pitchFamily="18" charset="0"/>
                <a:cs typeface="Times New Roman" pitchFamily="18" charset="0"/>
              </a:rPr>
              <a:t>Hồn ở đâu bây giờ?</a:t>
            </a:r>
            <a:endParaRPr lang="en-US" sz="2400" b="1">
              <a:solidFill>
                <a:srgbClr val="000000"/>
              </a:solidFill>
              <a:latin typeface="Arial" charset="0"/>
            </a:endParaRPr>
          </a:p>
          <a:p>
            <a:pPr>
              <a:spcBef>
                <a:spcPct val="50000"/>
              </a:spcBef>
            </a:pPr>
            <a:endParaRPr lang="en-US" b="1">
              <a:solidFill>
                <a:srgbClr val="000099"/>
              </a:solidFill>
              <a:latin typeface="Times New Roman" pitchFamily="18" charset="0"/>
              <a:cs typeface="Times New Roman" pitchFamily="18" charset="0"/>
            </a:endParaRPr>
          </a:p>
        </p:txBody>
      </p:sp>
      <p:sp>
        <p:nvSpPr>
          <p:cNvPr id="28676" name="Text Box 16"/>
          <p:cNvSpPr txBox="1">
            <a:spLocks noChangeArrowheads="1"/>
          </p:cNvSpPr>
          <p:nvPr/>
        </p:nvSpPr>
        <p:spPr bwMode="auto">
          <a:xfrm>
            <a:off x="5365750" y="1371601"/>
            <a:ext cx="4044950" cy="1015663"/>
          </a:xfrm>
          <a:prstGeom prst="rect">
            <a:avLst/>
          </a:prstGeom>
          <a:noFill/>
          <a:ln w="9525">
            <a:noFill/>
            <a:miter lim="800000"/>
            <a:headEnd/>
            <a:tailEnd/>
          </a:ln>
        </p:spPr>
        <p:txBody>
          <a:bodyPr>
            <a:spAutoFit/>
          </a:bodyPr>
          <a:lstStyle/>
          <a:p>
            <a:pPr>
              <a:spcBef>
                <a:spcPct val="50000"/>
              </a:spcBef>
            </a:pPr>
            <a:r>
              <a:rPr lang="en-US" b="1">
                <a:solidFill>
                  <a:srgbClr val="000099"/>
                </a:solidFill>
                <a:latin typeface="Times New Roman" pitchFamily="18" charset="0"/>
                <a:cs typeface="Times New Roman" pitchFamily="18" charset="0"/>
              </a:rPr>
              <a:t>      </a:t>
            </a:r>
          </a:p>
          <a:p>
            <a:pPr>
              <a:spcBef>
                <a:spcPct val="50000"/>
              </a:spcBef>
            </a:pPr>
            <a:r>
              <a:rPr lang="en-US" b="1">
                <a:solidFill>
                  <a:srgbClr val="000099"/>
                </a:solidFill>
                <a:latin typeface="Times New Roman" pitchFamily="18" charset="0"/>
                <a:cs typeface="Times New Roman" pitchFamily="18" charset="0"/>
              </a:rPr>
              <a:t>    </a:t>
            </a:r>
          </a:p>
        </p:txBody>
      </p:sp>
      <p:sp>
        <p:nvSpPr>
          <p:cNvPr id="26" name="Cloud Callout 25"/>
          <p:cNvSpPr>
            <a:spLocks noChangeArrowheads="1"/>
          </p:cNvSpPr>
          <p:nvPr/>
        </p:nvSpPr>
        <p:spPr bwMode="auto">
          <a:xfrm>
            <a:off x="5276321" y="1143000"/>
            <a:ext cx="4292600" cy="3429000"/>
          </a:xfrm>
          <a:prstGeom prst="cloudCallout">
            <a:avLst>
              <a:gd name="adj1" fmla="val 30931"/>
              <a:gd name="adj2" fmla="val 78708"/>
            </a:avLst>
          </a:prstGeom>
          <a:solidFill>
            <a:schemeClr val="tx2"/>
          </a:solidFill>
          <a:ln w="25400" algn="ctr">
            <a:solidFill>
              <a:srgbClr val="FF0000"/>
            </a:solidFill>
            <a:round/>
            <a:headEnd/>
            <a:tailEnd/>
          </a:ln>
        </p:spPr>
        <p:txBody>
          <a:bodyPr anchor="ctr"/>
          <a:lstStyle/>
          <a:p>
            <a:pPr algn="ctr"/>
            <a:r>
              <a:rPr lang="en-US" sz="2000" b="1">
                <a:solidFill>
                  <a:srgbClr val="FFFFFF"/>
                </a:solidFill>
                <a:latin typeface="Arial" charset="0"/>
              </a:rPr>
              <a:t>Em hãy so sánh hình ảnh ông đồ và cảnh vật ở khổ thơ đầu và khổ thơ cuối?</a:t>
            </a:r>
          </a:p>
        </p:txBody>
      </p:sp>
      <p:sp>
        <p:nvSpPr>
          <p:cNvPr id="28682" name="AutoShape 26"/>
          <p:cNvSpPr>
            <a:spLocks noChangeArrowheads="1"/>
          </p:cNvSpPr>
          <p:nvPr/>
        </p:nvSpPr>
        <p:spPr bwMode="auto">
          <a:xfrm>
            <a:off x="0" y="533401"/>
            <a:ext cx="3828256" cy="533399"/>
          </a:xfrm>
          <a:prstGeom prst="roundRect">
            <a:avLst>
              <a:gd name="adj" fmla="val 16667"/>
            </a:avLst>
          </a:prstGeom>
          <a:solidFill>
            <a:srgbClr val="3333CC"/>
          </a:solidFill>
          <a:ln w="9525">
            <a:noFill/>
            <a:round/>
            <a:headEnd/>
            <a:tailEnd/>
          </a:ln>
          <a:effectLst>
            <a:prstShdw prst="shdw17" dist="52363" dir="15357825">
              <a:srgbClr val="FF0000"/>
            </a:prstShdw>
          </a:effectLst>
        </p:spPr>
        <p:txBody>
          <a:bodyPr wrap="none" tIns="0" rIns="0" bIns="0" anchor="ctr"/>
          <a:lstStyle/>
          <a:p>
            <a:r>
              <a:rPr lang="en-US" b="1" dirty="0" smtClean="0">
                <a:solidFill>
                  <a:srgbClr val="FFFFFF"/>
                </a:solidFill>
                <a:latin typeface="Arial" charset="0"/>
              </a:rPr>
              <a:t> </a:t>
            </a:r>
            <a:r>
              <a:rPr lang="en-US" b="1" dirty="0" err="1">
                <a:solidFill>
                  <a:srgbClr val="FFFFFF"/>
                </a:solidFill>
                <a:latin typeface="Arial" charset="0"/>
              </a:rPr>
              <a:t>Khổ</a:t>
            </a:r>
            <a:r>
              <a:rPr lang="en-US" b="1" dirty="0">
                <a:solidFill>
                  <a:srgbClr val="FFFFFF"/>
                </a:solidFill>
                <a:latin typeface="Arial" charset="0"/>
              </a:rPr>
              <a:t> </a:t>
            </a:r>
            <a:r>
              <a:rPr lang="en-US" b="1" dirty="0" err="1">
                <a:solidFill>
                  <a:srgbClr val="FFFFFF"/>
                </a:solidFill>
                <a:latin typeface="Arial" charset="0"/>
              </a:rPr>
              <a:t>thơ</a:t>
            </a:r>
            <a:r>
              <a:rPr lang="en-US" b="1" dirty="0">
                <a:solidFill>
                  <a:srgbClr val="FFFFFF"/>
                </a:solidFill>
                <a:latin typeface="Arial" charset="0"/>
              </a:rPr>
              <a:t> 5</a:t>
            </a:r>
          </a:p>
        </p:txBody>
      </p:sp>
      <p:cxnSp>
        <p:nvCxnSpPr>
          <p:cNvPr id="7" name="Straight Connector 6"/>
          <p:cNvCxnSpPr/>
          <p:nvPr/>
        </p:nvCxnSpPr>
        <p:spPr>
          <a:xfrm>
            <a:off x="6769100" y="2062163"/>
            <a:ext cx="1320800"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12" name="Straight Connector 11"/>
          <p:cNvCxnSpPr/>
          <p:nvPr/>
        </p:nvCxnSpPr>
        <p:spPr>
          <a:xfrm>
            <a:off x="6975475" y="1552575"/>
            <a:ext cx="1362075"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Straight Connector 20"/>
          <p:cNvCxnSpPr/>
          <p:nvPr/>
        </p:nvCxnSpPr>
        <p:spPr>
          <a:xfrm>
            <a:off x="7388225" y="4267200"/>
            <a:ext cx="1279525"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30" name="Straight Connector 29"/>
          <p:cNvCxnSpPr/>
          <p:nvPr/>
        </p:nvCxnSpPr>
        <p:spPr>
          <a:xfrm>
            <a:off x="6913562" y="3803650"/>
            <a:ext cx="1258888" cy="0"/>
          </a:xfrm>
          <a:prstGeom prst="line">
            <a:avLst/>
          </a:prstGeom>
        </p:spPr>
        <p:style>
          <a:lnRef idx="3">
            <a:schemeClr val="accent2"/>
          </a:lnRef>
          <a:fillRef idx="0">
            <a:schemeClr val="accent2"/>
          </a:fillRef>
          <a:effectRef idx="2">
            <a:schemeClr val="accent2"/>
          </a:effectRef>
          <a:fontRef idx="minor">
            <a:schemeClr val="tx1"/>
          </a:fontRef>
        </p:style>
      </p:cxnSp>
      <p:sp>
        <p:nvSpPr>
          <p:cNvPr id="2" name="Rectangle 1"/>
          <p:cNvSpPr>
            <a:spLocks noChangeArrowheads="1"/>
          </p:cNvSpPr>
          <p:nvPr/>
        </p:nvSpPr>
        <p:spPr bwMode="auto">
          <a:xfrm>
            <a:off x="5200650" y="1071564"/>
            <a:ext cx="4457700" cy="2124075"/>
          </a:xfrm>
          <a:prstGeom prst="rect">
            <a:avLst/>
          </a:prstGeom>
          <a:noFill/>
          <a:ln w="9525">
            <a:noFill/>
            <a:miter lim="800000"/>
            <a:headEnd/>
            <a:tailEnd/>
          </a:ln>
        </p:spPr>
        <p:txBody>
          <a:bodyPr>
            <a:spAutoFit/>
          </a:bodyPr>
          <a:lstStyle/>
          <a:p>
            <a:pPr>
              <a:spcBef>
                <a:spcPct val="50000"/>
              </a:spcBef>
            </a:pPr>
            <a:r>
              <a:rPr lang="en-US" sz="2400" b="1">
                <a:solidFill>
                  <a:srgbClr val="000000"/>
                </a:solidFill>
                <a:latin typeface="Times New Roman" pitchFamily="18" charset="0"/>
                <a:cs typeface="Times New Roman" pitchFamily="18" charset="0"/>
              </a:rPr>
              <a:t>Năm nay đào lại nở,</a:t>
            </a:r>
          </a:p>
          <a:p>
            <a:pPr>
              <a:spcBef>
                <a:spcPct val="50000"/>
              </a:spcBef>
            </a:pPr>
            <a:r>
              <a:rPr lang="en-US" sz="2400" b="1">
                <a:solidFill>
                  <a:srgbClr val="000000"/>
                </a:solidFill>
                <a:latin typeface="Times New Roman" pitchFamily="18" charset="0"/>
                <a:cs typeface="Times New Roman" pitchFamily="18" charset="0"/>
              </a:rPr>
              <a:t>Không thấy ông đồ xưa.</a:t>
            </a:r>
          </a:p>
          <a:p>
            <a:pPr>
              <a:spcBef>
                <a:spcPct val="50000"/>
              </a:spcBef>
            </a:pPr>
            <a:r>
              <a:rPr lang="en-US" sz="2400" b="1">
                <a:solidFill>
                  <a:srgbClr val="000000"/>
                </a:solidFill>
                <a:latin typeface="Times New Roman" pitchFamily="18" charset="0"/>
                <a:cs typeface="Times New Roman" pitchFamily="18" charset="0"/>
              </a:rPr>
              <a:t>Những người muôn năm cũ</a:t>
            </a:r>
          </a:p>
          <a:p>
            <a:pPr>
              <a:spcBef>
                <a:spcPct val="50000"/>
              </a:spcBef>
            </a:pPr>
            <a:r>
              <a:rPr lang="en-US" sz="2400" b="1">
                <a:solidFill>
                  <a:srgbClr val="000000"/>
                </a:solidFill>
                <a:latin typeface="Times New Roman" pitchFamily="18" charset="0"/>
                <a:cs typeface="Times New Roman" pitchFamily="18" charset="0"/>
              </a:rPr>
              <a:t>Hồn ở đâu bây giờ?</a:t>
            </a:r>
            <a:endParaRPr lang="en-US" sz="2400" b="1">
              <a:solidFill>
                <a:srgbClr val="000000"/>
              </a:solidFill>
              <a:latin typeface="Arial" charset="0"/>
            </a:endParaRPr>
          </a:p>
        </p:txBody>
      </p:sp>
      <p:sp>
        <p:nvSpPr>
          <p:cNvPr id="3" name="Rectangle 2"/>
          <p:cNvSpPr>
            <a:spLocks noChangeArrowheads="1"/>
          </p:cNvSpPr>
          <p:nvPr/>
        </p:nvSpPr>
        <p:spPr bwMode="auto">
          <a:xfrm>
            <a:off x="197777" y="1371600"/>
            <a:ext cx="4870450" cy="2677656"/>
          </a:xfrm>
          <a:prstGeom prst="rect">
            <a:avLst/>
          </a:prstGeom>
          <a:noFill/>
          <a:ln w="9525">
            <a:noFill/>
            <a:miter lim="800000"/>
            <a:headEnd/>
            <a:tailEnd/>
          </a:ln>
        </p:spPr>
        <p:txBody>
          <a:bodyPr wrap="square">
            <a:spAutoFit/>
          </a:bodyPr>
          <a:lstStyle/>
          <a:p>
            <a:pPr>
              <a:spcBef>
                <a:spcPct val="50000"/>
              </a:spcBef>
            </a:pP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Giống</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nhau</a:t>
            </a:r>
            <a:r>
              <a:rPr lang="en-US" sz="2400" b="1" dirty="0">
                <a:solidFill>
                  <a:srgbClr val="000000"/>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Cảnh</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vật</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vẫn</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vậy</a:t>
            </a:r>
            <a:r>
              <a:rPr lang="en-US" sz="2400" b="1" dirty="0">
                <a:solidFill>
                  <a:srgbClr val="000099"/>
                </a:solidFill>
                <a:latin typeface="Times New Roman" pitchFamily="18" charset="0"/>
                <a:cs typeface="Times New Roman" pitchFamily="18" charset="0"/>
              </a:rPr>
              <a:t> , </a:t>
            </a:r>
            <a:r>
              <a:rPr lang="en-US" sz="2400" b="1" dirty="0" err="1">
                <a:solidFill>
                  <a:srgbClr val="000099"/>
                </a:solidFill>
                <a:latin typeface="Times New Roman" pitchFamily="18" charset="0"/>
                <a:cs typeface="Times New Roman" pitchFamily="18" charset="0"/>
              </a:rPr>
              <a:t>đều</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xuất</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hiện</a:t>
            </a:r>
            <a:r>
              <a:rPr lang="en-US" sz="2400" b="1" dirty="0">
                <a:solidFill>
                  <a:srgbClr val="000099"/>
                </a:solidFill>
                <a:latin typeface="Times New Roman" pitchFamily="18" charset="0"/>
                <a:cs typeface="Times New Roman" pitchFamily="18" charset="0"/>
              </a:rPr>
              <a:t> “ </a:t>
            </a:r>
            <a:r>
              <a:rPr lang="en-US" sz="2400" b="1" dirty="0" err="1">
                <a:solidFill>
                  <a:srgbClr val="000099"/>
                </a:solidFill>
                <a:latin typeface="Times New Roman" pitchFamily="18" charset="0"/>
                <a:cs typeface="Times New Roman" pitchFamily="18" charset="0"/>
              </a:rPr>
              <a:t>hoa</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đào</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nở</a:t>
            </a:r>
            <a:r>
              <a:rPr lang="en-US" sz="2400" b="1" dirty="0">
                <a:solidFill>
                  <a:srgbClr val="000099"/>
                </a:solidFill>
                <a:latin typeface="Times New Roman" pitchFamily="18" charset="0"/>
                <a:cs typeface="Times New Roman" pitchFamily="18" charset="0"/>
              </a:rPr>
              <a:t>”</a:t>
            </a:r>
          </a:p>
          <a:p>
            <a:pPr>
              <a:buFontTx/>
              <a:buChar char="-"/>
            </a:pPr>
            <a:r>
              <a:rPr lang="en-US" sz="2400" b="1" dirty="0" err="1">
                <a:solidFill>
                  <a:srgbClr val="000000"/>
                </a:solidFill>
                <a:latin typeface="Times New Roman" pitchFamily="18" charset="0"/>
                <a:cs typeface="Times New Roman" pitchFamily="18" charset="0"/>
              </a:rPr>
              <a:t>Khác</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nhau</a:t>
            </a:r>
            <a:r>
              <a:rPr lang="en-US" sz="2400" b="1" dirty="0">
                <a:solidFill>
                  <a:srgbClr val="000000"/>
                </a:solidFill>
                <a:latin typeface="Times New Roman" pitchFamily="18" charset="0"/>
                <a:cs typeface="Times New Roman" pitchFamily="18" charset="0"/>
              </a:rPr>
              <a:t>:</a:t>
            </a:r>
            <a:endParaRPr lang="en-US" sz="2400" b="1" dirty="0">
              <a:solidFill>
                <a:srgbClr val="000099"/>
              </a:solidFill>
              <a:latin typeface="Times New Roman" pitchFamily="18" charset="0"/>
              <a:cs typeface="Times New Roman" pitchFamily="18" charset="0"/>
            </a:endParaRPr>
          </a:p>
          <a:p>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Khổ</a:t>
            </a:r>
            <a:r>
              <a:rPr lang="en-US" sz="2400" b="1" dirty="0">
                <a:solidFill>
                  <a:srgbClr val="000099"/>
                </a:solidFill>
                <a:latin typeface="Times New Roman" pitchFamily="18" charset="0"/>
                <a:cs typeface="Times New Roman" pitchFamily="18" charset="0"/>
              </a:rPr>
              <a:t> 1:Ông </a:t>
            </a:r>
            <a:r>
              <a:rPr lang="en-US" sz="2400" b="1" dirty="0" err="1">
                <a:solidFill>
                  <a:srgbClr val="000099"/>
                </a:solidFill>
                <a:latin typeface="Times New Roman" pitchFamily="18" charset="0"/>
                <a:cs typeface="Times New Roman" pitchFamily="18" charset="0"/>
              </a:rPr>
              <a:t>đồ</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xuất</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hiện</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như</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thường</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lệ</a:t>
            </a:r>
            <a:endParaRPr lang="en-US" sz="2400" b="1" dirty="0">
              <a:solidFill>
                <a:srgbClr val="000099"/>
              </a:solidFill>
              <a:latin typeface="Times New Roman" pitchFamily="18" charset="0"/>
              <a:cs typeface="Times New Roman" pitchFamily="18" charset="0"/>
            </a:endParaRPr>
          </a:p>
          <a:p>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Khổ</a:t>
            </a:r>
            <a:r>
              <a:rPr lang="en-US" sz="2400" b="1" dirty="0">
                <a:solidFill>
                  <a:srgbClr val="000099"/>
                </a:solidFill>
                <a:latin typeface="Times New Roman" pitchFamily="18" charset="0"/>
                <a:cs typeface="Times New Roman" pitchFamily="18" charset="0"/>
              </a:rPr>
              <a:t> 5: </a:t>
            </a:r>
            <a:r>
              <a:rPr lang="en-US" sz="2400" b="1" dirty="0" err="1">
                <a:solidFill>
                  <a:srgbClr val="000099"/>
                </a:solidFill>
                <a:latin typeface="Times New Roman" pitchFamily="18" charset="0"/>
                <a:cs typeface="Times New Roman" pitchFamily="18" charset="0"/>
              </a:rPr>
              <a:t>Ông</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đồ</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đã</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không</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còn</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xuất</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hiện</a:t>
            </a:r>
            <a:endParaRPr lang="en-US" sz="2400" b="1" dirty="0">
              <a:solidFill>
                <a:srgbClr val="000099"/>
              </a:solidFill>
              <a:latin typeface="Times New Roman" pitchFamily="18" charset="0"/>
              <a:cs typeface="Times New Roman" pitchFamily="18" charset="0"/>
            </a:endParaRPr>
          </a:p>
        </p:txBody>
      </p:sp>
      <p:sp>
        <p:nvSpPr>
          <p:cNvPr id="4" name="Rectangle 3"/>
          <p:cNvSpPr>
            <a:spLocks noChangeArrowheads="1"/>
          </p:cNvSpPr>
          <p:nvPr/>
        </p:nvSpPr>
        <p:spPr bwMode="auto">
          <a:xfrm>
            <a:off x="137583" y="4191000"/>
            <a:ext cx="4953000" cy="1200329"/>
          </a:xfrm>
          <a:prstGeom prst="rect">
            <a:avLst/>
          </a:prstGeom>
          <a:noFill/>
          <a:ln w="9525">
            <a:noFill/>
            <a:miter lim="800000"/>
            <a:headEnd/>
            <a:tailEnd/>
          </a:ln>
        </p:spPr>
        <p:txBody>
          <a:bodyPr wrap="square">
            <a:spAutoFit/>
          </a:bodyPr>
          <a:lstStyle/>
          <a:p>
            <a:pPr algn="just"/>
            <a:r>
              <a:rPr lang="en-US" sz="2400" b="1" dirty="0">
                <a:solidFill>
                  <a:srgbClr val="FF0000"/>
                </a:solidFill>
                <a:latin typeface="Times New Roman" pitchFamily="18" charset="0"/>
                <a:cs typeface="Times New Roman" pitchFamily="18" charset="0"/>
                <a:sym typeface="Wingdings" pitchFamily="2" charset="2"/>
              </a:rPr>
              <a:t>       </a:t>
            </a:r>
            <a:r>
              <a:rPr lang="en-US" sz="2400" b="1" dirty="0">
                <a:solidFill>
                  <a:srgbClr val="000099"/>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Thiên</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nhiên</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vẫn</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tồn</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tại</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đẹp</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đẽ</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và</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bất</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biến</a:t>
            </a:r>
            <a:r>
              <a:rPr lang="en-US" sz="2400" b="1" dirty="0">
                <a:solidFill>
                  <a:srgbClr val="0000FF"/>
                </a:solidFill>
                <a:latin typeface="Times New Roman" pitchFamily="18" charset="0"/>
                <a:cs typeface="Times New Roman" pitchFamily="18" charset="0"/>
              </a:rPr>
              <a:t>; con </a:t>
            </a:r>
            <a:r>
              <a:rPr lang="en-US" sz="2400" b="1" dirty="0" err="1">
                <a:solidFill>
                  <a:srgbClr val="0000FF"/>
                </a:solidFill>
                <a:latin typeface="Times New Roman" pitchFamily="18" charset="0"/>
                <a:cs typeface="Times New Roman" pitchFamily="18" charset="0"/>
              </a:rPr>
              <a:t>người</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thì</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trở</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thành</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xưa</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cũ</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vắng</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bóng</a:t>
            </a:r>
            <a:r>
              <a:rPr lang="en-US" sz="2400" b="1" dirty="0">
                <a:solidFill>
                  <a:srgbClr val="0000FF"/>
                </a:solidFill>
                <a:latin typeface="Times New Roman" pitchFamily="18" charset="0"/>
                <a:cs typeface="Times New Roman" pitchFamily="18" charset="0"/>
              </a:rPr>
              <a:t>. </a:t>
            </a:r>
            <a:endParaRPr lang="en-US" sz="2400" dirty="0">
              <a:solidFill>
                <a:srgbClr val="000000"/>
              </a:solidFill>
              <a:latin typeface="Times New Roman" pitchFamily="18" charset="0"/>
              <a:cs typeface="Times New Roman" pitchFamily="18" charset="0"/>
            </a:endParaRPr>
          </a:p>
        </p:txBody>
      </p:sp>
      <p:pic>
        <p:nvPicPr>
          <p:cNvPr id="111618" name="Picture 2"/>
          <p:cNvPicPr>
            <a:picLocks noChangeAspect="1" noChangeArrowheads="1"/>
          </p:cNvPicPr>
          <p:nvPr/>
        </p:nvPicPr>
        <p:blipFill>
          <a:blip r:embed="rId2"/>
          <a:srcRect/>
          <a:stretch>
            <a:fillRect/>
          </a:stretch>
        </p:blipFill>
        <p:spPr bwMode="auto">
          <a:xfrm>
            <a:off x="428229" y="5553075"/>
            <a:ext cx="454025" cy="3556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blinds(horizontal)">
                                      <p:cBhvr>
                                        <p:cTn id="13" dur="500"/>
                                        <p:tgtEl>
                                          <p:spTgt spid="2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xit" presetSubtype="16" fill="hold" grpId="1" nodeType="clickEffect">
                                  <p:stCondLst>
                                    <p:cond delay="0"/>
                                  </p:stCondLst>
                                  <p:childTnLst>
                                    <p:animEffect transition="out" filter="box(in)">
                                      <p:cBhvr>
                                        <p:cTn id="17" dur="500"/>
                                        <p:tgtEl>
                                          <p:spTgt spid="26"/>
                                        </p:tgtEl>
                                      </p:cBhvr>
                                    </p:animEffect>
                                    <p:set>
                                      <p:cBhvr>
                                        <p:cTn id="18" dur="1" fill="hold">
                                          <p:stCondLst>
                                            <p:cond delay="499"/>
                                          </p:stCondLst>
                                        </p:cTn>
                                        <p:tgtEl>
                                          <p:spTgt spid="26"/>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1" fill="hold" nodeType="clickEffect">
                                  <p:stCondLst>
                                    <p:cond delay="0"/>
                                  </p:stCondLst>
                                  <p:childTnLst>
                                    <p:set>
                                      <p:cBhvr>
                                        <p:cTn id="22" dur="1" fill="hold">
                                          <p:stCondLst>
                                            <p:cond delay="0"/>
                                          </p:stCondLst>
                                        </p:cTn>
                                        <p:tgtEl>
                                          <p:spTgt spid="23568">
                                            <p:txEl>
                                              <p:pRg st="0" end="0"/>
                                            </p:txEl>
                                          </p:spTgt>
                                        </p:tgtEl>
                                        <p:attrNameLst>
                                          <p:attrName>style.visibility</p:attrName>
                                        </p:attrNameLst>
                                      </p:cBhvr>
                                      <p:to>
                                        <p:strVal val="visible"/>
                                      </p:to>
                                    </p:set>
                                    <p:animEffect transition="in" filter="barn(inVertical)">
                                      <p:cBhvr>
                                        <p:cTn id="23" dur="500"/>
                                        <p:tgtEl>
                                          <p:spTgt spid="23568">
                                            <p:txEl>
                                              <p:pRg st="0" end="0"/>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23568">
                                            <p:txEl>
                                              <p:pRg st="1" end="1"/>
                                            </p:txEl>
                                          </p:spTgt>
                                        </p:tgtEl>
                                        <p:attrNameLst>
                                          <p:attrName>style.visibility</p:attrName>
                                        </p:attrNameLst>
                                      </p:cBhvr>
                                      <p:to>
                                        <p:strVal val="visible"/>
                                      </p:to>
                                    </p:set>
                                    <p:animEffect transition="in" filter="barn(inVertical)">
                                      <p:cBhvr>
                                        <p:cTn id="26" dur="500"/>
                                        <p:tgtEl>
                                          <p:spTgt spid="23568">
                                            <p:txEl>
                                              <p:pRg st="1" end="1"/>
                                            </p:txEl>
                                          </p:spTgt>
                                        </p:tgtEl>
                                      </p:cBhvr>
                                    </p:animEffect>
                                  </p:childTnLst>
                                </p:cTn>
                              </p:par>
                              <p:par>
                                <p:cTn id="27" presetID="16" presetClass="entr" presetSubtype="21" fill="hold" nodeType="withEffect">
                                  <p:stCondLst>
                                    <p:cond delay="0"/>
                                  </p:stCondLst>
                                  <p:childTnLst>
                                    <p:set>
                                      <p:cBhvr>
                                        <p:cTn id="28" dur="1" fill="hold">
                                          <p:stCondLst>
                                            <p:cond delay="0"/>
                                          </p:stCondLst>
                                        </p:cTn>
                                        <p:tgtEl>
                                          <p:spTgt spid="23568">
                                            <p:txEl>
                                              <p:pRg st="2" end="2"/>
                                            </p:txEl>
                                          </p:spTgt>
                                        </p:tgtEl>
                                        <p:attrNameLst>
                                          <p:attrName>style.visibility</p:attrName>
                                        </p:attrNameLst>
                                      </p:cBhvr>
                                      <p:to>
                                        <p:strVal val="visible"/>
                                      </p:to>
                                    </p:set>
                                    <p:animEffect transition="in" filter="barn(inVertical)">
                                      <p:cBhvr>
                                        <p:cTn id="29" dur="500"/>
                                        <p:tgtEl>
                                          <p:spTgt spid="23568">
                                            <p:txEl>
                                              <p:pRg st="2" end="2"/>
                                            </p:txEl>
                                          </p:spTgt>
                                        </p:tgtEl>
                                      </p:cBhvr>
                                    </p:animEffect>
                                  </p:childTnLst>
                                </p:cTn>
                              </p:par>
                              <p:par>
                                <p:cTn id="30" presetID="16" presetClass="entr" presetSubtype="21" fill="hold" nodeType="withEffect">
                                  <p:stCondLst>
                                    <p:cond delay="0"/>
                                  </p:stCondLst>
                                  <p:childTnLst>
                                    <p:set>
                                      <p:cBhvr>
                                        <p:cTn id="31" dur="1" fill="hold">
                                          <p:stCondLst>
                                            <p:cond delay="0"/>
                                          </p:stCondLst>
                                        </p:cTn>
                                        <p:tgtEl>
                                          <p:spTgt spid="23568">
                                            <p:txEl>
                                              <p:pRg st="3" end="3"/>
                                            </p:txEl>
                                          </p:spTgt>
                                        </p:tgtEl>
                                        <p:attrNameLst>
                                          <p:attrName>style.visibility</p:attrName>
                                        </p:attrNameLst>
                                      </p:cBhvr>
                                      <p:to>
                                        <p:strVal val="visible"/>
                                      </p:to>
                                    </p:set>
                                    <p:animEffect transition="in" filter="barn(inVertical)">
                                      <p:cBhvr>
                                        <p:cTn id="32" dur="500"/>
                                        <p:tgtEl>
                                          <p:spTgt spid="23568">
                                            <p:txEl>
                                              <p:pRg st="3" end="3"/>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23568">
                                            <p:txEl>
                                              <p:pRg st="4" end="4"/>
                                            </p:txEl>
                                          </p:spTgt>
                                        </p:tgtEl>
                                        <p:attrNameLst>
                                          <p:attrName>style.visibility</p:attrName>
                                        </p:attrNameLst>
                                      </p:cBhvr>
                                      <p:to>
                                        <p:strVal val="visible"/>
                                      </p:to>
                                    </p:set>
                                    <p:animEffect transition="in" filter="barn(inVertical)">
                                      <p:cBhvr>
                                        <p:cTn id="35" dur="500"/>
                                        <p:tgtEl>
                                          <p:spTgt spid="23568">
                                            <p:txEl>
                                              <p:pRg st="4" end="4"/>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23568">
                                            <p:txEl>
                                              <p:pRg st="5" end="5"/>
                                            </p:txEl>
                                          </p:spTgt>
                                        </p:tgtEl>
                                        <p:attrNameLst>
                                          <p:attrName>style.visibility</p:attrName>
                                        </p:attrNameLst>
                                      </p:cBhvr>
                                      <p:to>
                                        <p:strVal val="visible"/>
                                      </p:to>
                                    </p:set>
                                    <p:animEffect transition="in" filter="barn(inVertical)">
                                      <p:cBhvr>
                                        <p:cTn id="38" dur="500"/>
                                        <p:tgtEl>
                                          <p:spTgt spid="23568">
                                            <p:txEl>
                                              <p:pRg st="5" end="5"/>
                                            </p:txEl>
                                          </p:spTgt>
                                        </p:tgtEl>
                                      </p:cBhvr>
                                    </p:animEffect>
                                  </p:childTnLst>
                                </p:cTn>
                              </p:par>
                              <p:par>
                                <p:cTn id="39" presetID="16" presetClass="entr" presetSubtype="21" fill="hold" nodeType="withEffect">
                                  <p:stCondLst>
                                    <p:cond delay="0"/>
                                  </p:stCondLst>
                                  <p:childTnLst>
                                    <p:set>
                                      <p:cBhvr>
                                        <p:cTn id="40" dur="1" fill="hold">
                                          <p:stCondLst>
                                            <p:cond delay="0"/>
                                          </p:stCondLst>
                                        </p:cTn>
                                        <p:tgtEl>
                                          <p:spTgt spid="23568">
                                            <p:txEl>
                                              <p:pRg st="6" end="6"/>
                                            </p:txEl>
                                          </p:spTgt>
                                        </p:tgtEl>
                                        <p:attrNameLst>
                                          <p:attrName>style.visibility</p:attrName>
                                        </p:attrNameLst>
                                      </p:cBhvr>
                                      <p:to>
                                        <p:strVal val="visible"/>
                                      </p:to>
                                    </p:set>
                                    <p:animEffect transition="in" filter="barn(inVertical)">
                                      <p:cBhvr>
                                        <p:cTn id="41" dur="500"/>
                                        <p:tgtEl>
                                          <p:spTgt spid="23568">
                                            <p:txEl>
                                              <p:pRg st="6" end="6"/>
                                            </p:txEl>
                                          </p:spTgt>
                                        </p:tgtEl>
                                      </p:cBhvr>
                                    </p:animEffect>
                                  </p:childTnLst>
                                </p:cTn>
                              </p:par>
                              <p:par>
                                <p:cTn id="42" presetID="16" presetClass="entr" presetSubtype="21" fill="hold" nodeType="withEffect">
                                  <p:stCondLst>
                                    <p:cond delay="0"/>
                                  </p:stCondLst>
                                  <p:childTnLst>
                                    <p:set>
                                      <p:cBhvr>
                                        <p:cTn id="43" dur="1" fill="hold">
                                          <p:stCondLst>
                                            <p:cond delay="0"/>
                                          </p:stCondLst>
                                        </p:cTn>
                                        <p:tgtEl>
                                          <p:spTgt spid="23568">
                                            <p:txEl>
                                              <p:pRg st="7" end="7"/>
                                            </p:txEl>
                                          </p:spTgt>
                                        </p:tgtEl>
                                        <p:attrNameLst>
                                          <p:attrName>style.visibility</p:attrName>
                                        </p:attrNameLst>
                                      </p:cBhvr>
                                      <p:to>
                                        <p:strVal val="visible"/>
                                      </p:to>
                                    </p:set>
                                    <p:animEffect transition="in" filter="barn(inVertical)">
                                      <p:cBhvr>
                                        <p:cTn id="44" dur="500"/>
                                        <p:tgtEl>
                                          <p:spTgt spid="23568">
                                            <p:txEl>
                                              <p:pRg st="7" end="7"/>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4"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down)">
                                      <p:cBhvr>
                                        <p:cTn id="49" dur="500"/>
                                        <p:tgtEl>
                                          <p:spTgt spid="12"/>
                                        </p:tgtEl>
                                      </p:cBhvr>
                                    </p:animEffect>
                                  </p:childTnLst>
                                </p:cTn>
                              </p:par>
                              <p:par>
                                <p:cTn id="50" presetID="22" presetClass="entr" presetSubtype="4" fill="hold" nodeType="with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wipe(down)">
                                      <p:cBhvr>
                                        <p:cTn id="52" dur="500"/>
                                        <p:tgtEl>
                                          <p:spTgt spid="7"/>
                                        </p:tgtEl>
                                      </p:cBhvr>
                                    </p:animEffect>
                                  </p:childTnLst>
                                </p:cTn>
                              </p:par>
                              <p:par>
                                <p:cTn id="53" presetID="22" presetClass="entr" presetSubtype="4" fill="hold" nodeType="with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wipe(down)">
                                      <p:cBhvr>
                                        <p:cTn id="55" dur="500"/>
                                        <p:tgtEl>
                                          <p:spTgt spid="30"/>
                                        </p:tgtEl>
                                      </p:cBhvr>
                                    </p:animEffect>
                                  </p:childTnLst>
                                </p:cTn>
                              </p:par>
                              <p:par>
                                <p:cTn id="56" presetID="22" presetClass="entr" presetSubtype="4" fill="hold"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down)">
                                      <p:cBhvr>
                                        <p:cTn id="58" dur="500"/>
                                        <p:tgtEl>
                                          <p:spTgt spid="21"/>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4" fill="hold" nodeType="clickEffect">
                                  <p:stCondLst>
                                    <p:cond delay="0"/>
                                  </p:stCondLst>
                                  <p:childTnLst>
                                    <p:set>
                                      <p:cBhvr>
                                        <p:cTn id="62" dur="1" fill="hold">
                                          <p:stCondLst>
                                            <p:cond delay="0"/>
                                          </p:stCondLst>
                                        </p:cTn>
                                        <p:tgtEl>
                                          <p:spTgt spid="3">
                                            <p:txEl>
                                              <p:pRg st="0" end="0"/>
                                            </p:txEl>
                                          </p:spTgt>
                                        </p:tgtEl>
                                        <p:attrNameLst>
                                          <p:attrName>style.visibility</p:attrName>
                                        </p:attrNameLst>
                                      </p:cBhvr>
                                      <p:to>
                                        <p:strVal val="visible"/>
                                      </p:to>
                                    </p:set>
                                    <p:animEffect transition="in" filter="wipe(down)">
                                      <p:cBhvr>
                                        <p:cTn id="63" dur="500"/>
                                        <p:tgtEl>
                                          <p:spTgt spid="3">
                                            <p:txEl>
                                              <p:pRg st="0" end="0"/>
                                            </p:txEl>
                                          </p:spTgt>
                                        </p:tgtEl>
                                      </p:cBhvr>
                                    </p:animEffect>
                                  </p:childTnLst>
                                </p:cTn>
                              </p:par>
                              <p:par>
                                <p:cTn id="64" presetID="22" presetClass="entr" presetSubtype="4" fill="hold" nodeType="withEffect">
                                  <p:stCondLst>
                                    <p:cond delay="0"/>
                                  </p:stCondLst>
                                  <p:childTnLst>
                                    <p:set>
                                      <p:cBhvr>
                                        <p:cTn id="65" dur="1" fill="hold">
                                          <p:stCondLst>
                                            <p:cond delay="0"/>
                                          </p:stCondLst>
                                        </p:cTn>
                                        <p:tgtEl>
                                          <p:spTgt spid="3">
                                            <p:txEl>
                                              <p:pRg st="1" end="1"/>
                                            </p:txEl>
                                          </p:spTgt>
                                        </p:tgtEl>
                                        <p:attrNameLst>
                                          <p:attrName>style.visibility</p:attrName>
                                        </p:attrNameLst>
                                      </p:cBhvr>
                                      <p:to>
                                        <p:strVal val="visible"/>
                                      </p:to>
                                    </p:set>
                                    <p:animEffect transition="in" filter="wipe(down)">
                                      <p:cBhvr>
                                        <p:cTn id="66" dur="500"/>
                                        <p:tgtEl>
                                          <p:spTgt spid="3">
                                            <p:txEl>
                                              <p:pRg st="1" end="1"/>
                                            </p:txEl>
                                          </p:spTgt>
                                        </p:tgtEl>
                                      </p:cBhvr>
                                    </p:animEffect>
                                  </p:childTnLst>
                                </p:cTn>
                              </p:par>
                              <p:par>
                                <p:cTn id="67" presetID="22" presetClass="entr" presetSubtype="4" fill="hold" nodeType="withEffect">
                                  <p:stCondLst>
                                    <p:cond delay="0"/>
                                  </p:stCondLst>
                                  <p:childTnLst>
                                    <p:set>
                                      <p:cBhvr>
                                        <p:cTn id="68" dur="1" fill="hold">
                                          <p:stCondLst>
                                            <p:cond delay="0"/>
                                          </p:stCondLst>
                                        </p:cTn>
                                        <p:tgtEl>
                                          <p:spTgt spid="3">
                                            <p:txEl>
                                              <p:pRg st="2" end="2"/>
                                            </p:txEl>
                                          </p:spTgt>
                                        </p:tgtEl>
                                        <p:attrNameLst>
                                          <p:attrName>style.visibility</p:attrName>
                                        </p:attrNameLst>
                                      </p:cBhvr>
                                      <p:to>
                                        <p:strVal val="visible"/>
                                      </p:to>
                                    </p:set>
                                    <p:animEffect transition="in" filter="wipe(down)">
                                      <p:cBhvr>
                                        <p:cTn id="69" dur="500"/>
                                        <p:tgtEl>
                                          <p:spTgt spid="3">
                                            <p:txEl>
                                              <p:pRg st="2" end="2"/>
                                            </p:txEl>
                                          </p:spTgt>
                                        </p:tgtEl>
                                      </p:cBhvr>
                                    </p:animEffect>
                                  </p:childTnLst>
                                </p:cTn>
                              </p:par>
                              <p:par>
                                <p:cTn id="70" presetID="22" presetClass="entr" presetSubtype="4" fill="hold" nodeType="withEffect">
                                  <p:stCondLst>
                                    <p:cond delay="0"/>
                                  </p:stCondLst>
                                  <p:childTnLst>
                                    <p:set>
                                      <p:cBhvr>
                                        <p:cTn id="71" dur="1" fill="hold">
                                          <p:stCondLst>
                                            <p:cond delay="0"/>
                                          </p:stCondLst>
                                        </p:cTn>
                                        <p:tgtEl>
                                          <p:spTgt spid="3">
                                            <p:txEl>
                                              <p:pRg st="3" end="3"/>
                                            </p:txEl>
                                          </p:spTgt>
                                        </p:tgtEl>
                                        <p:attrNameLst>
                                          <p:attrName>style.visibility</p:attrName>
                                        </p:attrNameLst>
                                      </p:cBhvr>
                                      <p:to>
                                        <p:strVal val="visible"/>
                                      </p:to>
                                    </p:set>
                                    <p:animEffect transition="in" filter="wipe(down)">
                                      <p:cBhvr>
                                        <p:cTn id="72" dur="500"/>
                                        <p:tgtEl>
                                          <p:spTgt spid="3">
                                            <p:txEl>
                                              <p:pRg st="3" end="3"/>
                                            </p:txEl>
                                          </p:spTgt>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ntr" presetSubtype="4" fill="hold" nodeType="clickEffect">
                                  <p:stCondLst>
                                    <p:cond delay="0"/>
                                  </p:stCondLst>
                                  <p:childTnLst>
                                    <p:set>
                                      <p:cBhvr>
                                        <p:cTn id="76" dur="1" fill="hold">
                                          <p:stCondLst>
                                            <p:cond delay="0"/>
                                          </p:stCondLst>
                                        </p:cTn>
                                        <p:tgtEl>
                                          <p:spTgt spid="111618"/>
                                        </p:tgtEl>
                                        <p:attrNameLst>
                                          <p:attrName>style.visibility</p:attrName>
                                        </p:attrNameLst>
                                      </p:cBhvr>
                                      <p:to>
                                        <p:strVal val="visible"/>
                                      </p:to>
                                    </p:set>
                                    <p:anim calcmode="lin" valueType="num">
                                      <p:cBhvr additive="base">
                                        <p:cTn id="77" dur="500" fill="hold"/>
                                        <p:tgtEl>
                                          <p:spTgt spid="111618"/>
                                        </p:tgtEl>
                                        <p:attrNameLst>
                                          <p:attrName>ppt_x</p:attrName>
                                        </p:attrNameLst>
                                      </p:cBhvr>
                                      <p:tavLst>
                                        <p:tav tm="0">
                                          <p:val>
                                            <p:strVal val="#ppt_x"/>
                                          </p:val>
                                        </p:tav>
                                        <p:tav tm="100000">
                                          <p:val>
                                            <p:strVal val="#ppt_x"/>
                                          </p:val>
                                        </p:tav>
                                      </p:tavLst>
                                    </p:anim>
                                    <p:anim calcmode="lin" valueType="num">
                                      <p:cBhvr additive="base">
                                        <p:cTn id="78" dur="500" fill="hold"/>
                                        <p:tgtEl>
                                          <p:spTgt spid="111618"/>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4"/>
                                        </p:tgtEl>
                                        <p:attrNameLst>
                                          <p:attrName>style.visibility</p:attrName>
                                        </p:attrNameLst>
                                      </p:cBhvr>
                                      <p:to>
                                        <p:strVal val="visible"/>
                                      </p:to>
                                    </p:set>
                                    <p:anim calcmode="lin" valueType="num">
                                      <p:cBhvr additive="base">
                                        <p:cTn id="81" dur="500" fill="hold"/>
                                        <p:tgtEl>
                                          <p:spTgt spid="4"/>
                                        </p:tgtEl>
                                        <p:attrNameLst>
                                          <p:attrName>ppt_x</p:attrName>
                                        </p:attrNameLst>
                                      </p:cBhvr>
                                      <p:tavLst>
                                        <p:tav tm="0">
                                          <p:val>
                                            <p:strVal val="#ppt_x"/>
                                          </p:val>
                                        </p:tav>
                                        <p:tav tm="100000">
                                          <p:val>
                                            <p:strVal val="#ppt_x"/>
                                          </p:val>
                                        </p:tav>
                                      </p:tavLst>
                                    </p:anim>
                                    <p:anim calcmode="lin" valueType="num">
                                      <p:cBhvr additive="base">
                                        <p:cTn id="8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2" grpId="0"/>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a:extLst>
              <a:ext uri="{FF2B5EF4-FFF2-40B4-BE49-F238E27FC236}">
                <a16:creationId xmlns:a16="http://schemas.microsoft.com/office/drawing/2014/main" xmlns="" id="{1BDF9C66-F507-4E0F-98F7-0DCE805DDDAE}"/>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613400" y="381000"/>
            <a:ext cx="3921125" cy="4419600"/>
          </a:xfrm>
          <a:prstGeom prst="rect">
            <a:avLst/>
          </a:prstGeom>
          <a:noFill/>
          <a:extLst>
            <a:ext uri="{909E8E84-426E-40DD-AFC4-6F175D3DCCD1}">
              <a14:hiddenFill xmlns:a14="http://schemas.microsoft.com/office/drawing/2010/main" xmlns="">
                <a:solidFill>
                  <a:srgbClr val="FFFFFF"/>
                </a:solidFill>
              </a14:hiddenFill>
            </a:ext>
          </a:extLst>
        </p:spPr>
      </p:pic>
      <p:pic>
        <p:nvPicPr>
          <p:cNvPr id="75779" name="Picture 3">
            <a:extLst>
              <a:ext uri="{FF2B5EF4-FFF2-40B4-BE49-F238E27FC236}">
                <a16:creationId xmlns:a16="http://schemas.microsoft.com/office/drawing/2014/main" xmlns="" id="{B0DE4921-E13F-4F2F-B2DF-67C9691E89FC}"/>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493250" cy="6477000"/>
          </a:xfrm>
          <a:prstGeom prst="rect">
            <a:avLst/>
          </a:prstGeom>
          <a:noFill/>
          <a:extLst>
            <a:ext uri="{909E8E84-426E-40DD-AFC4-6F175D3DCCD1}">
              <a14:hiddenFill xmlns:a14="http://schemas.microsoft.com/office/drawing/2010/main" xmlns="">
                <a:solidFill>
                  <a:srgbClr val="FFFFFF"/>
                </a:solidFill>
              </a14:hiddenFill>
            </a:ext>
          </a:extLst>
        </p:spPr>
      </p:pic>
      <p:pic>
        <p:nvPicPr>
          <p:cNvPr id="75780" name="Picture 4">
            <a:extLst>
              <a:ext uri="{FF2B5EF4-FFF2-40B4-BE49-F238E27FC236}">
                <a16:creationId xmlns:a16="http://schemas.microsoft.com/office/drawing/2014/main" xmlns="" id="{B728067E-CADD-45C7-B00D-1AF74AEF3B4B}"/>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316788" y="0"/>
            <a:ext cx="2182812" cy="1828800"/>
          </a:xfrm>
          <a:prstGeom prst="rect">
            <a:avLst/>
          </a:prstGeom>
          <a:noFill/>
          <a:extLst>
            <a:ext uri="{909E8E84-426E-40DD-AFC4-6F175D3DCCD1}">
              <a14:hiddenFill xmlns:a14="http://schemas.microsoft.com/office/drawing/2010/main" xmlns="">
                <a:solidFill>
                  <a:srgbClr val="FFFFFF"/>
                </a:solidFill>
              </a14:hiddenFill>
            </a:ext>
          </a:extLst>
        </p:spPr>
      </p:pic>
      <p:sp>
        <p:nvSpPr>
          <p:cNvPr id="75781" name="Text Box 5">
            <a:extLst>
              <a:ext uri="{FF2B5EF4-FFF2-40B4-BE49-F238E27FC236}">
                <a16:creationId xmlns:a16="http://schemas.microsoft.com/office/drawing/2014/main" xmlns="" id="{EBBDBEE3-B5C8-419B-986D-39BF9D8F65B0}"/>
              </a:ext>
            </a:extLst>
          </p:cNvPr>
          <p:cNvSpPr txBox="1">
            <a:spLocks noChangeArrowheads="1"/>
          </p:cNvSpPr>
          <p:nvPr/>
        </p:nvSpPr>
        <p:spPr bwMode="auto">
          <a:xfrm>
            <a:off x="0" y="0"/>
            <a:ext cx="7239000" cy="1076325"/>
          </a:xfrm>
          <a:prstGeom prst="rect">
            <a:avLst/>
          </a:prstGeom>
          <a:solidFill>
            <a:srgbClr val="00CCFF"/>
          </a:solidFill>
          <a:ln w="9525">
            <a:solidFill>
              <a:srgbClr val="00FFFF"/>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altLang="en-US" sz="3200" b="1">
                <a:solidFill>
                  <a:srgbClr val="FF0000"/>
                </a:solidFill>
              </a:rPr>
              <a:t>3. Ông đồ vắng bóng và nỗi lòng của nhà thơ </a:t>
            </a:r>
          </a:p>
        </p:txBody>
      </p:sp>
      <p:grpSp>
        <p:nvGrpSpPr>
          <p:cNvPr id="75782" name="Group 6">
            <a:extLst>
              <a:ext uri="{FF2B5EF4-FFF2-40B4-BE49-F238E27FC236}">
                <a16:creationId xmlns:a16="http://schemas.microsoft.com/office/drawing/2014/main" xmlns="" id="{FC461076-30AE-4E6E-B255-A79D6ACA1673}"/>
              </a:ext>
            </a:extLst>
          </p:cNvPr>
          <p:cNvGrpSpPr>
            <a:grpSpLocks/>
          </p:cNvGrpSpPr>
          <p:nvPr/>
        </p:nvGrpSpPr>
        <p:grpSpPr bwMode="auto">
          <a:xfrm>
            <a:off x="5867400" y="2743200"/>
            <a:ext cx="3581400" cy="1552575"/>
            <a:chOff x="3456" y="1584"/>
            <a:chExt cx="2304" cy="1160"/>
          </a:xfrm>
        </p:grpSpPr>
        <p:sp>
          <p:nvSpPr>
            <p:cNvPr id="75783" name="Text Box 7">
              <a:extLst>
                <a:ext uri="{FF2B5EF4-FFF2-40B4-BE49-F238E27FC236}">
                  <a16:creationId xmlns:a16="http://schemas.microsoft.com/office/drawing/2014/main" xmlns="" id="{6B71B936-3174-4305-8A26-56A612C603AA}"/>
                </a:ext>
              </a:extLst>
            </p:cNvPr>
            <p:cNvSpPr txBox="1">
              <a:spLocks noChangeArrowheads="1"/>
            </p:cNvSpPr>
            <p:nvPr/>
          </p:nvSpPr>
          <p:spPr bwMode="auto">
            <a:xfrm>
              <a:off x="3456" y="1584"/>
              <a:ext cx="2304" cy="1160"/>
            </a:xfrm>
            <a:prstGeom prst="rect">
              <a:avLst/>
            </a:prstGeom>
            <a:solidFill>
              <a:srgbClr val="0000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a:solidFill>
                    <a:schemeClr val="bg1"/>
                  </a:solidFill>
                </a:rPr>
                <a:t>Năm nay đào lại nở</a:t>
              </a:r>
            </a:p>
            <a:p>
              <a:pPr>
                <a:spcBef>
                  <a:spcPct val="50000"/>
                </a:spcBef>
              </a:pPr>
              <a:r>
                <a:rPr lang="en-US" altLang="en-US">
                  <a:solidFill>
                    <a:schemeClr val="bg1"/>
                  </a:solidFill>
                </a:rPr>
                <a:t>Không thấy ông đồ xưa</a:t>
              </a:r>
            </a:p>
            <a:p>
              <a:pPr>
                <a:spcBef>
                  <a:spcPct val="50000"/>
                </a:spcBef>
              </a:pPr>
              <a:endParaRPr lang="en-US" altLang="en-US">
                <a:solidFill>
                  <a:schemeClr val="bg1"/>
                </a:solidFill>
              </a:endParaRPr>
            </a:p>
          </p:txBody>
        </p:sp>
        <p:sp>
          <p:nvSpPr>
            <p:cNvPr id="75784" name="Line 8">
              <a:extLst>
                <a:ext uri="{FF2B5EF4-FFF2-40B4-BE49-F238E27FC236}">
                  <a16:creationId xmlns:a16="http://schemas.microsoft.com/office/drawing/2014/main" xmlns="" id="{46A14E61-EDC9-43B7-B83B-013840ABD285}"/>
                </a:ext>
              </a:extLst>
            </p:cNvPr>
            <p:cNvSpPr>
              <a:spLocks noChangeShapeType="1"/>
            </p:cNvSpPr>
            <p:nvPr/>
          </p:nvSpPr>
          <p:spPr bwMode="auto">
            <a:xfrm>
              <a:off x="4512" y="2256"/>
              <a:ext cx="960" cy="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75785" name="Line 9">
              <a:extLst>
                <a:ext uri="{FF2B5EF4-FFF2-40B4-BE49-F238E27FC236}">
                  <a16:creationId xmlns:a16="http://schemas.microsoft.com/office/drawing/2014/main" xmlns="" id="{B225F124-C7F2-4D2A-85AB-36EB28491B57}"/>
                </a:ext>
              </a:extLst>
            </p:cNvPr>
            <p:cNvSpPr>
              <a:spLocks noChangeShapeType="1"/>
            </p:cNvSpPr>
            <p:nvPr/>
          </p:nvSpPr>
          <p:spPr bwMode="auto">
            <a:xfrm>
              <a:off x="4320" y="1872"/>
              <a:ext cx="864" cy="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sp>
        <p:nvSpPr>
          <p:cNvPr id="75786" name="Text Box 10">
            <a:extLst>
              <a:ext uri="{FF2B5EF4-FFF2-40B4-BE49-F238E27FC236}">
                <a16:creationId xmlns:a16="http://schemas.microsoft.com/office/drawing/2014/main" xmlns="" id="{2643CD37-FB61-4718-A4A4-DA2996949C7F}"/>
              </a:ext>
            </a:extLst>
          </p:cNvPr>
          <p:cNvSpPr txBox="1">
            <a:spLocks noChangeArrowheads="1"/>
          </p:cNvSpPr>
          <p:nvPr/>
        </p:nvSpPr>
        <p:spPr bwMode="auto">
          <a:xfrm>
            <a:off x="0" y="1524000"/>
            <a:ext cx="5715000" cy="2647950"/>
          </a:xfrm>
          <a:prstGeom prst="rect">
            <a:avLst/>
          </a:prstGeom>
          <a:solidFill>
            <a:srgbClr val="0000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buFontTx/>
              <a:buChar char="-"/>
            </a:pPr>
            <a:r>
              <a:rPr lang="en-US" altLang="en-US">
                <a:solidFill>
                  <a:schemeClr val="bg1"/>
                </a:solidFill>
              </a:rPr>
              <a:t> Kết cấu đầu – cuối tương ứng, tương phản </a:t>
            </a:r>
            <a:r>
              <a:rPr lang="en-US" altLang="en-US">
                <a:solidFill>
                  <a:schemeClr val="bg1"/>
                </a:solidFill>
                <a:sym typeface="Wingdings" panose="05000000000000000000" pitchFamily="2" charset="2"/>
              </a:rPr>
              <a:t></a:t>
            </a:r>
            <a:r>
              <a:rPr lang="en-US" altLang="en-US"/>
              <a:t> </a:t>
            </a:r>
            <a:r>
              <a:rPr lang="en-US" altLang="en-US" i="1">
                <a:solidFill>
                  <a:schemeClr val="bg1"/>
                </a:solidFill>
              </a:rPr>
              <a:t>Cảnh cũ người đâu?</a:t>
            </a:r>
            <a:r>
              <a:rPr lang="en-US" altLang="en-US">
                <a:solidFill>
                  <a:schemeClr val="bg1"/>
                </a:solidFill>
              </a:rPr>
              <a:t>: </a:t>
            </a:r>
          </a:p>
          <a:p>
            <a:pPr>
              <a:spcBef>
                <a:spcPct val="50000"/>
              </a:spcBef>
              <a:buFontTx/>
              <a:buChar char="-"/>
            </a:pPr>
            <a:r>
              <a:rPr lang="en-US" altLang="en-US">
                <a:solidFill>
                  <a:schemeClr val="bg1"/>
                </a:solidFill>
              </a:rPr>
              <a:t> Hoa đào nở, cái đẹp bất biến &gt;&lt; Người biến mất, vắng bóng</a:t>
            </a:r>
          </a:p>
          <a:p>
            <a:pPr>
              <a:spcBef>
                <a:spcPct val="50000"/>
              </a:spcBef>
            </a:pPr>
            <a:r>
              <a:rPr lang="en-US" altLang="en-US">
                <a:solidFill>
                  <a:schemeClr val="bg1"/>
                </a:solidFill>
                <a:sym typeface="Wingdings" panose="05000000000000000000" pitchFamily="2" charset="2"/>
              </a:rPr>
              <a:t> Tâm trạng hẫng hụt, nuối tiếc của tác giả.</a:t>
            </a:r>
          </a:p>
        </p:txBody>
      </p:sp>
      <p:sp>
        <p:nvSpPr>
          <p:cNvPr id="75787" name="Text Box 11">
            <a:extLst>
              <a:ext uri="{FF2B5EF4-FFF2-40B4-BE49-F238E27FC236}">
                <a16:creationId xmlns:a16="http://schemas.microsoft.com/office/drawing/2014/main" xmlns="" id="{C14956DA-DDD5-4E83-8A5B-028D16EBFED4}"/>
              </a:ext>
            </a:extLst>
          </p:cNvPr>
          <p:cNvSpPr txBox="1">
            <a:spLocks noChangeArrowheads="1"/>
          </p:cNvSpPr>
          <p:nvPr/>
        </p:nvSpPr>
        <p:spPr bwMode="auto">
          <a:xfrm>
            <a:off x="0" y="4419600"/>
            <a:ext cx="5715000" cy="1370013"/>
          </a:xfrm>
          <a:prstGeom prst="rect">
            <a:avLst/>
          </a:prstGeom>
          <a:solidFill>
            <a:srgbClr val="0000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a:solidFill>
                  <a:schemeClr val="bg1"/>
                </a:solidFill>
              </a:rPr>
              <a:t>“Ông đồ già”  </a:t>
            </a:r>
            <a:r>
              <a:rPr lang="en-US" altLang="en-US">
                <a:solidFill>
                  <a:schemeClr val="bg1"/>
                </a:solidFill>
                <a:sym typeface="Wingdings" panose="05000000000000000000" pitchFamily="2" charset="2"/>
              </a:rPr>
              <a:t></a:t>
            </a:r>
            <a:r>
              <a:rPr lang="en-US" altLang="en-US">
                <a:solidFill>
                  <a:schemeClr val="bg1"/>
                </a:solidFill>
              </a:rPr>
              <a:t>   “Ông đồ xưa” </a:t>
            </a:r>
          </a:p>
          <a:p>
            <a:pPr>
              <a:spcBef>
                <a:spcPct val="50000"/>
              </a:spcBef>
            </a:pPr>
            <a:r>
              <a:rPr lang="en-US" altLang="en-US">
                <a:solidFill>
                  <a:schemeClr val="bg1"/>
                </a:solidFill>
              </a:rPr>
              <a:t>Ông đồ hoàn toàn chìm vào quá vãng </a:t>
            </a:r>
            <a:r>
              <a:rPr lang="en-US" altLang="en-US">
                <a:solidFill>
                  <a:schemeClr val="bg1"/>
                </a:solidFill>
                <a:sym typeface="Wingdings" panose="05000000000000000000" pitchFamily="2" charset="2"/>
              </a:rPr>
              <a:t> Sự ngậm ngùi, chua xót của tác giả.</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75782"/>
                                        </p:tgtEl>
                                        <p:attrNameLst>
                                          <p:attrName>style.visibility</p:attrName>
                                        </p:attrNameLst>
                                      </p:cBhvr>
                                      <p:to>
                                        <p:strVal val="visible"/>
                                      </p:to>
                                    </p:set>
                                    <p:animEffect transition="in" filter="diamond(in)">
                                      <p:cBhvr>
                                        <p:cTn id="7" dur="1000"/>
                                        <p:tgtEl>
                                          <p:spTgt spid="757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5786"/>
                                        </p:tgtEl>
                                        <p:attrNameLst>
                                          <p:attrName>style.visibility</p:attrName>
                                        </p:attrNameLst>
                                      </p:cBhvr>
                                      <p:to>
                                        <p:strVal val="visible"/>
                                      </p:to>
                                    </p:set>
                                    <p:anim calcmode="lin" valueType="num">
                                      <p:cBhvr additive="base">
                                        <p:cTn id="12" dur="1000" fill="hold"/>
                                        <p:tgtEl>
                                          <p:spTgt spid="75786"/>
                                        </p:tgtEl>
                                        <p:attrNameLst>
                                          <p:attrName>ppt_x</p:attrName>
                                        </p:attrNameLst>
                                      </p:cBhvr>
                                      <p:tavLst>
                                        <p:tav tm="0">
                                          <p:val>
                                            <p:strVal val="#ppt_x"/>
                                          </p:val>
                                        </p:tav>
                                        <p:tav tm="100000">
                                          <p:val>
                                            <p:strVal val="#ppt_x"/>
                                          </p:val>
                                        </p:tav>
                                      </p:tavLst>
                                    </p:anim>
                                    <p:anim calcmode="lin" valueType="num">
                                      <p:cBhvr additive="base">
                                        <p:cTn id="13" dur="1000" fill="hold"/>
                                        <p:tgtEl>
                                          <p:spTgt spid="75786"/>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5787"/>
                                        </p:tgtEl>
                                        <p:attrNameLst>
                                          <p:attrName>style.visibility</p:attrName>
                                        </p:attrNameLst>
                                      </p:cBhvr>
                                      <p:to>
                                        <p:strVal val="visible"/>
                                      </p:to>
                                    </p:set>
                                    <p:anim calcmode="lin" valueType="num">
                                      <p:cBhvr additive="base">
                                        <p:cTn id="18" dur="500" fill="hold"/>
                                        <p:tgtEl>
                                          <p:spTgt spid="75787"/>
                                        </p:tgtEl>
                                        <p:attrNameLst>
                                          <p:attrName>ppt_x</p:attrName>
                                        </p:attrNameLst>
                                      </p:cBhvr>
                                      <p:tavLst>
                                        <p:tav tm="0">
                                          <p:val>
                                            <p:strVal val="#ppt_x"/>
                                          </p:val>
                                        </p:tav>
                                        <p:tav tm="100000">
                                          <p:val>
                                            <p:strVal val="#ppt_x"/>
                                          </p:val>
                                        </p:tav>
                                      </p:tavLst>
                                    </p:anim>
                                    <p:anim calcmode="lin" valueType="num">
                                      <p:cBhvr additive="base">
                                        <p:cTn id="19" dur="500" fill="hold"/>
                                        <p:tgtEl>
                                          <p:spTgt spid="757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6" grpId="0" animBg="1"/>
      <p:bldP spid="7578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xmlns="" id="{15274675-D3CB-4678-9504-547805219A8F}"/>
              </a:ext>
            </a:extLst>
          </p:cNvPr>
          <p:cNvSpPr>
            <a:spLocks noGrp="1" noChangeArrowheads="1"/>
          </p:cNvSpPr>
          <p:nvPr>
            <p:ph type="title"/>
          </p:nvPr>
        </p:nvSpPr>
        <p:spPr/>
        <p:txBody>
          <a:bodyPr/>
          <a:lstStyle/>
          <a:p>
            <a:endParaRPr lang="en-US" altLang="en-US"/>
          </a:p>
        </p:txBody>
      </p:sp>
      <p:sp>
        <p:nvSpPr>
          <p:cNvPr id="77827" name="Rectangle 3">
            <a:extLst>
              <a:ext uri="{FF2B5EF4-FFF2-40B4-BE49-F238E27FC236}">
                <a16:creationId xmlns:a16="http://schemas.microsoft.com/office/drawing/2014/main" xmlns="" id="{55D0219A-40D7-49A1-B918-56C1330546B7}"/>
              </a:ext>
            </a:extLst>
          </p:cNvPr>
          <p:cNvSpPr>
            <a:spLocks noGrp="1" noChangeArrowheads="1"/>
          </p:cNvSpPr>
          <p:nvPr>
            <p:ph type="body" idx="1"/>
          </p:nvPr>
        </p:nvSpPr>
        <p:spPr/>
        <p:txBody>
          <a:bodyPr/>
          <a:lstStyle/>
          <a:p>
            <a:endParaRPr lang="en-US" altLang="en-US"/>
          </a:p>
        </p:txBody>
      </p:sp>
      <p:pic>
        <p:nvPicPr>
          <p:cNvPr id="77828" name="Picture 4">
            <a:extLst>
              <a:ext uri="{FF2B5EF4-FFF2-40B4-BE49-F238E27FC236}">
                <a16:creationId xmlns:a16="http://schemas.microsoft.com/office/drawing/2014/main" xmlns="" id="{7E83D2EF-1A7A-4BD3-AAAE-66F90EA6AE7F}"/>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906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77829" name="Picture 5">
            <a:extLst>
              <a:ext uri="{FF2B5EF4-FFF2-40B4-BE49-F238E27FC236}">
                <a16:creationId xmlns:a16="http://schemas.microsoft.com/office/drawing/2014/main" xmlns="" id="{7DB21FB0-9B48-42B2-8720-9B5B7A1FD6B8}"/>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5181600"/>
            <a:ext cx="1816100" cy="1676400"/>
          </a:xfrm>
          <a:prstGeom prst="rect">
            <a:avLst/>
          </a:prstGeom>
          <a:noFill/>
          <a:extLst>
            <a:ext uri="{909E8E84-426E-40DD-AFC4-6F175D3DCCD1}">
              <a14:hiddenFill xmlns:a14="http://schemas.microsoft.com/office/drawing/2010/main" xmlns="">
                <a:solidFill>
                  <a:srgbClr val="FFFFFF"/>
                </a:solidFill>
              </a14:hiddenFill>
            </a:ext>
          </a:extLst>
        </p:spPr>
      </p:pic>
      <p:sp>
        <p:nvSpPr>
          <p:cNvPr id="77830" name="Text Box 6">
            <a:extLst>
              <a:ext uri="{FF2B5EF4-FFF2-40B4-BE49-F238E27FC236}">
                <a16:creationId xmlns:a16="http://schemas.microsoft.com/office/drawing/2014/main" xmlns="" id="{2B4161BC-D1A5-4104-91EF-F7E523E85527}"/>
              </a:ext>
            </a:extLst>
          </p:cNvPr>
          <p:cNvSpPr txBox="1">
            <a:spLocks noChangeArrowheads="1"/>
          </p:cNvSpPr>
          <p:nvPr/>
        </p:nvSpPr>
        <p:spPr bwMode="auto">
          <a:xfrm>
            <a:off x="5334000" y="0"/>
            <a:ext cx="4572000" cy="1084263"/>
          </a:xfrm>
          <a:prstGeom prst="rect">
            <a:avLst/>
          </a:prstGeom>
          <a:solidFill>
            <a:srgbClr val="FFFF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2600">
                <a:solidFill>
                  <a:srgbClr val="3333CC"/>
                </a:solidFill>
              </a:rPr>
              <a:t>Những người muôn năm cũ</a:t>
            </a:r>
          </a:p>
          <a:p>
            <a:pPr>
              <a:spcBef>
                <a:spcPct val="50000"/>
              </a:spcBef>
            </a:pPr>
            <a:r>
              <a:rPr lang="en-US" altLang="en-US" sz="2600">
                <a:solidFill>
                  <a:srgbClr val="3333CC"/>
                </a:solidFill>
              </a:rPr>
              <a:t>Hồn ở đâu bây giờ?</a:t>
            </a:r>
          </a:p>
        </p:txBody>
      </p:sp>
      <p:sp>
        <p:nvSpPr>
          <p:cNvPr id="77832" name="Text Box 8">
            <a:extLst>
              <a:ext uri="{FF2B5EF4-FFF2-40B4-BE49-F238E27FC236}">
                <a16:creationId xmlns:a16="http://schemas.microsoft.com/office/drawing/2014/main" xmlns="" id="{6BD95177-6D63-451C-BCE1-078B9F1CB1DF}"/>
              </a:ext>
            </a:extLst>
          </p:cNvPr>
          <p:cNvSpPr txBox="1">
            <a:spLocks noChangeArrowheads="1"/>
          </p:cNvSpPr>
          <p:nvPr/>
        </p:nvSpPr>
        <p:spPr bwMode="auto">
          <a:xfrm>
            <a:off x="152400" y="228600"/>
            <a:ext cx="4114800" cy="3043238"/>
          </a:xfrm>
          <a:prstGeom prst="rect">
            <a:avLst/>
          </a:prstGeom>
          <a:solidFill>
            <a:srgbClr val="CC99FF"/>
          </a:solidFill>
          <a:ln w="9525">
            <a:solidFill>
              <a:srgbClr val="FFFF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35000"/>
              </a:spcBef>
            </a:pPr>
            <a:r>
              <a:rPr lang="en-US" altLang="en-US">
                <a:solidFill>
                  <a:srgbClr val="FF0000"/>
                </a:solidFill>
              </a:rPr>
              <a:t>Hồn ở đâu bây giờ?</a:t>
            </a:r>
            <a:r>
              <a:rPr lang="en-US" altLang="en-US">
                <a:solidFill>
                  <a:srgbClr val="0000FF"/>
                </a:solidFill>
              </a:rPr>
              <a:t> </a:t>
            </a:r>
          </a:p>
          <a:p>
            <a:pPr>
              <a:spcBef>
                <a:spcPct val="35000"/>
              </a:spcBef>
            </a:pPr>
            <a:r>
              <a:rPr lang="en-US" altLang="en-US">
                <a:solidFill>
                  <a:srgbClr val="0000FF"/>
                </a:solidFill>
              </a:rPr>
              <a:t>- Thể hiện niềm tiếc nuối xót xa.</a:t>
            </a:r>
          </a:p>
          <a:p>
            <a:pPr>
              <a:spcBef>
                <a:spcPct val="35000"/>
              </a:spcBef>
              <a:buFontTx/>
              <a:buChar char="-"/>
            </a:pPr>
            <a:r>
              <a:rPr lang="en-US" altLang="en-US">
                <a:solidFill>
                  <a:srgbClr val="0000FF"/>
                </a:solidFill>
              </a:rPr>
              <a:t> Như khắc khoải tìm kiếm.</a:t>
            </a:r>
          </a:p>
          <a:p>
            <a:pPr>
              <a:spcBef>
                <a:spcPct val="35000"/>
              </a:spcBef>
              <a:buFontTx/>
              <a:buChar char="-"/>
            </a:pPr>
            <a:r>
              <a:rPr lang="en-US" altLang="en-US">
                <a:solidFill>
                  <a:srgbClr val="0000FF"/>
                </a:solidFill>
              </a:rPr>
              <a:t> Là một lời tự vấn, thể hiện lòng ân hận của cả một thế hệ.</a:t>
            </a:r>
          </a:p>
        </p:txBody>
      </p:sp>
      <p:sp>
        <p:nvSpPr>
          <p:cNvPr id="77833" name="Text Box 9">
            <a:extLst>
              <a:ext uri="{FF2B5EF4-FFF2-40B4-BE49-F238E27FC236}">
                <a16:creationId xmlns:a16="http://schemas.microsoft.com/office/drawing/2014/main" xmlns="" id="{C06B14F7-F917-4407-8493-E7E7A59844F4}"/>
              </a:ext>
            </a:extLst>
          </p:cNvPr>
          <p:cNvSpPr txBox="1">
            <a:spLocks noChangeArrowheads="1"/>
          </p:cNvSpPr>
          <p:nvPr/>
        </p:nvSpPr>
        <p:spPr bwMode="auto">
          <a:xfrm>
            <a:off x="0" y="228600"/>
            <a:ext cx="4267200" cy="588963"/>
          </a:xfrm>
          <a:prstGeom prst="rect">
            <a:avLst/>
          </a:prstGeom>
          <a:solidFill>
            <a:srgbClr val="FFFF00"/>
          </a:solidFill>
          <a:ln w="9525">
            <a:solidFill>
              <a:srgbClr val="FF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3200">
                <a:solidFill>
                  <a:srgbClr val="FF0000"/>
                </a:solidFill>
              </a:rPr>
              <a:t>Cảm hứng hoài cổ</a:t>
            </a:r>
          </a:p>
        </p:txBody>
      </p:sp>
      <p:sp>
        <p:nvSpPr>
          <p:cNvPr id="77834" name="Text Box 10">
            <a:extLst>
              <a:ext uri="{FF2B5EF4-FFF2-40B4-BE49-F238E27FC236}">
                <a16:creationId xmlns:a16="http://schemas.microsoft.com/office/drawing/2014/main" xmlns="" id="{18CA2698-DF12-4ABC-9DBC-497772EC64D1}"/>
              </a:ext>
            </a:extLst>
          </p:cNvPr>
          <p:cNvSpPr txBox="1">
            <a:spLocks noChangeArrowheads="1"/>
          </p:cNvSpPr>
          <p:nvPr/>
        </p:nvSpPr>
        <p:spPr bwMode="auto">
          <a:xfrm>
            <a:off x="0" y="3810000"/>
            <a:ext cx="4267200" cy="1076325"/>
          </a:xfrm>
          <a:prstGeom prst="rect">
            <a:avLst/>
          </a:prstGeom>
          <a:solidFill>
            <a:srgbClr val="FFFF00"/>
          </a:solidFill>
          <a:ln w="9525">
            <a:solidFill>
              <a:srgbClr val="FF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3200">
                <a:solidFill>
                  <a:srgbClr val="FF0000"/>
                </a:solidFill>
              </a:rPr>
              <a:t>Lời nhắn gửi tới thế hệ trẻ ngày hôm nay</a:t>
            </a:r>
          </a:p>
        </p:txBody>
      </p:sp>
      <p:sp>
        <p:nvSpPr>
          <p:cNvPr id="77835" name="Text Box 11">
            <a:extLst>
              <a:ext uri="{FF2B5EF4-FFF2-40B4-BE49-F238E27FC236}">
                <a16:creationId xmlns:a16="http://schemas.microsoft.com/office/drawing/2014/main" xmlns="" id="{909148C7-0DC4-401D-BE43-7AB232867C6A}"/>
              </a:ext>
            </a:extLst>
          </p:cNvPr>
          <p:cNvSpPr txBox="1">
            <a:spLocks noChangeArrowheads="1"/>
          </p:cNvSpPr>
          <p:nvPr/>
        </p:nvSpPr>
        <p:spPr bwMode="auto">
          <a:xfrm>
            <a:off x="0" y="1219200"/>
            <a:ext cx="4267200" cy="588963"/>
          </a:xfrm>
          <a:prstGeom prst="rect">
            <a:avLst/>
          </a:prstGeom>
          <a:solidFill>
            <a:srgbClr val="FFFF00"/>
          </a:solidFill>
          <a:ln w="9525">
            <a:solidFill>
              <a:srgbClr val="FF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3200">
                <a:solidFill>
                  <a:srgbClr val="FF0000"/>
                </a:solidFill>
              </a:rPr>
              <a:t>Giá trị nhân văn</a:t>
            </a:r>
          </a:p>
        </p:txBody>
      </p:sp>
      <p:sp>
        <p:nvSpPr>
          <p:cNvPr id="77836" name="Text Box 12">
            <a:extLst>
              <a:ext uri="{FF2B5EF4-FFF2-40B4-BE49-F238E27FC236}">
                <a16:creationId xmlns:a16="http://schemas.microsoft.com/office/drawing/2014/main" xmlns="" id="{F4B9B450-4D6B-451B-B16A-3A5BC9D544D7}"/>
              </a:ext>
            </a:extLst>
          </p:cNvPr>
          <p:cNvSpPr txBox="1">
            <a:spLocks noChangeArrowheads="1"/>
          </p:cNvSpPr>
          <p:nvPr/>
        </p:nvSpPr>
        <p:spPr bwMode="auto">
          <a:xfrm>
            <a:off x="0" y="2133600"/>
            <a:ext cx="4267200" cy="1076325"/>
          </a:xfrm>
          <a:prstGeom prst="rect">
            <a:avLst/>
          </a:prstGeom>
          <a:solidFill>
            <a:srgbClr val="FFFF00"/>
          </a:solidFill>
          <a:ln w="9525">
            <a:solidFill>
              <a:srgbClr val="FF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sz="3200">
                <a:solidFill>
                  <a:srgbClr val="FF0000"/>
                </a:solidFill>
              </a:rPr>
              <a:t>Tinh thần dân tộc và lòng yêu nước kín đáo</a:t>
            </a:r>
          </a:p>
        </p:txBody>
      </p:sp>
      <p:sp>
        <p:nvSpPr>
          <p:cNvPr id="77838" name="Text Box 14">
            <a:extLst>
              <a:ext uri="{FF2B5EF4-FFF2-40B4-BE49-F238E27FC236}">
                <a16:creationId xmlns:a16="http://schemas.microsoft.com/office/drawing/2014/main" xmlns="" id="{6751B460-8A07-4862-9A81-B5DD5F6A2CC6}"/>
              </a:ext>
            </a:extLst>
          </p:cNvPr>
          <p:cNvSpPr txBox="1">
            <a:spLocks noChangeArrowheads="1"/>
          </p:cNvSpPr>
          <p:nvPr/>
        </p:nvSpPr>
        <p:spPr bwMode="auto">
          <a:xfrm>
            <a:off x="0" y="228600"/>
            <a:ext cx="5257800" cy="2282825"/>
          </a:xfrm>
          <a:prstGeom prst="rect">
            <a:avLst/>
          </a:prstGeom>
          <a:solidFill>
            <a:srgbClr val="FFCC99"/>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altLang="en-US">
                <a:solidFill>
                  <a:srgbClr val="CC0000"/>
                </a:solidFill>
              </a:rPr>
              <a:t>Những người muôn năm cũ:</a:t>
            </a:r>
          </a:p>
          <a:p>
            <a:pPr>
              <a:spcBef>
                <a:spcPct val="50000"/>
              </a:spcBef>
              <a:buFontTx/>
              <a:buChar char="-"/>
            </a:pPr>
            <a:r>
              <a:rPr lang="en-US" altLang="en-US">
                <a:solidFill>
                  <a:srgbClr val="0000FF"/>
                </a:solidFill>
              </a:rPr>
              <a:t> Những nhà Nho </a:t>
            </a:r>
            <a:r>
              <a:rPr lang="en-US" altLang="en-US" i="1">
                <a:solidFill>
                  <a:srgbClr val="0000FF"/>
                </a:solidFill>
              </a:rPr>
              <a:t>vang bóng một thời</a:t>
            </a:r>
            <a:r>
              <a:rPr lang="en-US" altLang="en-US">
                <a:solidFill>
                  <a:srgbClr val="0000FF"/>
                </a:solidFill>
              </a:rPr>
              <a:t>.</a:t>
            </a:r>
          </a:p>
          <a:p>
            <a:pPr>
              <a:spcBef>
                <a:spcPct val="50000"/>
              </a:spcBef>
              <a:buFontTx/>
              <a:buChar char="-"/>
            </a:pPr>
            <a:r>
              <a:rPr lang="en-US" altLang="en-US">
                <a:solidFill>
                  <a:srgbClr val="0000FF"/>
                </a:solidFill>
              </a:rPr>
              <a:t> Cách gọi tôn vinh </a:t>
            </a:r>
            <a:r>
              <a:rPr lang="en-US" altLang="en-US">
                <a:solidFill>
                  <a:srgbClr val="0000FF"/>
                </a:solidFill>
                <a:sym typeface="Symbol" panose="05050102010706020507" pitchFamily="18" charset="2"/>
              </a:rPr>
              <a:t> Tấm lòng quí trọng của tác giả.</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77838"/>
                                        </p:tgtEl>
                                        <p:attrNameLst>
                                          <p:attrName>style.visibility</p:attrName>
                                        </p:attrNameLst>
                                      </p:cBhvr>
                                      <p:to>
                                        <p:strVal val="visible"/>
                                      </p:to>
                                    </p:set>
                                    <p:anim calcmode="lin" valueType="num">
                                      <p:cBhvr>
                                        <p:cTn id="7" dur="1000" fill="hold"/>
                                        <p:tgtEl>
                                          <p:spTgt spid="77838"/>
                                        </p:tgtEl>
                                        <p:attrNameLst>
                                          <p:attrName>ppt_w</p:attrName>
                                        </p:attrNameLst>
                                      </p:cBhvr>
                                      <p:tavLst>
                                        <p:tav tm="0">
                                          <p:val>
                                            <p:strVal val="#ppt_w+.3"/>
                                          </p:val>
                                        </p:tav>
                                        <p:tav tm="100000">
                                          <p:val>
                                            <p:strVal val="#ppt_w"/>
                                          </p:val>
                                        </p:tav>
                                      </p:tavLst>
                                    </p:anim>
                                    <p:anim calcmode="lin" valueType="num">
                                      <p:cBhvr>
                                        <p:cTn id="8" dur="1000" fill="hold"/>
                                        <p:tgtEl>
                                          <p:spTgt spid="77838"/>
                                        </p:tgtEl>
                                        <p:attrNameLst>
                                          <p:attrName>ppt_h</p:attrName>
                                        </p:attrNameLst>
                                      </p:cBhvr>
                                      <p:tavLst>
                                        <p:tav tm="0">
                                          <p:val>
                                            <p:strVal val="#ppt_h"/>
                                          </p:val>
                                        </p:tav>
                                        <p:tav tm="100000">
                                          <p:val>
                                            <p:strVal val="#ppt_h"/>
                                          </p:val>
                                        </p:tav>
                                      </p:tavLst>
                                    </p:anim>
                                    <p:animEffect transition="in" filter="fade">
                                      <p:cBhvr>
                                        <p:cTn id="9" dur="1000"/>
                                        <p:tgtEl>
                                          <p:spTgt spid="7783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 presetClass="exit" presetSubtype="16" fill="hold" grpId="1" nodeType="clickEffect">
                                  <p:stCondLst>
                                    <p:cond delay="0"/>
                                  </p:stCondLst>
                                  <p:childTnLst>
                                    <p:animEffect transition="out" filter="box(in)">
                                      <p:cBhvr>
                                        <p:cTn id="13" dur="500"/>
                                        <p:tgtEl>
                                          <p:spTgt spid="77838"/>
                                        </p:tgtEl>
                                      </p:cBhvr>
                                    </p:animEffect>
                                    <p:set>
                                      <p:cBhvr>
                                        <p:cTn id="14" dur="1" fill="hold">
                                          <p:stCondLst>
                                            <p:cond delay="499"/>
                                          </p:stCondLst>
                                        </p:cTn>
                                        <p:tgtEl>
                                          <p:spTgt spid="77838"/>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7832"/>
                                        </p:tgtEl>
                                        <p:attrNameLst>
                                          <p:attrName>style.visibility</p:attrName>
                                        </p:attrNameLst>
                                      </p:cBhvr>
                                      <p:to>
                                        <p:strVal val="visible"/>
                                      </p:to>
                                    </p:set>
                                    <p:anim calcmode="lin" valueType="num">
                                      <p:cBhvr additive="base">
                                        <p:cTn id="19" dur="500" fill="hold"/>
                                        <p:tgtEl>
                                          <p:spTgt spid="77832"/>
                                        </p:tgtEl>
                                        <p:attrNameLst>
                                          <p:attrName>ppt_x</p:attrName>
                                        </p:attrNameLst>
                                      </p:cBhvr>
                                      <p:tavLst>
                                        <p:tav tm="0">
                                          <p:val>
                                            <p:strVal val="#ppt_x"/>
                                          </p:val>
                                        </p:tav>
                                        <p:tav tm="100000">
                                          <p:val>
                                            <p:strVal val="#ppt_x"/>
                                          </p:val>
                                        </p:tav>
                                      </p:tavLst>
                                    </p:anim>
                                    <p:anim calcmode="lin" valueType="num">
                                      <p:cBhvr additive="base">
                                        <p:cTn id="20" dur="500" fill="hold"/>
                                        <p:tgtEl>
                                          <p:spTgt spid="7783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xit" presetSubtype="4" fill="hold" grpId="1" nodeType="clickEffect">
                                  <p:stCondLst>
                                    <p:cond delay="0"/>
                                  </p:stCondLst>
                                  <p:childTnLst>
                                    <p:anim calcmode="lin" valueType="num">
                                      <p:cBhvr additive="base">
                                        <p:cTn id="24" dur="500"/>
                                        <p:tgtEl>
                                          <p:spTgt spid="77832"/>
                                        </p:tgtEl>
                                        <p:attrNameLst>
                                          <p:attrName>ppt_x</p:attrName>
                                        </p:attrNameLst>
                                      </p:cBhvr>
                                      <p:tavLst>
                                        <p:tav tm="0">
                                          <p:val>
                                            <p:strVal val="ppt_x"/>
                                          </p:val>
                                        </p:tav>
                                        <p:tav tm="100000">
                                          <p:val>
                                            <p:strVal val="ppt_x"/>
                                          </p:val>
                                        </p:tav>
                                      </p:tavLst>
                                    </p:anim>
                                    <p:anim calcmode="lin" valueType="num">
                                      <p:cBhvr additive="base">
                                        <p:cTn id="25" dur="500"/>
                                        <p:tgtEl>
                                          <p:spTgt spid="77832"/>
                                        </p:tgtEl>
                                        <p:attrNameLst>
                                          <p:attrName>ppt_y</p:attrName>
                                        </p:attrNameLst>
                                      </p:cBhvr>
                                      <p:tavLst>
                                        <p:tav tm="0">
                                          <p:val>
                                            <p:strVal val="ppt_y"/>
                                          </p:val>
                                        </p:tav>
                                        <p:tav tm="100000">
                                          <p:val>
                                            <p:strVal val="1+ppt_h/2"/>
                                          </p:val>
                                        </p:tav>
                                      </p:tavLst>
                                    </p:anim>
                                    <p:set>
                                      <p:cBhvr>
                                        <p:cTn id="26" dur="1" fill="hold">
                                          <p:stCondLst>
                                            <p:cond delay="499"/>
                                          </p:stCondLst>
                                        </p:cTn>
                                        <p:tgtEl>
                                          <p:spTgt spid="77832"/>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77833"/>
                                        </p:tgtEl>
                                        <p:attrNameLst>
                                          <p:attrName>style.visibility</p:attrName>
                                        </p:attrNameLst>
                                      </p:cBhvr>
                                      <p:to>
                                        <p:strVal val="visible"/>
                                      </p:to>
                                    </p:set>
                                    <p:animEffect transition="in" filter="circle(in)">
                                      <p:cBhvr>
                                        <p:cTn id="31" dur="1000"/>
                                        <p:tgtEl>
                                          <p:spTgt spid="77833"/>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77835"/>
                                        </p:tgtEl>
                                        <p:attrNameLst>
                                          <p:attrName>style.visibility</p:attrName>
                                        </p:attrNameLst>
                                      </p:cBhvr>
                                      <p:to>
                                        <p:strVal val="visible"/>
                                      </p:to>
                                    </p:set>
                                    <p:animEffect transition="in" filter="circle(in)">
                                      <p:cBhvr>
                                        <p:cTn id="36" dur="1000"/>
                                        <p:tgtEl>
                                          <p:spTgt spid="7783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77836"/>
                                        </p:tgtEl>
                                        <p:attrNameLst>
                                          <p:attrName>style.visibility</p:attrName>
                                        </p:attrNameLst>
                                      </p:cBhvr>
                                      <p:to>
                                        <p:strVal val="visible"/>
                                      </p:to>
                                    </p:set>
                                    <p:animEffect transition="in" filter="circle(in)">
                                      <p:cBhvr>
                                        <p:cTn id="41" dur="2000"/>
                                        <p:tgtEl>
                                          <p:spTgt spid="77836"/>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77834"/>
                                        </p:tgtEl>
                                        <p:attrNameLst>
                                          <p:attrName>style.visibility</p:attrName>
                                        </p:attrNameLst>
                                      </p:cBhvr>
                                      <p:to>
                                        <p:strVal val="visible"/>
                                      </p:to>
                                    </p:set>
                                    <p:animEffect transition="in" filter="circle(in)">
                                      <p:cBhvr>
                                        <p:cTn id="46" dur="1000"/>
                                        <p:tgtEl>
                                          <p:spTgt spid="778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32" grpId="0" animBg="1"/>
      <p:bldP spid="77832" grpId="1" animBg="1"/>
      <p:bldP spid="77833" grpId="0" animBg="1"/>
      <p:bldP spid="77834" grpId="0" animBg="1"/>
      <p:bldP spid="77835" grpId="0" animBg="1"/>
      <p:bldP spid="77836" grpId="0" animBg="1"/>
      <p:bldP spid="77838" grpId="0" animBg="1"/>
      <p:bldP spid="77838"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Oval 4">
            <a:extLst>
              <a:ext uri="{FF2B5EF4-FFF2-40B4-BE49-F238E27FC236}">
                <a16:creationId xmlns:a16="http://schemas.microsoft.com/office/drawing/2014/main" xmlns="" id="{8A1689D5-3EA3-4654-A189-25FF73DA207C}"/>
              </a:ext>
            </a:extLst>
          </p:cNvPr>
          <p:cNvSpPr>
            <a:spLocks noChangeArrowheads="1"/>
          </p:cNvSpPr>
          <p:nvPr/>
        </p:nvSpPr>
        <p:spPr bwMode="auto">
          <a:xfrm>
            <a:off x="152400" y="533400"/>
            <a:ext cx="2819400" cy="2743200"/>
          </a:xfrm>
          <a:prstGeom prst="ellipse">
            <a:avLst/>
          </a:prstGeom>
          <a:solidFill>
            <a:srgbClr val="FFFF99"/>
          </a:solidFill>
          <a:ln w="25400">
            <a:solidFill>
              <a:srgbClr val="FF00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n-US" altLang="en-US" sz="1800" b="1">
                <a:solidFill>
                  <a:srgbClr val="CC00FF"/>
                </a:solidFill>
              </a:rPr>
              <a:t>Cảnh tươi tắn</a:t>
            </a:r>
            <a:r>
              <a:rPr lang="en-US" altLang="en-US"/>
              <a:t> </a:t>
            </a:r>
          </a:p>
          <a:p>
            <a:pPr algn="ctr"/>
            <a:endParaRPr lang="en-US" altLang="en-US"/>
          </a:p>
          <a:p>
            <a:pPr algn="ctr"/>
            <a:r>
              <a:rPr lang="en-US" altLang="en-US" sz="2000" b="1" u="sng">
                <a:solidFill>
                  <a:srgbClr val="CC3300"/>
                </a:solidFill>
              </a:rPr>
              <a:t>Ông đồ thời đắc ý</a:t>
            </a:r>
            <a:endParaRPr lang="en-US" altLang="en-US" sz="2000" b="1">
              <a:solidFill>
                <a:srgbClr val="CC3300"/>
              </a:solidFill>
            </a:endParaRPr>
          </a:p>
          <a:p>
            <a:pPr algn="ctr"/>
            <a:endParaRPr lang="en-US" altLang="en-US" sz="1800" b="1">
              <a:solidFill>
                <a:srgbClr val="CC3300"/>
              </a:solidFill>
            </a:endParaRPr>
          </a:p>
          <a:p>
            <a:pPr algn="ctr"/>
            <a:r>
              <a:rPr lang="en-US" altLang="en-US" sz="1800" b="1">
                <a:solidFill>
                  <a:srgbClr val="CC00FF"/>
                </a:solidFill>
              </a:rPr>
              <a:t>hòa hợp</a:t>
            </a:r>
          </a:p>
          <a:p>
            <a:pPr algn="ctr"/>
            <a:endParaRPr lang="en-US" altLang="en-US" sz="1800" b="1">
              <a:solidFill>
                <a:srgbClr val="FF00FF"/>
              </a:solidFill>
            </a:endParaRPr>
          </a:p>
        </p:txBody>
      </p:sp>
      <p:sp>
        <p:nvSpPr>
          <p:cNvPr id="82949" name="Oval 5">
            <a:extLst>
              <a:ext uri="{FF2B5EF4-FFF2-40B4-BE49-F238E27FC236}">
                <a16:creationId xmlns:a16="http://schemas.microsoft.com/office/drawing/2014/main" xmlns="" id="{C6F9D790-303B-4C8C-B9A1-3146DEB8FCF4}"/>
              </a:ext>
            </a:extLst>
          </p:cNvPr>
          <p:cNvSpPr>
            <a:spLocks noChangeArrowheads="1"/>
          </p:cNvSpPr>
          <p:nvPr/>
        </p:nvSpPr>
        <p:spPr bwMode="auto">
          <a:xfrm>
            <a:off x="3429000" y="609600"/>
            <a:ext cx="2819400" cy="2743200"/>
          </a:xfrm>
          <a:prstGeom prst="ellipse">
            <a:avLst/>
          </a:prstGeom>
          <a:solidFill>
            <a:srgbClr val="CCFFCC"/>
          </a:solidFill>
          <a:ln w="25400">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n-US" altLang="en-US" sz="1800" b="1">
                <a:solidFill>
                  <a:srgbClr val="003399"/>
                </a:solidFill>
              </a:rPr>
              <a:t>Cảnh ảm đạm</a:t>
            </a:r>
            <a:r>
              <a:rPr lang="en-US" altLang="en-US"/>
              <a:t> </a:t>
            </a:r>
          </a:p>
          <a:p>
            <a:pPr algn="ctr"/>
            <a:endParaRPr lang="en-US" altLang="en-US"/>
          </a:p>
          <a:p>
            <a:pPr algn="ctr"/>
            <a:r>
              <a:rPr lang="en-US" altLang="en-US" sz="2000" b="1" u="sng">
                <a:solidFill>
                  <a:srgbClr val="CC3300"/>
                </a:solidFill>
              </a:rPr>
              <a:t>Ông đồ thời tàn</a:t>
            </a:r>
            <a:endParaRPr lang="en-US" altLang="en-US" sz="2000" b="1">
              <a:solidFill>
                <a:srgbClr val="CC3300"/>
              </a:solidFill>
            </a:endParaRPr>
          </a:p>
          <a:p>
            <a:pPr algn="ctr"/>
            <a:endParaRPr lang="en-US" altLang="en-US" sz="1800" b="1">
              <a:solidFill>
                <a:srgbClr val="003399"/>
              </a:solidFill>
            </a:endParaRPr>
          </a:p>
          <a:p>
            <a:pPr algn="ctr"/>
            <a:r>
              <a:rPr lang="en-US" altLang="en-US" sz="1800" b="1">
                <a:solidFill>
                  <a:srgbClr val="003399"/>
                </a:solidFill>
              </a:rPr>
              <a:t>lạc lõng</a:t>
            </a:r>
          </a:p>
          <a:p>
            <a:pPr algn="ctr"/>
            <a:endParaRPr lang="en-US" altLang="en-US" sz="1800" b="1">
              <a:solidFill>
                <a:srgbClr val="003399"/>
              </a:solidFill>
            </a:endParaRPr>
          </a:p>
        </p:txBody>
      </p:sp>
      <p:sp>
        <p:nvSpPr>
          <p:cNvPr id="82950" name="Oval 6">
            <a:extLst>
              <a:ext uri="{FF2B5EF4-FFF2-40B4-BE49-F238E27FC236}">
                <a16:creationId xmlns:a16="http://schemas.microsoft.com/office/drawing/2014/main" xmlns="" id="{FA570606-4100-473F-9E9E-3B11181A1F42}"/>
              </a:ext>
            </a:extLst>
          </p:cNvPr>
          <p:cNvSpPr>
            <a:spLocks noChangeArrowheads="1"/>
          </p:cNvSpPr>
          <p:nvPr/>
        </p:nvSpPr>
        <p:spPr bwMode="auto">
          <a:xfrm>
            <a:off x="6781800" y="304800"/>
            <a:ext cx="2971800" cy="2895600"/>
          </a:xfrm>
          <a:prstGeom prst="ellipse">
            <a:avLst/>
          </a:prstGeom>
          <a:solidFill>
            <a:srgbClr val="FFFFFF"/>
          </a:solidFill>
          <a:ln w="25400">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lang="en-US" altLang="en-US" sz="1800" b="1"/>
          </a:p>
          <a:p>
            <a:pPr algn="ctr"/>
            <a:endParaRPr lang="en-US" altLang="en-US" sz="1800" b="1"/>
          </a:p>
          <a:p>
            <a:pPr algn="ctr"/>
            <a:r>
              <a:rPr lang="en-US" altLang="en-US" sz="1800" b="1"/>
              <a:t>Cảnh trống vắng</a:t>
            </a:r>
            <a:r>
              <a:rPr lang="en-US" altLang="en-US"/>
              <a:t> </a:t>
            </a:r>
          </a:p>
          <a:p>
            <a:pPr algn="ctr"/>
            <a:endParaRPr lang="en-US" altLang="en-US"/>
          </a:p>
          <a:p>
            <a:pPr algn="ctr"/>
            <a:r>
              <a:rPr lang="en-US" altLang="en-US" sz="2000" b="1" u="sng">
                <a:solidFill>
                  <a:srgbClr val="CC3300"/>
                </a:solidFill>
              </a:rPr>
              <a:t>Ông đồ vắng bóng</a:t>
            </a:r>
          </a:p>
          <a:p>
            <a:pPr algn="ctr"/>
            <a:endParaRPr lang="en-US" altLang="en-US" sz="2000" b="1" u="sng">
              <a:solidFill>
                <a:srgbClr val="CC3300"/>
              </a:solidFill>
            </a:endParaRPr>
          </a:p>
          <a:p>
            <a:pPr algn="ctr"/>
            <a:r>
              <a:rPr lang="en-US" altLang="en-US" sz="1800" b="1"/>
              <a:t>Bị lãng quên</a:t>
            </a:r>
          </a:p>
          <a:p>
            <a:pPr algn="ctr"/>
            <a:endParaRPr lang="en-US" altLang="en-US" sz="1800" b="1"/>
          </a:p>
        </p:txBody>
      </p:sp>
      <p:sp>
        <p:nvSpPr>
          <p:cNvPr id="82959" name="Line 15">
            <a:extLst>
              <a:ext uri="{FF2B5EF4-FFF2-40B4-BE49-F238E27FC236}">
                <a16:creationId xmlns:a16="http://schemas.microsoft.com/office/drawing/2014/main" xmlns="" id="{B39343B4-954E-49B1-AC37-770863B4F48E}"/>
              </a:ext>
            </a:extLst>
          </p:cNvPr>
          <p:cNvSpPr>
            <a:spLocks noChangeShapeType="1"/>
          </p:cNvSpPr>
          <p:nvPr/>
        </p:nvSpPr>
        <p:spPr bwMode="auto">
          <a:xfrm>
            <a:off x="2971800" y="1828800"/>
            <a:ext cx="457200" cy="0"/>
          </a:xfrm>
          <a:prstGeom prst="line">
            <a:avLst/>
          </a:prstGeom>
          <a:noFill/>
          <a:ln w="38100">
            <a:solidFill>
              <a:srgbClr val="00008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82960" name="Line 16">
            <a:extLst>
              <a:ext uri="{FF2B5EF4-FFF2-40B4-BE49-F238E27FC236}">
                <a16:creationId xmlns:a16="http://schemas.microsoft.com/office/drawing/2014/main" xmlns="" id="{02B07FED-7E25-4AE1-B695-9291541554CE}"/>
              </a:ext>
            </a:extLst>
          </p:cNvPr>
          <p:cNvSpPr>
            <a:spLocks noChangeShapeType="1"/>
          </p:cNvSpPr>
          <p:nvPr/>
        </p:nvSpPr>
        <p:spPr bwMode="auto">
          <a:xfrm>
            <a:off x="6248400" y="1828800"/>
            <a:ext cx="533400" cy="0"/>
          </a:xfrm>
          <a:prstGeom prst="line">
            <a:avLst/>
          </a:prstGeom>
          <a:noFill/>
          <a:ln w="38100">
            <a:solidFill>
              <a:srgbClr val="003399"/>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82961" name="Text Box 17">
            <a:extLst>
              <a:ext uri="{FF2B5EF4-FFF2-40B4-BE49-F238E27FC236}">
                <a16:creationId xmlns:a16="http://schemas.microsoft.com/office/drawing/2014/main" xmlns="" id="{64829C12-829F-438E-8045-D65F1BD9656B}"/>
              </a:ext>
            </a:extLst>
          </p:cNvPr>
          <p:cNvSpPr txBox="1">
            <a:spLocks noChangeArrowheads="1"/>
          </p:cNvSpPr>
          <p:nvPr/>
        </p:nvSpPr>
        <p:spPr bwMode="auto">
          <a:xfrm>
            <a:off x="1524000" y="5410200"/>
            <a:ext cx="61722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endParaRPr lang="en-US" altLang="en-US" sz="1800"/>
          </a:p>
        </p:txBody>
      </p:sp>
      <p:sp>
        <p:nvSpPr>
          <p:cNvPr id="82963" name="Text Box 19">
            <a:extLst>
              <a:ext uri="{FF2B5EF4-FFF2-40B4-BE49-F238E27FC236}">
                <a16:creationId xmlns:a16="http://schemas.microsoft.com/office/drawing/2014/main" xmlns="" id="{9DCD905A-D5B6-4717-B385-FC011C37D931}"/>
              </a:ext>
            </a:extLst>
          </p:cNvPr>
          <p:cNvSpPr txBox="1">
            <a:spLocks noChangeArrowheads="1"/>
          </p:cNvSpPr>
          <p:nvPr/>
        </p:nvSpPr>
        <p:spPr bwMode="auto">
          <a:xfrm>
            <a:off x="1600200" y="5410200"/>
            <a:ext cx="6172200" cy="822325"/>
          </a:xfrm>
          <a:prstGeom prst="rect">
            <a:avLst/>
          </a:prstGeom>
          <a:solidFill>
            <a:srgbClr val="FFFF99"/>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rgbClr val="A50021"/>
                </a:solidFill>
              </a:rPr>
              <a:t>Giá trị nhân văn, tinh thần dân tộc đáng trân trọng</a:t>
            </a:r>
          </a:p>
        </p:txBody>
      </p:sp>
      <p:sp>
        <p:nvSpPr>
          <p:cNvPr id="82968" name="Text Box 24">
            <a:extLst>
              <a:ext uri="{FF2B5EF4-FFF2-40B4-BE49-F238E27FC236}">
                <a16:creationId xmlns:a16="http://schemas.microsoft.com/office/drawing/2014/main" xmlns="" id="{86EAA50B-310F-47A2-A289-08A62F1F14FE}"/>
              </a:ext>
            </a:extLst>
          </p:cNvPr>
          <p:cNvSpPr txBox="1">
            <a:spLocks noChangeArrowheads="1"/>
          </p:cNvSpPr>
          <p:nvPr/>
        </p:nvSpPr>
        <p:spPr bwMode="auto">
          <a:xfrm>
            <a:off x="1752600" y="4267200"/>
            <a:ext cx="5943600" cy="457200"/>
          </a:xfrm>
          <a:prstGeom prst="rect">
            <a:avLst/>
          </a:prstGeom>
          <a:solidFill>
            <a:srgbClr val="FF99CC"/>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rgbClr val="000099"/>
                </a:solidFill>
              </a:rPr>
              <a:t>Nỗi ngậm ngùi, xót thương, hoài niệm</a:t>
            </a:r>
          </a:p>
        </p:txBody>
      </p:sp>
      <p:sp>
        <p:nvSpPr>
          <p:cNvPr id="82973" name="Line 29">
            <a:extLst>
              <a:ext uri="{FF2B5EF4-FFF2-40B4-BE49-F238E27FC236}">
                <a16:creationId xmlns:a16="http://schemas.microsoft.com/office/drawing/2014/main" xmlns="" id="{FFC07722-2E9F-47C4-A195-770747EDA5DC}"/>
              </a:ext>
            </a:extLst>
          </p:cNvPr>
          <p:cNvSpPr>
            <a:spLocks noChangeShapeType="1"/>
          </p:cNvSpPr>
          <p:nvPr/>
        </p:nvSpPr>
        <p:spPr bwMode="auto">
          <a:xfrm>
            <a:off x="8458200" y="3200400"/>
            <a:ext cx="0" cy="1219200"/>
          </a:xfrm>
          <a:prstGeom prst="line">
            <a:avLst/>
          </a:prstGeom>
          <a:noFill/>
          <a:ln w="38100">
            <a:solidFill>
              <a:srgbClr val="003399"/>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82974" name="Line 30">
            <a:extLst>
              <a:ext uri="{FF2B5EF4-FFF2-40B4-BE49-F238E27FC236}">
                <a16:creationId xmlns:a16="http://schemas.microsoft.com/office/drawing/2014/main" xmlns="" id="{D21BC104-7897-4B8A-8893-8D3A48123F5E}"/>
              </a:ext>
            </a:extLst>
          </p:cNvPr>
          <p:cNvSpPr>
            <a:spLocks noChangeShapeType="1"/>
          </p:cNvSpPr>
          <p:nvPr/>
        </p:nvSpPr>
        <p:spPr bwMode="auto">
          <a:xfrm flipH="1">
            <a:off x="7696200" y="4419600"/>
            <a:ext cx="762000" cy="0"/>
          </a:xfrm>
          <a:prstGeom prst="line">
            <a:avLst/>
          </a:prstGeom>
          <a:noFill/>
          <a:ln w="38100">
            <a:solidFill>
              <a:srgbClr val="003399"/>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82979" name="AutoShape 35">
            <a:extLst>
              <a:ext uri="{FF2B5EF4-FFF2-40B4-BE49-F238E27FC236}">
                <a16:creationId xmlns:a16="http://schemas.microsoft.com/office/drawing/2014/main" xmlns="" id="{7FCBCC03-1B3B-4BCF-B892-E40AA09B4981}"/>
              </a:ext>
            </a:extLst>
          </p:cNvPr>
          <p:cNvSpPr>
            <a:spLocks noChangeArrowheads="1"/>
          </p:cNvSpPr>
          <p:nvPr/>
        </p:nvSpPr>
        <p:spPr bwMode="auto">
          <a:xfrm>
            <a:off x="685800" y="4495800"/>
            <a:ext cx="914400" cy="1524000"/>
          </a:xfrm>
          <a:prstGeom prst="curvedRightArrow">
            <a:avLst>
              <a:gd name="adj1" fmla="val 33333"/>
              <a:gd name="adj2" fmla="val 66667"/>
              <a:gd name="adj3" fmla="val 33333"/>
            </a:avLst>
          </a:prstGeom>
          <a:solidFill>
            <a:srgbClr val="CC00FF"/>
          </a:solidFill>
          <a:ln w="9525">
            <a:solidFill>
              <a:srgbClr val="FF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pic>
        <p:nvPicPr>
          <p:cNvPr id="82980" name="Picture 36">
            <a:extLst>
              <a:ext uri="{FF2B5EF4-FFF2-40B4-BE49-F238E27FC236}">
                <a16:creationId xmlns:a16="http://schemas.microsoft.com/office/drawing/2014/main" xmlns="" id="{26014AFF-1ABB-4BB7-AA98-F8C2AF3E3FF6}"/>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585200" y="5943600"/>
            <a:ext cx="1320800" cy="914400"/>
          </a:xfrm>
          <a:prstGeom prst="rect">
            <a:avLst/>
          </a:prstGeom>
          <a:noFill/>
          <a:extLst>
            <a:ext uri="{909E8E84-426E-40DD-AFC4-6F175D3DCCD1}">
              <a14:hiddenFill xmlns:a14="http://schemas.microsoft.com/office/drawing/2010/main" xmlns="">
                <a:solidFill>
                  <a:srgbClr val="FFFFFF"/>
                </a:solidFill>
              </a14:hiddenFill>
            </a:ext>
          </a:extLst>
        </p:spPr>
      </p:pic>
      <p:pic>
        <p:nvPicPr>
          <p:cNvPr id="82981" name="Picture 37">
            <a:extLst>
              <a:ext uri="{FF2B5EF4-FFF2-40B4-BE49-F238E27FC236}">
                <a16:creationId xmlns:a16="http://schemas.microsoft.com/office/drawing/2014/main" xmlns="" id="{E21DB44F-49CE-47FD-8523-C82027E8C040}"/>
              </a:ext>
            </a:extLst>
          </p:cNvPr>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663575" cy="771525"/>
          </a:xfrm>
          <a:prstGeom prst="rect">
            <a:avLst/>
          </a:prstGeom>
          <a:noFill/>
          <a:extLst>
            <a:ext uri="{909E8E84-426E-40DD-AFC4-6F175D3DCCD1}">
              <a14:hiddenFill xmlns:a14="http://schemas.microsoft.com/office/drawing/2010/main" xmlns="">
                <a:solidFill>
                  <a:srgbClr val="FFFFFF"/>
                </a:solidFill>
              </a14:hiddenFill>
            </a:ext>
          </a:extLst>
        </p:spPr>
      </p:pic>
      <p:pic>
        <p:nvPicPr>
          <p:cNvPr id="82982" name="Picture 38">
            <a:extLst>
              <a:ext uri="{FF2B5EF4-FFF2-40B4-BE49-F238E27FC236}">
                <a16:creationId xmlns:a16="http://schemas.microsoft.com/office/drawing/2014/main" xmlns="" id="{EC08A0C7-6F7C-463A-B631-695059B62EE8}"/>
              </a:ext>
            </a:extLst>
          </p:cNvPr>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6086475"/>
            <a:ext cx="663575" cy="771525"/>
          </a:xfrm>
          <a:prstGeom prst="rect">
            <a:avLst/>
          </a:prstGeom>
          <a:noFill/>
          <a:extLst>
            <a:ext uri="{909E8E84-426E-40DD-AFC4-6F175D3DCCD1}">
              <a14:hiddenFill xmlns:a14="http://schemas.microsoft.com/office/drawing/2010/main" xmlns="">
                <a:solidFill>
                  <a:srgbClr val="FFFFFF"/>
                </a:solidFill>
              </a14:hiddenFill>
            </a:ext>
          </a:extLst>
        </p:spPr>
      </p:pic>
      <p:pic>
        <p:nvPicPr>
          <p:cNvPr id="82983" name="Picture 39">
            <a:extLst>
              <a:ext uri="{FF2B5EF4-FFF2-40B4-BE49-F238E27FC236}">
                <a16:creationId xmlns:a16="http://schemas.microsoft.com/office/drawing/2014/main" xmlns="" id="{6D2E82CA-C76C-47D3-B605-5053C6191E33}"/>
              </a:ext>
            </a:extLst>
          </p:cNvPr>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9242425" y="0"/>
            <a:ext cx="663575" cy="7715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5" name="Picture 3">
            <a:extLst>
              <a:ext uri="{FF2B5EF4-FFF2-40B4-BE49-F238E27FC236}">
                <a16:creationId xmlns:a16="http://schemas.microsoft.com/office/drawing/2014/main" xmlns="" id="{514AC638-5E86-4023-B798-D0F80E7A1DFB}"/>
              </a:ext>
            </a:extLst>
          </p:cNvPr>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412750" y="1143000"/>
            <a:ext cx="671513" cy="2314575"/>
          </a:xfrm>
          <a:prstGeom prst="rect">
            <a:avLst/>
          </a:prstGeom>
          <a:noFill/>
          <a:extLst>
            <a:ext uri="{909E8E84-426E-40DD-AFC4-6F175D3DCCD1}">
              <a14:hiddenFill xmlns:a14="http://schemas.microsoft.com/office/drawing/2010/main" xmlns="">
                <a:solidFill>
                  <a:srgbClr val="FFFFFF"/>
                </a:solidFill>
              </a14:hiddenFill>
            </a:ext>
          </a:extLst>
        </p:spPr>
      </p:pic>
      <p:pic>
        <p:nvPicPr>
          <p:cNvPr id="49156" name="Picture 4">
            <a:extLst>
              <a:ext uri="{FF2B5EF4-FFF2-40B4-BE49-F238E27FC236}">
                <a16:creationId xmlns:a16="http://schemas.microsoft.com/office/drawing/2014/main" xmlns="" id="{7E886298-F0FC-4B46-AAAD-14223E4C27FC}"/>
              </a:ext>
            </a:extLst>
          </p:cNvPr>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495300" y="3200400"/>
            <a:ext cx="671513" cy="2314575"/>
          </a:xfrm>
          <a:prstGeom prst="rect">
            <a:avLst/>
          </a:prstGeom>
          <a:noFill/>
          <a:extLst>
            <a:ext uri="{909E8E84-426E-40DD-AFC4-6F175D3DCCD1}">
              <a14:hiddenFill xmlns:a14="http://schemas.microsoft.com/office/drawing/2010/main" xmlns="">
                <a:solidFill>
                  <a:srgbClr val="FFFFFF"/>
                </a:solidFill>
              </a14:hiddenFill>
            </a:ext>
          </a:extLst>
        </p:spPr>
      </p:pic>
      <p:pic>
        <p:nvPicPr>
          <p:cNvPr id="49157" name="Picture 5">
            <a:extLst>
              <a:ext uri="{FF2B5EF4-FFF2-40B4-BE49-F238E27FC236}">
                <a16:creationId xmlns:a16="http://schemas.microsoft.com/office/drawing/2014/main" xmlns="" id="{CA16A6AB-95D3-454C-B17E-61DDA26BD746}"/>
              </a:ext>
            </a:extLst>
          </p:cNvPr>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9236075" y="762000"/>
            <a:ext cx="669925" cy="2314575"/>
          </a:xfrm>
          <a:prstGeom prst="rect">
            <a:avLst/>
          </a:prstGeom>
          <a:noFill/>
          <a:extLst>
            <a:ext uri="{909E8E84-426E-40DD-AFC4-6F175D3DCCD1}">
              <a14:hiddenFill xmlns:a14="http://schemas.microsoft.com/office/drawing/2010/main" xmlns="">
                <a:solidFill>
                  <a:srgbClr val="FFFFFF"/>
                </a:solidFill>
              </a14:hiddenFill>
            </a:ext>
          </a:extLst>
        </p:spPr>
      </p:pic>
      <p:pic>
        <p:nvPicPr>
          <p:cNvPr id="49158" name="Picture 6">
            <a:extLst>
              <a:ext uri="{FF2B5EF4-FFF2-40B4-BE49-F238E27FC236}">
                <a16:creationId xmlns:a16="http://schemas.microsoft.com/office/drawing/2014/main" xmlns="" id="{E3004E64-1A81-47EC-89D7-32BB24234A56}"/>
              </a:ext>
            </a:extLst>
          </p:cNvPr>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9236075" y="3124200"/>
            <a:ext cx="669925" cy="2314575"/>
          </a:xfrm>
          <a:prstGeom prst="rect">
            <a:avLst/>
          </a:prstGeom>
          <a:noFill/>
          <a:extLst>
            <a:ext uri="{909E8E84-426E-40DD-AFC4-6F175D3DCCD1}">
              <a14:hiddenFill xmlns:a14="http://schemas.microsoft.com/office/drawing/2010/main" xmlns="">
                <a:solidFill>
                  <a:srgbClr val="FFFFFF"/>
                </a:solidFill>
              </a14:hiddenFill>
            </a:ext>
          </a:extLst>
        </p:spPr>
      </p:pic>
      <p:pic>
        <p:nvPicPr>
          <p:cNvPr id="49159" name="Picture 7">
            <a:extLst>
              <a:ext uri="{FF2B5EF4-FFF2-40B4-BE49-F238E27FC236}">
                <a16:creationId xmlns:a16="http://schemas.microsoft.com/office/drawing/2014/main" xmlns="" id="{89037448-EE19-4F76-B6E9-93285C79BCBF}"/>
              </a:ext>
            </a:extLst>
          </p:cNvPr>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4210050" y="533400"/>
            <a:ext cx="1600200" cy="704850"/>
          </a:xfrm>
          <a:prstGeom prst="rect">
            <a:avLst/>
          </a:prstGeom>
          <a:noFill/>
          <a:extLst>
            <a:ext uri="{909E8E84-426E-40DD-AFC4-6F175D3DCCD1}">
              <a14:hiddenFill xmlns:a14="http://schemas.microsoft.com/office/drawing/2010/main" xmlns="">
                <a:solidFill>
                  <a:srgbClr val="FFFFFF"/>
                </a:solidFill>
              </a14:hiddenFill>
            </a:ext>
          </a:extLst>
        </p:spPr>
      </p:pic>
      <p:sp>
        <p:nvSpPr>
          <p:cNvPr id="49160" name="Rectangle 8">
            <a:extLst>
              <a:ext uri="{FF2B5EF4-FFF2-40B4-BE49-F238E27FC236}">
                <a16:creationId xmlns:a16="http://schemas.microsoft.com/office/drawing/2014/main" xmlns="" id="{5558BA52-25FD-437B-AA2C-B267267D7C90}"/>
              </a:ext>
            </a:extLst>
          </p:cNvPr>
          <p:cNvSpPr>
            <a:spLocks noChangeArrowheads="1"/>
          </p:cNvSpPr>
          <p:nvPr/>
        </p:nvSpPr>
        <p:spPr bwMode="auto">
          <a:xfrm>
            <a:off x="3797300" y="228600"/>
            <a:ext cx="2476500" cy="519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en-US" altLang="en-US" sz="2800" b="1">
                <a:solidFill>
                  <a:srgbClr val="0000FF"/>
                </a:solidFill>
              </a:rPr>
              <a:t>TỔNG KẾT</a:t>
            </a:r>
          </a:p>
        </p:txBody>
      </p:sp>
      <p:sp>
        <p:nvSpPr>
          <p:cNvPr id="49162" name="Rectangle 10">
            <a:extLst>
              <a:ext uri="{FF2B5EF4-FFF2-40B4-BE49-F238E27FC236}">
                <a16:creationId xmlns:a16="http://schemas.microsoft.com/office/drawing/2014/main" xmlns="" id="{4E978C24-7C86-4810-829B-044BA6715CF4}"/>
              </a:ext>
            </a:extLst>
          </p:cNvPr>
          <p:cNvSpPr>
            <a:spLocks noChangeArrowheads="1"/>
          </p:cNvSpPr>
          <p:nvPr/>
        </p:nvSpPr>
        <p:spPr bwMode="auto">
          <a:xfrm>
            <a:off x="1403350" y="1219200"/>
            <a:ext cx="7512050" cy="5257800"/>
          </a:xfrm>
          <a:prstGeom prst="rect">
            <a:avLst/>
          </a:prstGeom>
          <a:solidFill>
            <a:srgbClr val="0000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1828800" indent="-4572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defRPr>
            </a:lvl9pPr>
          </a:lstStyle>
          <a:p>
            <a:pPr>
              <a:lnSpc>
                <a:spcPct val="110000"/>
              </a:lnSpc>
            </a:pPr>
            <a:r>
              <a:rPr lang="en-US" altLang="en-US" sz="2500" b="1">
                <a:solidFill>
                  <a:schemeClr val="bg1"/>
                </a:solidFill>
                <a:latin typeface="Times New Roman" panose="02020603050405020304" pitchFamily="18" charset="0"/>
              </a:rPr>
              <a:t>Câu 1:</a:t>
            </a:r>
            <a:r>
              <a:rPr lang="en-US" altLang="en-US" sz="2500" b="1" i="1">
                <a:solidFill>
                  <a:schemeClr val="bg1"/>
                </a:solidFill>
                <a:latin typeface="Times New Roman" panose="02020603050405020304" pitchFamily="18" charset="0"/>
              </a:rPr>
              <a:t> Theo em, nét đặc sắc nghệ thuật của bài thơ </a:t>
            </a:r>
          </a:p>
          <a:p>
            <a:pPr>
              <a:lnSpc>
                <a:spcPct val="110000"/>
              </a:lnSpc>
            </a:pPr>
            <a:r>
              <a:rPr lang="en-US" altLang="en-US" sz="2500" b="1">
                <a:solidFill>
                  <a:schemeClr val="bg1"/>
                </a:solidFill>
                <a:latin typeface="Times New Roman" panose="02020603050405020304" pitchFamily="18" charset="0"/>
              </a:rPr>
              <a:t>“</a:t>
            </a:r>
            <a:r>
              <a:rPr lang="en-US" altLang="en-US" sz="2500" b="1" i="1">
                <a:solidFill>
                  <a:schemeClr val="bg1"/>
                </a:solidFill>
                <a:latin typeface="Times New Roman" panose="02020603050405020304" pitchFamily="18" charset="0"/>
              </a:rPr>
              <a:t>Ông đồ</a:t>
            </a:r>
            <a:r>
              <a:rPr lang="en-US" altLang="en-US" sz="2500" b="1">
                <a:solidFill>
                  <a:schemeClr val="bg1"/>
                </a:solidFill>
                <a:latin typeface="Times New Roman" panose="02020603050405020304" pitchFamily="18" charset="0"/>
              </a:rPr>
              <a:t>” là gì?</a:t>
            </a:r>
          </a:p>
          <a:p>
            <a:pPr>
              <a:lnSpc>
                <a:spcPct val="110000"/>
              </a:lnSpc>
            </a:pPr>
            <a:r>
              <a:rPr lang="en-US" altLang="en-US" sz="2500">
                <a:solidFill>
                  <a:schemeClr val="bg1"/>
                </a:solidFill>
                <a:latin typeface="Times New Roman" panose="02020603050405020304" pitchFamily="18" charset="0"/>
              </a:rPr>
              <a:t>  A. Thể thơ ngũ ngôn với giọng điệu trầm lắng, </a:t>
            </a:r>
          </a:p>
          <a:p>
            <a:pPr>
              <a:lnSpc>
                <a:spcPct val="110000"/>
              </a:lnSpc>
            </a:pPr>
            <a:r>
              <a:rPr lang="en-US" altLang="en-US" sz="2500">
                <a:solidFill>
                  <a:schemeClr val="bg1"/>
                </a:solidFill>
                <a:latin typeface="Times New Roman" panose="02020603050405020304" pitchFamily="18" charset="0"/>
              </a:rPr>
              <a:t>phù hợp với diễn tả cảm xúc sâu lắng.</a:t>
            </a:r>
          </a:p>
          <a:p>
            <a:pPr>
              <a:lnSpc>
                <a:spcPct val="110000"/>
              </a:lnSpc>
            </a:pPr>
            <a:r>
              <a:rPr lang="en-US" altLang="en-US" sz="2500">
                <a:solidFill>
                  <a:schemeClr val="bg1"/>
                </a:solidFill>
                <a:latin typeface="Times New Roman" panose="02020603050405020304" pitchFamily="18" charset="0"/>
              </a:rPr>
              <a:t>B. Kết cấu đầu cuối có những hình ảnh lặp lại, kết cấu</a:t>
            </a:r>
          </a:p>
          <a:p>
            <a:pPr>
              <a:lnSpc>
                <a:spcPct val="110000"/>
              </a:lnSpc>
            </a:pPr>
            <a:r>
              <a:rPr lang="en-US" altLang="en-US" sz="2500">
                <a:solidFill>
                  <a:schemeClr val="bg1"/>
                </a:solidFill>
                <a:latin typeface="Times New Roman" panose="02020603050405020304" pitchFamily="18" charset="0"/>
              </a:rPr>
              <a:t>tương phản nhằm làm nổi bật chủ đề.</a:t>
            </a:r>
          </a:p>
          <a:p>
            <a:pPr>
              <a:lnSpc>
                <a:spcPct val="110000"/>
              </a:lnSpc>
            </a:pPr>
            <a:r>
              <a:rPr lang="en-US" altLang="en-US" sz="2500">
                <a:solidFill>
                  <a:schemeClr val="bg1"/>
                </a:solidFill>
                <a:latin typeface="Times New Roman" panose="02020603050405020304" pitchFamily="18" charset="0"/>
              </a:rPr>
              <a:t>C. Ngôn ngữ bình dị mà sâu sắc, có những câu thơ tả cảnh </a:t>
            </a:r>
          </a:p>
          <a:p>
            <a:pPr>
              <a:lnSpc>
                <a:spcPct val="110000"/>
              </a:lnSpc>
            </a:pPr>
            <a:r>
              <a:rPr lang="en-US" altLang="en-US" sz="2500">
                <a:solidFill>
                  <a:schemeClr val="bg1"/>
                </a:solidFill>
                <a:latin typeface="Times New Roman" panose="02020603050405020304" pitchFamily="18" charset="0"/>
              </a:rPr>
              <a:t>ngụ tình đạt đến độ toàn bích. Sử dụng hiệu quả các </a:t>
            </a:r>
          </a:p>
          <a:p>
            <a:pPr>
              <a:lnSpc>
                <a:spcPct val="110000"/>
              </a:lnSpc>
            </a:pPr>
            <a:r>
              <a:rPr lang="en-US" altLang="en-US" sz="2500">
                <a:solidFill>
                  <a:schemeClr val="bg1"/>
                </a:solidFill>
                <a:latin typeface="Times New Roman" panose="02020603050405020304" pitchFamily="18" charset="0"/>
              </a:rPr>
              <a:t>biện pháp tu từ.</a:t>
            </a:r>
          </a:p>
          <a:p>
            <a:pPr>
              <a:lnSpc>
                <a:spcPct val="110000"/>
              </a:lnSpc>
            </a:pPr>
            <a:r>
              <a:rPr lang="en-US" altLang="en-US" sz="2500">
                <a:solidFill>
                  <a:schemeClr val="bg1"/>
                </a:solidFill>
                <a:latin typeface="Times New Roman" panose="02020603050405020304" pitchFamily="18" charset="0"/>
              </a:rPr>
              <a:t>D. Cả ba đáp án trên.</a:t>
            </a:r>
          </a:p>
          <a:p>
            <a:pPr>
              <a:lnSpc>
                <a:spcPct val="110000"/>
              </a:lnSpc>
            </a:pPr>
            <a:r>
              <a:rPr lang="en-US" altLang="en-US" sz="2500">
                <a:solidFill>
                  <a:schemeClr val="bg1"/>
                </a:solidFill>
                <a:latin typeface="Times New Roman" panose="02020603050405020304" pitchFamily="18" charset="0"/>
              </a:rPr>
              <a:t>   </a:t>
            </a:r>
          </a:p>
          <a:p>
            <a:pPr>
              <a:lnSpc>
                <a:spcPct val="110000"/>
              </a:lnSpc>
            </a:pPr>
            <a:r>
              <a:rPr lang="en-US" altLang="en-US" sz="2500">
                <a:solidFill>
                  <a:schemeClr val="bg1"/>
                </a:solidFill>
                <a:latin typeface="Times New Roman" panose="02020603050405020304" pitchFamily="18" charset="0"/>
              </a:rPr>
              <a:t>  </a:t>
            </a:r>
          </a:p>
        </p:txBody>
      </p:sp>
      <p:sp>
        <p:nvSpPr>
          <p:cNvPr id="49163" name="Oval 11">
            <a:extLst>
              <a:ext uri="{FF2B5EF4-FFF2-40B4-BE49-F238E27FC236}">
                <a16:creationId xmlns:a16="http://schemas.microsoft.com/office/drawing/2014/main" xmlns="" id="{DFC92433-8B90-4790-B9F7-6AD77F5B0C85}"/>
              </a:ext>
            </a:extLst>
          </p:cNvPr>
          <p:cNvSpPr>
            <a:spLocks noChangeArrowheads="1"/>
          </p:cNvSpPr>
          <p:nvPr/>
        </p:nvSpPr>
        <p:spPr bwMode="auto">
          <a:xfrm>
            <a:off x="1373188" y="5181600"/>
            <a:ext cx="508000" cy="549275"/>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n-US" altLang="en-US" sz="1800">
                <a:latin typeface="Times New Roman" panose="02020603050405020304" pitchFamily="18" charset="0"/>
              </a:rPr>
              <a:t>D</a:t>
            </a:r>
          </a:p>
        </p:txBody>
      </p:sp>
      <p:sp>
        <p:nvSpPr>
          <p:cNvPr id="49166" name="Rectangle 14">
            <a:extLst>
              <a:ext uri="{FF2B5EF4-FFF2-40B4-BE49-F238E27FC236}">
                <a16:creationId xmlns:a16="http://schemas.microsoft.com/office/drawing/2014/main" xmlns="" id="{38B7C63D-9A52-46C2-945D-EF197A748C8B}"/>
              </a:ext>
            </a:extLst>
          </p:cNvPr>
          <p:cNvSpPr>
            <a:spLocks noChangeArrowheads="1"/>
          </p:cNvSpPr>
          <p:nvPr/>
        </p:nvSpPr>
        <p:spPr bwMode="auto">
          <a:xfrm>
            <a:off x="1373188" y="1219200"/>
            <a:ext cx="7512050" cy="5257800"/>
          </a:xfrm>
          <a:prstGeom prst="rect">
            <a:avLst/>
          </a:prstGeom>
          <a:solidFill>
            <a:srgbClr val="0000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1828800" indent="-4572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defRPr>
            </a:lvl9pPr>
          </a:lstStyle>
          <a:p>
            <a:pPr>
              <a:lnSpc>
                <a:spcPct val="110000"/>
              </a:lnSpc>
            </a:pPr>
            <a:r>
              <a:rPr lang="en-US" altLang="en-US" sz="2500" b="1">
                <a:solidFill>
                  <a:schemeClr val="bg1"/>
                </a:solidFill>
                <a:latin typeface="Times New Roman" panose="02020603050405020304" pitchFamily="18" charset="0"/>
              </a:rPr>
              <a:t>Câu 2:</a:t>
            </a:r>
            <a:r>
              <a:rPr lang="en-US" altLang="en-US" sz="2500" b="1" i="1">
                <a:solidFill>
                  <a:schemeClr val="bg1"/>
                </a:solidFill>
                <a:latin typeface="Times New Roman" panose="02020603050405020304" pitchFamily="18" charset="0"/>
              </a:rPr>
              <a:t> Qua bài thơ, Vũ Đình Liên đã gửi gắm tình cảm </a:t>
            </a:r>
          </a:p>
          <a:p>
            <a:pPr>
              <a:lnSpc>
                <a:spcPct val="110000"/>
              </a:lnSpc>
            </a:pPr>
            <a:r>
              <a:rPr lang="en-US" altLang="en-US" sz="2500" b="1" i="1">
                <a:solidFill>
                  <a:schemeClr val="bg1"/>
                </a:solidFill>
                <a:latin typeface="Times New Roman" panose="02020603050405020304" pitchFamily="18" charset="0"/>
              </a:rPr>
              <a:t>và tâm tư của mình như thế nào </a:t>
            </a:r>
            <a:r>
              <a:rPr lang="en-US" altLang="en-US" sz="2500" b="1">
                <a:solidFill>
                  <a:schemeClr val="bg1"/>
                </a:solidFill>
                <a:latin typeface="Times New Roman" panose="02020603050405020304" pitchFamily="18" charset="0"/>
              </a:rPr>
              <a:t>?</a:t>
            </a:r>
          </a:p>
          <a:p>
            <a:pPr>
              <a:lnSpc>
                <a:spcPct val="110000"/>
              </a:lnSpc>
            </a:pPr>
            <a:r>
              <a:rPr lang="en-US" altLang="en-US" sz="2500">
                <a:solidFill>
                  <a:schemeClr val="bg1"/>
                </a:solidFill>
                <a:latin typeface="Times New Roman" panose="02020603050405020304" pitchFamily="18" charset="0"/>
              </a:rPr>
              <a:t>A. Nỗi nhớ tiếc nét đẹp văn hóa truyền thống của </a:t>
            </a:r>
          </a:p>
          <a:p>
            <a:pPr>
              <a:lnSpc>
                <a:spcPct val="110000"/>
              </a:lnSpc>
            </a:pPr>
            <a:r>
              <a:rPr lang="en-US" altLang="en-US" sz="2500">
                <a:solidFill>
                  <a:schemeClr val="bg1"/>
                </a:solidFill>
                <a:latin typeface="Times New Roman" panose="02020603050405020304" pitchFamily="18" charset="0"/>
              </a:rPr>
              <a:t>dân tộc và niềm cảm thương chân thành trước một lớp</a:t>
            </a:r>
          </a:p>
          <a:p>
            <a:pPr>
              <a:lnSpc>
                <a:spcPct val="110000"/>
              </a:lnSpc>
            </a:pPr>
            <a:r>
              <a:rPr lang="en-US" altLang="en-US" sz="2500">
                <a:solidFill>
                  <a:schemeClr val="bg1"/>
                </a:solidFill>
                <a:latin typeface="Times New Roman" panose="02020603050405020304" pitchFamily="18" charset="0"/>
              </a:rPr>
              <a:t> người đang tàn tạ.</a:t>
            </a:r>
          </a:p>
          <a:p>
            <a:pPr>
              <a:lnSpc>
                <a:spcPct val="110000"/>
              </a:lnSpc>
              <a:buFontTx/>
              <a:buAutoNum type="alphaUcPeriod" startAt="2"/>
            </a:pPr>
            <a:r>
              <a:rPr lang="en-US" altLang="en-US" sz="2500">
                <a:solidFill>
                  <a:schemeClr val="bg1"/>
                </a:solidFill>
                <a:latin typeface="Times New Roman" panose="02020603050405020304" pitchFamily="18" charset="0"/>
              </a:rPr>
              <a:t>Phê phán sự thờ ơ, lãnh đạm của mọi người trước thú </a:t>
            </a:r>
          </a:p>
          <a:p>
            <a:pPr>
              <a:lnSpc>
                <a:spcPct val="110000"/>
              </a:lnSpc>
            </a:pPr>
            <a:r>
              <a:rPr lang="en-US" altLang="en-US" sz="2500">
                <a:solidFill>
                  <a:schemeClr val="bg1"/>
                </a:solidFill>
                <a:latin typeface="Times New Roman" panose="02020603050405020304" pitchFamily="18" charset="0"/>
              </a:rPr>
              <a:t>chơi chữ Hán và nghệ thuật viết thư pháp.</a:t>
            </a:r>
          </a:p>
          <a:p>
            <a:pPr>
              <a:lnSpc>
                <a:spcPct val="110000"/>
              </a:lnSpc>
            </a:pPr>
            <a:r>
              <a:rPr lang="en-US" altLang="en-US" sz="2500">
                <a:solidFill>
                  <a:schemeClr val="bg1"/>
                </a:solidFill>
                <a:latin typeface="Times New Roman" panose="02020603050405020304" pitchFamily="18" charset="0"/>
              </a:rPr>
              <a:t>C.  Niềm vui sướng hân hoan khi Tết đến, xuân về.</a:t>
            </a:r>
          </a:p>
          <a:p>
            <a:pPr>
              <a:lnSpc>
                <a:spcPct val="110000"/>
              </a:lnSpc>
            </a:pPr>
            <a:r>
              <a:rPr lang="en-US" altLang="en-US" sz="2500">
                <a:solidFill>
                  <a:schemeClr val="bg1"/>
                </a:solidFill>
                <a:latin typeface="Times New Roman" panose="02020603050405020304" pitchFamily="18" charset="0"/>
              </a:rPr>
              <a:t>D. Cả ba đáp án trên.</a:t>
            </a:r>
          </a:p>
          <a:p>
            <a:pPr>
              <a:lnSpc>
                <a:spcPct val="110000"/>
              </a:lnSpc>
            </a:pPr>
            <a:r>
              <a:rPr lang="en-US" altLang="en-US" sz="2500">
                <a:solidFill>
                  <a:schemeClr val="bg1"/>
                </a:solidFill>
                <a:latin typeface="Times New Roman" panose="02020603050405020304" pitchFamily="18" charset="0"/>
              </a:rPr>
              <a:t>   </a:t>
            </a:r>
          </a:p>
          <a:p>
            <a:pPr>
              <a:lnSpc>
                <a:spcPct val="110000"/>
              </a:lnSpc>
            </a:pPr>
            <a:r>
              <a:rPr lang="en-US" altLang="en-US" sz="2500">
                <a:solidFill>
                  <a:schemeClr val="bg1"/>
                </a:solidFill>
                <a:latin typeface="Times New Roman" panose="02020603050405020304" pitchFamily="18" charset="0"/>
              </a:rPr>
              <a:t>  </a:t>
            </a:r>
          </a:p>
        </p:txBody>
      </p:sp>
      <p:sp>
        <p:nvSpPr>
          <p:cNvPr id="49168" name="Oval 16">
            <a:extLst>
              <a:ext uri="{FF2B5EF4-FFF2-40B4-BE49-F238E27FC236}">
                <a16:creationId xmlns:a16="http://schemas.microsoft.com/office/drawing/2014/main" xmlns="" id="{34F14DFB-AE2C-4FC0-99FD-D711AAD7D3E2}"/>
              </a:ext>
            </a:extLst>
          </p:cNvPr>
          <p:cNvSpPr>
            <a:spLocks noChangeArrowheads="1"/>
          </p:cNvSpPr>
          <p:nvPr/>
        </p:nvSpPr>
        <p:spPr bwMode="auto">
          <a:xfrm>
            <a:off x="1373188" y="2438400"/>
            <a:ext cx="508000" cy="473075"/>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n-US" altLang="en-US" sz="1800">
                <a:latin typeface="Times New Roman" panose="02020603050405020304" pitchFamily="18" charset="0"/>
              </a:rPr>
              <a:t>A</a:t>
            </a:r>
          </a:p>
        </p:txBody>
      </p:sp>
      <p:sp>
        <p:nvSpPr>
          <p:cNvPr id="49169" name="Text Box 17">
            <a:extLst>
              <a:ext uri="{FF2B5EF4-FFF2-40B4-BE49-F238E27FC236}">
                <a16:creationId xmlns:a16="http://schemas.microsoft.com/office/drawing/2014/main" xmlns="" id="{A24D119B-F91C-495C-8B56-2927C4A77C2E}"/>
              </a:ext>
            </a:extLst>
          </p:cNvPr>
          <p:cNvSpPr txBox="1">
            <a:spLocks noChangeArrowheads="1"/>
          </p:cNvSpPr>
          <p:nvPr/>
        </p:nvSpPr>
        <p:spPr bwMode="auto">
          <a:xfrm>
            <a:off x="1373188" y="1219200"/>
            <a:ext cx="7389812" cy="5203825"/>
          </a:xfrm>
          <a:prstGeom prst="rect">
            <a:avLst/>
          </a:prstGeom>
          <a:solidFill>
            <a:srgbClr val="0000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FontTx/>
              <a:buAutoNum type="arabicPeriod"/>
            </a:pPr>
            <a:r>
              <a:rPr lang="en-US" altLang="en-US" b="1" u="sng">
                <a:solidFill>
                  <a:schemeClr val="bg1"/>
                </a:solidFill>
                <a:latin typeface="Times New Roman" panose="02020603050405020304" pitchFamily="18" charset="0"/>
              </a:rPr>
              <a:t>Nội dung:</a:t>
            </a:r>
          </a:p>
          <a:p>
            <a:pPr>
              <a:spcBef>
                <a:spcPct val="50000"/>
              </a:spcBef>
              <a:buFontTx/>
              <a:buChar char="-"/>
            </a:pPr>
            <a:r>
              <a:rPr lang="en-US" altLang="en-US">
                <a:solidFill>
                  <a:schemeClr val="bg1"/>
                </a:solidFill>
                <a:latin typeface="Times New Roman" panose="02020603050405020304" pitchFamily="18" charset="0"/>
              </a:rPr>
              <a:t>Niềm cảm thương chân thành với một lớp người đang tàn tạ.</a:t>
            </a:r>
          </a:p>
          <a:p>
            <a:pPr>
              <a:spcBef>
                <a:spcPct val="50000"/>
              </a:spcBef>
            </a:pPr>
            <a:r>
              <a:rPr lang="en-US" altLang="en-US">
                <a:solidFill>
                  <a:schemeClr val="bg1"/>
                </a:solidFill>
                <a:latin typeface="Times New Roman" panose="02020603050405020304" pitchFamily="18" charset="0"/>
              </a:rPr>
              <a:t>-     Tiếc nuối những giá trị tinh thần tốt đẹp đang bị lãng quên.</a:t>
            </a:r>
          </a:p>
          <a:p>
            <a:pPr>
              <a:spcBef>
                <a:spcPct val="50000"/>
              </a:spcBef>
            </a:pPr>
            <a:r>
              <a:rPr lang="en-US" altLang="en-US" b="1">
                <a:solidFill>
                  <a:schemeClr val="bg1"/>
                </a:solidFill>
                <a:latin typeface="Times New Roman" panose="02020603050405020304" pitchFamily="18" charset="0"/>
              </a:rPr>
              <a:t>2.  </a:t>
            </a:r>
            <a:r>
              <a:rPr lang="en-US" altLang="en-US" b="1" u="sng">
                <a:solidFill>
                  <a:schemeClr val="bg1"/>
                </a:solidFill>
                <a:latin typeface="Times New Roman" panose="02020603050405020304" pitchFamily="18" charset="0"/>
              </a:rPr>
              <a:t>Nghệ thuật:</a:t>
            </a:r>
          </a:p>
          <a:p>
            <a:pPr>
              <a:spcBef>
                <a:spcPct val="50000"/>
              </a:spcBef>
              <a:buFontTx/>
              <a:buChar char="-"/>
            </a:pPr>
            <a:r>
              <a:rPr lang="en-US" altLang="en-US">
                <a:solidFill>
                  <a:schemeClr val="bg1"/>
                </a:solidFill>
                <a:latin typeface="Times New Roman" panose="02020603050405020304" pitchFamily="18" charset="0"/>
              </a:rPr>
              <a:t>Thể thơ ngũ ngôn được sử dụng, khai thác có hiệu quả. Giọng điệu chủ yếu của bài là ngậm ngùi, trầm lắng.</a:t>
            </a:r>
          </a:p>
          <a:p>
            <a:pPr>
              <a:spcBef>
                <a:spcPct val="50000"/>
              </a:spcBef>
              <a:buFontTx/>
              <a:buChar char="-"/>
            </a:pPr>
            <a:r>
              <a:rPr lang="en-US" altLang="en-US">
                <a:solidFill>
                  <a:schemeClr val="bg1"/>
                </a:solidFill>
                <a:latin typeface="Times New Roman" panose="02020603050405020304" pitchFamily="18" charset="0"/>
              </a:rPr>
              <a:t>Kết cấu tương phản, có hình ảnh đầu cuối lặp lại.</a:t>
            </a:r>
          </a:p>
          <a:p>
            <a:pPr>
              <a:spcBef>
                <a:spcPct val="50000"/>
              </a:spcBef>
              <a:buFontTx/>
              <a:buChar char="-"/>
            </a:pPr>
            <a:r>
              <a:rPr lang="en-US" altLang="en-US">
                <a:solidFill>
                  <a:schemeClr val="bg1"/>
                </a:solidFill>
                <a:latin typeface="Times New Roman" panose="02020603050405020304" pitchFamily="18" charset="0"/>
              </a:rPr>
              <a:t>Ngôn ngữ thơ trong sáng, giản dị mà giàu sức gợi. Sử dụng hiệu quả các biện pháp tu từ.</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9162"/>
                                        </p:tgtEl>
                                        <p:attrNameLst>
                                          <p:attrName>style.visibility</p:attrName>
                                        </p:attrNameLst>
                                      </p:cBhvr>
                                      <p:to>
                                        <p:strVal val="visible"/>
                                      </p:to>
                                    </p:set>
                                    <p:anim calcmode="lin" valueType="num">
                                      <p:cBhvr additive="base">
                                        <p:cTn id="7" dur="500" fill="hold"/>
                                        <p:tgtEl>
                                          <p:spTgt spid="49162"/>
                                        </p:tgtEl>
                                        <p:attrNameLst>
                                          <p:attrName>ppt_x</p:attrName>
                                        </p:attrNameLst>
                                      </p:cBhvr>
                                      <p:tavLst>
                                        <p:tav tm="0">
                                          <p:val>
                                            <p:strVal val="#ppt_x"/>
                                          </p:val>
                                        </p:tav>
                                        <p:tav tm="100000">
                                          <p:val>
                                            <p:strVal val="#ppt_x"/>
                                          </p:val>
                                        </p:tav>
                                      </p:tavLst>
                                    </p:anim>
                                    <p:anim calcmode="lin" valueType="num">
                                      <p:cBhvr additive="base">
                                        <p:cTn id="8" dur="500" fill="hold"/>
                                        <p:tgtEl>
                                          <p:spTgt spid="4916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9163"/>
                                        </p:tgtEl>
                                        <p:attrNameLst>
                                          <p:attrName>style.visibility</p:attrName>
                                        </p:attrNameLst>
                                      </p:cBhvr>
                                      <p:to>
                                        <p:strVal val="visible"/>
                                      </p:to>
                                    </p:set>
                                    <p:anim calcmode="lin" valueType="num">
                                      <p:cBhvr additive="base">
                                        <p:cTn id="13" dur="500" fill="hold"/>
                                        <p:tgtEl>
                                          <p:spTgt spid="49163"/>
                                        </p:tgtEl>
                                        <p:attrNameLst>
                                          <p:attrName>ppt_x</p:attrName>
                                        </p:attrNameLst>
                                      </p:cBhvr>
                                      <p:tavLst>
                                        <p:tav tm="0">
                                          <p:val>
                                            <p:strVal val="#ppt_x"/>
                                          </p:val>
                                        </p:tav>
                                        <p:tav tm="100000">
                                          <p:val>
                                            <p:strVal val="#ppt_x"/>
                                          </p:val>
                                        </p:tav>
                                      </p:tavLst>
                                    </p:anim>
                                    <p:anim calcmode="lin" valueType="num">
                                      <p:cBhvr additive="base">
                                        <p:cTn id="14" dur="500" fill="hold"/>
                                        <p:tgtEl>
                                          <p:spTgt spid="4916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xit" presetSubtype="4" fill="hold" grpId="1" nodeType="clickEffect">
                                  <p:stCondLst>
                                    <p:cond delay="0"/>
                                  </p:stCondLst>
                                  <p:childTnLst>
                                    <p:anim calcmode="lin" valueType="num">
                                      <p:cBhvr additive="base">
                                        <p:cTn id="18" dur="500"/>
                                        <p:tgtEl>
                                          <p:spTgt spid="49162"/>
                                        </p:tgtEl>
                                        <p:attrNameLst>
                                          <p:attrName>ppt_x</p:attrName>
                                        </p:attrNameLst>
                                      </p:cBhvr>
                                      <p:tavLst>
                                        <p:tav tm="0">
                                          <p:val>
                                            <p:strVal val="ppt_x"/>
                                          </p:val>
                                        </p:tav>
                                        <p:tav tm="100000">
                                          <p:val>
                                            <p:strVal val="ppt_x"/>
                                          </p:val>
                                        </p:tav>
                                      </p:tavLst>
                                    </p:anim>
                                    <p:anim calcmode="lin" valueType="num">
                                      <p:cBhvr additive="base">
                                        <p:cTn id="19" dur="500"/>
                                        <p:tgtEl>
                                          <p:spTgt spid="49162"/>
                                        </p:tgtEl>
                                        <p:attrNameLst>
                                          <p:attrName>ppt_y</p:attrName>
                                        </p:attrNameLst>
                                      </p:cBhvr>
                                      <p:tavLst>
                                        <p:tav tm="0">
                                          <p:val>
                                            <p:strVal val="ppt_y"/>
                                          </p:val>
                                        </p:tav>
                                        <p:tav tm="100000">
                                          <p:val>
                                            <p:strVal val="1+ppt_h/2"/>
                                          </p:val>
                                        </p:tav>
                                      </p:tavLst>
                                    </p:anim>
                                    <p:set>
                                      <p:cBhvr>
                                        <p:cTn id="20" dur="1" fill="hold">
                                          <p:stCondLst>
                                            <p:cond delay="499"/>
                                          </p:stCondLst>
                                        </p:cTn>
                                        <p:tgtEl>
                                          <p:spTgt spid="49162"/>
                                        </p:tgtEl>
                                        <p:attrNameLst>
                                          <p:attrName>style.visibility</p:attrName>
                                        </p:attrNameLst>
                                      </p:cBhvr>
                                      <p:to>
                                        <p:strVal val="hidden"/>
                                      </p:to>
                                    </p:set>
                                  </p:childTnLst>
                                </p:cTn>
                              </p:par>
                              <p:par>
                                <p:cTn id="21" presetID="2" presetClass="exit" presetSubtype="4" fill="hold" grpId="1" nodeType="withEffect">
                                  <p:stCondLst>
                                    <p:cond delay="0"/>
                                  </p:stCondLst>
                                  <p:childTnLst>
                                    <p:anim calcmode="lin" valueType="num">
                                      <p:cBhvr additive="base">
                                        <p:cTn id="22" dur="500"/>
                                        <p:tgtEl>
                                          <p:spTgt spid="49163"/>
                                        </p:tgtEl>
                                        <p:attrNameLst>
                                          <p:attrName>ppt_x</p:attrName>
                                        </p:attrNameLst>
                                      </p:cBhvr>
                                      <p:tavLst>
                                        <p:tav tm="0">
                                          <p:val>
                                            <p:strVal val="ppt_x"/>
                                          </p:val>
                                        </p:tav>
                                        <p:tav tm="100000">
                                          <p:val>
                                            <p:strVal val="ppt_x"/>
                                          </p:val>
                                        </p:tav>
                                      </p:tavLst>
                                    </p:anim>
                                    <p:anim calcmode="lin" valueType="num">
                                      <p:cBhvr additive="base">
                                        <p:cTn id="23" dur="500"/>
                                        <p:tgtEl>
                                          <p:spTgt spid="49163"/>
                                        </p:tgtEl>
                                        <p:attrNameLst>
                                          <p:attrName>ppt_y</p:attrName>
                                        </p:attrNameLst>
                                      </p:cBhvr>
                                      <p:tavLst>
                                        <p:tav tm="0">
                                          <p:val>
                                            <p:strVal val="ppt_y"/>
                                          </p:val>
                                        </p:tav>
                                        <p:tav tm="100000">
                                          <p:val>
                                            <p:strVal val="1+ppt_h/2"/>
                                          </p:val>
                                        </p:tav>
                                      </p:tavLst>
                                    </p:anim>
                                    <p:set>
                                      <p:cBhvr>
                                        <p:cTn id="24" dur="1" fill="hold">
                                          <p:stCondLst>
                                            <p:cond delay="499"/>
                                          </p:stCondLst>
                                        </p:cTn>
                                        <p:tgtEl>
                                          <p:spTgt spid="49163"/>
                                        </p:tgtEl>
                                        <p:attrNameLst>
                                          <p:attrName>style.visibility</p:attrName>
                                        </p:attrNameLst>
                                      </p:cBhvr>
                                      <p:to>
                                        <p:strVal val="hidden"/>
                                      </p:to>
                                    </p:set>
                                  </p:childTnLst>
                                </p:cTn>
                              </p:par>
                              <p:par>
                                <p:cTn id="25" presetID="2" presetClass="exit" presetSubtype="4" fill="hold" nodeType="withEffect">
                                  <p:stCondLst>
                                    <p:cond delay="0"/>
                                  </p:stCondLst>
                                  <p:childTnLst>
                                    <p:anim calcmode="lin" valueType="num">
                                      <p:cBhvr additive="base">
                                        <p:cTn id="26" dur="500"/>
                                        <p:tgtEl>
                                          <p:spTgt spid="49157"/>
                                        </p:tgtEl>
                                        <p:attrNameLst>
                                          <p:attrName>ppt_x</p:attrName>
                                        </p:attrNameLst>
                                      </p:cBhvr>
                                      <p:tavLst>
                                        <p:tav tm="0">
                                          <p:val>
                                            <p:strVal val="ppt_x"/>
                                          </p:val>
                                        </p:tav>
                                        <p:tav tm="100000">
                                          <p:val>
                                            <p:strVal val="ppt_x"/>
                                          </p:val>
                                        </p:tav>
                                      </p:tavLst>
                                    </p:anim>
                                    <p:anim calcmode="lin" valueType="num">
                                      <p:cBhvr additive="base">
                                        <p:cTn id="27" dur="500"/>
                                        <p:tgtEl>
                                          <p:spTgt spid="49157"/>
                                        </p:tgtEl>
                                        <p:attrNameLst>
                                          <p:attrName>ppt_y</p:attrName>
                                        </p:attrNameLst>
                                      </p:cBhvr>
                                      <p:tavLst>
                                        <p:tav tm="0">
                                          <p:val>
                                            <p:strVal val="ppt_y"/>
                                          </p:val>
                                        </p:tav>
                                        <p:tav tm="100000">
                                          <p:val>
                                            <p:strVal val="1+ppt_h/2"/>
                                          </p:val>
                                        </p:tav>
                                      </p:tavLst>
                                    </p:anim>
                                    <p:set>
                                      <p:cBhvr>
                                        <p:cTn id="28" dur="1" fill="hold">
                                          <p:stCondLst>
                                            <p:cond delay="499"/>
                                          </p:stCondLst>
                                        </p:cTn>
                                        <p:tgtEl>
                                          <p:spTgt spid="49157"/>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9166"/>
                                        </p:tgtEl>
                                        <p:attrNameLst>
                                          <p:attrName>style.visibility</p:attrName>
                                        </p:attrNameLst>
                                      </p:cBhvr>
                                      <p:to>
                                        <p:strVal val="visible"/>
                                      </p:to>
                                    </p:set>
                                    <p:anim calcmode="lin" valueType="num">
                                      <p:cBhvr additive="base">
                                        <p:cTn id="33" dur="500" fill="hold"/>
                                        <p:tgtEl>
                                          <p:spTgt spid="49166"/>
                                        </p:tgtEl>
                                        <p:attrNameLst>
                                          <p:attrName>ppt_x</p:attrName>
                                        </p:attrNameLst>
                                      </p:cBhvr>
                                      <p:tavLst>
                                        <p:tav tm="0">
                                          <p:val>
                                            <p:strVal val="#ppt_x"/>
                                          </p:val>
                                        </p:tav>
                                        <p:tav tm="100000">
                                          <p:val>
                                            <p:strVal val="#ppt_x"/>
                                          </p:val>
                                        </p:tav>
                                      </p:tavLst>
                                    </p:anim>
                                    <p:anim calcmode="lin" valueType="num">
                                      <p:cBhvr additive="base">
                                        <p:cTn id="34" dur="500" fill="hold"/>
                                        <p:tgtEl>
                                          <p:spTgt spid="49166"/>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9168"/>
                                        </p:tgtEl>
                                        <p:attrNameLst>
                                          <p:attrName>style.visibility</p:attrName>
                                        </p:attrNameLst>
                                      </p:cBhvr>
                                      <p:to>
                                        <p:strVal val="visible"/>
                                      </p:to>
                                    </p:set>
                                    <p:anim calcmode="lin" valueType="num">
                                      <p:cBhvr additive="base">
                                        <p:cTn id="39" dur="500" fill="hold"/>
                                        <p:tgtEl>
                                          <p:spTgt spid="49168"/>
                                        </p:tgtEl>
                                        <p:attrNameLst>
                                          <p:attrName>ppt_x</p:attrName>
                                        </p:attrNameLst>
                                      </p:cBhvr>
                                      <p:tavLst>
                                        <p:tav tm="0">
                                          <p:val>
                                            <p:strVal val="#ppt_x"/>
                                          </p:val>
                                        </p:tav>
                                        <p:tav tm="100000">
                                          <p:val>
                                            <p:strVal val="#ppt_x"/>
                                          </p:val>
                                        </p:tav>
                                      </p:tavLst>
                                    </p:anim>
                                    <p:anim calcmode="lin" valueType="num">
                                      <p:cBhvr additive="base">
                                        <p:cTn id="40" dur="500" fill="hold"/>
                                        <p:tgtEl>
                                          <p:spTgt spid="49168"/>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xit" presetSubtype="4" fill="hold" grpId="1" nodeType="clickEffect">
                                  <p:stCondLst>
                                    <p:cond delay="0"/>
                                  </p:stCondLst>
                                  <p:childTnLst>
                                    <p:anim calcmode="lin" valueType="num">
                                      <p:cBhvr additive="base">
                                        <p:cTn id="44" dur="500"/>
                                        <p:tgtEl>
                                          <p:spTgt spid="49166"/>
                                        </p:tgtEl>
                                        <p:attrNameLst>
                                          <p:attrName>ppt_x</p:attrName>
                                        </p:attrNameLst>
                                      </p:cBhvr>
                                      <p:tavLst>
                                        <p:tav tm="0">
                                          <p:val>
                                            <p:strVal val="ppt_x"/>
                                          </p:val>
                                        </p:tav>
                                        <p:tav tm="100000">
                                          <p:val>
                                            <p:strVal val="ppt_x"/>
                                          </p:val>
                                        </p:tav>
                                      </p:tavLst>
                                    </p:anim>
                                    <p:anim calcmode="lin" valueType="num">
                                      <p:cBhvr additive="base">
                                        <p:cTn id="45" dur="500"/>
                                        <p:tgtEl>
                                          <p:spTgt spid="49166"/>
                                        </p:tgtEl>
                                        <p:attrNameLst>
                                          <p:attrName>ppt_y</p:attrName>
                                        </p:attrNameLst>
                                      </p:cBhvr>
                                      <p:tavLst>
                                        <p:tav tm="0">
                                          <p:val>
                                            <p:strVal val="ppt_y"/>
                                          </p:val>
                                        </p:tav>
                                        <p:tav tm="100000">
                                          <p:val>
                                            <p:strVal val="1+ppt_h/2"/>
                                          </p:val>
                                        </p:tav>
                                      </p:tavLst>
                                    </p:anim>
                                    <p:set>
                                      <p:cBhvr>
                                        <p:cTn id="46" dur="1" fill="hold">
                                          <p:stCondLst>
                                            <p:cond delay="499"/>
                                          </p:stCondLst>
                                        </p:cTn>
                                        <p:tgtEl>
                                          <p:spTgt spid="49166"/>
                                        </p:tgtEl>
                                        <p:attrNameLst>
                                          <p:attrName>style.visibility</p:attrName>
                                        </p:attrNameLst>
                                      </p:cBhvr>
                                      <p:to>
                                        <p:strVal val="hidden"/>
                                      </p:to>
                                    </p:set>
                                  </p:childTnLst>
                                </p:cTn>
                              </p:par>
                              <p:par>
                                <p:cTn id="47" presetID="2" presetClass="exit" presetSubtype="4" fill="hold" grpId="1" nodeType="withEffect">
                                  <p:stCondLst>
                                    <p:cond delay="0"/>
                                  </p:stCondLst>
                                  <p:childTnLst>
                                    <p:anim calcmode="lin" valueType="num">
                                      <p:cBhvr additive="base">
                                        <p:cTn id="48" dur="500"/>
                                        <p:tgtEl>
                                          <p:spTgt spid="49168"/>
                                        </p:tgtEl>
                                        <p:attrNameLst>
                                          <p:attrName>ppt_x</p:attrName>
                                        </p:attrNameLst>
                                      </p:cBhvr>
                                      <p:tavLst>
                                        <p:tav tm="0">
                                          <p:val>
                                            <p:strVal val="ppt_x"/>
                                          </p:val>
                                        </p:tav>
                                        <p:tav tm="100000">
                                          <p:val>
                                            <p:strVal val="ppt_x"/>
                                          </p:val>
                                        </p:tav>
                                      </p:tavLst>
                                    </p:anim>
                                    <p:anim calcmode="lin" valueType="num">
                                      <p:cBhvr additive="base">
                                        <p:cTn id="49" dur="500"/>
                                        <p:tgtEl>
                                          <p:spTgt spid="49168"/>
                                        </p:tgtEl>
                                        <p:attrNameLst>
                                          <p:attrName>ppt_y</p:attrName>
                                        </p:attrNameLst>
                                      </p:cBhvr>
                                      <p:tavLst>
                                        <p:tav tm="0">
                                          <p:val>
                                            <p:strVal val="ppt_y"/>
                                          </p:val>
                                        </p:tav>
                                        <p:tav tm="100000">
                                          <p:val>
                                            <p:strVal val="1+ppt_h/2"/>
                                          </p:val>
                                        </p:tav>
                                      </p:tavLst>
                                    </p:anim>
                                    <p:set>
                                      <p:cBhvr>
                                        <p:cTn id="50" dur="1" fill="hold">
                                          <p:stCondLst>
                                            <p:cond delay="499"/>
                                          </p:stCondLst>
                                        </p:cTn>
                                        <p:tgtEl>
                                          <p:spTgt spid="49168"/>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9169"/>
                                        </p:tgtEl>
                                        <p:attrNameLst>
                                          <p:attrName>style.visibility</p:attrName>
                                        </p:attrNameLst>
                                      </p:cBhvr>
                                      <p:to>
                                        <p:strVal val="visible"/>
                                      </p:to>
                                    </p:set>
                                    <p:anim calcmode="lin" valueType="num">
                                      <p:cBhvr additive="base">
                                        <p:cTn id="55" dur="500" fill="hold"/>
                                        <p:tgtEl>
                                          <p:spTgt spid="49169"/>
                                        </p:tgtEl>
                                        <p:attrNameLst>
                                          <p:attrName>ppt_x</p:attrName>
                                        </p:attrNameLst>
                                      </p:cBhvr>
                                      <p:tavLst>
                                        <p:tav tm="0">
                                          <p:val>
                                            <p:strVal val="#ppt_x"/>
                                          </p:val>
                                        </p:tav>
                                        <p:tav tm="100000">
                                          <p:val>
                                            <p:strVal val="#ppt_x"/>
                                          </p:val>
                                        </p:tav>
                                      </p:tavLst>
                                    </p:anim>
                                    <p:anim calcmode="lin" valueType="num">
                                      <p:cBhvr additive="base">
                                        <p:cTn id="56" dur="500" fill="hold"/>
                                        <p:tgtEl>
                                          <p:spTgt spid="491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62" grpId="0" animBg="1"/>
      <p:bldP spid="49162" grpId="1" animBg="1"/>
      <p:bldP spid="49163" grpId="0" animBg="1"/>
      <p:bldP spid="49163" grpId="1" animBg="1"/>
      <p:bldP spid="49166" grpId="0" animBg="1"/>
      <p:bldP spid="49166" grpId="1" animBg="1"/>
      <p:bldP spid="49168" grpId="0" animBg="1"/>
      <p:bldP spid="49168" grpId="1" animBg="1"/>
      <p:bldP spid="4916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4" descr="bg_hanvan"/>
          <p:cNvPicPr>
            <a:picLocks noChangeAspect="1" noChangeArrowheads="1"/>
          </p:cNvPicPr>
          <p:nvPr/>
        </p:nvPicPr>
        <p:blipFill>
          <a:blip r:embed="rId2"/>
          <a:srcRect/>
          <a:stretch>
            <a:fillRect/>
          </a:stretch>
        </p:blipFill>
        <p:spPr>
          <a:xfrm>
            <a:off x="0" y="0"/>
            <a:ext cx="9906000" cy="6858000"/>
          </a:xfrm>
          <a:prstGeom prst="rect">
            <a:avLst/>
          </a:prstGeom>
          <a:noFill/>
        </p:spPr>
      </p:pic>
      <p:sp>
        <p:nvSpPr>
          <p:cNvPr id="45058" name="AutoShape 94"/>
          <p:cNvSpPr>
            <a:spLocks noChangeArrowheads="1"/>
          </p:cNvSpPr>
          <p:nvPr/>
        </p:nvSpPr>
        <p:spPr bwMode="auto">
          <a:xfrm>
            <a:off x="3403469" y="228600"/>
            <a:ext cx="3200532" cy="609600"/>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wrap="none" tIns="0" rIns="0" bIns="0" anchor="ctr"/>
          <a:lstStyle/>
          <a:p>
            <a:r>
              <a:rPr lang="en-US" sz="3000" b="1" dirty="0" err="1" smtClean="0">
                <a:solidFill>
                  <a:srgbClr val="002060"/>
                </a:solidFill>
                <a:latin typeface="Arial" charset="0"/>
              </a:rPr>
              <a:t>sơ</a:t>
            </a:r>
            <a:r>
              <a:rPr lang="en-US" sz="3000" b="1" dirty="0" smtClean="0">
                <a:solidFill>
                  <a:srgbClr val="002060"/>
                </a:solidFill>
                <a:latin typeface="Arial" charset="0"/>
              </a:rPr>
              <a:t> </a:t>
            </a:r>
            <a:r>
              <a:rPr lang="en-US" sz="3000" b="1" dirty="0" err="1">
                <a:solidFill>
                  <a:srgbClr val="002060"/>
                </a:solidFill>
                <a:latin typeface="Arial" charset="0"/>
              </a:rPr>
              <a:t>đồ</a:t>
            </a:r>
            <a:r>
              <a:rPr lang="en-US" sz="3000" b="1" dirty="0">
                <a:solidFill>
                  <a:srgbClr val="002060"/>
                </a:solidFill>
                <a:latin typeface="Arial" charset="0"/>
              </a:rPr>
              <a:t> </a:t>
            </a:r>
            <a:r>
              <a:rPr lang="en-US" sz="3000" b="1" dirty="0" err="1">
                <a:solidFill>
                  <a:srgbClr val="002060"/>
                </a:solidFill>
                <a:latin typeface="Arial" charset="0"/>
              </a:rPr>
              <a:t>tư</a:t>
            </a:r>
            <a:r>
              <a:rPr lang="en-US" sz="3000" b="1" dirty="0">
                <a:solidFill>
                  <a:srgbClr val="002060"/>
                </a:solidFill>
                <a:latin typeface="Arial" charset="0"/>
              </a:rPr>
              <a:t> </a:t>
            </a:r>
            <a:r>
              <a:rPr lang="en-US" sz="3000" b="1" dirty="0" err="1">
                <a:solidFill>
                  <a:srgbClr val="002060"/>
                </a:solidFill>
                <a:latin typeface="Arial" charset="0"/>
              </a:rPr>
              <a:t>duy</a:t>
            </a:r>
            <a:endParaRPr lang="en-US" sz="3000" b="1" dirty="0">
              <a:solidFill>
                <a:srgbClr val="002060"/>
              </a:solidFill>
              <a:latin typeface="Arial" charset="0"/>
            </a:endParaRPr>
          </a:p>
        </p:txBody>
      </p:sp>
      <p:pic>
        <p:nvPicPr>
          <p:cNvPr id="222211" name="Picture 3" descr="Cover"/>
          <p:cNvPicPr>
            <a:picLocks noChangeAspect="1" noChangeArrowheads="1"/>
          </p:cNvPicPr>
          <p:nvPr/>
        </p:nvPicPr>
        <p:blipFill>
          <a:blip r:embed="rId3"/>
          <a:srcRect/>
          <a:stretch>
            <a:fillRect/>
          </a:stretch>
        </p:blipFill>
        <p:spPr bwMode="auto">
          <a:xfrm>
            <a:off x="247650" y="5638800"/>
            <a:ext cx="3007916" cy="788988"/>
          </a:xfrm>
          <a:prstGeom prst="rect">
            <a:avLst/>
          </a:prstGeom>
          <a:noFill/>
          <a:ln w="9525">
            <a:noFill/>
            <a:miter lim="800000"/>
            <a:headEnd/>
            <a:tailEnd/>
          </a:ln>
        </p:spPr>
      </p:pic>
      <p:pic>
        <p:nvPicPr>
          <p:cNvPr id="222212" name="Picture 4" descr="Cover"/>
          <p:cNvPicPr>
            <a:picLocks noChangeAspect="1" noChangeArrowheads="1"/>
          </p:cNvPicPr>
          <p:nvPr/>
        </p:nvPicPr>
        <p:blipFill>
          <a:blip r:embed="rId4"/>
          <a:srcRect/>
          <a:stretch>
            <a:fillRect/>
          </a:stretch>
        </p:blipFill>
        <p:spPr bwMode="auto">
          <a:xfrm>
            <a:off x="264848" y="4810125"/>
            <a:ext cx="2890970" cy="909638"/>
          </a:xfrm>
          <a:prstGeom prst="rect">
            <a:avLst/>
          </a:prstGeom>
          <a:noFill/>
          <a:ln w="9525">
            <a:noFill/>
            <a:miter lim="800000"/>
            <a:headEnd/>
            <a:tailEnd/>
          </a:ln>
        </p:spPr>
      </p:pic>
      <p:pic>
        <p:nvPicPr>
          <p:cNvPr id="222213" name="Picture 5" descr="Cover"/>
          <p:cNvPicPr>
            <a:picLocks noChangeAspect="1" noChangeArrowheads="1"/>
          </p:cNvPicPr>
          <p:nvPr/>
        </p:nvPicPr>
        <p:blipFill>
          <a:blip r:embed="rId5"/>
          <a:srcRect/>
          <a:stretch>
            <a:fillRect/>
          </a:stretch>
        </p:blipFill>
        <p:spPr bwMode="auto">
          <a:xfrm>
            <a:off x="2940845" y="3789363"/>
            <a:ext cx="2349235" cy="2144712"/>
          </a:xfrm>
          <a:prstGeom prst="rect">
            <a:avLst/>
          </a:prstGeom>
          <a:noFill/>
          <a:ln w="9525">
            <a:noFill/>
            <a:miter lim="800000"/>
            <a:headEnd/>
            <a:tailEnd/>
          </a:ln>
        </p:spPr>
      </p:pic>
      <p:pic>
        <p:nvPicPr>
          <p:cNvPr id="222214" name="Picture 6" descr="Cover"/>
          <p:cNvPicPr>
            <a:picLocks noChangeAspect="1" noChangeArrowheads="1"/>
          </p:cNvPicPr>
          <p:nvPr/>
        </p:nvPicPr>
        <p:blipFill>
          <a:blip r:embed="rId6"/>
          <a:srcRect/>
          <a:stretch>
            <a:fillRect/>
          </a:stretch>
        </p:blipFill>
        <p:spPr bwMode="auto">
          <a:xfrm>
            <a:off x="6481896" y="2987676"/>
            <a:ext cx="3415506" cy="1528763"/>
          </a:xfrm>
          <a:prstGeom prst="rect">
            <a:avLst/>
          </a:prstGeom>
          <a:noFill/>
          <a:ln w="9525">
            <a:noFill/>
            <a:miter lim="800000"/>
            <a:headEnd/>
            <a:tailEnd/>
          </a:ln>
        </p:spPr>
      </p:pic>
      <p:pic>
        <p:nvPicPr>
          <p:cNvPr id="222215" name="Picture 7" descr="Cover"/>
          <p:cNvPicPr>
            <a:picLocks noChangeAspect="1" noChangeArrowheads="1"/>
          </p:cNvPicPr>
          <p:nvPr/>
        </p:nvPicPr>
        <p:blipFill>
          <a:blip r:embed="rId7"/>
          <a:srcRect/>
          <a:stretch>
            <a:fillRect/>
          </a:stretch>
        </p:blipFill>
        <p:spPr bwMode="auto">
          <a:xfrm>
            <a:off x="6521451" y="2868614"/>
            <a:ext cx="3231489" cy="536575"/>
          </a:xfrm>
          <a:prstGeom prst="rect">
            <a:avLst/>
          </a:prstGeom>
          <a:noFill/>
          <a:ln w="9525">
            <a:noFill/>
            <a:miter lim="800000"/>
            <a:headEnd/>
            <a:tailEnd/>
          </a:ln>
        </p:spPr>
      </p:pic>
      <p:pic>
        <p:nvPicPr>
          <p:cNvPr id="222216" name="Picture 8" descr="Cover"/>
          <p:cNvPicPr>
            <a:picLocks noChangeAspect="1" noChangeArrowheads="1"/>
          </p:cNvPicPr>
          <p:nvPr/>
        </p:nvPicPr>
        <p:blipFill>
          <a:blip r:embed="rId8"/>
          <a:srcRect/>
          <a:stretch>
            <a:fillRect/>
          </a:stretch>
        </p:blipFill>
        <p:spPr bwMode="auto">
          <a:xfrm>
            <a:off x="6423423" y="1714500"/>
            <a:ext cx="3473979" cy="1379538"/>
          </a:xfrm>
          <a:prstGeom prst="rect">
            <a:avLst/>
          </a:prstGeom>
          <a:noFill/>
          <a:ln w="9525">
            <a:noFill/>
            <a:miter lim="800000"/>
            <a:headEnd/>
            <a:tailEnd/>
          </a:ln>
        </p:spPr>
      </p:pic>
      <p:pic>
        <p:nvPicPr>
          <p:cNvPr id="222217" name="Picture 9" descr="Cover"/>
          <p:cNvPicPr>
            <a:picLocks noChangeAspect="1" noChangeArrowheads="1"/>
          </p:cNvPicPr>
          <p:nvPr/>
        </p:nvPicPr>
        <p:blipFill>
          <a:blip r:embed="rId9"/>
          <a:srcRect/>
          <a:stretch>
            <a:fillRect/>
          </a:stretch>
        </p:blipFill>
        <p:spPr bwMode="auto">
          <a:xfrm>
            <a:off x="4387189" y="2814638"/>
            <a:ext cx="2318279" cy="1206500"/>
          </a:xfrm>
          <a:prstGeom prst="rect">
            <a:avLst/>
          </a:prstGeom>
          <a:noFill/>
          <a:ln w="9525">
            <a:noFill/>
            <a:miter lim="800000"/>
            <a:headEnd/>
            <a:tailEnd/>
          </a:ln>
        </p:spPr>
      </p:pic>
      <p:pic>
        <p:nvPicPr>
          <p:cNvPr id="222218" name="Picture 10" descr="Cover"/>
          <p:cNvPicPr>
            <a:picLocks noChangeAspect="1" noChangeArrowheads="1"/>
          </p:cNvPicPr>
          <p:nvPr/>
        </p:nvPicPr>
        <p:blipFill>
          <a:blip r:embed="rId10"/>
          <a:srcRect/>
          <a:stretch>
            <a:fillRect/>
          </a:stretch>
        </p:blipFill>
        <p:spPr bwMode="auto">
          <a:xfrm>
            <a:off x="0" y="2281239"/>
            <a:ext cx="3083587" cy="1855787"/>
          </a:xfrm>
          <a:prstGeom prst="rect">
            <a:avLst/>
          </a:prstGeom>
          <a:noFill/>
          <a:ln w="9525">
            <a:noFill/>
            <a:miter lim="800000"/>
            <a:headEnd/>
            <a:tailEnd/>
          </a:ln>
        </p:spPr>
      </p:pic>
      <p:pic>
        <p:nvPicPr>
          <p:cNvPr id="222219" name="Picture 11" descr="Cover"/>
          <p:cNvPicPr>
            <a:picLocks noChangeAspect="1" noChangeArrowheads="1"/>
          </p:cNvPicPr>
          <p:nvPr/>
        </p:nvPicPr>
        <p:blipFill>
          <a:blip r:embed="rId11"/>
          <a:srcRect/>
          <a:stretch>
            <a:fillRect/>
          </a:stretch>
        </p:blipFill>
        <p:spPr bwMode="auto">
          <a:xfrm>
            <a:off x="720593" y="1951038"/>
            <a:ext cx="2332038" cy="438150"/>
          </a:xfrm>
          <a:prstGeom prst="rect">
            <a:avLst/>
          </a:prstGeom>
          <a:noFill/>
          <a:ln w="9525">
            <a:noFill/>
            <a:miter lim="800000"/>
            <a:headEnd/>
            <a:tailEnd/>
          </a:ln>
        </p:spPr>
      </p:pic>
      <p:pic>
        <p:nvPicPr>
          <p:cNvPr id="222220" name="Picture 12" descr="Cover"/>
          <p:cNvPicPr>
            <a:picLocks noChangeAspect="1" noChangeArrowheads="1"/>
          </p:cNvPicPr>
          <p:nvPr/>
        </p:nvPicPr>
        <p:blipFill>
          <a:blip r:embed="rId12"/>
          <a:srcRect/>
          <a:stretch>
            <a:fillRect/>
          </a:stretch>
        </p:blipFill>
        <p:spPr bwMode="auto">
          <a:xfrm>
            <a:off x="779066" y="1330325"/>
            <a:ext cx="2591726" cy="1066800"/>
          </a:xfrm>
          <a:prstGeom prst="rect">
            <a:avLst/>
          </a:prstGeom>
          <a:noFill/>
          <a:ln w="9525">
            <a:noFill/>
            <a:miter lim="800000"/>
            <a:headEnd/>
            <a:tailEnd/>
          </a:ln>
        </p:spPr>
      </p:pic>
      <p:pic>
        <p:nvPicPr>
          <p:cNvPr id="222221" name="Picture 13" descr="Cover"/>
          <p:cNvPicPr>
            <a:picLocks noChangeAspect="1" noChangeArrowheads="1"/>
          </p:cNvPicPr>
          <p:nvPr/>
        </p:nvPicPr>
        <p:blipFill>
          <a:blip r:embed="rId13"/>
          <a:srcRect/>
          <a:stretch>
            <a:fillRect/>
          </a:stretch>
        </p:blipFill>
        <p:spPr bwMode="auto">
          <a:xfrm>
            <a:off x="2868613" y="2162176"/>
            <a:ext cx="1764506" cy="1863725"/>
          </a:xfrm>
          <a:prstGeom prst="rect">
            <a:avLst/>
          </a:prstGeom>
          <a:noFill/>
          <a:ln w="9525">
            <a:noFill/>
            <a:miter lim="800000"/>
            <a:headEnd/>
            <a:tailEnd/>
          </a:ln>
        </p:spPr>
      </p:pic>
      <p:pic>
        <p:nvPicPr>
          <p:cNvPr id="222222" name="Picture 14" descr="Cover"/>
          <p:cNvPicPr>
            <a:picLocks noChangeAspect="1" noChangeArrowheads="1"/>
          </p:cNvPicPr>
          <p:nvPr/>
        </p:nvPicPr>
        <p:blipFill>
          <a:blip r:embed="rId14"/>
          <a:srcRect/>
          <a:stretch>
            <a:fillRect/>
          </a:stretch>
        </p:blipFill>
        <p:spPr bwMode="auto">
          <a:xfrm>
            <a:off x="3879850" y="3429000"/>
            <a:ext cx="1203854" cy="9461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22222"/>
                                        </p:tgtEl>
                                        <p:attrNameLst>
                                          <p:attrName>style.visibility</p:attrName>
                                        </p:attrNameLst>
                                      </p:cBhvr>
                                      <p:to>
                                        <p:strVal val="visible"/>
                                      </p:to>
                                    </p:set>
                                    <p:animEffect transition="in" filter="box(out)">
                                      <p:cBhvr>
                                        <p:cTn id="7" dur="500"/>
                                        <p:tgtEl>
                                          <p:spTgt spid="2222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22221"/>
                                        </p:tgtEl>
                                        <p:attrNameLst>
                                          <p:attrName>style.visibility</p:attrName>
                                        </p:attrNameLst>
                                      </p:cBhvr>
                                      <p:to>
                                        <p:strVal val="visible"/>
                                      </p:to>
                                    </p:set>
                                    <p:animEffect transition="in" filter="wipe(right)">
                                      <p:cBhvr>
                                        <p:cTn id="12" dur="500"/>
                                        <p:tgtEl>
                                          <p:spTgt spid="2222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222220"/>
                                        </p:tgtEl>
                                        <p:attrNameLst>
                                          <p:attrName>style.visibility</p:attrName>
                                        </p:attrNameLst>
                                      </p:cBhvr>
                                      <p:to>
                                        <p:strVal val="visible"/>
                                      </p:to>
                                    </p:set>
                                    <p:animEffect transition="in" filter="wipe(right)">
                                      <p:cBhvr>
                                        <p:cTn id="17" dur="500"/>
                                        <p:tgtEl>
                                          <p:spTgt spid="2222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222219"/>
                                        </p:tgtEl>
                                        <p:attrNameLst>
                                          <p:attrName>style.visibility</p:attrName>
                                        </p:attrNameLst>
                                      </p:cBhvr>
                                      <p:to>
                                        <p:strVal val="visible"/>
                                      </p:to>
                                    </p:set>
                                    <p:animEffect transition="in" filter="wipe(right)">
                                      <p:cBhvr>
                                        <p:cTn id="22" dur="500"/>
                                        <p:tgtEl>
                                          <p:spTgt spid="2222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222218"/>
                                        </p:tgtEl>
                                        <p:attrNameLst>
                                          <p:attrName>style.visibility</p:attrName>
                                        </p:attrNameLst>
                                      </p:cBhvr>
                                      <p:to>
                                        <p:strVal val="visible"/>
                                      </p:to>
                                    </p:set>
                                    <p:animEffect transition="in" filter="wipe(right)">
                                      <p:cBhvr>
                                        <p:cTn id="27" dur="500"/>
                                        <p:tgtEl>
                                          <p:spTgt spid="2222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22217"/>
                                        </p:tgtEl>
                                        <p:attrNameLst>
                                          <p:attrName>style.visibility</p:attrName>
                                        </p:attrNameLst>
                                      </p:cBhvr>
                                      <p:to>
                                        <p:strVal val="visible"/>
                                      </p:to>
                                    </p:set>
                                    <p:animEffect transition="in" filter="wipe(left)">
                                      <p:cBhvr>
                                        <p:cTn id="32" dur="500"/>
                                        <p:tgtEl>
                                          <p:spTgt spid="22221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22216"/>
                                        </p:tgtEl>
                                        <p:attrNameLst>
                                          <p:attrName>style.visibility</p:attrName>
                                        </p:attrNameLst>
                                      </p:cBhvr>
                                      <p:to>
                                        <p:strVal val="visible"/>
                                      </p:to>
                                    </p:set>
                                    <p:animEffect transition="in" filter="wipe(left)">
                                      <p:cBhvr>
                                        <p:cTn id="37" dur="500"/>
                                        <p:tgtEl>
                                          <p:spTgt spid="22221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22215"/>
                                        </p:tgtEl>
                                        <p:attrNameLst>
                                          <p:attrName>style.visibility</p:attrName>
                                        </p:attrNameLst>
                                      </p:cBhvr>
                                      <p:to>
                                        <p:strVal val="visible"/>
                                      </p:to>
                                    </p:set>
                                    <p:animEffect transition="in" filter="wipe(left)">
                                      <p:cBhvr>
                                        <p:cTn id="42" dur="500"/>
                                        <p:tgtEl>
                                          <p:spTgt spid="2222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22214"/>
                                        </p:tgtEl>
                                        <p:attrNameLst>
                                          <p:attrName>style.visibility</p:attrName>
                                        </p:attrNameLst>
                                      </p:cBhvr>
                                      <p:to>
                                        <p:strVal val="visible"/>
                                      </p:to>
                                    </p:set>
                                    <p:animEffect transition="in" filter="wipe(left)">
                                      <p:cBhvr>
                                        <p:cTn id="47" dur="500"/>
                                        <p:tgtEl>
                                          <p:spTgt spid="22221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222213"/>
                                        </p:tgtEl>
                                        <p:attrNameLst>
                                          <p:attrName>style.visibility</p:attrName>
                                        </p:attrNameLst>
                                      </p:cBhvr>
                                      <p:to>
                                        <p:strVal val="visible"/>
                                      </p:to>
                                    </p:set>
                                    <p:animEffect transition="in" filter="wipe(right)">
                                      <p:cBhvr>
                                        <p:cTn id="52" dur="500"/>
                                        <p:tgtEl>
                                          <p:spTgt spid="2222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2" fill="hold" nodeType="clickEffect">
                                  <p:stCondLst>
                                    <p:cond delay="0"/>
                                  </p:stCondLst>
                                  <p:childTnLst>
                                    <p:set>
                                      <p:cBhvr>
                                        <p:cTn id="56" dur="1" fill="hold">
                                          <p:stCondLst>
                                            <p:cond delay="0"/>
                                          </p:stCondLst>
                                        </p:cTn>
                                        <p:tgtEl>
                                          <p:spTgt spid="222211"/>
                                        </p:tgtEl>
                                        <p:attrNameLst>
                                          <p:attrName>style.visibility</p:attrName>
                                        </p:attrNameLst>
                                      </p:cBhvr>
                                      <p:to>
                                        <p:strVal val="visible"/>
                                      </p:to>
                                    </p:set>
                                    <p:animEffect transition="in" filter="wipe(right)">
                                      <p:cBhvr>
                                        <p:cTn id="57" dur="500"/>
                                        <p:tgtEl>
                                          <p:spTgt spid="22221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nodeType="clickEffect">
                                  <p:stCondLst>
                                    <p:cond delay="0"/>
                                  </p:stCondLst>
                                  <p:childTnLst>
                                    <p:set>
                                      <p:cBhvr>
                                        <p:cTn id="61" dur="1" fill="hold">
                                          <p:stCondLst>
                                            <p:cond delay="0"/>
                                          </p:stCondLst>
                                        </p:cTn>
                                        <p:tgtEl>
                                          <p:spTgt spid="222212"/>
                                        </p:tgtEl>
                                        <p:attrNameLst>
                                          <p:attrName>style.visibility</p:attrName>
                                        </p:attrNameLst>
                                      </p:cBhvr>
                                      <p:to>
                                        <p:strVal val="visible"/>
                                      </p:to>
                                    </p:set>
                                    <p:animEffect transition="in" filter="wipe(right)">
                                      <p:cBhvr>
                                        <p:cTn id="62" dur="500"/>
                                        <p:tgtEl>
                                          <p:spTgt spid="222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165100" y="304800"/>
            <a:ext cx="9691027" cy="5772150"/>
          </a:xfrm>
          <a:prstGeom prst="roundRect">
            <a:avLst>
              <a:gd name="adj" fmla="val 16667"/>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defRPr/>
            </a:pPr>
            <a:r>
              <a:rPr lang="en-US" sz="5400" b="1" dirty="0" err="1" smtClean="0">
                <a:solidFill>
                  <a:srgbClr val="FFFF00"/>
                </a:solidFill>
                <a:latin typeface="Times New Roman" pitchFamily="18" charset="0"/>
                <a:cs typeface="Times New Roman" pitchFamily="18" charset="0"/>
              </a:rPr>
              <a:t>ÔNG</a:t>
            </a:r>
            <a:r>
              <a:rPr lang="en-US" sz="5400" b="1" dirty="0" smtClean="0">
                <a:solidFill>
                  <a:srgbClr val="FFFF00"/>
                </a:solidFill>
                <a:latin typeface="Times New Roman" pitchFamily="18" charset="0"/>
                <a:cs typeface="Times New Roman" pitchFamily="18" charset="0"/>
              </a:rPr>
              <a:t> </a:t>
            </a:r>
            <a:r>
              <a:rPr lang="en-US" sz="5400" b="1" dirty="0" err="1" smtClean="0">
                <a:solidFill>
                  <a:srgbClr val="FFFF00"/>
                </a:solidFill>
                <a:latin typeface="Times New Roman" pitchFamily="18" charset="0"/>
                <a:cs typeface="Times New Roman" pitchFamily="18" charset="0"/>
              </a:rPr>
              <a:t>ĐỒ</a:t>
            </a:r>
            <a:r>
              <a:rPr lang="en-US" sz="5400" b="1" dirty="0" smtClean="0">
                <a:solidFill>
                  <a:srgbClr val="FFFF00"/>
                </a:solidFill>
                <a:latin typeface="Times New Roman" pitchFamily="18" charset="0"/>
                <a:cs typeface="Times New Roman" pitchFamily="18" charset="0"/>
              </a:rPr>
              <a:t> TH</a:t>
            </a:r>
            <a:r>
              <a:rPr lang="vi-VN" sz="5400" b="1" dirty="0" smtClean="0">
                <a:solidFill>
                  <a:srgbClr val="FFFF00"/>
                </a:solidFill>
                <a:latin typeface="Times New Roman" pitchFamily="18" charset="0"/>
                <a:cs typeface="Times New Roman" pitchFamily="18" charset="0"/>
              </a:rPr>
              <a:t>Ờ</a:t>
            </a:r>
            <a:r>
              <a:rPr lang="en-US" sz="5400" b="1" dirty="0" smtClean="0">
                <a:solidFill>
                  <a:srgbClr val="FFFF00"/>
                </a:solidFill>
                <a:latin typeface="Times New Roman" pitchFamily="18" charset="0"/>
                <a:cs typeface="Times New Roman" pitchFamily="18" charset="0"/>
              </a:rPr>
              <a:t>I NAY</a:t>
            </a:r>
            <a:endParaRPr lang="en-US" sz="5400" b="1" dirty="0">
              <a:solidFill>
                <a:srgbClr val="FFFF00"/>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newsdataview"/>
          <p:cNvPicPr>
            <a:picLocks noChangeAspect="1" noChangeArrowheads="1"/>
          </p:cNvPicPr>
          <p:nvPr/>
        </p:nvPicPr>
        <p:blipFill>
          <a:blip r:embed="rId2"/>
          <a:srcRect/>
          <a:stretch>
            <a:fillRect/>
          </a:stretch>
        </p:blipFill>
        <p:spPr bwMode="auto">
          <a:xfrm>
            <a:off x="0" y="3352800"/>
            <a:ext cx="4953000" cy="3505200"/>
          </a:xfrm>
          <a:prstGeom prst="rect">
            <a:avLst/>
          </a:prstGeom>
          <a:noFill/>
          <a:ln w="9525">
            <a:noFill/>
            <a:miter lim="800000"/>
            <a:headEnd/>
            <a:tailEnd/>
          </a:ln>
        </p:spPr>
      </p:pic>
      <p:pic>
        <p:nvPicPr>
          <p:cNvPr id="84997" name="Picture 5" descr="190px-Cây_nêu_2"/>
          <p:cNvPicPr>
            <a:picLocks noChangeAspect="1" noChangeArrowheads="1"/>
          </p:cNvPicPr>
          <p:nvPr/>
        </p:nvPicPr>
        <p:blipFill>
          <a:blip r:embed="rId3"/>
          <a:srcRect/>
          <a:stretch>
            <a:fillRect/>
          </a:stretch>
        </p:blipFill>
        <p:spPr bwMode="auto">
          <a:xfrm>
            <a:off x="4870450" y="-76200"/>
            <a:ext cx="5035550" cy="3429000"/>
          </a:xfrm>
          <a:prstGeom prst="rect">
            <a:avLst/>
          </a:prstGeom>
          <a:noFill/>
          <a:ln w="9525">
            <a:noFill/>
            <a:miter lim="800000"/>
            <a:headEnd/>
            <a:tailEnd/>
          </a:ln>
        </p:spPr>
      </p:pic>
      <p:pic>
        <p:nvPicPr>
          <p:cNvPr id="84998" name="Picture 6"/>
          <p:cNvPicPr>
            <a:picLocks noChangeAspect="1" noChangeArrowheads="1"/>
          </p:cNvPicPr>
          <p:nvPr/>
        </p:nvPicPr>
        <p:blipFill>
          <a:blip r:embed="rId4"/>
          <a:srcRect/>
          <a:stretch>
            <a:fillRect/>
          </a:stretch>
        </p:blipFill>
        <p:spPr bwMode="auto">
          <a:xfrm>
            <a:off x="0" y="0"/>
            <a:ext cx="4953000" cy="3352800"/>
          </a:xfrm>
          <a:prstGeom prst="rect">
            <a:avLst/>
          </a:prstGeom>
          <a:noFill/>
          <a:ln w="9525">
            <a:noFill/>
            <a:miter lim="800000"/>
            <a:headEnd/>
            <a:tailEnd/>
          </a:ln>
        </p:spPr>
      </p:pic>
      <p:pic>
        <p:nvPicPr>
          <p:cNvPr id="85001" name="Picture 9" descr="card"/>
          <p:cNvPicPr>
            <a:picLocks noChangeAspect="1" noChangeArrowheads="1"/>
          </p:cNvPicPr>
          <p:nvPr/>
        </p:nvPicPr>
        <p:blipFill>
          <a:blip r:embed="rId5"/>
          <a:srcRect/>
          <a:stretch>
            <a:fillRect/>
          </a:stretch>
        </p:blipFill>
        <p:spPr bwMode="auto">
          <a:xfrm>
            <a:off x="4953000" y="3352800"/>
            <a:ext cx="4953000" cy="3505200"/>
          </a:xfrm>
          <a:prstGeom prst="rect">
            <a:avLst/>
          </a:prstGeom>
          <a:noFill/>
          <a:ln w="9525">
            <a:noFill/>
            <a:miter lim="800000"/>
            <a:headEnd/>
            <a:tailEnd/>
          </a:ln>
        </p:spPr>
      </p:pic>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84998"/>
                                        </p:tgtEl>
                                        <p:attrNameLst>
                                          <p:attrName>style.visibility</p:attrName>
                                        </p:attrNameLst>
                                      </p:cBhvr>
                                      <p:to>
                                        <p:strVal val="visible"/>
                                      </p:to>
                                    </p:set>
                                    <p:animEffect transition="in" filter="diamond(in)">
                                      <p:cBhvr>
                                        <p:cTn id="7" dur="2000"/>
                                        <p:tgtEl>
                                          <p:spTgt spid="8499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4997"/>
                                        </p:tgtEl>
                                        <p:attrNameLst>
                                          <p:attrName>style.visibility</p:attrName>
                                        </p:attrNameLst>
                                      </p:cBhvr>
                                      <p:to>
                                        <p:strVal val="visible"/>
                                      </p:to>
                                    </p:set>
                                    <p:animEffect transition="in" filter="checkerboard(across)">
                                      <p:cBhvr>
                                        <p:cTn id="12" dur="500"/>
                                        <p:tgtEl>
                                          <p:spTgt spid="8499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84994"/>
                                        </p:tgtEl>
                                        <p:attrNameLst>
                                          <p:attrName>style.visibility</p:attrName>
                                        </p:attrNameLst>
                                      </p:cBhvr>
                                      <p:to>
                                        <p:strVal val="visible"/>
                                      </p:to>
                                    </p:set>
                                    <p:animEffect transition="in" filter="box(in)">
                                      <p:cBhvr>
                                        <p:cTn id="17" dur="500"/>
                                        <p:tgtEl>
                                          <p:spTgt spid="8499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5001"/>
                                        </p:tgtEl>
                                        <p:attrNameLst>
                                          <p:attrName>style.visibility</p:attrName>
                                        </p:attrNameLst>
                                      </p:cBhvr>
                                      <p:to>
                                        <p:strVal val="visible"/>
                                      </p:to>
                                    </p:set>
                                    <p:animEffect transition="in" filter="blinds(horizontal)">
                                      <p:cBhvr>
                                        <p:cTn id="22" dur="500"/>
                                        <p:tgtEl>
                                          <p:spTgt spid="850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trienlamthuphap-(2)"/>
          <p:cNvPicPr>
            <a:picLocks noChangeAspect="1" noChangeArrowheads="1"/>
          </p:cNvPicPr>
          <p:nvPr/>
        </p:nvPicPr>
        <p:blipFill>
          <a:blip r:embed="rId2"/>
          <a:srcRect/>
          <a:stretch>
            <a:fillRect/>
          </a:stretch>
        </p:blipFill>
        <p:spPr bwMode="auto">
          <a:xfrm>
            <a:off x="0" y="0"/>
            <a:ext cx="9906000" cy="6858000"/>
          </a:xfrm>
          <a:prstGeom prst="rect">
            <a:avLst/>
          </a:prstGeom>
          <a:noFill/>
          <a:ln w="9525">
            <a:noFill/>
            <a:miter lim="800000"/>
            <a:headEnd/>
            <a:tailEnd/>
          </a:ln>
        </p:spPr>
      </p:pic>
      <p:pic>
        <p:nvPicPr>
          <p:cNvPr id="41987" name="Picture 3" descr="10997762_1to"/>
          <p:cNvPicPr>
            <a:picLocks noChangeAspect="1" noChangeArrowheads="1"/>
          </p:cNvPicPr>
          <p:nvPr/>
        </p:nvPicPr>
        <p:blipFill>
          <a:blip r:embed="rId3"/>
          <a:srcRect/>
          <a:stretch>
            <a:fillRect/>
          </a:stretch>
        </p:blipFill>
        <p:spPr bwMode="auto">
          <a:xfrm>
            <a:off x="0" y="0"/>
            <a:ext cx="9906000" cy="6858000"/>
          </a:xfrm>
          <a:prstGeom prst="rect">
            <a:avLst/>
          </a:prstGeom>
          <a:noFill/>
          <a:ln w="9525">
            <a:noFill/>
            <a:miter lim="800000"/>
            <a:headEnd/>
            <a:tailEnd/>
          </a:ln>
        </p:spPr>
      </p:pic>
      <p:pic>
        <p:nvPicPr>
          <p:cNvPr id="41988" name="Picture 4" descr="1280217350-net-xua-1"/>
          <p:cNvPicPr>
            <a:picLocks noChangeAspect="1" noChangeArrowheads="1"/>
          </p:cNvPicPr>
          <p:nvPr/>
        </p:nvPicPr>
        <p:blipFill>
          <a:blip r:embed="rId4"/>
          <a:srcRect/>
          <a:stretch>
            <a:fillRect/>
          </a:stretch>
        </p:blipFill>
        <p:spPr bwMode="auto">
          <a:xfrm>
            <a:off x="0" y="0"/>
            <a:ext cx="9906000"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trienlamthuphap-(2)"/>
          <p:cNvPicPr>
            <a:picLocks noChangeAspect="1" noChangeArrowheads="1"/>
          </p:cNvPicPr>
          <p:nvPr/>
        </p:nvPicPr>
        <p:blipFill>
          <a:blip r:embed="rId2"/>
          <a:srcRect/>
          <a:stretch>
            <a:fillRect/>
          </a:stretch>
        </p:blipFill>
        <p:spPr bwMode="auto">
          <a:xfrm>
            <a:off x="0" y="0"/>
            <a:ext cx="9906000" cy="6858000"/>
          </a:xfrm>
          <a:prstGeom prst="rect">
            <a:avLst/>
          </a:prstGeom>
          <a:noFill/>
          <a:ln w="9525">
            <a:noFill/>
            <a:miter lim="800000"/>
            <a:headEnd/>
            <a:tailEnd/>
          </a:ln>
        </p:spPr>
      </p:pic>
      <p:pic>
        <p:nvPicPr>
          <p:cNvPr id="43011" name="Picture 3" descr="10997762_1to"/>
          <p:cNvPicPr>
            <a:picLocks noChangeAspect="1" noChangeArrowheads="1"/>
          </p:cNvPicPr>
          <p:nvPr/>
        </p:nvPicPr>
        <p:blipFill>
          <a:blip r:embed="rId3"/>
          <a:srcRect/>
          <a:stretch>
            <a:fillRect/>
          </a:stretch>
        </p:blipFill>
        <p:spPr bwMode="auto">
          <a:xfrm>
            <a:off x="0" y="0"/>
            <a:ext cx="9906000"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166427"/>
          <p:cNvPicPr>
            <a:picLocks noChangeAspect="1" noChangeArrowheads="1"/>
          </p:cNvPicPr>
          <p:nvPr/>
        </p:nvPicPr>
        <p:blipFill>
          <a:blip r:embed="rId2"/>
          <a:srcRect/>
          <a:stretch>
            <a:fillRect/>
          </a:stretch>
        </p:blipFill>
        <p:spPr bwMode="auto">
          <a:xfrm>
            <a:off x="5118100" y="228601"/>
            <a:ext cx="4609042" cy="4124325"/>
          </a:xfrm>
          <a:prstGeom prst="rect">
            <a:avLst/>
          </a:prstGeom>
          <a:noFill/>
          <a:ln w="9525">
            <a:noFill/>
            <a:miter lim="800000"/>
            <a:headEnd/>
            <a:tailEnd/>
          </a:ln>
        </p:spPr>
      </p:pic>
      <p:pic>
        <p:nvPicPr>
          <p:cNvPr id="90115" name="Picture 3" descr="166429"/>
          <p:cNvPicPr>
            <a:picLocks noChangeAspect="1" noChangeArrowheads="1"/>
          </p:cNvPicPr>
          <p:nvPr/>
        </p:nvPicPr>
        <p:blipFill>
          <a:blip r:embed="rId3"/>
          <a:srcRect/>
          <a:stretch>
            <a:fillRect/>
          </a:stretch>
        </p:blipFill>
        <p:spPr bwMode="auto">
          <a:xfrm>
            <a:off x="165100" y="228600"/>
            <a:ext cx="4705350" cy="4191000"/>
          </a:xfrm>
          <a:prstGeom prst="rect">
            <a:avLst/>
          </a:prstGeom>
          <a:noFill/>
          <a:ln w="9525">
            <a:noFill/>
            <a:miter lim="800000"/>
            <a:headEnd/>
            <a:tailEnd/>
          </a:ln>
        </p:spPr>
      </p:pic>
      <p:pic>
        <p:nvPicPr>
          <p:cNvPr id="90116" name="Picture 4" descr="166433"/>
          <p:cNvPicPr>
            <a:picLocks noChangeAspect="1" noChangeArrowheads="1"/>
          </p:cNvPicPr>
          <p:nvPr/>
        </p:nvPicPr>
        <p:blipFill>
          <a:blip r:embed="rId4"/>
          <a:srcRect/>
          <a:stretch>
            <a:fillRect/>
          </a:stretch>
        </p:blipFill>
        <p:spPr bwMode="auto">
          <a:xfrm>
            <a:off x="3302000" y="4541838"/>
            <a:ext cx="4127500" cy="216376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90115"/>
                                        </p:tgtEl>
                                        <p:attrNameLst>
                                          <p:attrName>style.visibility</p:attrName>
                                        </p:attrNameLst>
                                      </p:cBhvr>
                                      <p:to>
                                        <p:strVal val="visible"/>
                                      </p:to>
                                    </p:set>
                                    <p:animEffect transition="in" filter="checkerboard(across)">
                                      <p:cBhvr>
                                        <p:cTn id="7" dur="500"/>
                                        <p:tgtEl>
                                          <p:spTgt spid="901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90114"/>
                                        </p:tgtEl>
                                        <p:attrNameLst>
                                          <p:attrName>style.visibility</p:attrName>
                                        </p:attrNameLst>
                                      </p:cBhvr>
                                      <p:to>
                                        <p:strVal val="visible"/>
                                      </p:to>
                                    </p:set>
                                    <p:anim calcmode="lin" valueType="num">
                                      <p:cBhvr additive="base">
                                        <p:cTn id="12" dur="500" fill="hold"/>
                                        <p:tgtEl>
                                          <p:spTgt spid="90114"/>
                                        </p:tgtEl>
                                        <p:attrNameLst>
                                          <p:attrName>ppt_x</p:attrName>
                                        </p:attrNameLst>
                                      </p:cBhvr>
                                      <p:tavLst>
                                        <p:tav tm="0">
                                          <p:val>
                                            <p:strVal val="#ppt_x"/>
                                          </p:val>
                                        </p:tav>
                                        <p:tav tm="100000">
                                          <p:val>
                                            <p:strVal val="#ppt_x"/>
                                          </p:val>
                                        </p:tav>
                                      </p:tavLst>
                                    </p:anim>
                                    <p:anim calcmode="lin" valueType="num">
                                      <p:cBhvr additive="base">
                                        <p:cTn id="13" dur="500" fill="hold"/>
                                        <p:tgtEl>
                                          <p:spTgt spid="90114"/>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1" presetClass="entr" presetSubtype="4" fill="hold" nodeType="clickEffect">
                                  <p:stCondLst>
                                    <p:cond delay="0"/>
                                  </p:stCondLst>
                                  <p:childTnLst>
                                    <p:set>
                                      <p:cBhvr>
                                        <p:cTn id="17" dur="1" fill="hold">
                                          <p:stCondLst>
                                            <p:cond delay="0"/>
                                          </p:stCondLst>
                                        </p:cTn>
                                        <p:tgtEl>
                                          <p:spTgt spid="90116"/>
                                        </p:tgtEl>
                                        <p:attrNameLst>
                                          <p:attrName>style.visibility</p:attrName>
                                        </p:attrNameLst>
                                      </p:cBhvr>
                                      <p:to>
                                        <p:strVal val="visible"/>
                                      </p:to>
                                    </p:set>
                                    <p:animEffect transition="in" filter="wheel(4)">
                                      <p:cBhvr>
                                        <p:cTn id="18" dur="2000"/>
                                        <p:tgtEl>
                                          <p:spTgt spid="90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10" name="Group 2">
            <a:extLst>
              <a:ext uri="{FF2B5EF4-FFF2-40B4-BE49-F238E27FC236}">
                <a16:creationId xmlns:a16="http://schemas.microsoft.com/office/drawing/2014/main" xmlns="" id="{FD1F29E6-B065-423A-93B2-470A17C2F9DB}"/>
              </a:ext>
            </a:extLst>
          </p:cNvPr>
          <p:cNvGrpSpPr>
            <a:grpSpLocks/>
          </p:cNvGrpSpPr>
          <p:nvPr/>
        </p:nvGrpSpPr>
        <p:grpSpPr bwMode="auto">
          <a:xfrm>
            <a:off x="2146300" y="3657600"/>
            <a:ext cx="2971800" cy="457200"/>
            <a:chOff x="1385" y="2304"/>
            <a:chExt cx="1728" cy="288"/>
          </a:xfrm>
        </p:grpSpPr>
        <p:sp>
          <p:nvSpPr>
            <p:cNvPr id="43011" name="AutoShape 3">
              <a:extLst>
                <a:ext uri="{FF2B5EF4-FFF2-40B4-BE49-F238E27FC236}">
                  <a16:creationId xmlns:a16="http://schemas.microsoft.com/office/drawing/2014/main" xmlns="" id="{406772A1-18B9-4802-85E3-D4AB1BEE1DAA}"/>
                </a:ext>
              </a:extLst>
            </p:cNvPr>
            <p:cNvSpPr>
              <a:spLocks noChangeArrowheads="1"/>
            </p:cNvSpPr>
            <p:nvPr/>
          </p:nvSpPr>
          <p:spPr bwMode="auto">
            <a:xfrm>
              <a:off x="1673" y="2304"/>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12" name="AutoShape 4">
              <a:extLst>
                <a:ext uri="{FF2B5EF4-FFF2-40B4-BE49-F238E27FC236}">
                  <a16:creationId xmlns:a16="http://schemas.microsoft.com/office/drawing/2014/main" xmlns="" id="{F7B0DC31-DD18-47BE-A6C3-EC27B5583846}"/>
                </a:ext>
              </a:extLst>
            </p:cNvPr>
            <p:cNvSpPr>
              <a:spLocks noChangeArrowheads="1"/>
            </p:cNvSpPr>
            <p:nvPr/>
          </p:nvSpPr>
          <p:spPr bwMode="auto">
            <a:xfrm>
              <a:off x="1385" y="2304"/>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13" name="AutoShape 5">
              <a:extLst>
                <a:ext uri="{FF2B5EF4-FFF2-40B4-BE49-F238E27FC236}">
                  <a16:creationId xmlns:a16="http://schemas.microsoft.com/office/drawing/2014/main" xmlns="" id="{C40007A6-DFA3-40F4-AF81-1CDF0AFA19D5}"/>
                </a:ext>
              </a:extLst>
            </p:cNvPr>
            <p:cNvSpPr>
              <a:spLocks noChangeArrowheads="1"/>
            </p:cNvSpPr>
            <p:nvPr/>
          </p:nvSpPr>
          <p:spPr bwMode="auto">
            <a:xfrm>
              <a:off x="1961" y="2304"/>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14" name="AutoShape 6">
              <a:extLst>
                <a:ext uri="{FF2B5EF4-FFF2-40B4-BE49-F238E27FC236}">
                  <a16:creationId xmlns:a16="http://schemas.microsoft.com/office/drawing/2014/main" xmlns="" id="{275DD3FE-099E-457E-BA96-BBCD6A08235B}"/>
                </a:ext>
              </a:extLst>
            </p:cNvPr>
            <p:cNvSpPr>
              <a:spLocks noChangeArrowheads="1"/>
            </p:cNvSpPr>
            <p:nvPr/>
          </p:nvSpPr>
          <p:spPr bwMode="auto">
            <a:xfrm>
              <a:off x="2249" y="2304"/>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15" name="AutoShape 7">
              <a:extLst>
                <a:ext uri="{FF2B5EF4-FFF2-40B4-BE49-F238E27FC236}">
                  <a16:creationId xmlns:a16="http://schemas.microsoft.com/office/drawing/2014/main" xmlns="" id="{E19CE36B-68D9-4FD5-81B6-FB7C5BE7E153}"/>
                </a:ext>
              </a:extLst>
            </p:cNvPr>
            <p:cNvSpPr>
              <a:spLocks noChangeArrowheads="1"/>
            </p:cNvSpPr>
            <p:nvPr/>
          </p:nvSpPr>
          <p:spPr bwMode="auto">
            <a:xfrm>
              <a:off x="2537" y="2304"/>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16" name="AutoShape 8">
              <a:extLst>
                <a:ext uri="{FF2B5EF4-FFF2-40B4-BE49-F238E27FC236}">
                  <a16:creationId xmlns:a16="http://schemas.microsoft.com/office/drawing/2014/main" xmlns="" id="{B87E49B6-EAE2-47E1-8AD0-168ADE6F8F82}"/>
                </a:ext>
              </a:extLst>
            </p:cNvPr>
            <p:cNvSpPr>
              <a:spLocks noChangeArrowheads="1"/>
            </p:cNvSpPr>
            <p:nvPr/>
          </p:nvSpPr>
          <p:spPr bwMode="auto">
            <a:xfrm>
              <a:off x="2825" y="2304"/>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grpSp>
      <p:grpSp>
        <p:nvGrpSpPr>
          <p:cNvPr id="43017" name="Group 9">
            <a:extLst>
              <a:ext uri="{FF2B5EF4-FFF2-40B4-BE49-F238E27FC236}">
                <a16:creationId xmlns:a16="http://schemas.microsoft.com/office/drawing/2014/main" xmlns="" id="{D67B14ED-D336-4D1F-80D7-8C04B32520B1}"/>
              </a:ext>
            </a:extLst>
          </p:cNvPr>
          <p:cNvGrpSpPr>
            <a:grpSpLocks/>
          </p:cNvGrpSpPr>
          <p:nvPr/>
        </p:nvGrpSpPr>
        <p:grpSpPr bwMode="auto">
          <a:xfrm>
            <a:off x="2146300" y="2286000"/>
            <a:ext cx="2971800" cy="457200"/>
            <a:chOff x="1824" y="1440"/>
            <a:chExt cx="1728" cy="288"/>
          </a:xfrm>
        </p:grpSpPr>
        <p:sp>
          <p:nvSpPr>
            <p:cNvPr id="43018" name="AutoShape 10">
              <a:extLst>
                <a:ext uri="{FF2B5EF4-FFF2-40B4-BE49-F238E27FC236}">
                  <a16:creationId xmlns:a16="http://schemas.microsoft.com/office/drawing/2014/main" xmlns="" id="{AD45BF58-7A37-4F19-8074-148B8F076169}"/>
                </a:ext>
              </a:extLst>
            </p:cNvPr>
            <p:cNvSpPr>
              <a:spLocks noChangeArrowheads="1"/>
            </p:cNvSpPr>
            <p:nvPr/>
          </p:nvSpPr>
          <p:spPr bwMode="auto">
            <a:xfrm>
              <a:off x="2112" y="1440"/>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19" name="AutoShape 11">
              <a:extLst>
                <a:ext uri="{FF2B5EF4-FFF2-40B4-BE49-F238E27FC236}">
                  <a16:creationId xmlns:a16="http://schemas.microsoft.com/office/drawing/2014/main" xmlns="" id="{7C18E747-E803-4B8A-94EA-53181935B9DB}"/>
                </a:ext>
              </a:extLst>
            </p:cNvPr>
            <p:cNvSpPr>
              <a:spLocks noChangeArrowheads="1"/>
            </p:cNvSpPr>
            <p:nvPr/>
          </p:nvSpPr>
          <p:spPr bwMode="auto">
            <a:xfrm>
              <a:off x="1824" y="1440"/>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20" name="AutoShape 12">
              <a:extLst>
                <a:ext uri="{FF2B5EF4-FFF2-40B4-BE49-F238E27FC236}">
                  <a16:creationId xmlns:a16="http://schemas.microsoft.com/office/drawing/2014/main" xmlns="" id="{3FC5E6EB-7E2A-410F-9363-C7E43B64F4A5}"/>
                </a:ext>
              </a:extLst>
            </p:cNvPr>
            <p:cNvSpPr>
              <a:spLocks noChangeArrowheads="1"/>
            </p:cNvSpPr>
            <p:nvPr/>
          </p:nvSpPr>
          <p:spPr bwMode="auto">
            <a:xfrm>
              <a:off x="2400" y="1440"/>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21" name="AutoShape 13">
              <a:extLst>
                <a:ext uri="{FF2B5EF4-FFF2-40B4-BE49-F238E27FC236}">
                  <a16:creationId xmlns:a16="http://schemas.microsoft.com/office/drawing/2014/main" xmlns="" id="{E5163631-814D-429B-8154-D3C37DFDF295}"/>
                </a:ext>
              </a:extLst>
            </p:cNvPr>
            <p:cNvSpPr>
              <a:spLocks noChangeArrowheads="1"/>
            </p:cNvSpPr>
            <p:nvPr/>
          </p:nvSpPr>
          <p:spPr bwMode="auto">
            <a:xfrm>
              <a:off x="2688" y="1440"/>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22" name="AutoShape 14">
              <a:extLst>
                <a:ext uri="{FF2B5EF4-FFF2-40B4-BE49-F238E27FC236}">
                  <a16:creationId xmlns:a16="http://schemas.microsoft.com/office/drawing/2014/main" xmlns="" id="{9469A8A1-3FBF-402D-BF12-814F4ADAF496}"/>
                </a:ext>
              </a:extLst>
            </p:cNvPr>
            <p:cNvSpPr>
              <a:spLocks noChangeArrowheads="1"/>
            </p:cNvSpPr>
            <p:nvPr/>
          </p:nvSpPr>
          <p:spPr bwMode="auto">
            <a:xfrm>
              <a:off x="2976" y="1440"/>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23" name="AutoShape 15">
              <a:extLst>
                <a:ext uri="{FF2B5EF4-FFF2-40B4-BE49-F238E27FC236}">
                  <a16:creationId xmlns:a16="http://schemas.microsoft.com/office/drawing/2014/main" xmlns="" id="{58FA8CF9-B852-41B2-BB14-8731D9C17A30}"/>
                </a:ext>
              </a:extLst>
            </p:cNvPr>
            <p:cNvSpPr>
              <a:spLocks noChangeArrowheads="1"/>
            </p:cNvSpPr>
            <p:nvPr/>
          </p:nvSpPr>
          <p:spPr bwMode="auto">
            <a:xfrm>
              <a:off x="3264" y="1440"/>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grpSp>
      <p:grpSp>
        <p:nvGrpSpPr>
          <p:cNvPr id="43024" name="Group 16">
            <a:extLst>
              <a:ext uri="{FF2B5EF4-FFF2-40B4-BE49-F238E27FC236}">
                <a16:creationId xmlns:a16="http://schemas.microsoft.com/office/drawing/2014/main" xmlns="" id="{E2F62865-6E44-4DB7-A0B4-2D168EE658BA}"/>
              </a:ext>
            </a:extLst>
          </p:cNvPr>
          <p:cNvGrpSpPr>
            <a:grpSpLocks/>
          </p:cNvGrpSpPr>
          <p:nvPr/>
        </p:nvGrpSpPr>
        <p:grpSpPr bwMode="auto">
          <a:xfrm>
            <a:off x="2146300" y="2286000"/>
            <a:ext cx="2971800" cy="457200"/>
            <a:chOff x="2496" y="768"/>
            <a:chExt cx="1728" cy="288"/>
          </a:xfrm>
        </p:grpSpPr>
        <p:sp>
          <p:nvSpPr>
            <p:cNvPr id="43025" name="AutoShape 17">
              <a:extLst>
                <a:ext uri="{FF2B5EF4-FFF2-40B4-BE49-F238E27FC236}">
                  <a16:creationId xmlns:a16="http://schemas.microsoft.com/office/drawing/2014/main" xmlns="" id="{F55DBF95-DC77-4A85-8CF5-5457BBDBE046}"/>
                </a:ext>
              </a:extLst>
            </p:cNvPr>
            <p:cNvSpPr>
              <a:spLocks noChangeArrowheads="1"/>
            </p:cNvSpPr>
            <p:nvPr/>
          </p:nvSpPr>
          <p:spPr bwMode="auto">
            <a:xfrm>
              <a:off x="2784"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FF000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rgbClr val="FF0000"/>
                  </a:solidFill>
                  <a:latin typeface="Times New Roman" panose="02020603050405020304" pitchFamily="18" charset="0"/>
                </a:rPr>
                <a:t>O</a:t>
              </a:r>
            </a:p>
          </p:txBody>
        </p:sp>
        <p:sp>
          <p:nvSpPr>
            <p:cNvPr id="43026" name="AutoShape 18">
              <a:extLst>
                <a:ext uri="{FF2B5EF4-FFF2-40B4-BE49-F238E27FC236}">
                  <a16:creationId xmlns:a16="http://schemas.microsoft.com/office/drawing/2014/main" xmlns="" id="{A30E8743-6D87-40AD-8A66-08125CDBBA9D}"/>
                </a:ext>
              </a:extLst>
            </p:cNvPr>
            <p:cNvSpPr>
              <a:spLocks noChangeArrowheads="1"/>
            </p:cNvSpPr>
            <p:nvPr/>
          </p:nvSpPr>
          <p:spPr bwMode="auto">
            <a:xfrm>
              <a:off x="2496"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H</a:t>
              </a:r>
            </a:p>
          </p:txBody>
        </p:sp>
        <p:sp>
          <p:nvSpPr>
            <p:cNvPr id="43027" name="AutoShape 19">
              <a:extLst>
                <a:ext uri="{FF2B5EF4-FFF2-40B4-BE49-F238E27FC236}">
                  <a16:creationId xmlns:a16="http://schemas.microsoft.com/office/drawing/2014/main" xmlns="" id="{CA4943EC-0D06-40E5-997A-4249F1F22386}"/>
                </a:ext>
              </a:extLst>
            </p:cNvPr>
            <p:cNvSpPr>
              <a:spLocks noChangeArrowheads="1"/>
            </p:cNvSpPr>
            <p:nvPr/>
          </p:nvSpPr>
          <p:spPr bwMode="auto">
            <a:xfrm>
              <a:off x="3072"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A</a:t>
              </a:r>
            </a:p>
          </p:txBody>
        </p:sp>
        <p:sp>
          <p:nvSpPr>
            <p:cNvPr id="43028" name="AutoShape 20">
              <a:extLst>
                <a:ext uri="{FF2B5EF4-FFF2-40B4-BE49-F238E27FC236}">
                  <a16:creationId xmlns:a16="http://schemas.microsoft.com/office/drawing/2014/main" xmlns="" id="{E2A7C3A8-741E-4359-AE18-FE490127FA39}"/>
                </a:ext>
              </a:extLst>
            </p:cNvPr>
            <p:cNvSpPr>
              <a:spLocks noChangeArrowheads="1"/>
            </p:cNvSpPr>
            <p:nvPr/>
          </p:nvSpPr>
          <p:spPr bwMode="auto">
            <a:xfrm>
              <a:off x="3360"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Đ</a:t>
              </a:r>
            </a:p>
          </p:txBody>
        </p:sp>
        <p:sp>
          <p:nvSpPr>
            <p:cNvPr id="43029" name="AutoShape 21">
              <a:extLst>
                <a:ext uri="{FF2B5EF4-FFF2-40B4-BE49-F238E27FC236}">
                  <a16:creationId xmlns:a16="http://schemas.microsoft.com/office/drawing/2014/main" xmlns="" id="{A025FF46-2D01-423E-8AFD-8F89140DB34B}"/>
                </a:ext>
              </a:extLst>
            </p:cNvPr>
            <p:cNvSpPr>
              <a:spLocks noChangeArrowheads="1"/>
            </p:cNvSpPr>
            <p:nvPr/>
          </p:nvSpPr>
          <p:spPr bwMode="auto">
            <a:xfrm>
              <a:off x="3648"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A</a:t>
              </a:r>
            </a:p>
          </p:txBody>
        </p:sp>
        <p:sp>
          <p:nvSpPr>
            <p:cNvPr id="43030" name="AutoShape 22">
              <a:extLst>
                <a:ext uri="{FF2B5EF4-FFF2-40B4-BE49-F238E27FC236}">
                  <a16:creationId xmlns:a16="http://schemas.microsoft.com/office/drawing/2014/main" xmlns="" id="{150EA697-3CD5-4165-94DD-DFD8081AE0F4}"/>
                </a:ext>
              </a:extLst>
            </p:cNvPr>
            <p:cNvSpPr>
              <a:spLocks noChangeArrowheads="1"/>
            </p:cNvSpPr>
            <p:nvPr/>
          </p:nvSpPr>
          <p:spPr bwMode="auto">
            <a:xfrm>
              <a:off x="3936"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O</a:t>
              </a:r>
            </a:p>
          </p:txBody>
        </p:sp>
      </p:grpSp>
      <p:grpSp>
        <p:nvGrpSpPr>
          <p:cNvPr id="43031" name="Group 23">
            <a:extLst>
              <a:ext uri="{FF2B5EF4-FFF2-40B4-BE49-F238E27FC236}">
                <a16:creationId xmlns:a16="http://schemas.microsoft.com/office/drawing/2014/main" xmlns="" id="{784E1B40-60B2-48F8-B8CE-B4EF347D32B1}"/>
              </a:ext>
            </a:extLst>
          </p:cNvPr>
          <p:cNvGrpSpPr>
            <a:grpSpLocks/>
          </p:cNvGrpSpPr>
          <p:nvPr/>
        </p:nvGrpSpPr>
        <p:grpSpPr bwMode="auto">
          <a:xfrm>
            <a:off x="2146300" y="2743200"/>
            <a:ext cx="4457700" cy="457200"/>
            <a:chOff x="1824" y="1728"/>
            <a:chExt cx="2592" cy="288"/>
          </a:xfrm>
        </p:grpSpPr>
        <p:sp>
          <p:nvSpPr>
            <p:cNvPr id="43032" name="AutoShape 24">
              <a:extLst>
                <a:ext uri="{FF2B5EF4-FFF2-40B4-BE49-F238E27FC236}">
                  <a16:creationId xmlns:a16="http://schemas.microsoft.com/office/drawing/2014/main" xmlns="" id="{AC158F70-5D06-432B-AE6B-B261D6E7AF78}"/>
                </a:ext>
              </a:extLst>
            </p:cNvPr>
            <p:cNvSpPr>
              <a:spLocks noChangeArrowheads="1"/>
            </p:cNvSpPr>
            <p:nvPr/>
          </p:nvSpPr>
          <p:spPr bwMode="auto">
            <a:xfrm>
              <a:off x="2112" y="1728"/>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33" name="AutoShape 25">
              <a:extLst>
                <a:ext uri="{FF2B5EF4-FFF2-40B4-BE49-F238E27FC236}">
                  <a16:creationId xmlns:a16="http://schemas.microsoft.com/office/drawing/2014/main" xmlns="" id="{2FC7F49A-2CC6-4967-AEE1-1EB59B05D801}"/>
                </a:ext>
              </a:extLst>
            </p:cNvPr>
            <p:cNvSpPr>
              <a:spLocks noChangeArrowheads="1"/>
            </p:cNvSpPr>
            <p:nvPr/>
          </p:nvSpPr>
          <p:spPr bwMode="auto">
            <a:xfrm>
              <a:off x="1824" y="1728"/>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34" name="AutoShape 26">
              <a:extLst>
                <a:ext uri="{FF2B5EF4-FFF2-40B4-BE49-F238E27FC236}">
                  <a16:creationId xmlns:a16="http://schemas.microsoft.com/office/drawing/2014/main" xmlns="" id="{D579F11A-0827-4C3C-9DEF-408FEF0B3C30}"/>
                </a:ext>
              </a:extLst>
            </p:cNvPr>
            <p:cNvSpPr>
              <a:spLocks noChangeArrowheads="1"/>
            </p:cNvSpPr>
            <p:nvPr/>
          </p:nvSpPr>
          <p:spPr bwMode="auto">
            <a:xfrm>
              <a:off x="2400" y="1728"/>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35" name="AutoShape 27">
              <a:extLst>
                <a:ext uri="{FF2B5EF4-FFF2-40B4-BE49-F238E27FC236}">
                  <a16:creationId xmlns:a16="http://schemas.microsoft.com/office/drawing/2014/main" xmlns="" id="{27249849-AFF4-4232-8537-F8A6B6C385E2}"/>
                </a:ext>
              </a:extLst>
            </p:cNvPr>
            <p:cNvSpPr>
              <a:spLocks noChangeArrowheads="1"/>
            </p:cNvSpPr>
            <p:nvPr/>
          </p:nvSpPr>
          <p:spPr bwMode="auto">
            <a:xfrm>
              <a:off x="2688" y="1728"/>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36" name="AutoShape 28">
              <a:extLst>
                <a:ext uri="{FF2B5EF4-FFF2-40B4-BE49-F238E27FC236}">
                  <a16:creationId xmlns:a16="http://schemas.microsoft.com/office/drawing/2014/main" xmlns="" id="{C921156F-DF54-4C6D-91B1-493E4538635F}"/>
                </a:ext>
              </a:extLst>
            </p:cNvPr>
            <p:cNvSpPr>
              <a:spLocks noChangeArrowheads="1"/>
            </p:cNvSpPr>
            <p:nvPr/>
          </p:nvSpPr>
          <p:spPr bwMode="auto">
            <a:xfrm>
              <a:off x="2976" y="1728"/>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37" name="AutoShape 29">
              <a:extLst>
                <a:ext uri="{FF2B5EF4-FFF2-40B4-BE49-F238E27FC236}">
                  <a16:creationId xmlns:a16="http://schemas.microsoft.com/office/drawing/2014/main" xmlns="" id="{04E7D20C-7DF5-496D-BF32-0BAB81B6D0FA}"/>
                </a:ext>
              </a:extLst>
            </p:cNvPr>
            <p:cNvSpPr>
              <a:spLocks noChangeArrowheads="1"/>
            </p:cNvSpPr>
            <p:nvPr/>
          </p:nvSpPr>
          <p:spPr bwMode="auto">
            <a:xfrm>
              <a:off x="3264" y="1728"/>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38" name="AutoShape 30">
              <a:extLst>
                <a:ext uri="{FF2B5EF4-FFF2-40B4-BE49-F238E27FC236}">
                  <a16:creationId xmlns:a16="http://schemas.microsoft.com/office/drawing/2014/main" xmlns="" id="{E133CCB5-DB70-4884-A523-1EB52E5217C9}"/>
                </a:ext>
              </a:extLst>
            </p:cNvPr>
            <p:cNvSpPr>
              <a:spLocks noChangeArrowheads="1"/>
            </p:cNvSpPr>
            <p:nvPr/>
          </p:nvSpPr>
          <p:spPr bwMode="auto">
            <a:xfrm>
              <a:off x="3552" y="1728"/>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39" name="AutoShape 31">
              <a:extLst>
                <a:ext uri="{FF2B5EF4-FFF2-40B4-BE49-F238E27FC236}">
                  <a16:creationId xmlns:a16="http://schemas.microsoft.com/office/drawing/2014/main" xmlns="" id="{CAC19EF5-7256-4A51-9243-A4F3181EAAC1}"/>
                </a:ext>
              </a:extLst>
            </p:cNvPr>
            <p:cNvSpPr>
              <a:spLocks noChangeArrowheads="1"/>
            </p:cNvSpPr>
            <p:nvPr/>
          </p:nvSpPr>
          <p:spPr bwMode="auto">
            <a:xfrm>
              <a:off x="3840" y="1728"/>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040" name="AutoShape 32">
              <a:extLst>
                <a:ext uri="{FF2B5EF4-FFF2-40B4-BE49-F238E27FC236}">
                  <a16:creationId xmlns:a16="http://schemas.microsoft.com/office/drawing/2014/main" xmlns="" id="{56B10040-6CC0-4FF8-9CE2-9C478C21E926}"/>
                </a:ext>
              </a:extLst>
            </p:cNvPr>
            <p:cNvSpPr>
              <a:spLocks noChangeArrowheads="1"/>
            </p:cNvSpPr>
            <p:nvPr/>
          </p:nvSpPr>
          <p:spPr bwMode="auto">
            <a:xfrm>
              <a:off x="4128" y="1728"/>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grpSp>
      <p:grpSp>
        <p:nvGrpSpPr>
          <p:cNvPr id="43041" name="Group 33">
            <a:extLst>
              <a:ext uri="{FF2B5EF4-FFF2-40B4-BE49-F238E27FC236}">
                <a16:creationId xmlns:a16="http://schemas.microsoft.com/office/drawing/2014/main" xmlns="" id="{C9C49C8C-67FD-4A20-860F-EAB48EEB5DB3}"/>
              </a:ext>
            </a:extLst>
          </p:cNvPr>
          <p:cNvGrpSpPr>
            <a:grpSpLocks/>
          </p:cNvGrpSpPr>
          <p:nvPr/>
        </p:nvGrpSpPr>
        <p:grpSpPr bwMode="auto">
          <a:xfrm>
            <a:off x="2146300" y="2743200"/>
            <a:ext cx="4457700" cy="457200"/>
            <a:chOff x="1536" y="2928"/>
            <a:chExt cx="2592" cy="288"/>
          </a:xfrm>
        </p:grpSpPr>
        <p:sp>
          <p:nvSpPr>
            <p:cNvPr id="43042" name="AutoShape 34">
              <a:extLst>
                <a:ext uri="{FF2B5EF4-FFF2-40B4-BE49-F238E27FC236}">
                  <a16:creationId xmlns:a16="http://schemas.microsoft.com/office/drawing/2014/main" xmlns="" id="{68E25072-0279-472E-844D-7505FCB8E801}"/>
                </a:ext>
              </a:extLst>
            </p:cNvPr>
            <p:cNvSpPr>
              <a:spLocks noChangeArrowheads="1"/>
            </p:cNvSpPr>
            <p:nvPr/>
          </p:nvSpPr>
          <p:spPr bwMode="auto">
            <a:xfrm>
              <a:off x="1824" y="292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FF000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U</a:t>
              </a:r>
            </a:p>
          </p:txBody>
        </p:sp>
        <p:sp>
          <p:nvSpPr>
            <p:cNvPr id="43043" name="AutoShape 35">
              <a:extLst>
                <a:ext uri="{FF2B5EF4-FFF2-40B4-BE49-F238E27FC236}">
                  <a16:creationId xmlns:a16="http://schemas.microsoft.com/office/drawing/2014/main" xmlns="" id="{E4E12C4D-4A20-430A-968C-17A5DDB6C6FE}"/>
                </a:ext>
              </a:extLst>
            </p:cNvPr>
            <p:cNvSpPr>
              <a:spLocks noChangeArrowheads="1"/>
            </p:cNvSpPr>
            <p:nvPr/>
          </p:nvSpPr>
          <p:spPr bwMode="auto">
            <a:xfrm>
              <a:off x="1536" y="292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T</a:t>
              </a:r>
            </a:p>
          </p:txBody>
        </p:sp>
        <p:sp>
          <p:nvSpPr>
            <p:cNvPr id="43044" name="AutoShape 36">
              <a:extLst>
                <a:ext uri="{FF2B5EF4-FFF2-40B4-BE49-F238E27FC236}">
                  <a16:creationId xmlns:a16="http://schemas.microsoft.com/office/drawing/2014/main" xmlns="" id="{434F42FF-46AA-42F3-95D8-AD93B5DC645F}"/>
                </a:ext>
              </a:extLst>
            </p:cNvPr>
            <p:cNvSpPr>
              <a:spLocks noChangeArrowheads="1"/>
            </p:cNvSpPr>
            <p:nvPr/>
          </p:nvSpPr>
          <p:spPr bwMode="auto">
            <a:xfrm>
              <a:off x="2112" y="292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O</a:t>
              </a:r>
            </a:p>
          </p:txBody>
        </p:sp>
        <p:sp>
          <p:nvSpPr>
            <p:cNvPr id="43045" name="AutoShape 37">
              <a:extLst>
                <a:ext uri="{FF2B5EF4-FFF2-40B4-BE49-F238E27FC236}">
                  <a16:creationId xmlns:a16="http://schemas.microsoft.com/office/drawing/2014/main" xmlns="" id="{65532728-51F4-40E3-BB9F-DFBDF85B8E85}"/>
                </a:ext>
              </a:extLst>
            </p:cNvPr>
            <p:cNvSpPr>
              <a:spLocks noChangeArrowheads="1"/>
            </p:cNvSpPr>
            <p:nvPr/>
          </p:nvSpPr>
          <p:spPr bwMode="auto">
            <a:xfrm>
              <a:off x="2400" y="292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N</a:t>
              </a:r>
            </a:p>
          </p:txBody>
        </p:sp>
        <p:sp>
          <p:nvSpPr>
            <p:cNvPr id="43046" name="AutoShape 38">
              <a:extLst>
                <a:ext uri="{FF2B5EF4-FFF2-40B4-BE49-F238E27FC236}">
                  <a16:creationId xmlns:a16="http://schemas.microsoft.com/office/drawing/2014/main" xmlns="" id="{4803A80F-0123-4E3B-BA25-50DDA55BE313}"/>
                </a:ext>
              </a:extLst>
            </p:cNvPr>
            <p:cNvSpPr>
              <a:spLocks noChangeArrowheads="1"/>
            </p:cNvSpPr>
            <p:nvPr/>
          </p:nvSpPr>
          <p:spPr bwMode="auto">
            <a:xfrm>
              <a:off x="2688" y="292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G</a:t>
              </a:r>
            </a:p>
          </p:txBody>
        </p:sp>
        <p:sp>
          <p:nvSpPr>
            <p:cNvPr id="43047" name="AutoShape 39">
              <a:extLst>
                <a:ext uri="{FF2B5EF4-FFF2-40B4-BE49-F238E27FC236}">
                  <a16:creationId xmlns:a16="http://schemas.microsoft.com/office/drawing/2014/main" xmlns="" id="{D9396A30-72DA-493D-8FE4-3E1493101429}"/>
                </a:ext>
              </a:extLst>
            </p:cNvPr>
            <p:cNvSpPr>
              <a:spLocks noChangeArrowheads="1"/>
            </p:cNvSpPr>
            <p:nvPr/>
          </p:nvSpPr>
          <p:spPr bwMode="auto">
            <a:xfrm>
              <a:off x="2976" y="292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P</a:t>
              </a:r>
            </a:p>
          </p:txBody>
        </p:sp>
        <p:sp>
          <p:nvSpPr>
            <p:cNvPr id="43048" name="AutoShape 40">
              <a:extLst>
                <a:ext uri="{FF2B5EF4-FFF2-40B4-BE49-F238E27FC236}">
                  <a16:creationId xmlns:a16="http://schemas.microsoft.com/office/drawing/2014/main" xmlns="" id="{5192CCF4-52EB-437C-B73A-F58B7576469D}"/>
                </a:ext>
              </a:extLst>
            </p:cNvPr>
            <p:cNvSpPr>
              <a:spLocks noChangeArrowheads="1"/>
            </p:cNvSpPr>
            <p:nvPr/>
          </p:nvSpPr>
          <p:spPr bwMode="auto">
            <a:xfrm>
              <a:off x="3264" y="292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H</a:t>
              </a:r>
            </a:p>
          </p:txBody>
        </p:sp>
        <p:sp>
          <p:nvSpPr>
            <p:cNvPr id="43049" name="AutoShape 41">
              <a:extLst>
                <a:ext uri="{FF2B5EF4-FFF2-40B4-BE49-F238E27FC236}">
                  <a16:creationId xmlns:a16="http://schemas.microsoft.com/office/drawing/2014/main" xmlns="" id="{13278008-41A8-4793-8078-7AE065C9682C}"/>
                </a:ext>
              </a:extLst>
            </p:cNvPr>
            <p:cNvSpPr>
              <a:spLocks noChangeArrowheads="1"/>
            </p:cNvSpPr>
            <p:nvPr/>
          </p:nvSpPr>
          <p:spPr bwMode="auto">
            <a:xfrm>
              <a:off x="3552" y="292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FF000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rgbClr val="FF0000"/>
                  </a:solidFill>
                  <a:latin typeface="Times New Roman" panose="02020603050405020304" pitchFamily="18" charset="0"/>
                </a:rPr>
                <a:t>A</a:t>
              </a:r>
            </a:p>
          </p:txBody>
        </p:sp>
        <p:sp>
          <p:nvSpPr>
            <p:cNvPr id="43050" name="AutoShape 42">
              <a:extLst>
                <a:ext uri="{FF2B5EF4-FFF2-40B4-BE49-F238E27FC236}">
                  <a16:creationId xmlns:a16="http://schemas.microsoft.com/office/drawing/2014/main" xmlns="" id="{2AE67FEC-D667-407B-AAA7-1695CB7A1B48}"/>
                </a:ext>
              </a:extLst>
            </p:cNvPr>
            <p:cNvSpPr>
              <a:spLocks noChangeArrowheads="1"/>
            </p:cNvSpPr>
            <p:nvPr/>
          </p:nvSpPr>
          <p:spPr bwMode="auto">
            <a:xfrm>
              <a:off x="3840" y="292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N</a:t>
              </a:r>
            </a:p>
          </p:txBody>
        </p:sp>
      </p:grpSp>
      <p:sp>
        <p:nvSpPr>
          <p:cNvPr id="43051" name="AutoShape 43">
            <a:extLst>
              <a:ext uri="{FF2B5EF4-FFF2-40B4-BE49-F238E27FC236}">
                <a16:creationId xmlns:a16="http://schemas.microsoft.com/office/drawing/2014/main" xmlns="" id="{89AE70CF-DAE1-49AC-A0FD-7329F548D27B}"/>
              </a:ext>
            </a:extLst>
          </p:cNvPr>
          <p:cNvSpPr>
            <a:spLocks noChangeArrowheads="1"/>
          </p:cNvSpPr>
          <p:nvPr/>
        </p:nvSpPr>
        <p:spPr bwMode="auto">
          <a:xfrm>
            <a:off x="1155700" y="5181600"/>
            <a:ext cx="784225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just" eaLnBrk="1" hangingPunct="1"/>
            <a:r>
              <a:rPr lang="en-US" altLang="en-US">
                <a:latin typeface="Times New Roman" panose="02020603050405020304" pitchFamily="18" charset="0"/>
              </a:rPr>
              <a:t>Ô chữ có 11 chữ cái. Đây là một trong những nguồn </a:t>
            </a:r>
          </a:p>
          <a:p>
            <a:pPr algn="just" eaLnBrk="1" hangingPunct="1"/>
            <a:r>
              <a:rPr lang="en-US" altLang="en-US">
                <a:latin typeface="Times New Roman" panose="02020603050405020304" pitchFamily="18" charset="0"/>
              </a:rPr>
              <a:t>cảm hứng lớn trong thơ Vũ Đình Liên.</a:t>
            </a:r>
          </a:p>
        </p:txBody>
      </p:sp>
      <p:sp>
        <p:nvSpPr>
          <p:cNvPr id="43052" name="Rectangle 44">
            <a:extLst>
              <a:ext uri="{FF2B5EF4-FFF2-40B4-BE49-F238E27FC236}">
                <a16:creationId xmlns:a16="http://schemas.microsoft.com/office/drawing/2014/main" xmlns="" id="{F2B8F247-BF37-420E-A4AC-33868B7D91C9}"/>
              </a:ext>
            </a:extLst>
          </p:cNvPr>
          <p:cNvSpPr>
            <a:spLocks noChangeArrowheads="1"/>
          </p:cNvSpPr>
          <p:nvPr/>
        </p:nvSpPr>
        <p:spPr bwMode="auto">
          <a:xfrm>
            <a:off x="69850" y="1828800"/>
            <a:ext cx="495300" cy="457200"/>
          </a:xfrm>
          <a:prstGeom prst="rect">
            <a:avLst/>
          </a:prstGeom>
          <a:gradFill rotWithShape="1">
            <a:gsLst>
              <a:gs pos="0">
                <a:srgbClr val="45D0E3">
                  <a:gamma/>
                  <a:tint val="31765"/>
                  <a:invGamma/>
                </a:srgbClr>
              </a:gs>
              <a:gs pos="100000">
                <a:srgbClr val="45D0E3"/>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1800">
                <a:latin typeface=".VnTimeH" pitchFamily="34" charset="0"/>
              </a:rPr>
              <a:t>1</a:t>
            </a:r>
          </a:p>
        </p:txBody>
      </p:sp>
      <p:sp>
        <p:nvSpPr>
          <p:cNvPr id="43053" name="Rectangle 45">
            <a:extLst>
              <a:ext uri="{FF2B5EF4-FFF2-40B4-BE49-F238E27FC236}">
                <a16:creationId xmlns:a16="http://schemas.microsoft.com/office/drawing/2014/main" xmlns="" id="{CE2DCF76-912D-4576-964D-E8F2C3A70B15}"/>
              </a:ext>
            </a:extLst>
          </p:cNvPr>
          <p:cNvSpPr>
            <a:spLocks noChangeArrowheads="1"/>
          </p:cNvSpPr>
          <p:nvPr/>
        </p:nvSpPr>
        <p:spPr bwMode="auto">
          <a:xfrm>
            <a:off x="73025" y="2286000"/>
            <a:ext cx="495300" cy="457200"/>
          </a:xfrm>
          <a:prstGeom prst="rect">
            <a:avLst/>
          </a:prstGeom>
          <a:gradFill rotWithShape="1">
            <a:gsLst>
              <a:gs pos="0">
                <a:srgbClr val="45D0E3">
                  <a:gamma/>
                  <a:tint val="31765"/>
                  <a:invGamma/>
                </a:srgbClr>
              </a:gs>
              <a:gs pos="100000">
                <a:srgbClr val="45D0E3"/>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1800">
                <a:latin typeface=".VnTimeH" pitchFamily="34" charset="0"/>
              </a:rPr>
              <a:t>2</a:t>
            </a:r>
          </a:p>
        </p:txBody>
      </p:sp>
      <p:sp>
        <p:nvSpPr>
          <p:cNvPr id="43054" name="Rectangle 46">
            <a:extLst>
              <a:ext uri="{FF2B5EF4-FFF2-40B4-BE49-F238E27FC236}">
                <a16:creationId xmlns:a16="http://schemas.microsoft.com/office/drawing/2014/main" xmlns="" id="{2315609E-0086-48A8-81D3-1B2B16C6FB76}"/>
              </a:ext>
            </a:extLst>
          </p:cNvPr>
          <p:cNvSpPr>
            <a:spLocks noChangeArrowheads="1"/>
          </p:cNvSpPr>
          <p:nvPr/>
        </p:nvSpPr>
        <p:spPr bwMode="auto">
          <a:xfrm>
            <a:off x="73025" y="2743200"/>
            <a:ext cx="495300" cy="457200"/>
          </a:xfrm>
          <a:prstGeom prst="rect">
            <a:avLst/>
          </a:prstGeom>
          <a:gradFill rotWithShape="1">
            <a:gsLst>
              <a:gs pos="0">
                <a:srgbClr val="45D0E3">
                  <a:gamma/>
                  <a:tint val="31765"/>
                  <a:invGamma/>
                </a:srgbClr>
              </a:gs>
              <a:gs pos="100000">
                <a:srgbClr val="45D0E3"/>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1800">
                <a:latin typeface=".VnTimeH" pitchFamily="34" charset="0"/>
              </a:rPr>
              <a:t>3</a:t>
            </a:r>
          </a:p>
        </p:txBody>
      </p:sp>
      <p:sp>
        <p:nvSpPr>
          <p:cNvPr id="43055" name="Rectangle 47">
            <a:extLst>
              <a:ext uri="{FF2B5EF4-FFF2-40B4-BE49-F238E27FC236}">
                <a16:creationId xmlns:a16="http://schemas.microsoft.com/office/drawing/2014/main" xmlns="" id="{291327D3-298E-4C70-90BB-4D6049F8488D}"/>
              </a:ext>
            </a:extLst>
          </p:cNvPr>
          <p:cNvSpPr>
            <a:spLocks noChangeArrowheads="1"/>
          </p:cNvSpPr>
          <p:nvPr/>
        </p:nvSpPr>
        <p:spPr bwMode="auto">
          <a:xfrm>
            <a:off x="73025" y="3200400"/>
            <a:ext cx="504825" cy="457200"/>
          </a:xfrm>
          <a:prstGeom prst="rect">
            <a:avLst/>
          </a:prstGeom>
          <a:gradFill rotWithShape="1">
            <a:gsLst>
              <a:gs pos="0">
                <a:srgbClr val="45D0E3">
                  <a:gamma/>
                  <a:tint val="31765"/>
                  <a:invGamma/>
                </a:srgbClr>
              </a:gs>
              <a:gs pos="100000">
                <a:srgbClr val="45D0E3"/>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1800">
                <a:latin typeface=".VnTimeH" pitchFamily="34" charset="0"/>
              </a:rPr>
              <a:t>4</a:t>
            </a:r>
          </a:p>
        </p:txBody>
      </p:sp>
      <p:sp>
        <p:nvSpPr>
          <p:cNvPr id="43056" name="Rectangle 48">
            <a:extLst>
              <a:ext uri="{FF2B5EF4-FFF2-40B4-BE49-F238E27FC236}">
                <a16:creationId xmlns:a16="http://schemas.microsoft.com/office/drawing/2014/main" xmlns="" id="{470C85A7-60A4-4C0B-939D-659B18803719}"/>
              </a:ext>
            </a:extLst>
          </p:cNvPr>
          <p:cNvSpPr>
            <a:spLocks noChangeArrowheads="1"/>
          </p:cNvSpPr>
          <p:nvPr/>
        </p:nvSpPr>
        <p:spPr bwMode="auto">
          <a:xfrm>
            <a:off x="68263" y="3657600"/>
            <a:ext cx="509587" cy="457200"/>
          </a:xfrm>
          <a:prstGeom prst="rect">
            <a:avLst/>
          </a:prstGeom>
          <a:gradFill rotWithShape="1">
            <a:gsLst>
              <a:gs pos="0">
                <a:srgbClr val="45D0E3">
                  <a:gamma/>
                  <a:tint val="31765"/>
                  <a:invGamma/>
                </a:srgbClr>
              </a:gs>
              <a:gs pos="100000">
                <a:srgbClr val="45D0E3"/>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1800">
                <a:latin typeface=".VnTimeH" pitchFamily="34" charset="0"/>
              </a:rPr>
              <a:t>5</a:t>
            </a:r>
          </a:p>
        </p:txBody>
      </p:sp>
      <p:sp>
        <p:nvSpPr>
          <p:cNvPr id="43057" name="Rectangle 49">
            <a:extLst>
              <a:ext uri="{FF2B5EF4-FFF2-40B4-BE49-F238E27FC236}">
                <a16:creationId xmlns:a16="http://schemas.microsoft.com/office/drawing/2014/main" xmlns="" id="{9078D65A-D8C0-42F4-8868-C30132FB4684}"/>
              </a:ext>
            </a:extLst>
          </p:cNvPr>
          <p:cNvSpPr>
            <a:spLocks noChangeArrowheads="1"/>
          </p:cNvSpPr>
          <p:nvPr/>
        </p:nvSpPr>
        <p:spPr bwMode="auto">
          <a:xfrm>
            <a:off x="60325" y="4114800"/>
            <a:ext cx="517525" cy="457200"/>
          </a:xfrm>
          <a:prstGeom prst="rect">
            <a:avLst/>
          </a:prstGeom>
          <a:gradFill rotWithShape="1">
            <a:gsLst>
              <a:gs pos="0">
                <a:srgbClr val="45D0E3">
                  <a:gamma/>
                  <a:tint val="31765"/>
                  <a:invGamma/>
                </a:srgbClr>
              </a:gs>
              <a:gs pos="100000">
                <a:srgbClr val="45D0E3"/>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1800">
                <a:latin typeface=".VnTimeH" pitchFamily="34" charset="0"/>
              </a:rPr>
              <a:t>6</a:t>
            </a:r>
          </a:p>
        </p:txBody>
      </p:sp>
      <p:sp>
        <p:nvSpPr>
          <p:cNvPr id="43058" name="Oval 50">
            <a:extLst>
              <a:ext uri="{FF2B5EF4-FFF2-40B4-BE49-F238E27FC236}">
                <a16:creationId xmlns:a16="http://schemas.microsoft.com/office/drawing/2014/main" xmlns="" id="{624BFD60-27D3-453E-884E-709A1C13EFDB}"/>
              </a:ext>
            </a:extLst>
          </p:cNvPr>
          <p:cNvSpPr>
            <a:spLocks noChangeArrowheads="1"/>
          </p:cNvSpPr>
          <p:nvPr/>
        </p:nvSpPr>
        <p:spPr bwMode="auto">
          <a:xfrm>
            <a:off x="720725" y="1817688"/>
            <a:ext cx="495300" cy="457200"/>
          </a:xfrm>
          <a:prstGeom prst="ellipse">
            <a:avLst/>
          </a:prstGeom>
          <a:gradFill rotWithShape="1">
            <a:gsLst>
              <a:gs pos="0">
                <a:srgbClr val="D60CE6">
                  <a:gamma/>
                  <a:tint val="44314"/>
                  <a:invGamma/>
                </a:srgbClr>
              </a:gs>
              <a:gs pos="100000">
                <a:srgbClr val="D60CE6"/>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1800">
                <a:latin typeface=".VnTimeH" pitchFamily="34" charset="0"/>
              </a:rPr>
              <a:t>1</a:t>
            </a:r>
          </a:p>
        </p:txBody>
      </p:sp>
      <p:sp>
        <p:nvSpPr>
          <p:cNvPr id="43059" name="Oval 51">
            <a:extLst>
              <a:ext uri="{FF2B5EF4-FFF2-40B4-BE49-F238E27FC236}">
                <a16:creationId xmlns:a16="http://schemas.microsoft.com/office/drawing/2014/main" xmlns="" id="{90FFCF13-A96F-49EB-BEC3-690B4887A425}"/>
              </a:ext>
            </a:extLst>
          </p:cNvPr>
          <p:cNvSpPr>
            <a:spLocks noChangeArrowheads="1"/>
          </p:cNvSpPr>
          <p:nvPr/>
        </p:nvSpPr>
        <p:spPr bwMode="auto">
          <a:xfrm>
            <a:off x="708025" y="2297113"/>
            <a:ext cx="495300" cy="457200"/>
          </a:xfrm>
          <a:prstGeom prst="ellipse">
            <a:avLst/>
          </a:prstGeom>
          <a:gradFill rotWithShape="1">
            <a:gsLst>
              <a:gs pos="0">
                <a:srgbClr val="D60CE6">
                  <a:gamma/>
                  <a:tint val="44314"/>
                  <a:invGamma/>
                </a:srgbClr>
              </a:gs>
              <a:gs pos="100000">
                <a:srgbClr val="D60CE6"/>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1800">
                <a:latin typeface=".VnTimeH" pitchFamily="34" charset="0"/>
              </a:rPr>
              <a:t>2</a:t>
            </a:r>
          </a:p>
        </p:txBody>
      </p:sp>
      <p:sp>
        <p:nvSpPr>
          <p:cNvPr id="43060" name="Oval 52">
            <a:extLst>
              <a:ext uri="{FF2B5EF4-FFF2-40B4-BE49-F238E27FC236}">
                <a16:creationId xmlns:a16="http://schemas.microsoft.com/office/drawing/2014/main" xmlns="" id="{F0CF1CE2-EDD9-4D39-9595-ADE3AE09BDDD}"/>
              </a:ext>
            </a:extLst>
          </p:cNvPr>
          <p:cNvSpPr>
            <a:spLocks noChangeArrowheads="1"/>
          </p:cNvSpPr>
          <p:nvPr/>
        </p:nvSpPr>
        <p:spPr bwMode="auto">
          <a:xfrm>
            <a:off x="708025" y="2774950"/>
            <a:ext cx="495300" cy="457200"/>
          </a:xfrm>
          <a:prstGeom prst="ellipse">
            <a:avLst/>
          </a:prstGeom>
          <a:gradFill rotWithShape="1">
            <a:gsLst>
              <a:gs pos="0">
                <a:srgbClr val="D60CE6">
                  <a:gamma/>
                  <a:tint val="44314"/>
                  <a:invGamma/>
                </a:srgbClr>
              </a:gs>
              <a:gs pos="100000">
                <a:srgbClr val="D60CE6"/>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1800">
                <a:latin typeface=".VnTimeH" pitchFamily="34" charset="0"/>
              </a:rPr>
              <a:t>3</a:t>
            </a:r>
          </a:p>
        </p:txBody>
      </p:sp>
      <p:sp>
        <p:nvSpPr>
          <p:cNvPr id="43061" name="Oval 53">
            <a:extLst>
              <a:ext uri="{FF2B5EF4-FFF2-40B4-BE49-F238E27FC236}">
                <a16:creationId xmlns:a16="http://schemas.microsoft.com/office/drawing/2014/main" xmlns="" id="{657F6A0B-0CFF-41E9-80CF-ED146D640AB9}"/>
              </a:ext>
            </a:extLst>
          </p:cNvPr>
          <p:cNvSpPr>
            <a:spLocks noChangeArrowheads="1"/>
          </p:cNvSpPr>
          <p:nvPr/>
        </p:nvSpPr>
        <p:spPr bwMode="auto">
          <a:xfrm>
            <a:off x="708025" y="3254375"/>
            <a:ext cx="495300" cy="457200"/>
          </a:xfrm>
          <a:prstGeom prst="ellipse">
            <a:avLst/>
          </a:prstGeom>
          <a:gradFill rotWithShape="1">
            <a:gsLst>
              <a:gs pos="0">
                <a:srgbClr val="D60CE6">
                  <a:gamma/>
                  <a:tint val="44314"/>
                  <a:invGamma/>
                </a:srgbClr>
              </a:gs>
              <a:gs pos="100000">
                <a:srgbClr val="D60CE6"/>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1800">
                <a:latin typeface=".VnTimeH" pitchFamily="34" charset="0"/>
              </a:rPr>
              <a:t>4</a:t>
            </a:r>
          </a:p>
        </p:txBody>
      </p:sp>
      <p:sp>
        <p:nvSpPr>
          <p:cNvPr id="43062" name="Oval 54">
            <a:extLst>
              <a:ext uri="{FF2B5EF4-FFF2-40B4-BE49-F238E27FC236}">
                <a16:creationId xmlns:a16="http://schemas.microsoft.com/office/drawing/2014/main" xmlns="" id="{764991B4-7816-47C7-8CEC-402C6061FD99}"/>
              </a:ext>
            </a:extLst>
          </p:cNvPr>
          <p:cNvSpPr>
            <a:spLocks noChangeArrowheads="1"/>
          </p:cNvSpPr>
          <p:nvPr/>
        </p:nvSpPr>
        <p:spPr bwMode="auto">
          <a:xfrm>
            <a:off x="696913" y="3724275"/>
            <a:ext cx="495300" cy="457200"/>
          </a:xfrm>
          <a:prstGeom prst="ellipse">
            <a:avLst/>
          </a:prstGeom>
          <a:gradFill rotWithShape="1">
            <a:gsLst>
              <a:gs pos="0">
                <a:srgbClr val="D60CE6">
                  <a:gamma/>
                  <a:tint val="44314"/>
                  <a:invGamma/>
                </a:srgbClr>
              </a:gs>
              <a:gs pos="100000">
                <a:srgbClr val="D60CE6"/>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1800">
                <a:latin typeface=".VnTimeH" pitchFamily="34" charset="0"/>
              </a:rPr>
              <a:t>5</a:t>
            </a:r>
          </a:p>
        </p:txBody>
      </p:sp>
      <p:sp>
        <p:nvSpPr>
          <p:cNvPr id="43063" name="Oval 55">
            <a:extLst>
              <a:ext uri="{FF2B5EF4-FFF2-40B4-BE49-F238E27FC236}">
                <a16:creationId xmlns:a16="http://schemas.microsoft.com/office/drawing/2014/main" xmlns="" id="{3917E70D-4351-4C5A-B127-BEB3D58595EE}"/>
              </a:ext>
            </a:extLst>
          </p:cNvPr>
          <p:cNvSpPr>
            <a:spLocks noChangeArrowheads="1"/>
          </p:cNvSpPr>
          <p:nvPr/>
        </p:nvSpPr>
        <p:spPr bwMode="auto">
          <a:xfrm>
            <a:off x="696913" y="4200525"/>
            <a:ext cx="495300" cy="457200"/>
          </a:xfrm>
          <a:prstGeom prst="ellipse">
            <a:avLst/>
          </a:prstGeom>
          <a:gradFill rotWithShape="1">
            <a:gsLst>
              <a:gs pos="0">
                <a:srgbClr val="D60CE6">
                  <a:gamma/>
                  <a:tint val="44314"/>
                  <a:invGamma/>
                </a:srgbClr>
              </a:gs>
              <a:gs pos="100000">
                <a:srgbClr val="D60CE6"/>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1800">
                <a:latin typeface=".VnTimeH" pitchFamily="34" charset="0"/>
              </a:rPr>
              <a:t>6</a:t>
            </a:r>
          </a:p>
        </p:txBody>
      </p:sp>
      <p:grpSp>
        <p:nvGrpSpPr>
          <p:cNvPr id="43064" name="Group 56">
            <a:extLst>
              <a:ext uri="{FF2B5EF4-FFF2-40B4-BE49-F238E27FC236}">
                <a16:creationId xmlns:a16="http://schemas.microsoft.com/office/drawing/2014/main" xmlns="" id="{BD3AA8D1-D6C8-44AE-B036-1BFC96E78D9C}"/>
              </a:ext>
            </a:extLst>
          </p:cNvPr>
          <p:cNvGrpSpPr>
            <a:grpSpLocks/>
          </p:cNvGrpSpPr>
          <p:nvPr/>
        </p:nvGrpSpPr>
        <p:grpSpPr bwMode="auto">
          <a:xfrm>
            <a:off x="2146300" y="3657600"/>
            <a:ext cx="2971800" cy="457200"/>
            <a:chOff x="3456" y="2592"/>
            <a:chExt cx="1728" cy="288"/>
          </a:xfrm>
        </p:grpSpPr>
        <p:sp>
          <p:nvSpPr>
            <p:cNvPr id="43065" name="AutoShape 57">
              <a:extLst>
                <a:ext uri="{FF2B5EF4-FFF2-40B4-BE49-F238E27FC236}">
                  <a16:creationId xmlns:a16="http://schemas.microsoft.com/office/drawing/2014/main" xmlns="" id="{41611993-0793-45AF-A60F-E55A691BF862}"/>
                </a:ext>
              </a:extLst>
            </p:cNvPr>
            <p:cNvSpPr>
              <a:spLocks noChangeArrowheads="1"/>
            </p:cNvSpPr>
            <p:nvPr/>
          </p:nvSpPr>
          <p:spPr bwMode="auto">
            <a:xfrm>
              <a:off x="3744" y="2592"/>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FF000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A</a:t>
              </a:r>
            </a:p>
          </p:txBody>
        </p:sp>
        <p:sp>
          <p:nvSpPr>
            <p:cNvPr id="43066" name="AutoShape 58">
              <a:extLst>
                <a:ext uri="{FF2B5EF4-FFF2-40B4-BE49-F238E27FC236}">
                  <a16:creationId xmlns:a16="http://schemas.microsoft.com/office/drawing/2014/main" xmlns="" id="{9739CFC5-2A68-40C8-AAD8-CCDC53C8E79C}"/>
                </a:ext>
              </a:extLst>
            </p:cNvPr>
            <p:cNvSpPr>
              <a:spLocks noChangeArrowheads="1"/>
            </p:cNvSpPr>
            <p:nvPr/>
          </p:nvSpPr>
          <p:spPr bwMode="auto">
            <a:xfrm>
              <a:off x="3456" y="2592"/>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FF000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rgbClr val="FF0000"/>
                  </a:solidFill>
                  <a:latin typeface="Times New Roman" panose="02020603050405020304" pitchFamily="18" charset="0"/>
                </a:rPr>
                <a:t>C</a:t>
              </a:r>
            </a:p>
          </p:txBody>
        </p:sp>
        <p:sp>
          <p:nvSpPr>
            <p:cNvPr id="43067" name="AutoShape 59">
              <a:extLst>
                <a:ext uri="{FF2B5EF4-FFF2-40B4-BE49-F238E27FC236}">
                  <a16:creationId xmlns:a16="http://schemas.microsoft.com/office/drawing/2014/main" xmlns="" id="{F6E7E25F-8BC0-4F68-8B85-51562B2ABE30}"/>
                </a:ext>
              </a:extLst>
            </p:cNvPr>
            <p:cNvSpPr>
              <a:spLocks noChangeArrowheads="1"/>
            </p:cNvSpPr>
            <p:nvPr/>
          </p:nvSpPr>
          <p:spPr bwMode="auto">
            <a:xfrm>
              <a:off x="4032" y="2592"/>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U</a:t>
              </a:r>
            </a:p>
          </p:txBody>
        </p:sp>
        <p:sp>
          <p:nvSpPr>
            <p:cNvPr id="43068" name="AutoShape 60">
              <a:extLst>
                <a:ext uri="{FF2B5EF4-FFF2-40B4-BE49-F238E27FC236}">
                  <a16:creationId xmlns:a16="http://schemas.microsoft.com/office/drawing/2014/main" xmlns="" id="{09E93EF5-7792-4704-9EC9-3ABBFB8B4E19}"/>
                </a:ext>
              </a:extLst>
            </p:cNvPr>
            <p:cNvSpPr>
              <a:spLocks noChangeArrowheads="1"/>
            </p:cNvSpPr>
            <p:nvPr/>
          </p:nvSpPr>
          <p:spPr bwMode="auto">
            <a:xfrm>
              <a:off x="4320" y="2592"/>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Đ</a:t>
              </a:r>
            </a:p>
          </p:txBody>
        </p:sp>
        <p:sp>
          <p:nvSpPr>
            <p:cNvPr id="43069" name="AutoShape 61">
              <a:extLst>
                <a:ext uri="{FF2B5EF4-FFF2-40B4-BE49-F238E27FC236}">
                  <a16:creationId xmlns:a16="http://schemas.microsoft.com/office/drawing/2014/main" xmlns="" id="{5987038F-B138-448E-84A0-0CCD5BB5B922}"/>
                </a:ext>
              </a:extLst>
            </p:cNvPr>
            <p:cNvSpPr>
              <a:spLocks noChangeArrowheads="1"/>
            </p:cNvSpPr>
            <p:nvPr/>
          </p:nvSpPr>
          <p:spPr bwMode="auto">
            <a:xfrm>
              <a:off x="4608" y="2592"/>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O</a:t>
              </a:r>
            </a:p>
          </p:txBody>
        </p:sp>
        <p:sp>
          <p:nvSpPr>
            <p:cNvPr id="43070" name="AutoShape 62">
              <a:extLst>
                <a:ext uri="{FF2B5EF4-FFF2-40B4-BE49-F238E27FC236}">
                  <a16:creationId xmlns:a16="http://schemas.microsoft.com/office/drawing/2014/main" xmlns="" id="{4338035A-7923-41B5-A61A-4B16D8250A90}"/>
                </a:ext>
              </a:extLst>
            </p:cNvPr>
            <p:cNvSpPr>
              <a:spLocks noChangeArrowheads="1"/>
            </p:cNvSpPr>
            <p:nvPr/>
          </p:nvSpPr>
          <p:spPr bwMode="auto">
            <a:xfrm>
              <a:off x="4896" y="2592"/>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I</a:t>
              </a:r>
            </a:p>
          </p:txBody>
        </p:sp>
      </p:grpSp>
      <p:sp>
        <p:nvSpPr>
          <p:cNvPr id="43071" name="WordArt 63">
            <a:extLst>
              <a:ext uri="{FF2B5EF4-FFF2-40B4-BE49-F238E27FC236}">
                <a16:creationId xmlns:a16="http://schemas.microsoft.com/office/drawing/2014/main" xmlns="" id="{71BA4583-A768-4271-856D-DC0C6725BC36}"/>
              </a:ext>
            </a:extLst>
          </p:cNvPr>
          <p:cNvSpPr>
            <a:spLocks noChangeArrowheads="1" noChangeShapeType="1" noTextEdit="1"/>
          </p:cNvSpPr>
          <p:nvPr/>
        </p:nvSpPr>
        <p:spPr bwMode="auto">
          <a:xfrm>
            <a:off x="2063750" y="304800"/>
            <a:ext cx="5448300" cy="920750"/>
          </a:xfrm>
          <a:prstGeom prst="rect">
            <a:avLst/>
          </a:prstGeom>
        </p:spPr>
        <p:txBody>
          <a:bodyPr wrap="none" fromWordArt="1">
            <a:prstTxWarp prst="textCanUp">
              <a:avLst>
                <a:gd name="adj" fmla="val 85713"/>
              </a:avLst>
            </a:prstTxWarp>
          </a:bodyPr>
          <a:lstStyle/>
          <a:p>
            <a:pPr algn="ctr"/>
            <a:r>
              <a:rPr lang="vi-VN" sz="3600" b="1" kern="10">
                <a:ln w="9525">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rPr>
              <a:t>TRÒ CHƠI Ô CHỮ</a:t>
            </a:r>
            <a:endParaRPr lang="en-US" sz="3600" b="1" kern="10">
              <a:ln w="9525">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endParaRPr>
          </a:p>
        </p:txBody>
      </p:sp>
      <p:pic>
        <p:nvPicPr>
          <p:cNvPr id="43072" name="Picture 64">
            <a:extLst>
              <a:ext uri="{FF2B5EF4-FFF2-40B4-BE49-F238E27FC236}">
                <a16:creationId xmlns:a16="http://schemas.microsoft.com/office/drawing/2014/main" xmlns="" id="{D672503C-AD2F-47CC-A09E-E364DED921C8}"/>
              </a:ext>
            </a:extLst>
          </p:cNvPr>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4870450" y="2057400"/>
            <a:ext cx="663575" cy="771525"/>
          </a:xfrm>
          <a:prstGeom prst="rect">
            <a:avLst/>
          </a:prstGeom>
          <a:noFill/>
          <a:extLst>
            <a:ext uri="{909E8E84-426E-40DD-AFC4-6F175D3DCCD1}">
              <a14:hiddenFill xmlns:a14="http://schemas.microsoft.com/office/drawing/2010/main" xmlns="">
                <a:solidFill>
                  <a:srgbClr val="FFFFFF"/>
                </a:solidFill>
              </a14:hiddenFill>
            </a:ext>
          </a:extLst>
        </p:spPr>
      </p:pic>
      <p:pic>
        <p:nvPicPr>
          <p:cNvPr id="43073" name="Picture 65">
            <a:extLst>
              <a:ext uri="{FF2B5EF4-FFF2-40B4-BE49-F238E27FC236}">
                <a16:creationId xmlns:a16="http://schemas.microsoft.com/office/drawing/2014/main" xmlns="" id="{26D6C798-F7D4-490F-8C0C-360FCB4D65E8}"/>
              </a:ext>
            </a:extLst>
          </p:cNvPr>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9242425" y="0"/>
            <a:ext cx="663575" cy="771525"/>
          </a:xfrm>
          <a:prstGeom prst="rect">
            <a:avLst/>
          </a:prstGeom>
          <a:noFill/>
          <a:extLst>
            <a:ext uri="{909E8E84-426E-40DD-AFC4-6F175D3DCCD1}">
              <a14:hiddenFill xmlns:a14="http://schemas.microsoft.com/office/drawing/2010/main" xmlns="">
                <a:solidFill>
                  <a:srgbClr val="FFFFFF"/>
                </a:solidFill>
              </a14:hiddenFill>
            </a:ext>
          </a:extLst>
        </p:spPr>
      </p:pic>
      <p:pic>
        <p:nvPicPr>
          <p:cNvPr id="43074" name="Picture 66">
            <a:extLst>
              <a:ext uri="{FF2B5EF4-FFF2-40B4-BE49-F238E27FC236}">
                <a16:creationId xmlns:a16="http://schemas.microsoft.com/office/drawing/2014/main" xmlns="" id="{0B0A6691-A2CA-439A-8C41-B2736C0D8747}"/>
              </a:ext>
            </a:extLst>
          </p:cNvPr>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663575" cy="77152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3075" name="Group 67">
            <a:extLst>
              <a:ext uri="{FF2B5EF4-FFF2-40B4-BE49-F238E27FC236}">
                <a16:creationId xmlns:a16="http://schemas.microsoft.com/office/drawing/2014/main" xmlns="" id="{790F3A97-8AFC-4DB8-9E2A-A6B2B2B81275}"/>
              </a:ext>
            </a:extLst>
          </p:cNvPr>
          <p:cNvGrpSpPr>
            <a:grpSpLocks/>
          </p:cNvGrpSpPr>
          <p:nvPr/>
        </p:nvGrpSpPr>
        <p:grpSpPr bwMode="auto">
          <a:xfrm>
            <a:off x="2146300" y="1828800"/>
            <a:ext cx="5448300" cy="457200"/>
            <a:chOff x="1248" y="1152"/>
            <a:chExt cx="3168" cy="288"/>
          </a:xfrm>
        </p:grpSpPr>
        <p:sp>
          <p:nvSpPr>
            <p:cNvPr id="43076" name="AutoShape 68">
              <a:extLst>
                <a:ext uri="{FF2B5EF4-FFF2-40B4-BE49-F238E27FC236}">
                  <a16:creationId xmlns:a16="http://schemas.microsoft.com/office/drawing/2014/main" xmlns="" id="{B5A05C26-5A24-438C-8450-5CEEAB16519D}"/>
                </a:ext>
              </a:extLst>
            </p:cNvPr>
            <p:cNvSpPr>
              <a:spLocks noChangeArrowheads="1"/>
            </p:cNvSpPr>
            <p:nvPr/>
          </p:nvSpPr>
          <p:spPr bwMode="auto">
            <a:xfrm>
              <a:off x="1536" y="115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2800">
                <a:latin typeface="Times New Roman" panose="02020603050405020304" pitchFamily="18" charset="0"/>
              </a:endParaRPr>
            </a:p>
          </p:txBody>
        </p:sp>
        <p:sp>
          <p:nvSpPr>
            <p:cNvPr id="43077" name="AutoShape 69">
              <a:extLst>
                <a:ext uri="{FF2B5EF4-FFF2-40B4-BE49-F238E27FC236}">
                  <a16:creationId xmlns:a16="http://schemas.microsoft.com/office/drawing/2014/main" xmlns="" id="{ED6A6379-641B-4565-8400-9361FC04CA1E}"/>
                </a:ext>
              </a:extLst>
            </p:cNvPr>
            <p:cNvSpPr>
              <a:spLocks noChangeArrowheads="1"/>
            </p:cNvSpPr>
            <p:nvPr/>
          </p:nvSpPr>
          <p:spPr bwMode="auto">
            <a:xfrm>
              <a:off x="1248" y="115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2800">
                <a:latin typeface="Times New Roman" panose="02020603050405020304" pitchFamily="18" charset="0"/>
              </a:endParaRPr>
            </a:p>
          </p:txBody>
        </p:sp>
        <p:sp>
          <p:nvSpPr>
            <p:cNvPr id="43078" name="AutoShape 70">
              <a:extLst>
                <a:ext uri="{FF2B5EF4-FFF2-40B4-BE49-F238E27FC236}">
                  <a16:creationId xmlns:a16="http://schemas.microsoft.com/office/drawing/2014/main" xmlns="" id="{C37189AC-F80D-4335-9818-9C7092D1E25A}"/>
                </a:ext>
              </a:extLst>
            </p:cNvPr>
            <p:cNvSpPr>
              <a:spLocks noChangeArrowheads="1"/>
            </p:cNvSpPr>
            <p:nvPr/>
          </p:nvSpPr>
          <p:spPr bwMode="auto">
            <a:xfrm>
              <a:off x="1824" y="115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2800">
                <a:latin typeface="Times New Roman" panose="02020603050405020304" pitchFamily="18" charset="0"/>
              </a:endParaRPr>
            </a:p>
          </p:txBody>
        </p:sp>
        <p:sp>
          <p:nvSpPr>
            <p:cNvPr id="43079" name="AutoShape 71">
              <a:extLst>
                <a:ext uri="{FF2B5EF4-FFF2-40B4-BE49-F238E27FC236}">
                  <a16:creationId xmlns:a16="http://schemas.microsoft.com/office/drawing/2014/main" xmlns="" id="{8C25BA27-15EE-45D6-B1A1-D7166F925A97}"/>
                </a:ext>
              </a:extLst>
            </p:cNvPr>
            <p:cNvSpPr>
              <a:spLocks noChangeArrowheads="1"/>
            </p:cNvSpPr>
            <p:nvPr/>
          </p:nvSpPr>
          <p:spPr bwMode="auto">
            <a:xfrm>
              <a:off x="2112" y="115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2800">
                <a:latin typeface="Times New Roman" panose="02020603050405020304" pitchFamily="18" charset="0"/>
              </a:endParaRPr>
            </a:p>
          </p:txBody>
        </p:sp>
        <p:sp>
          <p:nvSpPr>
            <p:cNvPr id="43080" name="AutoShape 72">
              <a:extLst>
                <a:ext uri="{FF2B5EF4-FFF2-40B4-BE49-F238E27FC236}">
                  <a16:creationId xmlns:a16="http://schemas.microsoft.com/office/drawing/2014/main" xmlns="" id="{6DE3B10A-F19B-493C-82E6-B4D45FF06B51}"/>
                </a:ext>
              </a:extLst>
            </p:cNvPr>
            <p:cNvSpPr>
              <a:spLocks noChangeArrowheads="1"/>
            </p:cNvSpPr>
            <p:nvPr/>
          </p:nvSpPr>
          <p:spPr bwMode="auto">
            <a:xfrm>
              <a:off x="2400" y="115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2800">
                <a:latin typeface="Times New Roman" panose="02020603050405020304" pitchFamily="18" charset="0"/>
              </a:endParaRPr>
            </a:p>
          </p:txBody>
        </p:sp>
        <p:sp>
          <p:nvSpPr>
            <p:cNvPr id="43081" name="AutoShape 73">
              <a:extLst>
                <a:ext uri="{FF2B5EF4-FFF2-40B4-BE49-F238E27FC236}">
                  <a16:creationId xmlns:a16="http://schemas.microsoft.com/office/drawing/2014/main" xmlns="" id="{A9E44BAB-582B-4E5D-A9CA-0E844DA41DB1}"/>
                </a:ext>
              </a:extLst>
            </p:cNvPr>
            <p:cNvSpPr>
              <a:spLocks noChangeArrowheads="1"/>
            </p:cNvSpPr>
            <p:nvPr/>
          </p:nvSpPr>
          <p:spPr bwMode="auto">
            <a:xfrm>
              <a:off x="2688" y="115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2800">
                <a:latin typeface="Times New Roman" panose="02020603050405020304" pitchFamily="18" charset="0"/>
              </a:endParaRPr>
            </a:p>
          </p:txBody>
        </p:sp>
        <p:sp>
          <p:nvSpPr>
            <p:cNvPr id="43082" name="AutoShape 74">
              <a:extLst>
                <a:ext uri="{FF2B5EF4-FFF2-40B4-BE49-F238E27FC236}">
                  <a16:creationId xmlns:a16="http://schemas.microsoft.com/office/drawing/2014/main" xmlns="" id="{8E11566D-D523-4C86-ABDB-2B3DE2C44A11}"/>
                </a:ext>
              </a:extLst>
            </p:cNvPr>
            <p:cNvSpPr>
              <a:spLocks noChangeArrowheads="1"/>
            </p:cNvSpPr>
            <p:nvPr/>
          </p:nvSpPr>
          <p:spPr bwMode="auto">
            <a:xfrm>
              <a:off x="2976" y="115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2800">
                <a:latin typeface="Times New Roman" panose="02020603050405020304" pitchFamily="18" charset="0"/>
              </a:endParaRPr>
            </a:p>
          </p:txBody>
        </p:sp>
        <p:sp>
          <p:nvSpPr>
            <p:cNvPr id="43083" name="AutoShape 75">
              <a:extLst>
                <a:ext uri="{FF2B5EF4-FFF2-40B4-BE49-F238E27FC236}">
                  <a16:creationId xmlns:a16="http://schemas.microsoft.com/office/drawing/2014/main" xmlns="" id="{D305E189-543E-4428-A848-0D47FA2B2CED}"/>
                </a:ext>
              </a:extLst>
            </p:cNvPr>
            <p:cNvSpPr>
              <a:spLocks noChangeArrowheads="1"/>
            </p:cNvSpPr>
            <p:nvPr/>
          </p:nvSpPr>
          <p:spPr bwMode="auto">
            <a:xfrm>
              <a:off x="3264" y="115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2800">
                <a:latin typeface="Times New Roman" panose="02020603050405020304" pitchFamily="18" charset="0"/>
              </a:endParaRPr>
            </a:p>
          </p:txBody>
        </p:sp>
        <p:sp>
          <p:nvSpPr>
            <p:cNvPr id="43084" name="AutoShape 76">
              <a:extLst>
                <a:ext uri="{FF2B5EF4-FFF2-40B4-BE49-F238E27FC236}">
                  <a16:creationId xmlns:a16="http://schemas.microsoft.com/office/drawing/2014/main" xmlns="" id="{EB8BC96B-E2A8-4901-84B3-E70D2C829CBE}"/>
                </a:ext>
              </a:extLst>
            </p:cNvPr>
            <p:cNvSpPr>
              <a:spLocks noChangeArrowheads="1"/>
            </p:cNvSpPr>
            <p:nvPr/>
          </p:nvSpPr>
          <p:spPr bwMode="auto">
            <a:xfrm>
              <a:off x="3552" y="115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2800">
                <a:latin typeface="Times New Roman" panose="02020603050405020304" pitchFamily="18" charset="0"/>
              </a:endParaRPr>
            </a:p>
          </p:txBody>
        </p:sp>
        <p:sp>
          <p:nvSpPr>
            <p:cNvPr id="43085" name="AutoShape 77">
              <a:extLst>
                <a:ext uri="{FF2B5EF4-FFF2-40B4-BE49-F238E27FC236}">
                  <a16:creationId xmlns:a16="http://schemas.microsoft.com/office/drawing/2014/main" xmlns="" id="{0D85AEF9-23ED-4E8B-B139-F2BB8F764E40}"/>
                </a:ext>
              </a:extLst>
            </p:cNvPr>
            <p:cNvSpPr>
              <a:spLocks noChangeArrowheads="1"/>
            </p:cNvSpPr>
            <p:nvPr/>
          </p:nvSpPr>
          <p:spPr bwMode="auto">
            <a:xfrm>
              <a:off x="3840" y="115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2800">
                <a:latin typeface="Times New Roman" panose="02020603050405020304" pitchFamily="18" charset="0"/>
              </a:endParaRPr>
            </a:p>
          </p:txBody>
        </p:sp>
        <p:sp>
          <p:nvSpPr>
            <p:cNvPr id="43086" name="AutoShape 78">
              <a:extLst>
                <a:ext uri="{FF2B5EF4-FFF2-40B4-BE49-F238E27FC236}">
                  <a16:creationId xmlns:a16="http://schemas.microsoft.com/office/drawing/2014/main" xmlns="" id="{A0512851-E39A-4134-93CD-20828E810FFB}"/>
                </a:ext>
              </a:extLst>
            </p:cNvPr>
            <p:cNvSpPr>
              <a:spLocks noChangeArrowheads="1"/>
            </p:cNvSpPr>
            <p:nvPr/>
          </p:nvSpPr>
          <p:spPr bwMode="auto">
            <a:xfrm>
              <a:off x="4128" y="115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2800">
                <a:latin typeface="Times New Roman" panose="02020603050405020304" pitchFamily="18" charset="0"/>
              </a:endParaRPr>
            </a:p>
          </p:txBody>
        </p:sp>
      </p:grpSp>
      <p:grpSp>
        <p:nvGrpSpPr>
          <p:cNvPr id="43087" name="Group 79">
            <a:extLst>
              <a:ext uri="{FF2B5EF4-FFF2-40B4-BE49-F238E27FC236}">
                <a16:creationId xmlns:a16="http://schemas.microsoft.com/office/drawing/2014/main" xmlns="" id="{A476CA54-CB2E-4D7A-9CDE-9307D51A1E77}"/>
              </a:ext>
            </a:extLst>
          </p:cNvPr>
          <p:cNvGrpSpPr>
            <a:grpSpLocks/>
          </p:cNvGrpSpPr>
          <p:nvPr/>
        </p:nvGrpSpPr>
        <p:grpSpPr bwMode="auto">
          <a:xfrm>
            <a:off x="2146300" y="1828800"/>
            <a:ext cx="5448300" cy="457200"/>
            <a:chOff x="1296" y="768"/>
            <a:chExt cx="3168" cy="288"/>
          </a:xfrm>
        </p:grpSpPr>
        <p:sp>
          <p:nvSpPr>
            <p:cNvPr id="43088" name="AutoShape 80">
              <a:extLst>
                <a:ext uri="{FF2B5EF4-FFF2-40B4-BE49-F238E27FC236}">
                  <a16:creationId xmlns:a16="http://schemas.microsoft.com/office/drawing/2014/main" xmlns="" id="{36B390CA-849E-4007-9E65-A62A8D478424}"/>
                </a:ext>
              </a:extLst>
            </p:cNvPr>
            <p:cNvSpPr>
              <a:spLocks noChangeArrowheads="1"/>
            </p:cNvSpPr>
            <p:nvPr/>
          </p:nvSpPr>
          <p:spPr bwMode="auto">
            <a:xfrm>
              <a:off x="1584"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chemeClr val="hlink"/>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rgbClr val="FF0000"/>
                  </a:solidFill>
                  <a:latin typeface="Times New Roman" panose="02020603050405020304" pitchFamily="18" charset="0"/>
                </a:rPr>
                <a:t>H</a:t>
              </a:r>
            </a:p>
          </p:txBody>
        </p:sp>
        <p:sp>
          <p:nvSpPr>
            <p:cNvPr id="43089" name="AutoShape 81">
              <a:extLst>
                <a:ext uri="{FF2B5EF4-FFF2-40B4-BE49-F238E27FC236}">
                  <a16:creationId xmlns:a16="http://schemas.microsoft.com/office/drawing/2014/main" xmlns="" id="{4C72ACFC-45DF-4A45-B219-9AB9035F4C41}"/>
                </a:ext>
              </a:extLst>
            </p:cNvPr>
            <p:cNvSpPr>
              <a:spLocks noChangeArrowheads="1"/>
            </p:cNvSpPr>
            <p:nvPr/>
          </p:nvSpPr>
          <p:spPr bwMode="auto">
            <a:xfrm>
              <a:off x="1296"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chemeClr val="hlink"/>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T</a:t>
              </a:r>
            </a:p>
          </p:txBody>
        </p:sp>
        <p:sp>
          <p:nvSpPr>
            <p:cNvPr id="43090" name="AutoShape 82">
              <a:extLst>
                <a:ext uri="{FF2B5EF4-FFF2-40B4-BE49-F238E27FC236}">
                  <a16:creationId xmlns:a16="http://schemas.microsoft.com/office/drawing/2014/main" xmlns="" id="{845D7300-6C6C-42C7-9ED9-762F5006AD23}"/>
                </a:ext>
              </a:extLst>
            </p:cNvPr>
            <p:cNvSpPr>
              <a:spLocks noChangeArrowheads="1"/>
            </p:cNvSpPr>
            <p:nvPr/>
          </p:nvSpPr>
          <p:spPr bwMode="auto">
            <a:xfrm>
              <a:off x="1872"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chemeClr val="hlink"/>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U</a:t>
              </a:r>
            </a:p>
          </p:txBody>
        </p:sp>
        <p:sp>
          <p:nvSpPr>
            <p:cNvPr id="43091" name="AutoShape 83">
              <a:extLst>
                <a:ext uri="{FF2B5EF4-FFF2-40B4-BE49-F238E27FC236}">
                  <a16:creationId xmlns:a16="http://schemas.microsoft.com/office/drawing/2014/main" xmlns="" id="{9428AD5C-4A94-4975-A24D-BB81CC87FE53}"/>
                </a:ext>
              </a:extLst>
            </p:cNvPr>
            <p:cNvSpPr>
              <a:spLocks noChangeArrowheads="1"/>
            </p:cNvSpPr>
            <p:nvPr/>
          </p:nvSpPr>
          <p:spPr bwMode="auto">
            <a:xfrm>
              <a:off x="2160"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chemeClr val="hlink"/>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O</a:t>
              </a:r>
            </a:p>
          </p:txBody>
        </p:sp>
        <p:sp>
          <p:nvSpPr>
            <p:cNvPr id="43092" name="AutoShape 84">
              <a:extLst>
                <a:ext uri="{FF2B5EF4-FFF2-40B4-BE49-F238E27FC236}">
                  <a16:creationId xmlns:a16="http://schemas.microsoft.com/office/drawing/2014/main" xmlns="" id="{474345EF-4E87-44FA-8D92-3A419BF8122B}"/>
                </a:ext>
              </a:extLst>
            </p:cNvPr>
            <p:cNvSpPr>
              <a:spLocks noChangeArrowheads="1"/>
            </p:cNvSpPr>
            <p:nvPr/>
          </p:nvSpPr>
          <p:spPr bwMode="auto">
            <a:xfrm>
              <a:off x="2448"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chemeClr val="hlink"/>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N</a:t>
              </a:r>
            </a:p>
          </p:txBody>
        </p:sp>
        <p:sp>
          <p:nvSpPr>
            <p:cNvPr id="43093" name="AutoShape 85">
              <a:extLst>
                <a:ext uri="{FF2B5EF4-FFF2-40B4-BE49-F238E27FC236}">
                  <a16:creationId xmlns:a16="http://schemas.microsoft.com/office/drawing/2014/main" xmlns="" id="{A6D0E5E5-3B89-419E-A9C7-2D34B018575F}"/>
                </a:ext>
              </a:extLst>
            </p:cNvPr>
            <p:cNvSpPr>
              <a:spLocks noChangeArrowheads="1"/>
            </p:cNvSpPr>
            <p:nvPr/>
          </p:nvSpPr>
          <p:spPr bwMode="auto">
            <a:xfrm>
              <a:off x="2736"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chemeClr val="hlink"/>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G</a:t>
              </a:r>
            </a:p>
          </p:txBody>
        </p:sp>
        <p:sp>
          <p:nvSpPr>
            <p:cNvPr id="43094" name="AutoShape 86">
              <a:extLst>
                <a:ext uri="{FF2B5EF4-FFF2-40B4-BE49-F238E27FC236}">
                  <a16:creationId xmlns:a16="http://schemas.microsoft.com/office/drawing/2014/main" xmlns="" id="{FDE7416E-6289-479A-B4C6-A496047D03E6}"/>
                </a:ext>
              </a:extLst>
            </p:cNvPr>
            <p:cNvSpPr>
              <a:spLocks noChangeArrowheads="1"/>
            </p:cNvSpPr>
            <p:nvPr/>
          </p:nvSpPr>
          <p:spPr bwMode="auto">
            <a:xfrm>
              <a:off x="3024"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chemeClr val="hlink"/>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N</a:t>
              </a:r>
            </a:p>
          </p:txBody>
        </p:sp>
        <p:sp>
          <p:nvSpPr>
            <p:cNvPr id="43095" name="AutoShape 87">
              <a:extLst>
                <a:ext uri="{FF2B5EF4-FFF2-40B4-BE49-F238E27FC236}">
                  <a16:creationId xmlns:a16="http://schemas.microsoft.com/office/drawing/2014/main" xmlns="" id="{629DED1D-7C03-4C97-B504-3069436D0E7E}"/>
                </a:ext>
              </a:extLst>
            </p:cNvPr>
            <p:cNvSpPr>
              <a:spLocks noChangeArrowheads="1"/>
            </p:cNvSpPr>
            <p:nvPr/>
          </p:nvSpPr>
          <p:spPr bwMode="auto">
            <a:xfrm>
              <a:off x="3312"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chemeClr val="hlink"/>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G</a:t>
              </a:r>
            </a:p>
          </p:txBody>
        </p:sp>
        <p:sp>
          <p:nvSpPr>
            <p:cNvPr id="43096" name="AutoShape 88">
              <a:extLst>
                <a:ext uri="{FF2B5EF4-FFF2-40B4-BE49-F238E27FC236}">
                  <a16:creationId xmlns:a16="http://schemas.microsoft.com/office/drawing/2014/main" xmlns="" id="{8AD4B318-4D5C-4E11-9F80-0235E3EFA9A8}"/>
                </a:ext>
              </a:extLst>
            </p:cNvPr>
            <p:cNvSpPr>
              <a:spLocks noChangeArrowheads="1"/>
            </p:cNvSpPr>
            <p:nvPr/>
          </p:nvSpPr>
          <p:spPr bwMode="auto">
            <a:xfrm>
              <a:off x="3600"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chemeClr val="hlink"/>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U</a:t>
              </a:r>
            </a:p>
          </p:txBody>
        </p:sp>
        <p:sp>
          <p:nvSpPr>
            <p:cNvPr id="43097" name="AutoShape 89">
              <a:extLst>
                <a:ext uri="{FF2B5EF4-FFF2-40B4-BE49-F238E27FC236}">
                  <a16:creationId xmlns:a16="http://schemas.microsoft.com/office/drawing/2014/main" xmlns="" id="{FAAB8BE5-33CE-49B4-8FE9-EEB41A7CB160}"/>
                </a:ext>
              </a:extLst>
            </p:cNvPr>
            <p:cNvSpPr>
              <a:spLocks noChangeArrowheads="1"/>
            </p:cNvSpPr>
            <p:nvPr/>
          </p:nvSpPr>
          <p:spPr bwMode="auto">
            <a:xfrm>
              <a:off x="3888"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chemeClr val="hlink"/>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O</a:t>
              </a:r>
            </a:p>
          </p:txBody>
        </p:sp>
        <p:sp>
          <p:nvSpPr>
            <p:cNvPr id="43098" name="AutoShape 90">
              <a:extLst>
                <a:ext uri="{FF2B5EF4-FFF2-40B4-BE49-F238E27FC236}">
                  <a16:creationId xmlns:a16="http://schemas.microsoft.com/office/drawing/2014/main" xmlns="" id="{AACBCF8C-48F4-471F-AD68-C09DA95A27D9}"/>
                </a:ext>
              </a:extLst>
            </p:cNvPr>
            <p:cNvSpPr>
              <a:spLocks noChangeArrowheads="1"/>
            </p:cNvSpPr>
            <p:nvPr/>
          </p:nvSpPr>
          <p:spPr bwMode="auto">
            <a:xfrm>
              <a:off x="4176" y="76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chemeClr val="hlink"/>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I</a:t>
              </a:r>
            </a:p>
          </p:txBody>
        </p:sp>
      </p:grpSp>
      <p:grpSp>
        <p:nvGrpSpPr>
          <p:cNvPr id="43099" name="Group 91">
            <a:extLst>
              <a:ext uri="{FF2B5EF4-FFF2-40B4-BE49-F238E27FC236}">
                <a16:creationId xmlns:a16="http://schemas.microsoft.com/office/drawing/2014/main" xmlns="" id="{02E416FA-3589-40D4-95AA-EC2094A4875C}"/>
              </a:ext>
            </a:extLst>
          </p:cNvPr>
          <p:cNvGrpSpPr>
            <a:grpSpLocks/>
          </p:cNvGrpSpPr>
          <p:nvPr/>
        </p:nvGrpSpPr>
        <p:grpSpPr bwMode="auto">
          <a:xfrm>
            <a:off x="2146300" y="3200400"/>
            <a:ext cx="2979738" cy="457200"/>
            <a:chOff x="1543" y="2016"/>
            <a:chExt cx="1733" cy="288"/>
          </a:xfrm>
        </p:grpSpPr>
        <p:sp>
          <p:nvSpPr>
            <p:cNvPr id="43100" name="AutoShape 92">
              <a:extLst>
                <a:ext uri="{FF2B5EF4-FFF2-40B4-BE49-F238E27FC236}">
                  <a16:creationId xmlns:a16="http://schemas.microsoft.com/office/drawing/2014/main" xmlns="" id="{D7ECFE80-E17D-44FC-9626-0A1D57E41C3C}"/>
                </a:ext>
              </a:extLst>
            </p:cNvPr>
            <p:cNvSpPr>
              <a:spLocks noChangeArrowheads="1"/>
            </p:cNvSpPr>
            <p:nvPr/>
          </p:nvSpPr>
          <p:spPr bwMode="auto">
            <a:xfrm>
              <a:off x="1831" y="2016"/>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101" name="AutoShape 93">
              <a:extLst>
                <a:ext uri="{FF2B5EF4-FFF2-40B4-BE49-F238E27FC236}">
                  <a16:creationId xmlns:a16="http://schemas.microsoft.com/office/drawing/2014/main" xmlns="" id="{20E5E540-5F14-46D9-8917-B1AF5782723A}"/>
                </a:ext>
              </a:extLst>
            </p:cNvPr>
            <p:cNvSpPr>
              <a:spLocks noChangeArrowheads="1"/>
            </p:cNvSpPr>
            <p:nvPr/>
          </p:nvSpPr>
          <p:spPr bwMode="auto">
            <a:xfrm>
              <a:off x="1543" y="2016"/>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102" name="AutoShape 94">
              <a:extLst>
                <a:ext uri="{FF2B5EF4-FFF2-40B4-BE49-F238E27FC236}">
                  <a16:creationId xmlns:a16="http://schemas.microsoft.com/office/drawing/2014/main" xmlns="" id="{A8E8DA7E-E4DB-45E2-B48A-31F3B4E89333}"/>
                </a:ext>
              </a:extLst>
            </p:cNvPr>
            <p:cNvSpPr>
              <a:spLocks noChangeArrowheads="1"/>
            </p:cNvSpPr>
            <p:nvPr/>
          </p:nvSpPr>
          <p:spPr bwMode="auto">
            <a:xfrm>
              <a:off x="2119" y="2016"/>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103" name="AutoShape 95">
              <a:extLst>
                <a:ext uri="{FF2B5EF4-FFF2-40B4-BE49-F238E27FC236}">
                  <a16:creationId xmlns:a16="http://schemas.microsoft.com/office/drawing/2014/main" xmlns="" id="{DB95C6A6-FADB-4534-BBF4-92555FB396A8}"/>
                </a:ext>
              </a:extLst>
            </p:cNvPr>
            <p:cNvSpPr>
              <a:spLocks noChangeArrowheads="1"/>
            </p:cNvSpPr>
            <p:nvPr/>
          </p:nvSpPr>
          <p:spPr bwMode="auto">
            <a:xfrm>
              <a:off x="2407" y="2016"/>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104" name="AutoShape 96">
              <a:extLst>
                <a:ext uri="{FF2B5EF4-FFF2-40B4-BE49-F238E27FC236}">
                  <a16:creationId xmlns:a16="http://schemas.microsoft.com/office/drawing/2014/main" xmlns="" id="{CFD73890-8940-48BB-B18C-338C2B8D8289}"/>
                </a:ext>
              </a:extLst>
            </p:cNvPr>
            <p:cNvSpPr>
              <a:spLocks noChangeArrowheads="1"/>
            </p:cNvSpPr>
            <p:nvPr/>
          </p:nvSpPr>
          <p:spPr bwMode="auto">
            <a:xfrm>
              <a:off x="2695" y="2016"/>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105" name="AutoShape 97">
              <a:extLst>
                <a:ext uri="{FF2B5EF4-FFF2-40B4-BE49-F238E27FC236}">
                  <a16:creationId xmlns:a16="http://schemas.microsoft.com/office/drawing/2014/main" xmlns="" id="{421BF83A-FE3D-4484-86A7-951502CE4036}"/>
                </a:ext>
              </a:extLst>
            </p:cNvPr>
            <p:cNvSpPr>
              <a:spLocks noChangeArrowheads="1"/>
            </p:cNvSpPr>
            <p:nvPr/>
          </p:nvSpPr>
          <p:spPr bwMode="auto">
            <a:xfrm>
              <a:off x="2988" y="2016"/>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grpSp>
      <p:grpSp>
        <p:nvGrpSpPr>
          <p:cNvPr id="43106" name="Group 98">
            <a:extLst>
              <a:ext uri="{FF2B5EF4-FFF2-40B4-BE49-F238E27FC236}">
                <a16:creationId xmlns:a16="http://schemas.microsoft.com/office/drawing/2014/main" xmlns="" id="{4B6728EB-3C31-40E1-8918-C38DA3C6D410}"/>
              </a:ext>
            </a:extLst>
          </p:cNvPr>
          <p:cNvGrpSpPr>
            <a:grpSpLocks/>
          </p:cNvGrpSpPr>
          <p:nvPr/>
        </p:nvGrpSpPr>
        <p:grpSpPr bwMode="auto">
          <a:xfrm>
            <a:off x="2146300" y="3200400"/>
            <a:ext cx="2971800" cy="457200"/>
            <a:chOff x="1632" y="2928"/>
            <a:chExt cx="1728" cy="288"/>
          </a:xfrm>
        </p:grpSpPr>
        <p:sp>
          <p:nvSpPr>
            <p:cNvPr id="43107" name="AutoShape 99">
              <a:extLst>
                <a:ext uri="{FF2B5EF4-FFF2-40B4-BE49-F238E27FC236}">
                  <a16:creationId xmlns:a16="http://schemas.microsoft.com/office/drawing/2014/main" xmlns="" id="{5868BDD2-21D7-48DA-8E29-E24EE104D0C1}"/>
                </a:ext>
              </a:extLst>
            </p:cNvPr>
            <p:cNvSpPr>
              <a:spLocks noChangeArrowheads="1"/>
            </p:cNvSpPr>
            <p:nvPr/>
          </p:nvSpPr>
          <p:spPr bwMode="auto">
            <a:xfrm>
              <a:off x="1920" y="292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U</a:t>
              </a:r>
            </a:p>
          </p:txBody>
        </p:sp>
        <p:sp>
          <p:nvSpPr>
            <p:cNvPr id="43108" name="AutoShape 100">
              <a:extLst>
                <a:ext uri="{FF2B5EF4-FFF2-40B4-BE49-F238E27FC236}">
                  <a16:creationId xmlns:a16="http://schemas.microsoft.com/office/drawing/2014/main" xmlns="" id="{1A0183C6-E228-4C24-BC67-F2A155C88D7E}"/>
                </a:ext>
              </a:extLst>
            </p:cNvPr>
            <p:cNvSpPr>
              <a:spLocks noChangeArrowheads="1"/>
            </p:cNvSpPr>
            <p:nvPr/>
          </p:nvSpPr>
          <p:spPr bwMode="auto">
            <a:xfrm>
              <a:off x="1632" y="292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M</a:t>
              </a:r>
            </a:p>
          </p:txBody>
        </p:sp>
        <p:sp>
          <p:nvSpPr>
            <p:cNvPr id="43109" name="AutoShape 101">
              <a:extLst>
                <a:ext uri="{FF2B5EF4-FFF2-40B4-BE49-F238E27FC236}">
                  <a16:creationId xmlns:a16="http://schemas.microsoft.com/office/drawing/2014/main" xmlns="" id="{FFD892EA-8B07-4493-BF0B-9A0B11D39363}"/>
                </a:ext>
              </a:extLst>
            </p:cNvPr>
            <p:cNvSpPr>
              <a:spLocks noChangeArrowheads="1"/>
            </p:cNvSpPr>
            <p:nvPr/>
          </p:nvSpPr>
          <p:spPr bwMode="auto">
            <a:xfrm>
              <a:off x="2208" y="292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FF000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A</a:t>
              </a:r>
            </a:p>
          </p:txBody>
        </p:sp>
        <p:sp>
          <p:nvSpPr>
            <p:cNvPr id="43110" name="AutoShape 102">
              <a:extLst>
                <a:ext uri="{FF2B5EF4-FFF2-40B4-BE49-F238E27FC236}">
                  <a16:creationId xmlns:a16="http://schemas.microsoft.com/office/drawing/2014/main" xmlns="" id="{FB14BFE0-0BB8-4DFF-B1BE-98216B1DF19E}"/>
                </a:ext>
              </a:extLst>
            </p:cNvPr>
            <p:cNvSpPr>
              <a:spLocks noChangeArrowheads="1"/>
            </p:cNvSpPr>
            <p:nvPr/>
          </p:nvSpPr>
          <p:spPr bwMode="auto">
            <a:xfrm>
              <a:off x="2496" y="292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B</a:t>
              </a:r>
            </a:p>
          </p:txBody>
        </p:sp>
        <p:sp>
          <p:nvSpPr>
            <p:cNvPr id="43111" name="AutoShape 103">
              <a:extLst>
                <a:ext uri="{FF2B5EF4-FFF2-40B4-BE49-F238E27FC236}">
                  <a16:creationId xmlns:a16="http://schemas.microsoft.com/office/drawing/2014/main" xmlns="" id="{7C34B694-FD29-4A0A-A723-814E82284E7E}"/>
                </a:ext>
              </a:extLst>
            </p:cNvPr>
            <p:cNvSpPr>
              <a:spLocks noChangeArrowheads="1"/>
            </p:cNvSpPr>
            <p:nvPr/>
          </p:nvSpPr>
          <p:spPr bwMode="auto">
            <a:xfrm>
              <a:off x="2784" y="292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U</a:t>
              </a:r>
            </a:p>
          </p:txBody>
        </p:sp>
        <p:sp>
          <p:nvSpPr>
            <p:cNvPr id="43112" name="AutoShape 104">
              <a:extLst>
                <a:ext uri="{FF2B5EF4-FFF2-40B4-BE49-F238E27FC236}">
                  <a16:creationId xmlns:a16="http://schemas.microsoft.com/office/drawing/2014/main" xmlns="" id="{46170D30-66E7-4F78-BAA4-D05E47C007C1}"/>
                </a:ext>
              </a:extLst>
            </p:cNvPr>
            <p:cNvSpPr>
              <a:spLocks noChangeArrowheads="1"/>
            </p:cNvSpPr>
            <p:nvPr/>
          </p:nvSpPr>
          <p:spPr bwMode="auto">
            <a:xfrm>
              <a:off x="3072" y="292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FF000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rgbClr val="FF0000"/>
                  </a:solidFill>
                  <a:latin typeface="Times New Roman" panose="02020603050405020304" pitchFamily="18" charset="0"/>
                </a:rPr>
                <a:t>I</a:t>
              </a:r>
            </a:p>
          </p:txBody>
        </p:sp>
      </p:grpSp>
      <p:grpSp>
        <p:nvGrpSpPr>
          <p:cNvPr id="43113" name="Group 105">
            <a:extLst>
              <a:ext uri="{FF2B5EF4-FFF2-40B4-BE49-F238E27FC236}">
                <a16:creationId xmlns:a16="http://schemas.microsoft.com/office/drawing/2014/main" xmlns="" id="{7F85A78D-2317-4CD2-B86B-4196388C3885}"/>
              </a:ext>
            </a:extLst>
          </p:cNvPr>
          <p:cNvGrpSpPr>
            <a:grpSpLocks/>
          </p:cNvGrpSpPr>
          <p:nvPr/>
        </p:nvGrpSpPr>
        <p:grpSpPr bwMode="auto">
          <a:xfrm>
            <a:off x="2146300" y="4124325"/>
            <a:ext cx="3949700" cy="457200"/>
            <a:chOff x="1831" y="2592"/>
            <a:chExt cx="2297" cy="288"/>
          </a:xfrm>
        </p:grpSpPr>
        <p:sp>
          <p:nvSpPr>
            <p:cNvPr id="43114" name="AutoShape 106">
              <a:extLst>
                <a:ext uri="{FF2B5EF4-FFF2-40B4-BE49-F238E27FC236}">
                  <a16:creationId xmlns:a16="http://schemas.microsoft.com/office/drawing/2014/main" xmlns="" id="{122E17B5-7E95-4A79-A65E-372F9A230673}"/>
                </a:ext>
              </a:extLst>
            </p:cNvPr>
            <p:cNvSpPr>
              <a:spLocks noChangeArrowheads="1"/>
            </p:cNvSpPr>
            <p:nvPr/>
          </p:nvSpPr>
          <p:spPr bwMode="auto">
            <a:xfrm>
              <a:off x="2119" y="259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115" name="AutoShape 107">
              <a:extLst>
                <a:ext uri="{FF2B5EF4-FFF2-40B4-BE49-F238E27FC236}">
                  <a16:creationId xmlns:a16="http://schemas.microsoft.com/office/drawing/2014/main" xmlns="" id="{70B30F5B-D3AE-4935-8EE8-069B9448E989}"/>
                </a:ext>
              </a:extLst>
            </p:cNvPr>
            <p:cNvSpPr>
              <a:spLocks noChangeArrowheads="1"/>
            </p:cNvSpPr>
            <p:nvPr/>
          </p:nvSpPr>
          <p:spPr bwMode="auto">
            <a:xfrm>
              <a:off x="1831" y="259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116" name="AutoShape 108">
              <a:extLst>
                <a:ext uri="{FF2B5EF4-FFF2-40B4-BE49-F238E27FC236}">
                  <a16:creationId xmlns:a16="http://schemas.microsoft.com/office/drawing/2014/main" xmlns="" id="{8A3DCDED-AF08-475A-94AC-04450F796B39}"/>
                </a:ext>
              </a:extLst>
            </p:cNvPr>
            <p:cNvSpPr>
              <a:spLocks noChangeArrowheads="1"/>
            </p:cNvSpPr>
            <p:nvPr/>
          </p:nvSpPr>
          <p:spPr bwMode="auto">
            <a:xfrm>
              <a:off x="2407" y="259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117" name="AutoShape 109">
              <a:extLst>
                <a:ext uri="{FF2B5EF4-FFF2-40B4-BE49-F238E27FC236}">
                  <a16:creationId xmlns:a16="http://schemas.microsoft.com/office/drawing/2014/main" xmlns="" id="{EDF4AB6E-6BC6-48C7-AD5F-0E0CE0D0B5B0}"/>
                </a:ext>
              </a:extLst>
            </p:cNvPr>
            <p:cNvSpPr>
              <a:spLocks noChangeArrowheads="1"/>
            </p:cNvSpPr>
            <p:nvPr/>
          </p:nvSpPr>
          <p:spPr bwMode="auto">
            <a:xfrm>
              <a:off x="2695" y="259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118" name="AutoShape 110">
              <a:extLst>
                <a:ext uri="{FF2B5EF4-FFF2-40B4-BE49-F238E27FC236}">
                  <a16:creationId xmlns:a16="http://schemas.microsoft.com/office/drawing/2014/main" xmlns="" id="{685D5AE9-F075-4676-A26D-5040D45CDC52}"/>
                </a:ext>
              </a:extLst>
            </p:cNvPr>
            <p:cNvSpPr>
              <a:spLocks noChangeArrowheads="1"/>
            </p:cNvSpPr>
            <p:nvPr/>
          </p:nvSpPr>
          <p:spPr bwMode="auto">
            <a:xfrm>
              <a:off x="2983" y="259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119" name="AutoShape 111">
              <a:extLst>
                <a:ext uri="{FF2B5EF4-FFF2-40B4-BE49-F238E27FC236}">
                  <a16:creationId xmlns:a16="http://schemas.microsoft.com/office/drawing/2014/main" xmlns="" id="{93796427-AC40-4C27-B947-C1E9BB120947}"/>
                </a:ext>
              </a:extLst>
            </p:cNvPr>
            <p:cNvSpPr>
              <a:spLocks noChangeArrowheads="1"/>
            </p:cNvSpPr>
            <p:nvPr/>
          </p:nvSpPr>
          <p:spPr bwMode="auto">
            <a:xfrm>
              <a:off x="3271" y="259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120" name="AutoShape 112">
              <a:extLst>
                <a:ext uri="{FF2B5EF4-FFF2-40B4-BE49-F238E27FC236}">
                  <a16:creationId xmlns:a16="http://schemas.microsoft.com/office/drawing/2014/main" xmlns="" id="{74344CAC-3F53-45B9-BAC8-5A21DE8F9EC3}"/>
                </a:ext>
              </a:extLst>
            </p:cNvPr>
            <p:cNvSpPr>
              <a:spLocks noChangeArrowheads="1"/>
            </p:cNvSpPr>
            <p:nvPr/>
          </p:nvSpPr>
          <p:spPr bwMode="auto">
            <a:xfrm>
              <a:off x="3559" y="259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sp>
          <p:nvSpPr>
            <p:cNvPr id="43121" name="AutoShape 113">
              <a:extLst>
                <a:ext uri="{FF2B5EF4-FFF2-40B4-BE49-F238E27FC236}">
                  <a16:creationId xmlns:a16="http://schemas.microsoft.com/office/drawing/2014/main" xmlns="" id="{6E8432B1-2C08-40DE-8E02-5162885CB47A}"/>
                </a:ext>
              </a:extLst>
            </p:cNvPr>
            <p:cNvSpPr>
              <a:spLocks noChangeArrowheads="1"/>
            </p:cNvSpPr>
            <p:nvPr/>
          </p:nvSpPr>
          <p:spPr bwMode="auto">
            <a:xfrm>
              <a:off x="3840" y="2592"/>
              <a:ext cx="288" cy="288"/>
            </a:xfrm>
            <a:prstGeom prst="roundRect">
              <a:avLst>
                <a:gd name="adj" fmla="val 16667"/>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n-US" altLang="en-US" sz="1800"/>
            </a:p>
          </p:txBody>
        </p:sp>
      </p:grpSp>
      <p:grpSp>
        <p:nvGrpSpPr>
          <p:cNvPr id="43122" name="Group 114">
            <a:extLst>
              <a:ext uri="{FF2B5EF4-FFF2-40B4-BE49-F238E27FC236}">
                <a16:creationId xmlns:a16="http://schemas.microsoft.com/office/drawing/2014/main" xmlns="" id="{BB7802D2-5D70-49FC-B55F-458B848D29A1}"/>
              </a:ext>
            </a:extLst>
          </p:cNvPr>
          <p:cNvGrpSpPr>
            <a:grpSpLocks/>
          </p:cNvGrpSpPr>
          <p:nvPr/>
        </p:nvGrpSpPr>
        <p:grpSpPr bwMode="auto">
          <a:xfrm>
            <a:off x="2146300" y="4114800"/>
            <a:ext cx="3962400" cy="466725"/>
            <a:chOff x="1728" y="3072"/>
            <a:chExt cx="2304" cy="294"/>
          </a:xfrm>
        </p:grpSpPr>
        <p:sp>
          <p:nvSpPr>
            <p:cNvPr id="43123" name="AutoShape 115">
              <a:extLst>
                <a:ext uri="{FF2B5EF4-FFF2-40B4-BE49-F238E27FC236}">
                  <a16:creationId xmlns:a16="http://schemas.microsoft.com/office/drawing/2014/main" xmlns="" id="{A412ED15-7ADC-426F-BE3F-C7F699187D29}"/>
                </a:ext>
              </a:extLst>
            </p:cNvPr>
            <p:cNvSpPr>
              <a:spLocks noChangeArrowheads="1"/>
            </p:cNvSpPr>
            <p:nvPr/>
          </p:nvSpPr>
          <p:spPr bwMode="auto">
            <a:xfrm>
              <a:off x="2016" y="3072"/>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FF000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N</a:t>
              </a:r>
            </a:p>
          </p:txBody>
        </p:sp>
        <p:sp>
          <p:nvSpPr>
            <p:cNvPr id="43124" name="AutoShape 116">
              <a:extLst>
                <a:ext uri="{FF2B5EF4-FFF2-40B4-BE49-F238E27FC236}">
                  <a16:creationId xmlns:a16="http://schemas.microsoft.com/office/drawing/2014/main" xmlns="" id="{A1AFEFCF-31C3-4A70-B08B-0FDF6A7B2F05}"/>
                </a:ext>
              </a:extLst>
            </p:cNvPr>
            <p:cNvSpPr>
              <a:spLocks noChangeArrowheads="1"/>
            </p:cNvSpPr>
            <p:nvPr/>
          </p:nvSpPr>
          <p:spPr bwMode="auto">
            <a:xfrm>
              <a:off x="1728" y="3072"/>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FF000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rgbClr val="FF0000"/>
                  </a:solidFill>
                  <a:latin typeface="Times New Roman" panose="02020603050405020304" pitchFamily="18" charset="0"/>
                </a:rPr>
                <a:t>O</a:t>
              </a:r>
            </a:p>
          </p:txBody>
        </p:sp>
        <p:sp>
          <p:nvSpPr>
            <p:cNvPr id="43125" name="AutoShape 117">
              <a:extLst>
                <a:ext uri="{FF2B5EF4-FFF2-40B4-BE49-F238E27FC236}">
                  <a16:creationId xmlns:a16="http://schemas.microsoft.com/office/drawing/2014/main" xmlns="" id="{A558BD69-D669-4EC7-A8FC-9A4A80186CB8}"/>
                </a:ext>
              </a:extLst>
            </p:cNvPr>
            <p:cNvSpPr>
              <a:spLocks noChangeArrowheads="1"/>
            </p:cNvSpPr>
            <p:nvPr/>
          </p:nvSpPr>
          <p:spPr bwMode="auto">
            <a:xfrm>
              <a:off x="2304" y="3072"/>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G</a:t>
              </a:r>
            </a:p>
          </p:txBody>
        </p:sp>
        <p:sp>
          <p:nvSpPr>
            <p:cNvPr id="43126" name="AutoShape 118">
              <a:extLst>
                <a:ext uri="{FF2B5EF4-FFF2-40B4-BE49-F238E27FC236}">
                  <a16:creationId xmlns:a16="http://schemas.microsoft.com/office/drawing/2014/main" xmlns="" id="{C6E6D95E-4648-4E9C-A7FB-1258CF89BCD1}"/>
                </a:ext>
              </a:extLst>
            </p:cNvPr>
            <p:cNvSpPr>
              <a:spLocks noChangeArrowheads="1"/>
            </p:cNvSpPr>
            <p:nvPr/>
          </p:nvSpPr>
          <p:spPr bwMode="auto">
            <a:xfrm>
              <a:off x="2592" y="3072"/>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Đ</a:t>
              </a:r>
            </a:p>
          </p:txBody>
        </p:sp>
        <p:sp>
          <p:nvSpPr>
            <p:cNvPr id="43127" name="AutoShape 119">
              <a:extLst>
                <a:ext uri="{FF2B5EF4-FFF2-40B4-BE49-F238E27FC236}">
                  <a16:creationId xmlns:a16="http://schemas.microsoft.com/office/drawing/2014/main" xmlns="" id="{BA4048FF-0C6E-40F9-A961-ED36EB19D66B}"/>
                </a:ext>
              </a:extLst>
            </p:cNvPr>
            <p:cNvSpPr>
              <a:spLocks noChangeArrowheads="1"/>
            </p:cNvSpPr>
            <p:nvPr/>
          </p:nvSpPr>
          <p:spPr bwMode="auto">
            <a:xfrm>
              <a:off x="2880" y="3072"/>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O</a:t>
              </a:r>
            </a:p>
          </p:txBody>
        </p:sp>
        <p:sp>
          <p:nvSpPr>
            <p:cNvPr id="43128" name="AutoShape 120">
              <a:extLst>
                <a:ext uri="{FF2B5EF4-FFF2-40B4-BE49-F238E27FC236}">
                  <a16:creationId xmlns:a16="http://schemas.microsoft.com/office/drawing/2014/main" xmlns="" id="{389F4C32-AFFB-47B2-847D-7E93E96A5E03}"/>
                </a:ext>
              </a:extLst>
            </p:cNvPr>
            <p:cNvSpPr>
              <a:spLocks noChangeArrowheads="1"/>
            </p:cNvSpPr>
            <p:nvPr/>
          </p:nvSpPr>
          <p:spPr bwMode="auto">
            <a:xfrm>
              <a:off x="3168" y="3072"/>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X</a:t>
              </a:r>
            </a:p>
          </p:txBody>
        </p:sp>
        <p:sp>
          <p:nvSpPr>
            <p:cNvPr id="43129" name="AutoShape 121">
              <a:extLst>
                <a:ext uri="{FF2B5EF4-FFF2-40B4-BE49-F238E27FC236}">
                  <a16:creationId xmlns:a16="http://schemas.microsoft.com/office/drawing/2014/main" xmlns="" id="{A33FC39C-419E-4B56-AEB9-BCB50ED4107A}"/>
                </a:ext>
              </a:extLst>
            </p:cNvPr>
            <p:cNvSpPr>
              <a:spLocks noChangeArrowheads="1"/>
            </p:cNvSpPr>
            <p:nvPr/>
          </p:nvSpPr>
          <p:spPr bwMode="auto">
            <a:xfrm>
              <a:off x="3456" y="3072"/>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U</a:t>
              </a:r>
            </a:p>
          </p:txBody>
        </p:sp>
        <p:sp>
          <p:nvSpPr>
            <p:cNvPr id="43130" name="AutoShape 122">
              <a:extLst>
                <a:ext uri="{FF2B5EF4-FFF2-40B4-BE49-F238E27FC236}">
                  <a16:creationId xmlns:a16="http://schemas.microsoft.com/office/drawing/2014/main" xmlns="" id="{543AE04C-B38E-43C0-85C4-E858CCA85223}"/>
                </a:ext>
              </a:extLst>
            </p:cNvPr>
            <p:cNvSpPr>
              <a:spLocks noChangeArrowheads="1"/>
            </p:cNvSpPr>
            <p:nvPr/>
          </p:nvSpPr>
          <p:spPr bwMode="auto">
            <a:xfrm>
              <a:off x="3744" y="3078"/>
              <a:ext cx="288" cy="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xmlns="">
                  <a:solidFill>
                    <a:srgbClr val="0000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r>
                <a:rPr lang="en-US" altLang="en-US" sz="2800" b="1">
                  <a:solidFill>
                    <a:schemeClr val="bg1"/>
                  </a:solidFill>
                  <a:latin typeface="Times New Roman" panose="02020603050405020304" pitchFamily="18" charset="0"/>
                </a:rPr>
                <a:t>A</a:t>
              </a:r>
            </a:p>
          </p:txBody>
        </p:sp>
      </p:grpSp>
      <p:sp>
        <p:nvSpPr>
          <p:cNvPr id="43131" name="AutoShape 123">
            <a:extLst>
              <a:ext uri="{FF2B5EF4-FFF2-40B4-BE49-F238E27FC236}">
                <a16:creationId xmlns:a16="http://schemas.microsoft.com/office/drawing/2014/main" xmlns="" id="{BCC24CBD-B743-4C49-8633-FF9447485FB4}"/>
              </a:ext>
            </a:extLst>
          </p:cNvPr>
          <p:cNvSpPr>
            <a:spLocks noChangeArrowheads="1"/>
          </p:cNvSpPr>
          <p:nvPr/>
        </p:nvSpPr>
        <p:spPr bwMode="auto">
          <a:xfrm>
            <a:off x="1155700" y="5181600"/>
            <a:ext cx="784225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just" eaLnBrk="1" hangingPunct="1"/>
            <a:r>
              <a:rPr lang="en-US" altLang="en-US">
                <a:latin typeface="Times New Roman" panose="02020603050405020304" pitchFamily="18" charset="0"/>
              </a:rPr>
              <a:t>Ô chữ có 6 chữ cái. Đây là tín hiệu mùa xuân đồng hiện </a:t>
            </a:r>
          </a:p>
          <a:p>
            <a:pPr algn="just" eaLnBrk="1" hangingPunct="1"/>
            <a:r>
              <a:rPr lang="en-US" altLang="en-US">
                <a:latin typeface="Times New Roman" panose="02020603050405020304" pitchFamily="18" charset="0"/>
              </a:rPr>
              <a:t>với hình ảnh ông đồ trong khổ thơ thứ nhất.</a:t>
            </a:r>
          </a:p>
        </p:txBody>
      </p:sp>
      <p:sp>
        <p:nvSpPr>
          <p:cNvPr id="43132" name="AutoShape 124">
            <a:extLst>
              <a:ext uri="{FF2B5EF4-FFF2-40B4-BE49-F238E27FC236}">
                <a16:creationId xmlns:a16="http://schemas.microsoft.com/office/drawing/2014/main" xmlns="" id="{6E8C531C-D837-4432-94F8-219C2028EB02}"/>
              </a:ext>
            </a:extLst>
          </p:cNvPr>
          <p:cNvSpPr>
            <a:spLocks noChangeArrowheads="1"/>
          </p:cNvSpPr>
          <p:nvPr/>
        </p:nvSpPr>
        <p:spPr bwMode="auto">
          <a:xfrm>
            <a:off x="1155700" y="5181600"/>
            <a:ext cx="784225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just" eaLnBrk="1" hangingPunct="1"/>
            <a:r>
              <a:rPr lang="en-US" altLang="en-US">
                <a:latin typeface="Times New Roman" panose="02020603050405020304" pitchFamily="18" charset="0"/>
              </a:rPr>
              <a:t>Ô chữ có 9 chữ cái. Thủ pháp nghệ thuật nổi bật được sử </a:t>
            </a:r>
          </a:p>
          <a:p>
            <a:pPr algn="just" eaLnBrk="1" hangingPunct="1"/>
            <a:r>
              <a:rPr lang="en-US" altLang="en-US">
                <a:latin typeface="Times New Roman" panose="02020603050405020304" pitchFamily="18" charset="0"/>
              </a:rPr>
              <a:t>dụng trong bài thơ </a:t>
            </a:r>
            <a:r>
              <a:rPr lang="en-US" altLang="en-US" i="1">
                <a:latin typeface="Times New Roman" panose="02020603050405020304" pitchFamily="18" charset="0"/>
              </a:rPr>
              <a:t>Ông đồ.</a:t>
            </a:r>
            <a:endParaRPr lang="en-US" altLang="en-US">
              <a:latin typeface="Times New Roman" panose="02020603050405020304" pitchFamily="18" charset="0"/>
            </a:endParaRPr>
          </a:p>
        </p:txBody>
      </p:sp>
      <p:sp>
        <p:nvSpPr>
          <p:cNvPr id="43133" name="AutoShape 125">
            <a:extLst>
              <a:ext uri="{FF2B5EF4-FFF2-40B4-BE49-F238E27FC236}">
                <a16:creationId xmlns:a16="http://schemas.microsoft.com/office/drawing/2014/main" xmlns="" id="{18089CC9-7BAB-41BD-A724-239A63341B4E}"/>
              </a:ext>
            </a:extLst>
          </p:cNvPr>
          <p:cNvSpPr>
            <a:spLocks noChangeArrowheads="1"/>
          </p:cNvSpPr>
          <p:nvPr/>
        </p:nvSpPr>
        <p:spPr bwMode="auto">
          <a:xfrm>
            <a:off x="1155700" y="5181600"/>
            <a:ext cx="784225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just" eaLnBrk="1" hangingPunct="1"/>
            <a:r>
              <a:rPr lang="en-US" altLang="en-US">
                <a:latin typeface="Times New Roman" panose="02020603050405020304" pitchFamily="18" charset="0"/>
              </a:rPr>
              <a:t>Ô chữ có 6 chữ cái. Điền vào phần chấm của câu văn:</a:t>
            </a:r>
          </a:p>
          <a:p>
            <a:pPr algn="just" eaLnBrk="1" hangingPunct="1"/>
            <a:r>
              <a:rPr lang="en-US" altLang="en-US" i="1">
                <a:latin typeface="Times New Roman" panose="02020603050405020304" pitchFamily="18" charset="0"/>
              </a:rPr>
              <a:t>Hình ảnh ông đồ dần biến mất sau làn ………</a:t>
            </a:r>
          </a:p>
        </p:txBody>
      </p:sp>
      <p:sp>
        <p:nvSpPr>
          <p:cNvPr id="43134" name="AutoShape 126">
            <a:extLst>
              <a:ext uri="{FF2B5EF4-FFF2-40B4-BE49-F238E27FC236}">
                <a16:creationId xmlns:a16="http://schemas.microsoft.com/office/drawing/2014/main" xmlns="" id="{B78B7369-FA41-4D82-B52A-24A40A3815FD}"/>
              </a:ext>
            </a:extLst>
          </p:cNvPr>
          <p:cNvSpPr>
            <a:spLocks noChangeArrowheads="1"/>
          </p:cNvSpPr>
          <p:nvPr/>
        </p:nvSpPr>
        <p:spPr bwMode="auto">
          <a:xfrm>
            <a:off x="1155700" y="5181600"/>
            <a:ext cx="784225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just" eaLnBrk="1" hangingPunct="1"/>
            <a:r>
              <a:rPr lang="en-US" altLang="en-US">
                <a:latin typeface="Times New Roman" panose="02020603050405020304" pitchFamily="18" charset="0"/>
              </a:rPr>
              <a:t>Ô chữ có 6 chữ cái. Đây là thú chơi tao nhã của ông cha </a:t>
            </a:r>
          </a:p>
          <a:p>
            <a:pPr algn="just" eaLnBrk="1" hangingPunct="1"/>
            <a:r>
              <a:rPr lang="en-US" altLang="en-US">
                <a:latin typeface="Times New Roman" panose="02020603050405020304" pitchFamily="18" charset="0"/>
              </a:rPr>
              <a:t>trong dịp Tết đến xuân về.</a:t>
            </a:r>
            <a:endParaRPr lang="en-US" altLang="en-US" i="1">
              <a:latin typeface="Times New Roman" panose="02020603050405020304" pitchFamily="18" charset="0"/>
            </a:endParaRPr>
          </a:p>
        </p:txBody>
      </p:sp>
      <p:sp>
        <p:nvSpPr>
          <p:cNvPr id="43135" name="AutoShape 127">
            <a:extLst>
              <a:ext uri="{FF2B5EF4-FFF2-40B4-BE49-F238E27FC236}">
                <a16:creationId xmlns:a16="http://schemas.microsoft.com/office/drawing/2014/main" xmlns="" id="{7D96A0B5-4B3C-4D95-ACDF-E291A1D34A80}"/>
              </a:ext>
            </a:extLst>
          </p:cNvPr>
          <p:cNvSpPr>
            <a:spLocks noChangeArrowheads="1"/>
          </p:cNvSpPr>
          <p:nvPr/>
        </p:nvSpPr>
        <p:spPr bwMode="auto">
          <a:xfrm>
            <a:off x="1155700" y="5181600"/>
            <a:ext cx="784225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just" eaLnBrk="1" hangingPunct="1"/>
            <a:r>
              <a:rPr lang="en-US" altLang="en-US">
                <a:latin typeface="Times New Roman" panose="02020603050405020304" pitchFamily="18" charset="0"/>
              </a:rPr>
              <a:t>Ô chữ có 8 chữ cái. Điền vào phần chấm của hai câu thơ </a:t>
            </a:r>
          </a:p>
          <a:p>
            <a:pPr algn="just" eaLnBrk="1" hangingPunct="1"/>
            <a:r>
              <a:rPr lang="en-US" altLang="en-US">
                <a:latin typeface="Times New Roman" panose="02020603050405020304" pitchFamily="18" charset="0"/>
              </a:rPr>
              <a:t>sau: </a:t>
            </a:r>
            <a:r>
              <a:rPr lang="en-US" altLang="en-US" i="1">
                <a:latin typeface="Times New Roman" panose="02020603050405020304" pitchFamily="18" charset="0"/>
              </a:rPr>
              <a:t>Năm nay đào lại nở,  / Không thấy ………</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3052"/>
                    </p:tgtEl>
                  </p:cond>
                </p:stCondLst>
                <p:endSync evt="end" delay="0">
                  <p:rtn val="all"/>
                </p:endSync>
                <p:childTnLst>
                  <p:par>
                    <p:cTn id="3" fill="hold" nodeType="clickPar">
                      <p:stCondLst>
                        <p:cond delay="0"/>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3051"/>
                                        </p:tgtEl>
                                        <p:attrNameLst>
                                          <p:attrName>style.visibility</p:attrName>
                                        </p:attrNameLst>
                                      </p:cBhvr>
                                      <p:to>
                                        <p:strVal val="visible"/>
                                      </p:to>
                                    </p:set>
                                    <p:animEffect transition="in" filter="box(in)">
                                      <p:cBhvr>
                                        <p:cTn id="7" dur="500"/>
                                        <p:tgtEl>
                                          <p:spTgt spid="43051"/>
                                        </p:tgtEl>
                                      </p:cBhvr>
                                    </p:animEffect>
                                  </p:childTnLst>
                                </p:cTn>
                              </p:par>
                            </p:childTnLst>
                          </p:cTn>
                        </p:par>
                      </p:childTnLst>
                    </p:cTn>
                  </p:par>
                </p:childTnLst>
              </p:cTn>
              <p:nextCondLst>
                <p:cond evt="onClick" delay="0">
                  <p:tgtEl>
                    <p:spTgt spid="43052"/>
                  </p:tgtEl>
                </p:cond>
              </p:nextCondLst>
            </p:seq>
            <p:seq concurrent="1" nextAc="seek">
              <p:cTn id="8" restart="whenNotActive" fill="hold" evtFilter="cancelBubble" nodeType="interactiveSeq">
                <p:stCondLst>
                  <p:cond evt="onClick" delay="0">
                    <p:tgtEl>
                      <p:spTgt spid="4305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43087"/>
                                        </p:tgtEl>
                                        <p:attrNameLst>
                                          <p:attrName>style.visibility</p:attrName>
                                        </p:attrNameLst>
                                      </p:cBhvr>
                                      <p:to>
                                        <p:strVal val="visible"/>
                                      </p:to>
                                    </p:set>
                                    <p:animEffect transition="in" filter="blinds(horizontal)">
                                      <p:cBhvr>
                                        <p:cTn id="13" dur="500"/>
                                        <p:tgtEl>
                                          <p:spTgt spid="43087"/>
                                        </p:tgtEl>
                                      </p:cBhvr>
                                    </p:animEffect>
                                  </p:childTnLst>
                                </p:cTn>
                              </p:par>
                              <p:par>
                                <p:cTn id="14" presetID="2" presetClass="exit" presetSubtype="4" fill="hold" grpId="1" nodeType="withEffect">
                                  <p:stCondLst>
                                    <p:cond delay="0"/>
                                  </p:stCondLst>
                                  <p:childTnLst>
                                    <p:anim calcmode="lin" valueType="num">
                                      <p:cBhvr additive="base">
                                        <p:cTn id="15" dur="500"/>
                                        <p:tgtEl>
                                          <p:spTgt spid="43051"/>
                                        </p:tgtEl>
                                        <p:attrNameLst>
                                          <p:attrName>ppt_x</p:attrName>
                                        </p:attrNameLst>
                                      </p:cBhvr>
                                      <p:tavLst>
                                        <p:tav tm="0">
                                          <p:val>
                                            <p:strVal val="ppt_x"/>
                                          </p:val>
                                        </p:tav>
                                        <p:tav tm="100000">
                                          <p:val>
                                            <p:strVal val="ppt_x"/>
                                          </p:val>
                                        </p:tav>
                                      </p:tavLst>
                                    </p:anim>
                                    <p:anim calcmode="lin" valueType="num">
                                      <p:cBhvr additive="base">
                                        <p:cTn id="16" dur="500"/>
                                        <p:tgtEl>
                                          <p:spTgt spid="43051"/>
                                        </p:tgtEl>
                                        <p:attrNameLst>
                                          <p:attrName>ppt_y</p:attrName>
                                        </p:attrNameLst>
                                      </p:cBhvr>
                                      <p:tavLst>
                                        <p:tav tm="0">
                                          <p:val>
                                            <p:strVal val="ppt_y"/>
                                          </p:val>
                                        </p:tav>
                                        <p:tav tm="100000">
                                          <p:val>
                                            <p:strVal val="1+ppt_h/2"/>
                                          </p:val>
                                        </p:tav>
                                      </p:tavLst>
                                    </p:anim>
                                    <p:set>
                                      <p:cBhvr>
                                        <p:cTn id="17" dur="1" fill="hold">
                                          <p:stCondLst>
                                            <p:cond delay="499"/>
                                          </p:stCondLst>
                                        </p:cTn>
                                        <p:tgtEl>
                                          <p:spTgt spid="43051"/>
                                        </p:tgtEl>
                                        <p:attrNameLst>
                                          <p:attrName>style.visibility</p:attrName>
                                        </p:attrNameLst>
                                      </p:cBhvr>
                                      <p:to>
                                        <p:strVal val="hidden"/>
                                      </p:to>
                                    </p:set>
                                  </p:childTnLst>
                                </p:cTn>
                              </p:par>
                            </p:childTnLst>
                          </p:cTn>
                        </p:par>
                      </p:childTnLst>
                    </p:cTn>
                  </p:par>
                </p:childTnLst>
              </p:cTn>
              <p:nextCondLst>
                <p:cond evt="onClick" delay="0">
                  <p:tgtEl>
                    <p:spTgt spid="43058"/>
                  </p:tgtEl>
                </p:cond>
              </p:nextCondLst>
            </p:seq>
            <p:seq concurrent="1" nextAc="seek">
              <p:cTn id="18" restart="whenNotActive" fill="hold" evtFilter="cancelBubble" nodeType="interactiveSeq">
                <p:stCondLst>
                  <p:cond evt="onClick" delay="0">
                    <p:tgtEl>
                      <p:spTgt spid="43053"/>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43131"/>
                                        </p:tgtEl>
                                        <p:attrNameLst>
                                          <p:attrName>style.visibility</p:attrName>
                                        </p:attrNameLst>
                                      </p:cBhvr>
                                      <p:to>
                                        <p:strVal val="visible"/>
                                      </p:to>
                                    </p:set>
                                    <p:animEffect transition="in" filter="box(in)">
                                      <p:cBhvr>
                                        <p:cTn id="23" dur="500"/>
                                        <p:tgtEl>
                                          <p:spTgt spid="43131"/>
                                        </p:tgtEl>
                                      </p:cBhvr>
                                    </p:animEffect>
                                  </p:childTnLst>
                                </p:cTn>
                              </p:par>
                            </p:childTnLst>
                          </p:cTn>
                        </p:par>
                      </p:childTnLst>
                    </p:cTn>
                  </p:par>
                </p:childTnLst>
              </p:cTn>
              <p:nextCondLst>
                <p:cond evt="onClick" delay="0">
                  <p:tgtEl>
                    <p:spTgt spid="43053"/>
                  </p:tgtEl>
                </p:cond>
              </p:nextCondLst>
            </p:seq>
            <p:seq concurrent="1" nextAc="seek">
              <p:cTn id="24" restart="whenNotActive" fill="hold" evtFilter="cancelBubble" nodeType="interactiveSeq">
                <p:stCondLst>
                  <p:cond evt="onClick" delay="0">
                    <p:tgtEl>
                      <p:spTgt spid="43059"/>
                    </p:tgtEl>
                  </p:cond>
                </p:stCondLst>
                <p:endSync evt="end" delay="0">
                  <p:rtn val="all"/>
                </p:endSync>
                <p:childTnLst>
                  <p:par>
                    <p:cTn id="25" fill="hold" nodeType="clickPar">
                      <p:stCondLst>
                        <p:cond delay="0"/>
                      </p:stCondLst>
                      <p:childTnLst>
                        <p:par>
                          <p:cTn id="26" fill="hold" nodeType="withGroup">
                            <p:stCondLst>
                              <p:cond delay="0"/>
                            </p:stCondLst>
                            <p:childTnLst>
                              <p:par>
                                <p:cTn id="27" presetID="3" presetClass="entr" presetSubtype="10" fill="hold" nodeType="clickEffect">
                                  <p:stCondLst>
                                    <p:cond delay="0"/>
                                  </p:stCondLst>
                                  <p:childTnLst>
                                    <p:set>
                                      <p:cBhvr>
                                        <p:cTn id="28" dur="1" fill="hold">
                                          <p:stCondLst>
                                            <p:cond delay="0"/>
                                          </p:stCondLst>
                                        </p:cTn>
                                        <p:tgtEl>
                                          <p:spTgt spid="43024"/>
                                        </p:tgtEl>
                                        <p:attrNameLst>
                                          <p:attrName>style.visibility</p:attrName>
                                        </p:attrNameLst>
                                      </p:cBhvr>
                                      <p:to>
                                        <p:strVal val="visible"/>
                                      </p:to>
                                    </p:set>
                                    <p:animEffect transition="in" filter="blinds(horizontal)">
                                      <p:cBhvr>
                                        <p:cTn id="29" dur="500"/>
                                        <p:tgtEl>
                                          <p:spTgt spid="43024"/>
                                        </p:tgtEl>
                                      </p:cBhvr>
                                    </p:animEffect>
                                  </p:childTnLst>
                                </p:cTn>
                              </p:par>
                              <p:par>
                                <p:cTn id="30" presetID="2" presetClass="exit" presetSubtype="4" fill="hold" grpId="1" nodeType="withEffect">
                                  <p:stCondLst>
                                    <p:cond delay="0"/>
                                  </p:stCondLst>
                                  <p:childTnLst>
                                    <p:anim calcmode="lin" valueType="num">
                                      <p:cBhvr additive="base">
                                        <p:cTn id="31" dur="500"/>
                                        <p:tgtEl>
                                          <p:spTgt spid="43131"/>
                                        </p:tgtEl>
                                        <p:attrNameLst>
                                          <p:attrName>ppt_x</p:attrName>
                                        </p:attrNameLst>
                                      </p:cBhvr>
                                      <p:tavLst>
                                        <p:tav tm="0">
                                          <p:val>
                                            <p:strVal val="ppt_x"/>
                                          </p:val>
                                        </p:tav>
                                        <p:tav tm="100000">
                                          <p:val>
                                            <p:strVal val="ppt_x"/>
                                          </p:val>
                                        </p:tav>
                                      </p:tavLst>
                                    </p:anim>
                                    <p:anim calcmode="lin" valueType="num">
                                      <p:cBhvr additive="base">
                                        <p:cTn id="32" dur="500"/>
                                        <p:tgtEl>
                                          <p:spTgt spid="43131"/>
                                        </p:tgtEl>
                                        <p:attrNameLst>
                                          <p:attrName>ppt_y</p:attrName>
                                        </p:attrNameLst>
                                      </p:cBhvr>
                                      <p:tavLst>
                                        <p:tav tm="0">
                                          <p:val>
                                            <p:strVal val="ppt_y"/>
                                          </p:val>
                                        </p:tav>
                                        <p:tav tm="100000">
                                          <p:val>
                                            <p:strVal val="1+ppt_h/2"/>
                                          </p:val>
                                        </p:tav>
                                      </p:tavLst>
                                    </p:anim>
                                    <p:set>
                                      <p:cBhvr>
                                        <p:cTn id="33" dur="1" fill="hold">
                                          <p:stCondLst>
                                            <p:cond delay="499"/>
                                          </p:stCondLst>
                                        </p:cTn>
                                        <p:tgtEl>
                                          <p:spTgt spid="43131"/>
                                        </p:tgtEl>
                                        <p:attrNameLst>
                                          <p:attrName>style.visibility</p:attrName>
                                        </p:attrNameLst>
                                      </p:cBhvr>
                                      <p:to>
                                        <p:strVal val="hidden"/>
                                      </p:to>
                                    </p:set>
                                  </p:childTnLst>
                                </p:cTn>
                              </p:par>
                            </p:childTnLst>
                          </p:cTn>
                        </p:par>
                      </p:childTnLst>
                    </p:cTn>
                  </p:par>
                </p:childTnLst>
              </p:cTn>
              <p:nextCondLst>
                <p:cond evt="onClick" delay="0">
                  <p:tgtEl>
                    <p:spTgt spid="43059"/>
                  </p:tgtEl>
                </p:cond>
              </p:nextCondLst>
            </p:seq>
            <p:seq concurrent="1" nextAc="seek">
              <p:cTn id="34" restart="whenNotActive" fill="hold" evtFilter="cancelBubble" nodeType="interactiveSeq">
                <p:stCondLst>
                  <p:cond evt="onClick" delay="0">
                    <p:tgtEl>
                      <p:spTgt spid="43054"/>
                    </p:tgtEl>
                  </p:cond>
                </p:stCondLst>
                <p:endSync evt="end" delay="0">
                  <p:rtn val="all"/>
                </p:endSync>
                <p:childTnLst>
                  <p:par>
                    <p:cTn id="35" fill="hold" nodeType="clickPar">
                      <p:stCondLst>
                        <p:cond delay="0"/>
                      </p:stCondLst>
                      <p:childTnLst>
                        <p:par>
                          <p:cTn id="36" fill="hold" nodeType="withGroup">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43132"/>
                                        </p:tgtEl>
                                        <p:attrNameLst>
                                          <p:attrName>style.visibility</p:attrName>
                                        </p:attrNameLst>
                                      </p:cBhvr>
                                      <p:to>
                                        <p:strVal val="visible"/>
                                      </p:to>
                                    </p:set>
                                    <p:animEffect transition="in" filter="box(in)">
                                      <p:cBhvr>
                                        <p:cTn id="39" dur="500"/>
                                        <p:tgtEl>
                                          <p:spTgt spid="43132"/>
                                        </p:tgtEl>
                                      </p:cBhvr>
                                    </p:animEffect>
                                  </p:childTnLst>
                                </p:cTn>
                              </p:par>
                            </p:childTnLst>
                          </p:cTn>
                        </p:par>
                      </p:childTnLst>
                    </p:cTn>
                  </p:par>
                </p:childTnLst>
              </p:cTn>
              <p:nextCondLst>
                <p:cond evt="onClick" delay="0">
                  <p:tgtEl>
                    <p:spTgt spid="43054"/>
                  </p:tgtEl>
                </p:cond>
              </p:nextCondLst>
            </p:seq>
            <p:seq concurrent="1" nextAc="seek">
              <p:cTn id="40" restart="whenNotActive" fill="hold" evtFilter="cancelBubble" nodeType="interactiveSeq">
                <p:stCondLst>
                  <p:cond evt="onClick" delay="0">
                    <p:tgtEl>
                      <p:spTgt spid="43060"/>
                    </p:tgtEl>
                  </p:cond>
                </p:stCondLst>
                <p:endSync evt="end" delay="0">
                  <p:rtn val="all"/>
                </p:endSync>
                <p:childTnLst>
                  <p:par>
                    <p:cTn id="41" fill="hold" nodeType="clickPar">
                      <p:stCondLst>
                        <p:cond delay="0"/>
                      </p:stCondLst>
                      <p:childTnLst>
                        <p:par>
                          <p:cTn id="42" fill="hold" nodeType="withGroup">
                            <p:stCondLst>
                              <p:cond delay="0"/>
                            </p:stCondLst>
                            <p:childTnLst>
                              <p:par>
                                <p:cTn id="43" presetID="3" presetClass="entr" presetSubtype="10" fill="hold" nodeType="clickEffect">
                                  <p:stCondLst>
                                    <p:cond delay="0"/>
                                  </p:stCondLst>
                                  <p:childTnLst>
                                    <p:set>
                                      <p:cBhvr>
                                        <p:cTn id="44" dur="1" fill="hold">
                                          <p:stCondLst>
                                            <p:cond delay="0"/>
                                          </p:stCondLst>
                                        </p:cTn>
                                        <p:tgtEl>
                                          <p:spTgt spid="43041"/>
                                        </p:tgtEl>
                                        <p:attrNameLst>
                                          <p:attrName>style.visibility</p:attrName>
                                        </p:attrNameLst>
                                      </p:cBhvr>
                                      <p:to>
                                        <p:strVal val="visible"/>
                                      </p:to>
                                    </p:set>
                                    <p:animEffect transition="in" filter="blinds(horizontal)">
                                      <p:cBhvr>
                                        <p:cTn id="45" dur="500"/>
                                        <p:tgtEl>
                                          <p:spTgt spid="43041"/>
                                        </p:tgtEl>
                                      </p:cBhvr>
                                    </p:animEffect>
                                  </p:childTnLst>
                                </p:cTn>
                              </p:par>
                              <p:par>
                                <p:cTn id="46" presetID="8" presetClass="exit" presetSubtype="16" fill="hold" grpId="1" nodeType="withEffect">
                                  <p:stCondLst>
                                    <p:cond delay="0"/>
                                  </p:stCondLst>
                                  <p:childTnLst>
                                    <p:animEffect transition="out" filter="diamond(in)">
                                      <p:cBhvr>
                                        <p:cTn id="47" dur="2000"/>
                                        <p:tgtEl>
                                          <p:spTgt spid="43132"/>
                                        </p:tgtEl>
                                      </p:cBhvr>
                                    </p:animEffect>
                                    <p:set>
                                      <p:cBhvr>
                                        <p:cTn id="48" dur="1" fill="hold">
                                          <p:stCondLst>
                                            <p:cond delay="1999"/>
                                          </p:stCondLst>
                                        </p:cTn>
                                        <p:tgtEl>
                                          <p:spTgt spid="43132"/>
                                        </p:tgtEl>
                                        <p:attrNameLst>
                                          <p:attrName>style.visibility</p:attrName>
                                        </p:attrNameLst>
                                      </p:cBhvr>
                                      <p:to>
                                        <p:strVal val="hidden"/>
                                      </p:to>
                                    </p:set>
                                  </p:childTnLst>
                                </p:cTn>
                              </p:par>
                            </p:childTnLst>
                          </p:cTn>
                        </p:par>
                      </p:childTnLst>
                    </p:cTn>
                  </p:par>
                </p:childTnLst>
              </p:cTn>
              <p:nextCondLst>
                <p:cond evt="onClick" delay="0">
                  <p:tgtEl>
                    <p:spTgt spid="43060"/>
                  </p:tgtEl>
                </p:cond>
              </p:nextCondLst>
            </p:seq>
            <p:seq concurrent="1" nextAc="seek">
              <p:cTn id="49" restart="whenNotActive" fill="hold" evtFilter="cancelBubble" nodeType="interactiveSeq">
                <p:stCondLst>
                  <p:cond evt="onClick" delay="0">
                    <p:tgtEl>
                      <p:spTgt spid="43055"/>
                    </p:tgtEl>
                  </p:cond>
                </p:stCondLst>
                <p:endSync evt="end" delay="0">
                  <p:rtn val="all"/>
                </p:endSync>
                <p:childTnLst>
                  <p:par>
                    <p:cTn id="50" fill="hold" nodeType="clickPar">
                      <p:stCondLst>
                        <p:cond delay="0"/>
                      </p:stCondLst>
                      <p:childTnLst>
                        <p:par>
                          <p:cTn id="51" fill="hold" nodeType="withGroup">
                            <p:stCondLst>
                              <p:cond delay="0"/>
                            </p:stCondLst>
                            <p:childTnLst>
                              <p:par>
                                <p:cTn id="52" presetID="4" presetClass="entr" presetSubtype="16" fill="hold" grpId="0" nodeType="clickEffect">
                                  <p:stCondLst>
                                    <p:cond delay="0"/>
                                  </p:stCondLst>
                                  <p:childTnLst>
                                    <p:set>
                                      <p:cBhvr>
                                        <p:cTn id="53" dur="1" fill="hold">
                                          <p:stCondLst>
                                            <p:cond delay="0"/>
                                          </p:stCondLst>
                                        </p:cTn>
                                        <p:tgtEl>
                                          <p:spTgt spid="43133"/>
                                        </p:tgtEl>
                                        <p:attrNameLst>
                                          <p:attrName>style.visibility</p:attrName>
                                        </p:attrNameLst>
                                      </p:cBhvr>
                                      <p:to>
                                        <p:strVal val="visible"/>
                                      </p:to>
                                    </p:set>
                                    <p:animEffect transition="in" filter="box(in)">
                                      <p:cBhvr>
                                        <p:cTn id="54" dur="500"/>
                                        <p:tgtEl>
                                          <p:spTgt spid="43133"/>
                                        </p:tgtEl>
                                      </p:cBhvr>
                                    </p:animEffect>
                                  </p:childTnLst>
                                </p:cTn>
                              </p:par>
                            </p:childTnLst>
                          </p:cTn>
                        </p:par>
                      </p:childTnLst>
                    </p:cTn>
                  </p:par>
                </p:childTnLst>
              </p:cTn>
              <p:nextCondLst>
                <p:cond evt="onClick" delay="0">
                  <p:tgtEl>
                    <p:spTgt spid="43055"/>
                  </p:tgtEl>
                </p:cond>
              </p:nextCondLst>
            </p:seq>
            <p:seq concurrent="1" nextAc="seek">
              <p:cTn id="55" restart="whenNotActive" fill="hold" evtFilter="cancelBubble" nodeType="interactiveSeq">
                <p:stCondLst>
                  <p:cond evt="onClick" delay="0">
                    <p:tgtEl>
                      <p:spTgt spid="43061"/>
                    </p:tgtEl>
                  </p:cond>
                </p:stCondLst>
                <p:endSync evt="end" delay="0">
                  <p:rtn val="all"/>
                </p:endSync>
                <p:childTnLst>
                  <p:par>
                    <p:cTn id="56" fill="hold" nodeType="clickPar">
                      <p:stCondLst>
                        <p:cond delay="0"/>
                      </p:stCondLst>
                      <p:childTnLst>
                        <p:par>
                          <p:cTn id="57" fill="hold" nodeType="withGroup">
                            <p:stCondLst>
                              <p:cond delay="0"/>
                            </p:stCondLst>
                            <p:childTnLst>
                              <p:par>
                                <p:cTn id="58" presetID="3" presetClass="entr" presetSubtype="10" fill="hold" nodeType="clickEffect">
                                  <p:stCondLst>
                                    <p:cond delay="0"/>
                                  </p:stCondLst>
                                  <p:childTnLst>
                                    <p:set>
                                      <p:cBhvr>
                                        <p:cTn id="59" dur="1" fill="hold">
                                          <p:stCondLst>
                                            <p:cond delay="0"/>
                                          </p:stCondLst>
                                        </p:cTn>
                                        <p:tgtEl>
                                          <p:spTgt spid="43106"/>
                                        </p:tgtEl>
                                        <p:attrNameLst>
                                          <p:attrName>style.visibility</p:attrName>
                                        </p:attrNameLst>
                                      </p:cBhvr>
                                      <p:to>
                                        <p:strVal val="visible"/>
                                      </p:to>
                                    </p:set>
                                    <p:animEffect transition="in" filter="blinds(horizontal)">
                                      <p:cBhvr>
                                        <p:cTn id="60" dur="500"/>
                                        <p:tgtEl>
                                          <p:spTgt spid="43106"/>
                                        </p:tgtEl>
                                      </p:cBhvr>
                                    </p:animEffect>
                                  </p:childTnLst>
                                </p:cTn>
                              </p:par>
                              <p:par>
                                <p:cTn id="61" presetID="2" presetClass="exit" presetSubtype="4" fill="hold" grpId="1" nodeType="withEffect">
                                  <p:stCondLst>
                                    <p:cond delay="0"/>
                                  </p:stCondLst>
                                  <p:childTnLst>
                                    <p:anim calcmode="lin" valueType="num">
                                      <p:cBhvr additive="base">
                                        <p:cTn id="62" dur="500"/>
                                        <p:tgtEl>
                                          <p:spTgt spid="43133"/>
                                        </p:tgtEl>
                                        <p:attrNameLst>
                                          <p:attrName>ppt_x</p:attrName>
                                        </p:attrNameLst>
                                      </p:cBhvr>
                                      <p:tavLst>
                                        <p:tav tm="0">
                                          <p:val>
                                            <p:strVal val="ppt_x"/>
                                          </p:val>
                                        </p:tav>
                                        <p:tav tm="100000">
                                          <p:val>
                                            <p:strVal val="ppt_x"/>
                                          </p:val>
                                        </p:tav>
                                      </p:tavLst>
                                    </p:anim>
                                    <p:anim calcmode="lin" valueType="num">
                                      <p:cBhvr additive="base">
                                        <p:cTn id="63" dur="500"/>
                                        <p:tgtEl>
                                          <p:spTgt spid="43133"/>
                                        </p:tgtEl>
                                        <p:attrNameLst>
                                          <p:attrName>ppt_y</p:attrName>
                                        </p:attrNameLst>
                                      </p:cBhvr>
                                      <p:tavLst>
                                        <p:tav tm="0">
                                          <p:val>
                                            <p:strVal val="ppt_y"/>
                                          </p:val>
                                        </p:tav>
                                        <p:tav tm="100000">
                                          <p:val>
                                            <p:strVal val="1+ppt_h/2"/>
                                          </p:val>
                                        </p:tav>
                                      </p:tavLst>
                                    </p:anim>
                                    <p:set>
                                      <p:cBhvr>
                                        <p:cTn id="64" dur="1" fill="hold">
                                          <p:stCondLst>
                                            <p:cond delay="499"/>
                                          </p:stCondLst>
                                        </p:cTn>
                                        <p:tgtEl>
                                          <p:spTgt spid="43133"/>
                                        </p:tgtEl>
                                        <p:attrNameLst>
                                          <p:attrName>style.visibility</p:attrName>
                                        </p:attrNameLst>
                                      </p:cBhvr>
                                      <p:to>
                                        <p:strVal val="hidden"/>
                                      </p:to>
                                    </p:set>
                                  </p:childTnLst>
                                </p:cTn>
                              </p:par>
                            </p:childTnLst>
                          </p:cTn>
                        </p:par>
                      </p:childTnLst>
                    </p:cTn>
                  </p:par>
                </p:childTnLst>
              </p:cTn>
              <p:nextCondLst>
                <p:cond evt="onClick" delay="0">
                  <p:tgtEl>
                    <p:spTgt spid="43061"/>
                  </p:tgtEl>
                </p:cond>
              </p:nextCondLst>
            </p:seq>
            <p:seq concurrent="1" nextAc="seek">
              <p:cTn id="65" restart="whenNotActive" fill="hold" evtFilter="cancelBubble" nodeType="interactiveSeq">
                <p:stCondLst>
                  <p:cond evt="onClick" delay="0">
                    <p:tgtEl>
                      <p:spTgt spid="43056"/>
                    </p:tgtEl>
                  </p:cond>
                </p:stCondLst>
                <p:endSync evt="end" delay="0">
                  <p:rtn val="all"/>
                </p:endSync>
                <p:childTnLst>
                  <p:par>
                    <p:cTn id="66" fill="hold" nodeType="clickPar">
                      <p:stCondLst>
                        <p:cond delay="0"/>
                      </p:stCondLst>
                      <p:childTnLst>
                        <p:par>
                          <p:cTn id="67" fill="hold" nodeType="withGroup">
                            <p:stCondLst>
                              <p:cond delay="0"/>
                            </p:stCondLst>
                            <p:childTnLst>
                              <p:par>
                                <p:cTn id="68" presetID="4" presetClass="entr" presetSubtype="16" fill="hold" grpId="0" nodeType="clickEffect">
                                  <p:stCondLst>
                                    <p:cond delay="0"/>
                                  </p:stCondLst>
                                  <p:childTnLst>
                                    <p:set>
                                      <p:cBhvr>
                                        <p:cTn id="69" dur="1" fill="hold">
                                          <p:stCondLst>
                                            <p:cond delay="0"/>
                                          </p:stCondLst>
                                        </p:cTn>
                                        <p:tgtEl>
                                          <p:spTgt spid="43134"/>
                                        </p:tgtEl>
                                        <p:attrNameLst>
                                          <p:attrName>style.visibility</p:attrName>
                                        </p:attrNameLst>
                                      </p:cBhvr>
                                      <p:to>
                                        <p:strVal val="visible"/>
                                      </p:to>
                                    </p:set>
                                    <p:animEffect transition="in" filter="box(in)">
                                      <p:cBhvr>
                                        <p:cTn id="70" dur="500"/>
                                        <p:tgtEl>
                                          <p:spTgt spid="43134"/>
                                        </p:tgtEl>
                                      </p:cBhvr>
                                    </p:animEffect>
                                  </p:childTnLst>
                                </p:cTn>
                              </p:par>
                            </p:childTnLst>
                          </p:cTn>
                        </p:par>
                      </p:childTnLst>
                    </p:cTn>
                  </p:par>
                </p:childTnLst>
              </p:cTn>
              <p:nextCondLst>
                <p:cond evt="onClick" delay="0">
                  <p:tgtEl>
                    <p:spTgt spid="43056"/>
                  </p:tgtEl>
                </p:cond>
              </p:nextCondLst>
            </p:seq>
            <p:seq concurrent="1" nextAc="seek">
              <p:cTn id="71" restart="whenNotActive" fill="hold" evtFilter="cancelBubble" nodeType="interactiveSeq">
                <p:stCondLst>
                  <p:cond evt="onClick" delay="0">
                    <p:tgtEl>
                      <p:spTgt spid="43062"/>
                    </p:tgtEl>
                  </p:cond>
                </p:stCondLst>
                <p:endSync evt="end" delay="0">
                  <p:rtn val="all"/>
                </p:endSync>
                <p:childTnLst>
                  <p:par>
                    <p:cTn id="72" fill="hold" nodeType="clickPar">
                      <p:stCondLst>
                        <p:cond delay="0"/>
                      </p:stCondLst>
                      <p:childTnLst>
                        <p:par>
                          <p:cTn id="73" fill="hold" nodeType="withGroup">
                            <p:stCondLst>
                              <p:cond delay="0"/>
                            </p:stCondLst>
                            <p:childTnLst>
                              <p:par>
                                <p:cTn id="74" presetID="4" presetClass="entr" presetSubtype="16" fill="hold" nodeType="clickEffect">
                                  <p:stCondLst>
                                    <p:cond delay="0"/>
                                  </p:stCondLst>
                                  <p:childTnLst>
                                    <p:set>
                                      <p:cBhvr>
                                        <p:cTn id="75" dur="1" fill="hold">
                                          <p:stCondLst>
                                            <p:cond delay="0"/>
                                          </p:stCondLst>
                                        </p:cTn>
                                        <p:tgtEl>
                                          <p:spTgt spid="43064"/>
                                        </p:tgtEl>
                                        <p:attrNameLst>
                                          <p:attrName>style.visibility</p:attrName>
                                        </p:attrNameLst>
                                      </p:cBhvr>
                                      <p:to>
                                        <p:strVal val="visible"/>
                                      </p:to>
                                    </p:set>
                                    <p:animEffect transition="in" filter="box(in)">
                                      <p:cBhvr>
                                        <p:cTn id="76" dur="500"/>
                                        <p:tgtEl>
                                          <p:spTgt spid="43064"/>
                                        </p:tgtEl>
                                      </p:cBhvr>
                                    </p:animEffect>
                                  </p:childTnLst>
                                </p:cTn>
                              </p:par>
                              <p:par>
                                <p:cTn id="77" presetID="2" presetClass="exit" presetSubtype="4" fill="hold" grpId="1" nodeType="withEffect">
                                  <p:stCondLst>
                                    <p:cond delay="0"/>
                                  </p:stCondLst>
                                  <p:childTnLst>
                                    <p:anim calcmode="lin" valueType="num">
                                      <p:cBhvr additive="base">
                                        <p:cTn id="78" dur="500"/>
                                        <p:tgtEl>
                                          <p:spTgt spid="43134"/>
                                        </p:tgtEl>
                                        <p:attrNameLst>
                                          <p:attrName>ppt_x</p:attrName>
                                        </p:attrNameLst>
                                      </p:cBhvr>
                                      <p:tavLst>
                                        <p:tav tm="0">
                                          <p:val>
                                            <p:strVal val="ppt_x"/>
                                          </p:val>
                                        </p:tav>
                                        <p:tav tm="100000">
                                          <p:val>
                                            <p:strVal val="ppt_x"/>
                                          </p:val>
                                        </p:tav>
                                      </p:tavLst>
                                    </p:anim>
                                    <p:anim calcmode="lin" valueType="num">
                                      <p:cBhvr additive="base">
                                        <p:cTn id="79" dur="500"/>
                                        <p:tgtEl>
                                          <p:spTgt spid="43134"/>
                                        </p:tgtEl>
                                        <p:attrNameLst>
                                          <p:attrName>ppt_y</p:attrName>
                                        </p:attrNameLst>
                                      </p:cBhvr>
                                      <p:tavLst>
                                        <p:tav tm="0">
                                          <p:val>
                                            <p:strVal val="ppt_y"/>
                                          </p:val>
                                        </p:tav>
                                        <p:tav tm="100000">
                                          <p:val>
                                            <p:strVal val="1+ppt_h/2"/>
                                          </p:val>
                                        </p:tav>
                                      </p:tavLst>
                                    </p:anim>
                                    <p:set>
                                      <p:cBhvr>
                                        <p:cTn id="80" dur="1" fill="hold">
                                          <p:stCondLst>
                                            <p:cond delay="499"/>
                                          </p:stCondLst>
                                        </p:cTn>
                                        <p:tgtEl>
                                          <p:spTgt spid="43134"/>
                                        </p:tgtEl>
                                        <p:attrNameLst>
                                          <p:attrName>style.visibility</p:attrName>
                                        </p:attrNameLst>
                                      </p:cBhvr>
                                      <p:to>
                                        <p:strVal val="hidden"/>
                                      </p:to>
                                    </p:set>
                                  </p:childTnLst>
                                </p:cTn>
                              </p:par>
                            </p:childTnLst>
                          </p:cTn>
                        </p:par>
                      </p:childTnLst>
                    </p:cTn>
                  </p:par>
                </p:childTnLst>
              </p:cTn>
              <p:nextCondLst>
                <p:cond evt="onClick" delay="0">
                  <p:tgtEl>
                    <p:spTgt spid="43062"/>
                  </p:tgtEl>
                </p:cond>
              </p:nextCondLst>
            </p:seq>
            <p:seq concurrent="1" nextAc="seek">
              <p:cTn id="81" restart="whenNotActive" fill="hold" evtFilter="cancelBubble" nodeType="interactiveSeq">
                <p:stCondLst>
                  <p:cond evt="onClick" delay="0">
                    <p:tgtEl>
                      <p:spTgt spid="43057"/>
                    </p:tgtEl>
                  </p:cond>
                </p:stCondLst>
                <p:endSync evt="end" delay="0">
                  <p:rtn val="all"/>
                </p:endSync>
                <p:childTnLst>
                  <p:par>
                    <p:cTn id="82" fill="hold" nodeType="clickPar">
                      <p:stCondLst>
                        <p:cond delay="0"/>
                      </p:stCondLst>
                      <p:childTnLst>
                        <p:par>
                          <p:cTn id="83" fill="hold" nodeType="withGroup">
                            <p:stCondLst>
                              <p:cond delay="0"/>
                            </p:stCondLst>
                            <p:childTnLst>
                              <p:par>
                                <p:cTn id="84" presetID="4" presetClass="entr" presetSubtype="16" fill="hold" grpId="0" nodeType="clickEffect">
                                  <p:stCondLst>
                                    <p:cond delay="0"/>
                                  </p:stCondLst>
                                  <p:childTnLst>
                                    <p:set>
                                      <p:cBhvr>
                                        <p:cTn id="85" dur="1" fill="hold">
                                          <p:stCondLst>
                                            <p:cond delay="0"/>
                                          </p:stCondLst>
                                        </p:cTn>
                                        <p:tgtEl>
                                          <p:spTgt spid="43135"/>
                                        </p:tgtEl>
                                        <p:attrNameLst>
                                          <p:attrName>style.visibility</p:attrName>
                                        </p:attrNameLst>
                                      </p:cBhvr>
                                      <p:to>
                                        <p:strVal val="visible"/>
                                      </p:to>
                                    </p:set>
                                    <p:animEffect transition="in" filter="box(in)">
                                      <p:cBhvr>
                                        <p:cTn id="86" dur="500"/>
                                        <p:tgtEl>
                                          <p:spTgt spid="43135"/>
                                        </p:tgtEl>
                                      </p:cBhvr>
                                    </p:animEffect>
                                  </p:childTnLst>
                                </p:cTn>
                              </p:par>
                            </p:childTnLst>
                          </p:cTn>
                        </p:par>
                      </p:childTnLst>
                    </p:cTn>
                  </p:par>
                </p:childTnLst>
              </p:cTn>
              <p:nextCondLst>
                <p:cond evt="onClick" delay="0">
                  <p:tgtEl>
                    <p:spTgt spid="43057"/>
                  </p:tgtEl>
                </p:cond>
              </p:nextCondLst>
            </p:seq>
            <p:seq concurrent="1" nextAc="seek">
              <p:cTn id="87" restart="whenNotActive" fill="hold" evtFilter="cancelBubble" nodeType="interactiveSeq">
                <p:stCondLst>
                  <p:cond evt="onClick" delay="0">
                    <p:tgtEl>
                      <p:spTgt spid="43063"/>
                    </p:tgtEl>
                  </p:cond>
                </p:stCondLst>
                <p:endSync evt="end" delay="0">
                  <p:rtn val="all"/>
                </p:endSync>
                <p:childTnLst>
                  <p:par>
                    <p:cTn id="88" fill="hold" nodeType="clickPar">
                      <p:stCondLst>
                        <p:cond delay="0"/>
                      </p:stCondLst>
                      <p:childTnLst>
                        <p:par>
                          <p:cTn id="89" fill="hold" nodeType="withGroup">
                            <p:stCondLst>
                              <p:cond delay="0"/>
                            </p:stCondLst>
                            <p:childTnLst>
                              <p:par>
                                <p:cTn id="90" presetID="3" presetClass="entr" presetSubtype="10" fill="hold" nodeType="clickEffect">
                                  <p:stCondLst>
                                    <p:cond delay="0"/>
                                  </p:stCondLst>
                                  <p:childTnLst>
                                    <p:set>
                                      <p:cBhvr>
                                        <p:cTn id="91" dur="1" fill="hold">
                                          <p:stCondLst>
                                            <p:cond delay="0"/>
                                          </p:stCondLst>
                                        </p:cTn>
                                        <p:tgtEl>
                                          <p:spTgt spid="43122"/>
                                        </p:tgtEl>
                                        <p:attrNameLst>
                                          <p:attrName>style.visibility</p:attrName>
                                        </p:attrNameLst>
                                      </p:cBhvr>
                                      <p:to>
                                        <p:strVal val="visible"/>
                                      </p:to>
                                    </p:set>
                                    <p:animEffect transition="in" filter="blinds(horizontal)">
                                      <p:cBhvr>
                                        <p:cTn id="92" dur="500"/>
                                        <p:tgtEl>
                                          <p:spTgt spid="43122"/>
                                        </p:tgtEl>
                                      </p:cBhvr>
                                    </p:animEffect>
                                  </p:childTnLst>
                                </p:cTn>
                              </p:par>
                              <p:par>
                                <p:cTn id="93" presetID="2" presetClass="exit" presetSubtype="4" fill="hold" grpId="1" nodeType="withEffect">
                                  <p:stCondLst>
                                    <p:cond delay="0"/>
                                  </p:stCondLst>
                                  <p:childTnLst>
                                    <p:anim calcmode="lin" valueType="num">
                                      <p:cBhvr additive="base">
                                        <p:cTn id="94" dur="500"/>
                                        <p:tgtEl>
                                          <p:spTgt spid="43135"/>
                                        </p:tgtEl>
                                        <p:attrNameLst>
                                          <p:attrName>ppt_x</p:attrName>
                                        </p:attrNameLst>
                                      </p:cBhvr>
                                      <p:tavLst>
                                        <p:tav tm="0">
                                          <p:val>
                                            <p:strVal val="ppt_x"/>
                                          </p:val>
                                        </p:tav>
                                        <p:tav tm="100000">
                                          <p:val>
                                            <p:strVal val="ppt_x"/>
                                          </p:val>
                                        </p:tav>
                                      </p:tavLst>
                                    </p:anim>
                                    <p:anim calcmode="lin" valueType="num">
                                      <p:cBhvr additive="base">
                                        <p:cTn id="95" dur="500"/>
                                        <p:tgtEl>
                                          <p:spTgt spid="43135"/>
                                        </p:tgtEl>
                                        <p:attrNameLst>
                                          <p:attrName>ppt_y</p:attrName>
                                        </p:attrNameLst>
                                      </p:cBhvr>
                                      <p:tavLst>
                                        <p:tav tm="0">
                                          <p:val>
                                            <p:strVal val="ppt_y"/>
                                          </p:val>
                                        </p:tav>
                                        <p:tav tm="100000">
                                          <p:val>
                                            <p:strVal val="1+ppt_h/2"/>
                                          </p:val>
                                        </p:tav>
                                      </p:tavLst>
                                    </p:anim>
                                    <p:set>
                                      <p:cBhvr>
                                        <p:cTn id="96" dur="1" fill="hold">
                                          <p:stCondLst>
                                            <p:cond delay="499"/>
                                          </p:stCondLst>
                                        </p:cTn>
                                        <p:tgtEl>
                                          <p:spTgt spid="43135"/>
                                        </p:tgtEl>
                                        <p:attrNameLst>
                                          <p:attrName>style.visibility</p:attrName>
                                        </p:attrNameLst>
                                      </p:cBhvr>
                                      <p:to>
                                        <p:strVal val="hidden"/>
                                      </p:to>
                                    </p:set>
                                  </p:childTnLst>
                                </p:cTn>
                              </p:par>
                            </p:childTnLst>
                          </p:cTn>
                        </p:par>
                      </p:childTnLst>
                    </p:cTn>
                  </p:par>
                </p:childTnLst>
              </p:cTn>
              <p:nextCondLst>
                <p:cond evt="onClick" delay="0">
                  <p:tgtEl>
                    <p:spTgt spid="43063"/>
                  </p:tgtEl>
                </p:cond>
              </p:nextCondLst>
            </p:seq>
          </p:childTnLst>
        </p:cTn>
      </p:par>
    </p:tnLst>
    <p:bldLst>
      <p:bldP spid="43051" grpId="0" animBg="1"/>
      <p:bldP spid="43051" grpId="1" animBg="1"/>
      <p:bldP spid="43131" grpId="0" animBg="1"/>
      <p:bldP spid="43131" grpId="1" animBg="1"/>
      <p:bldP spid="43132" grpId="0" animBg="1"/>
      <p:bldP spid="43132" grpId="1" animBg="1"/>
      <p:bldP spid="43133" grpId="0" animBg="1"/>
      <p:bldP spid="43133" grpId="1" animBg="1"/>
      <p:bldP spid="43134" grpId="0" animBg="1"/>
      <p:bldP spid="43134" grpId="1" animBg="1"/>
      <p:bldP spid="43135" grpId="0" animBg="1"/>
      <p:bldP spid="43135"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80" name="Picture 4">
            <a:extLst>
              <a:ext uri="{FF2B5EF4-FFF2-40B4-BE49-F238E27FC236}">
                <a16:creationId xmlns:a16="http://schemas.microsoft.com/office/drawing/2014/main" xmlns="" id="{FB51968D-3AC9-423A-BA72-2EC88104F616}"/>
              </a:ext>
            </a:extLst>
          </p:cNvPr>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7842250" y="381000"/>
            <a:ext cx="1403350" cy="903288"/>
          </a:xfrm>
          <a:prstGeom prst="rect">
            <a:avLst/>
          </a:prstGeom>
          <a:noFill/>
          <a:extLst>
            <a:ext uri="{909E8E84-426E-40DD-AFC4-6F175D3DCCD1}">
              <a14:hiddenFill xmlns:a14="http://schemas.microsoft.com/office/drawing/2010/main" xmlns="">
                <a:solidFill>
                  <a:srgbClr val="FFFFFF"/>
                </a:solidFill>
              </a14:hiddenFill>
            </a:ext>
          </a:extLst>
        </p:spPr>
      </p:pic>
      <p:pic>
        <p:nvPicPr>
          <p:cNvPr id="101381" name="Picture 5">
            <a:extLst>
              <a:ext uri="{FF2B5EF4-FFF2-40B4-BE49-F238E27FC236}">
                <a16:creationId xmlns:a16="http://schemas.microsoft.com/office/drawing/2014/main" xmlns="" id="{FA492DAD-CF56-429D-AE72-F9982E3131EE}"/>
              </a:ext>
            </a:extLst>
          </p:cNvPr>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742950" y="304800"/>
            <a:ext cx="1128713" cy="876300"/>
          </a:xfrm>
          <a:prstGeom prst="rect">
            <a:avLst/>
          </a:prstGeom>
          <a:noFill/>
          <a:extLst>
            <a:ext uri="{909E8E84-426E-40DD-AFC4-6F175D3DCCD1}">
              <a14:hiddenFill xmlns:a14="http://schemas.microsoft.com/office/drawing/2010/main" xmlns="">
                <a:solidFill>
                  <a:srgbClr val="FFFFFF"/>
                </a:solidFill>
              </a14:hiddenFill>
            </a:ext>
          </a:extLst>
        </p:spPr>
      </p:pic>
      <p:pic>
        <p:nvPicPr>
          <p:cNvPr id="101384" name="Picture 8">
            <a:extLst>
              <a:ext uri="{FF2B5EF4-FFF2-40B4-BE49-F238E27FC236}">
                <a16:creationId xmlns:a16="http://schemas.microsoft.com/office/drawing/2014/main" xmlns="" id="{725277F3-C14D-462C-ABAE-0BA47F9A0336}"/>
              </a:ext>
            </a:extLst>
          </p:cNvPr>
          <p:cNvPicPr>
            <a:picLocks noGrp="1" noChangeAspect="1" noChangeArrowheads="1" noCrop="1"/>
          </p:cNvPicPr>
          <p:nvPr>
            <p:ph sz="quarter" idx="4294967295"/>
          </p:nvPr>
        </p:nvPicPr>
        <p:blipFill>
          <a:blip r:embed="rId4">
            <a:extLst>
              <a:ext uri="{28A0092B-C50C-407E-A947-70E740481C1C}">
                <a14:useLocalDpi xmlns:a14="http://schemas.microsoft.com/office/drawing/2010/main" xmlns="" val="0"/>
              </a:ext>
            </a:extLst>
          </a:blip>
          <a:srcRect/>
          <a:stretch>
            <a:fillRect/>
          </a:stretch>
        </p:blipFill>
        <p:spPr>
          <a:xfrm>
            <a:off x="9232900" y="6162675"/>
            <a:ext cx="673100" cy="6953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01385" name="WordArt 9">
            <a:extLst>
              <a:ext uri="{FF2B5EF4-FFF2-40B4-BE49-F238E27FC236}">
                <a16:creationId xmlns:a16="http://schemas.microsoft.com/office/drawing/2014/main" xmlns="" id="{9155B7D3-80A9-4311-AB96-C8EBA79D71B2}"/>
              </a:ext>
            </a:extLst>
          </p:cNvPr>
          <p:cNvSpPr>
            <a:spLocks noChangeArrowheads="1" noChangeShapeType="1" noTextEdit="1"/>
          </p:cNvSpPr>
          <p:nvPr/>
        </p:nvSpPr>
        <p:spPr bwMode="auto">
          <a:xfrm>
            <a:off x="2724150" y="381000"/>
            <a:ext cx="4044950" cy="866775"/>
          </a:xfrm>
          <a:prstGeom prst="rect">
            <a:avLst/>
          </a:prstGeom>
        </p:spPr>
        <p:txBody>
          <a:bodyPr wrap="none" fromWordArt="1">
            <a:prstTxWarp prst="textPlain">
              <a:avLst>
                <a:gd name="adj" fmla="val 50000"/>
              </a:avLst>
            </a:prstTxWarp>
          </a:bodyPr>
          <a:lstStyle/>
          <a:p>
            <a:pPr algn="ctr"/>
            <a:r>
              <a:rPr lang="en-US" sz="3600" kern="10">
                <a:ln w="9525">
                  <a:solidFill>
                    <a:srgbClr val="00FFFF"/>
                  </a:solid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VnGothic"/>
              </a:rPr>
              <a:t>DÆn dß</a:t>
            </a:r>
          </a:p>
        </p:txBody>
      </p:sp>
      <p:pic>
        <p:nvPicPr>
          <p:cNvPr id="101386" name="Picture 10">
            <a:extLst>
              <a:ext uri="{FF2B5EF4-FFF2-40B4-BE49-F238E27FC236}">
                <a16:creationId xmlns:a16="http://schemas.microsoft.com/office/drawing/2014/main" xmlns="" id="{2C556E1F-A956-4618-AC64-5C45FFF14E4B}"/>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rot="16200000">
            <a:off x="64294" y="5526882"/>
            <a:ext cx="1295400" cy="1395412"/>
          </a:xfrm>
          <a:prstGeom prst="rect">
            <a:avLst/>
          </a:prstGeom>
          <a:noFill/>
          <a:extLst>
            <a:ext uri="{909E8E84-426E-40DD-AFC4-6F175D3DCCD1}">
              <a14:hiddenFill xmlns:a14="http://schemas.microsoft.com/office/drawing/2010/main" xmlns="">
                <a:solidFill>
                  <a:srgbClr val="FFFFFF"/>
                </a:solidFill>
              </a14:hiddenFill>
            </a:ext>
          </a:extLst>
        </p:spPr>
      </p:pic>
      <p:pic>
        <p:nvPicPr>
          <p:cNvPr id="101387" name="Picture 11">
            <a:extLst>
              <a:ext uri="{FF2B5EF4-FFF2-40B4-BE49-F238E27FC236}">
                <a16:creationId xmlns:a16="http://schemas.microsoft.com/office/drawing/2014/main" xmlns="" id="{CFB8FEFB-4896-496E-BA25-25445C6A2C4E}"/>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rot="5400000">
            <a:off x="8556625" y="-53975"/>
            <a:ext cx="1295400" cy="1397000"/>
          </a:xfrm>
          <a:prstGeom prst="rect">
            <a:avLst/>
          </a:prstGeom>
          <a:noFill/>
          <a:extLst>
            <a:ext uri="{909E8E84-426E-40DD-AFC4-6F175D3DCCD1}">
              <a14:hiddenFill xmlns:a14="http://schemas.microsoft.com/office/drawing/2010/main" xmlns="">
                <a:solidFill>
                  <a:srgbClr val="FFFFFF"/>
                </a:solidFill>
              </a14:hiddenFill>
            </a:ext>
          </a:extLst>
        </p:spPr>
      </p:pic>
      <p:sp>
        <p:nvSpPr>
          <p:cNvPr id="101388" name="AutoShape 12">
            <a:extLst>
              <a:ext uri="{FF2B5EF4-FFF2-40B4-BE49-F238E27FC236}">
                <a16:creationId xmlns:a16="http://schemas.microsoft.com/office/drawing/2014/main" xmlns="" id="{69F664B9-8A44-4533-9463-CEAF231CF7CB}"/>
              </a:ext>
            </a:extLst>
          </p:cNvPr>
          <p:cNvSpPr>
            <a:spLocks noChangeArrowheads="1"/>
          </p:cNvSpPr>
          <p:nvPr/>
        </p:nvSpPr>
        <p:spPr bwMode="auto">
          <a:xfrm>
            <a:off x="685800" y="1905000"/>
            <a:ext cx="8915400" cy="3429000"/>
          </a:xfrm>
          <a:prstGeom prst="horizontalScroll">
            <a:avLst>
              <a:gd name="adj" fmla="val 12500"/>
            </a:avLst>
          </a:prstGeom>
          <a:solidFill>
            <a:srgbClr val="FFFF00"/>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buFontTx/>
              <a:buChar char="-"/>
            </a:pPr>
            <a:r>
              <a:rPr lang="en-US" altLang="en-US" sz="3200" dirty="0">
                <a:solidFill>
                  <a:srgbClr val="CC0000"/>
                </a:solidFill>
              </a:rPr>
              <a:t> </a:t>
            </a:r>
            <a:r>
              <a:rPr lang="en-US" altLang="en-US" sz="3200" b="1" dirty="0" err="1">
                <a:solidFill>
                  <a:srgbClr val="CC0000"/>
                </a:solidFill>
              </a:rPr>
              <a:t>Học</a:t>
            </a:r>
            <a:r>
              <a:rPr lang="en-US" altLang="en-US" sz="3200" b="1" dirty="0">
                <a:solidFill>
                  <a:srgbClr val="CC0000"/>
                </a:solidFill>
              </a:rPr>
              <a:t> </a:t>
            </a:r>
            <a:r>
              <a:rPr lang="en-US" altLang="en-US" sz="3200" b="1" dirty="0" err="1">
                <a:solidFill>
                  <a:srgbClr val="CC0000"/>
                </a:solidFill>
              </a:rPr>
              <a:t>thuộc</a:t>
            </a:r>
            <a:r>
              <a:rPr lang="en-US" altLang="en-US" sz="3200" b="1" dirty="0">
                <a:solidFill>
                  <a:srgbClr val="CC0000"/>
                </a:solidFill>
              </a:rPr>
              <a:t> </a:t>
            </a:r>
            <a:r>
              <a:rPr lang="en-US" altLang="en-US" sz="3200" b="1" dirty="0" err="1">
                <a:solidFill>
                  <a:srgbClr val="CC0000"/>
                </a:solidFill>
              </a:rPr>
              <a:t>bài</a:t>
            </a:r>
            <a:r>
              <a:rPr lang="en-US" altLang="en-US" sz="3200" b="1" dirty="0">
                <a:solidFill>
                  <a:srgbClr val="CC0000"/>
                </a:solidFill>
              </a:rPr>
              <a:t> </a:t>
            </a:r>
            <a:r>
              <a:rPr lang="en-US" altLang="en-US" sz="3200" b="1" dirty="0" err="1">
                <a:solidFill>
                  <a:srgbClr val="CC0000"/>
                </a:solidFill>
              </a:rPr>
              <a:t>thơ</a:t>
            </a:r>
            <a:r>
              <a:rPr lang="en-US" altLang="en-US" sz="3200" b="1" dirty="0">
                <a:solidFill>
                  <a:srgbClr val="CC0000"/>
                </a:solidFill>
              </a:rPr>
              <a:t>.</a:t>
            </a:r>
          </a:p>
          <a:p>
            <a:pPr>
              <a:buFontTx/>
              <a:buChar char="-"/>
            </a:pPr>
            <a:r>
              <a:rPr lang="en-US" altLang="en-US" sz="3200" b="1" dirty="0">
                <a:solidFill>
                  <a:srgbClr val="CC0000"/>
                </a:solidFill>
              </a:rPr>
              <a:t> </a:t>
            </a:r>
            <a:r>
              <a:rPr lang="en-US" altLang="en-US" sz="3200" b="1" dirty="0" err="1">
                <a:solidFill>
                  <a:srgbClr val="CC0000"/>
                </a:solidFill>
              </a:rPr>
              <a:t>Hoàn</a:t>
            </a:r>
            <a:r>
              <a:rPr lang="en-US" altLang="en-US" sz="3200" b="1" dirty="0">
                <a:solidFill>
                  <a:srgbClr val="CC0000"/>
                </a:solidFill>
              </a:rPr>
              <a:t> </a:t>
            </a:r>
            <a:r>
              <a:rPr lang="en-US" altLang="en-US" sz="3200" b="1" dirty="0" err="1">
                <a:solidFill>
                  <a:srgbClr val="CC0000"/>
                </a:solidFill>
              </a:rPr>
              <a:t>thành</a:t>
            </a:r>
            <a:r>
              <a:rPr lang="en-US" altLang="en-US" sz="3200" b="1" dirty="0">
                <a:solidFill>
                  <a:srgbClr val="CC0000"/>
                </a:solidFill>
              </a:rPr>
              <a:t> </a:t>
            </a:r>
            <a:r>
              <a:rPr lang="en-US" altLang="en-US" sz="3200" b="1" dirty="0" err="1">
                <a:solidFill>
                  <a:srgbClr val="CC0000"/>
                </a:solidFill>
              </a:rPr>
              <a:t>bài</a:t>
            </a:r>
            <a:r>
              <a:rPr lang="en-US" altLang="en-US" sz="3200" b="1" dirty="0">
                <a:solidFill>
                  <a:srgbClr val="CC0000"/>
                </a:solidFill>
              </a:rPr>
              <a:t> </a:t>
            </a:r>
            <a:r>
              <a:rPr lang="en-US" altLang="en-US" sz="3200" b="1" dirty="0" err="1">
                <a:solidFill>
                  <a:srgbClr val="CC0000"/>
                </a:solidFill>
              </a:rPr>
              <a:t>tập</a:t>
            </a:r>
            <a:r>
              <a:rPr lang="en-US" altLang="en-US" sz="3200" b="1" dirty="0">
                <a:solidFill>
                  <a:srgbClr val="CC0000"/>
                </a:solidFill>
              </a:rPr>
              <a:t> </a:t>
            </a:r>
            <a:r>
              <a:rPr lang="en-US" altLang="en-US" sz="3200" b="1" dirty="0" err="1">
                <a:solidFill>
                  <a:srgbClr val="CC0000"/>
                </a:solidFill>
              </a:rPr>
              <a:t>trong</a:t>
            </a:r>
            <a:r>
              <a:rPr lang="en-US" altLang="en-US" sz="3200" b="1" dirty="0">
                <a:solidFill>
                  <a:srgbClr val="CC0000"/>
                </a:solidFill>
              </a:rPr>
              <a:t> </a:t>
            </a:r>
            <a:r>
              <a:rPr lang="en-US" altLang="en-US" sz="3200" b="1" dirty="0" err="1">
                <a:solidFill>
                  <a:srgbClr val="CC0000"/>
                </a:solidFill>
              </a:rPr>
              <a:t>phiếu</a:t>
            </a:r>
            <a:r>
              <a:rPr lang="en-US" altLang="en-US" sz="3200" b="1" dirty="0">
                <a:solidFill>
                  <a:srgbClr val="CC0000"/>
                </a:solidFill>
              </a:rPr>
              <a:t> </a:t>
            </a:r>
            <a:r>
              <a:rPr lang="en-US" altLang="en-US" sz="3200" b="1" dirty="0" err="1">
                <a:solidFill>
                  <a:srgbClr val="CC0000"/>
                </a:solidFill>
              </a:rPr>
              <a:t>bài</a:t>
            </a:r>
            <a:r>
              <a:rPr lang="en-US" altLang="en-US" sz="3200" b="1" dirty="0">
                <a:solidFill>
                  <a:srgbClr val="CC0000"/>
                </a:solidFill>
              </a:rPr>
              <a:t> </a:t>
            </a:r>
            <a:r>
              <a:rPr lang="en-US" altLang="en-US" sz="3200" b="1" dirty="0" err="1">
                <a:solidFill>
                  <a:srgbClr val="CC0000"/>
                </a:solidFill>
              </a:rPr>
              <a:t>tập</a:t>
            </a:r>
            <a:r>
              <a:rPr lang="en-US" altLang="en-US" sz="3200" b="1" dirty="0">
                <a:solidFill>
                  <a:srgbClr val="CC0000"/>
                </a:solidFill>
              </a:rPr>
              <a:t>.</a:t>
            </a:r>
          </a:p>
          <a:p>
            <a:pPr>
              <a:buFontTx/>
              <a:buChar char="-"/>
            </a:pPr>
            <a:r>
              <a:rPr lang="en-US" altLang="en-US" sz="3200" b="1" dirty="0">
                <a:solidFill>
                  <a:srgbClr val="CC0000"/>
                </a:solidFill>
              </a:rPr>
              <a:t> </a:t>
            </a:r>
            <a:r>
              <a:rPr lang="en-US" altLang="en-US" sz="3200" b="1" dirty="0" err="1">
                <a:solidFill>
                  <a:srgbClr val="CC0000"/>
                </a:solidFill>
              </a:rPr>
              <a:t>Chuẩn</a:t>
            </a:r>
            <a:r>
              <a:rPr lang="en-US" altLang="en-US" sz="3200" b="1" dirty="0">
                <a:solidFill>
                  <a:srgbClr val="CC0000"/>
                </a:solidFill>
              </a:rPr>
              <a:t> </a:t>
            </a:r>
            <a:r>
              <a:rPr lang="en-US" altLang="en-US" sz="3200" b="1" dirty="0" err="1">
                <a:solidFill>
                  <a:srgbClr val="CC0000"/>
                </a:solidFill>
              </a:rPr>
              <a:t>bị</a:t>
            </a:r>
            <a:r>
              <a:rPr lang="en-US" altLang="en-US" sz="3200" b="1" dirty="0">
                <a:solidFill>
                  <a:srgbClr val="CC0000"/>
                </a:solidFill>
              </a:rPr>
              <a:t> </a:t>
            </a:r>
            <a:r>
              <a:rPr lang="en-US" altLang="en-US" sz="3200" b="1" dirty="0" err="1">
                <a:solidFill>
                  <a:srgbClr val="CC0000"/>
                </a:solidFill>
              </a:rPr>
              <a:t>bài</a:t>
            </a:r>
            <a:r>
              <a:rPr lang="en-US" altLang="en-US" sz="3200" b="1" dirty="0">
                <a:solidFill>
                  <a:srgbClr val="CC0000"/>
                </a:solidFill>
              </a:rPr>
              <a:t>: </a:t>
            </a:r>
            <a:r>
              <a:rPr lang="en-US" altLang="en-US" sz="3200" b="1" i="1" dirty="0" err="1" smtClean="0">
                <a:solidFill>
                  <a:srgbClr val="CC0000"/>
                </a:solidFill>
              </a:rPr>
              <a:t>Câu</a:t>
            </a:r>
            <a:r>
              <a:rPr lang="en-US" altLang="en-US" sz="3200" b="1" i="1" dirty="0" smtClean="0">
                <a:solidFill>
                  <a:srgbClr val="CC0000"/>
                </a:solidFill>
              </a:rPr>
              <a:t> </a:t>
            </a:r>
            <a:r>
              <a:rPr lang="en-US" altLang="en-US" sz="3200" b="1" i="1" dirty="0" err="1" smtClean="0">
                <a:solidFill>
                  <a:srgbClr val="CC0000"/>
                </a:solidFill>
              </a:rPr>
              <a:t>nghi</a:t>
            </a:r>
            <a:r>
              <a:rPr lang="en-US" altLang="en-US" sz="3200" b="1" i="1" dirty="0" smtClean="0">
                <a:solidFill>
                  <a:srgbClr val="CC0000"/>
                </a:solidFill>
              </a:rPr>
              <a:t> </a:t>
            </a:r>
            <a:r>
              <a:rPr lang="en-US" altLang="en-US" sz="3200" b="1" i="1" dirty="0" err="1" smtClean="0">
                <a:solidFill>
                  <a:srgbClr val="CC0000"/>
                </a:solidFill>
              </a:rPr>
              <a:t>vấn</a:t>
            </a:r>
            <a:r>
              <a:rPr lang="en-US" altLang="en-US" sz="3200" b="1" i="1" dirty="0" smtClean="0">
                <a:solidFill>
                  <a:srgbClr val="CC0000"/>
                </a:solidFill>
              </a:rPr>
              <a:t> </a:t>
            </a:r>
            <a:r>
              <a:rPr lang="en-US" altLang="en-US" sz="3200" b="1" i="1" dirty="0" smtClean="0">
                <a:solidFill>
                  <a:srgbClr val="CC0000"/>
                </a:solidFill>
              </a:rPr>
              <a:t>.</a:t>
            </a:r>
            <a:endParaRPr lang="en-US" altLang="en-US" sz="3200" b="1" i="1" dirty="0">
              <a:solidFill>
                <a:srgbClr val="CC0000"/>
              </a:solidFill>
            </a:endParaRP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01388"/>
                                        </p:tgtEl>
                                        <p:attrNameLst>
                                          <p:attrName>style.visibility</p:attrName>
                                        </p:attrNameLst>
                                      </p:cBhvr>
                                      <p:to>
                                        <p:strVal val="visible"/>
                                      </p:to>
                                    </p:set>
                                    <p:anim calcmode="lin" valueType="num">
                                      <p:cBhvr>
                                        <p:cTn id="7" dur="500" fill="hold"/>
                                        <p:tgtEl>
                                          <p:spTgt spid="101388"/>
                                        </p:tgtEl>
                                        <p:attrNameLst>
                                          <p:attrName>ppt_w</p:attrName>
                                        </p:attrNameLst>
                                      </p:cBhvr>
                                      <p:tavLst>
                                        <p:tav tm="0">
                                          <p:val>
                                            <p:fltVal val="0"/>
                                          </p:val>
                                        </p:tav>
                                        <p:tav tm="100000">
                                          <p:val>
                                            <p:strVal val="#ppt_w"/>
                                          </p:val>
                                        </p:tav>
                                      </p:tavLst>
                                    </p:anim>
                                    <p:anim calcmode="lin" valueType="num">
                                      <p:cBhvr>
                                        <p:cTn id="8" dur="500" fill="hold"/>
                                        <p:tgtEl>
                                          <p:spTgt spid="101388"/>
                                        </p:tgtEl>
                                        <p:attrNameLst>
                                          <p:attrName>ppt_h</p:attrName>
                                        </p:attrNameLst>
                                      </p:cBhvr>
                                      <p:tavLst>
                                        <p:tav tm="0">
                                          <p:val>
                                            <p:fltVal val="0"/>
                                          </p:val>
                                        </p:tav>
                                        <p:tav tm="100000">
                                          <p:val>
                                            <p:strVal val="#ppt_h"/>
                                          </p:val>
                                        </p:tav>
                                      </p:tavLst>
                                    </p:anim>
                                    <p:animEffect transition="in" filter="fade">
                                      <p:cBhvr>
                                        <p:cTn id="9" dur="500"/>
                                        <p:tgtEl>
                                          <p:spTgt spid="101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8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a:extLst>
              <a:ext uri="{FF2B5EF4-FFF2-40B4-BE49-F238E27FC236}">
                <a16:creationId xmlns:a16="http://schemas.microsoft.com/office/drawing/2014/main" xmlns="" id="{306822E0-92D7-4DB0-B4A0-3BB5659600FC}"/>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23813"/>
            <a:ext cx="9882188" cy="6834187"/>
          </a:xfrm>
          <a:prstGeom prst="rect">
            <a:avLst/>
          </a:prstGeom>
          <a:noFill/>
          <a:extLst>
            <a:ext uri="{909E8E84-426E-40DD-AFC4-6F175D3DCCD1}">
              <a14:hiddenFill xmlns:a14="http://schemas.microsoft.com/office/drawing/2010/main" xmlns="">
                <a:solidFill>
                  <a:srgbClr val="FFFFFF"/>
                </a:solidFill>
              </a14:hiddenFill>
            </a:ext>
          </a:extLst>
        </p:spPr>
      </p:pic>
      <p:sp>
        <p:nvSpPr>
          <p:cNvPr id="102403" name="WordArt 3">
            <a:extLst>
              <a:ext uri="{FF2B5EF4-FFF2-40B4-BE49-F238E27FC236}">
                <a16:creationId xmlns:a16="http://schemas.microsoft.com/office/drawing/2014/main" xmlns="" id="{0BDBE0BB-F062-466D-ABDB-12E87E6E3A9E}"/>
              </a:ext>
            </a:extLst>
          </p:cNvPr>
          <p:cNvSpPr>
            <a:spLocks noChangeArrowheads="1" noChangeShapeType="1" noTextEdit="1"/>
          </p:cNvSpPr>
          <p:nvPr/>
        </p:nvSpPr>
        <p:spPr bwMode="auto">
          <a:xfrm>
            <a:off x="2063750" y="1295400"/>
            <a:ext cx="6686550" cy="3733800"/>
          </a:xfrm>
          <a:prstGeom prst="rect">
            <a:avLst/>
          </a:prstGeom>
          <a:extLst>
            <a:ext uri="{AF507438-7753-43E0-B8FC-AC1667EBCBE1}">
              <a14:hiddenEffects xmlns:a14="http://schemas.microsoft.com/office/drawing/2010/main" xmlns="">
                <a:effectLst/>
              </a14:hiddenEffects>
            </a:ext>
          </a:extLst>
        </p:spPr>
        <p:txBody>
          <a:bodyPr wrap="none" fromWordArt="1">
            <a:prstTxWarp prst="textCanUp">
              <a:avLst>
                <a:gd name="adj" fmla="val 85713"/>
              </a:avLst>
            </a:prstTxWarp>
          </a:bodyPr>
          <a:lstStyle/>
          <a:p>
            <a:pPr algn="ctr"/>
            <a:r>
              <a:rPr lang="en-US" sz="3600" kern="10" spc="-360">
                <a:ln w="12700">
                  <a:solidFill>
                    <a:srgbClr val="CCFFCC"/>
                  </a:solidFill>
                  <a:round/>
                  <a:headEnd/>
                  <a:tailEnd/>
                </a:ln>
                <a:solidFill>
                  <a:srgbClr val="3366FF"/>
                </a:solidFill>
                <a:latin typeface=".VnBlackH"/>
              </a:rPr>
              <a:t>chóc c¸c em häc tèt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nodeType="afterEffect">
                                  <p:stCondLst>
                                    <p:cond delay="0"/>
                                  </p:stCondLst>
                                  <p:childTnLst>
                                    <p:set>
                                      <p:cBhvr>
                                        <p:cTn id="6" dur="1" fill="hold">
                                          <p:stCondLst>
                                            <p:cond delay="0"/>
                                          </p:stCondLst>
                                        </p:cTn>
                                        <p:tgtEl>
                                          <p:spTgt spid="102403"/>
                                        </p:tgtEl>
                                        <p:attrNameLst>
                                          <p:attrName>style.visibility</p:attrName>
                                        </p:attrNameLst>
                                      </p:cBhvr>
                                      <p:to>
                                        <p:strVal val="visible"/>
                                      </p:to>
                                    </p:set>
                                    <p:anim calcmode="lin" valueType="num">
                                      <p:cBhvr>
                                        <p:cTn id="7" dur="1000" fill="hold"/>
                                        <p:tgtEl>
                                          <p:spTgt spid="102403"/>
                                        </p:tgtEl>
                                        <p:attrNameLst>
                                          <p:attrName>ppt_w</p:attrName>
                                        </p:attrNameLst>
                                      </p:cBhvr>
                                      <p:tavLst>
                                        <p:tav tm="0">
                                          <p:val>
                                            <p:fltVal val="0"/>
                                          </p:val>
                                        </p:tav>
                                        <p:tav tm="100000">
                                          <p:val>
                                            <p:strVal val="#ppt_w"/>
                                          </p:val>
                                        </p:tav>
                                      </p:tavLst>
                                    </p:anim>
                                    <p:anim calcmode="lin" valueType="num">
                                      <p:cBhvr>
                                        <p:cTn id="8" dur="1000" fill="hold"/>
                                        <p:tgtEl>
                                          <p:spTgt spid="102403"/>
                                        </p:tgtEl>
                                        <p:attrNameLst>
                                          <p:attrName>ppt_h</p:attrName>
                                        </p:attrNameLst>
                                      </p:cBhvr>
                                      <p:tavLst>
                                        <p:tav tm="0">
                                          <p:val>
                                            <p:fltVal val="0"/>
                                          </p:val>
                                        </p:tav>
                                        <p:tav tm="100000">
                                          <p:val>
                                            <p:strVal val="#ppt_h"/>
                                          </p:val>
                                        </p:tav>
                                      </p:tavLst>
                                    </p:anim>
                                    <p:anim calcmode="lin" valueType="num">
                                      <p:cBhvr>
                                        <p:cTn id="9" dur="1000" fill="hold"/>
                                        <p:tgtEl>
                                          <p:spTgt spid="10240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240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clap.wav"/>
                                        </p:tgtEl>
                                      </p:cMediaNode>
                                    </p:audio>
                                  </p:subTnLst>
                                </p:cTn>
                              </p:par>
                            </p:childTnLst>
                          </p:cTn>
                        </p:par>
                        <p:par>
                          <p:cTn id="11" fill="hold" nodeType="afterGroup">
                            <p:stCondLst>
                              <p:cond delay="1000"/>
                            </p:stCondLst>
                            <p:childTnLst>
                              <p:par>
                                <p:cTn id="12" presetID="23" presetClass="emph" presetSubtype="0" fill="hold" nodeType="afterEffect">
                                  <p:stCondLst>
                                    <p:cond delay="0"/>
                                  </p:stCondLst>
                                  <p:childTnLst>
                                    <p:animClr clrSpc="hsl" dir="cw">
                                      <p:cBhvr override="childStyle">
                                        <p:cTn id="13" dur="500" fill="hold"/>
                                        <p:tgtEl>
                                          <p:spTgt spid="102402"/>
                                        </p:tgtEl>
                                        <p:attrNameLst>
                                          <p:attrName>style.color</p:attrName>
                                        </p:attrNameLst>
                                      </p:cBhvr>
                                      <p:by>
                                        <p:hsl h="10842353" s="0" l="0"/>
                                      </p:by>
                                    </p:animClr>
                                    <p:animClr clrSpc="hsl" dir="cw">
                                      <p:cBhvr>
                                        <p:cTn id="14" dur="500" fill="hold"/>
                                        <p:tgtEl>
                                          <p:spTgt spid="102402"/>
                                        </p:tgtEl>
                                        <p:attrNameLst>
                                          <p:attrName>fillcolor</p:attrName>
                                        </p:attrNameLst>
                                      </p:cBhvr>
                                      <p:by>
                                        <p:hsl h="10842353" s="0" l="0"/>
                                      </p:by>
                                    </p:animClr>
                                    <p:animClr clrSpc="hsl" dir="cw">
                                      <p:cBhvr>
                                        <p:cTn id="15" dur="500" fill="hold"/>
                                        <p:tgtEl>
                                          <p:spTgt spid="102402"/>
                                        </p:tgtEl>
                                        <p:attrNameLst>
                                          <p:attrName>stroke.color</p:attrName>
                                        </p:attrNameLst>
                                      </p:cBhvr>
                                      <p:by>
                                        <p:hsl h="10842353" s="0" l="0"/>
                                      </p:by>
                                    </p:animClr>
                                    <p:set>
                                      <p:cBhvr>
                                        <p:cTn id="16" dur="500" fill="hold"/>
                                        <p:tgtEl>
                                          <p:spTgt spid="102402"/>
                                        </p:tgtEl>
                                        <p:attrNameLst>
                                          <p:attrName>fill.type</p:attrName>
                                        </p:attrNameLst>
                                      </p:cBhvr>
                                      <p:to>
                                        <p:strVal val="solid"/>
                                      </p:to>
                                    </p:set>
                                  </p:childTnLst>
                                </p:cTn>
                              </p:par>
                            </p:childTnLst>
                          </p:cTn>
                        </p:par>
                        <p:par>
                          <p:cTn id="17" fill="hold" nodeType="afterGroup">
                            <p:stCondLst>
                              <p:cond delay="1500"/>
                            </p:stCondLst>
                            <p:childTnLst>
                              <p:par>
                                <p:cTn id="18" presetID="30" presetClass="emph" presetSubtype="0" fill="hold" nodeType="afterEffect">
                                  <p:stCondLst>
                                    <p:cond delay="0"/>
                                  </p:stCondLst>
                                  <p:childTnLst>
                                    <p:animClr clrSpc="hsl" dir="cw">
                                      <p:cBhvr override="childStyle">
                                        <p:cTn id="19" dur="500" fill="hold"/>
                                        <p:tgtEl>
                                          <p:spTgt spid="102402"/>
                                        </p:tgtEl>
                                        <p:attrNameLst>
                                          <p:attrName>style.color</p:attrName>
                                        </p:attrNameLst>
                                      </p:cBhvr>
                                      <p:by>
                                        <p:hsl h="0" s="12549" l="25098"/>
                                      </p:by>
                                    </p:animClr>
                                    <p:animClr clrSpc="hsl" dir="cw">
                                      <p:cBhvr>
                                        <p:cTn id="20" dur="500" fill="hold"/>
                                        <p:tgtEl>
                                          <p:spTgt spid="102402"/>
                                        </p:tgtEl>
                                        <p:attrNameLst>
                                          <p:attrName>fillcolor</p:attrName>
                                        </p:attrNameLst>
                                      </p:cBhvr>
                                      <p:by>
                                        <p:hsl h="0" s="12549" l="25098"/>
                                      </p:by>
                                    </p:animClr>
                                    <p:animClr clrSpc="hsl" dir="cw">
                                      <p:cBhvr>
                                        <p:cTn id="21" dur="500" fill="hold"/>
                                        <p:tgtEl>
                                          <p:spTgt spid="102402"/>
                                        </p:tgtEl>
                                        <p:attrNameLst>
                                          <p:attrName>stroke.color</p:attrName>
                                        </p:attrNameLst>
                                      </p:cBhvr>
                                      <p:by>
                                        <p:hsl h="0" s="12549" l="25098"/>
                                      </p:by>
                                    </p:animClr>
                                    <p:set>
                                      <p:cBhvr>
                                        <p:cTn id="22" dur="500" fill="hold"/>
                                        <p:tgtEl>
                                          <p:spTgt spid="10240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g_hanvan"/>
          <p:cNvPicPr>
            <a:picLocks noChangeAspect="1" noChangeArrowheads="1"/>
          </p:cNvPicPr>
          <p:nvPr/>
        </p:nvPicPr>
        <p:blipFill>
          <a:blip r:embed="rId2"/>
          <a:srcRect/>
          <a:stretch>
            <a:fillRect/>
          </a:stretch>
        </p:blipFill>
        <p:spPr bwMode="auto">
          <a:xfrm>
            <a:off x="0" y="0"/>
            <a:ext cx="10153650" cy="6858000"/>
          </a:xfrm>
          <a:prstGeom prst="rect">
            <a:avLst/>
          </a:prstGeom>
          <a:noFill/>
          <a:ln w="9525">
            <a:noFill/>
            <a:miter lim="800000"/>
            <a:headEnd/>
            <a:tailEnd/>
          </a:ln>
        </p:spPr>
      </p:pic>
      <p:sp>
        <p:nvSpPr>
          <p:cNvPr id="2" name="Title 1"/>
          <p:cNvSpPr>
            <a:spLocks noGrp="1"/>
          </p:cNvSpPr>
          <p:nvPr>
            <p:ph type="title"/>
          </p:nvPr>
        </p:nvSpPr>
        <p:spPr>
          <a:xfrm>
            <a:off x="0" y="0"/>
            <a:ext cx="9575800" cy="1066800"/>
          </a:xfrm>
        </p:spPr>
        <p:txBody>
          <a:bodyPr/>
          <a:lstStyle/>
          <a:p>
            <a:r>
              <a:rPr lang="en-US" sz="2800" b="1" i="1" u="sng" dirty="0" err="1" smtClean="0">
                <a:solidFill>
                  <a:srgbClr val="A50021"/>
                </a:solidFill>
                <a:latin typeface="Times New Roman" pitchFamily="18" charset="0"/>
                <a:cs typeface="Times New Roman" pitchFamily="18" charset="0"/>
              </a:rPr>
              <a:t>Tiết</a:t>
            </a:r>
            <a:r>
              <a:rPr lang="en-US" sz="2800" b="1" i="1" u="sng" dirty="0" smtClean="0">
                <a:solidFill>
                  <a:srgbClr val="A50021"/>
                </a:solidFill>
                <a:latin typeface="Times New Roman" pitchFamily="18" charset="0"/>
                <a:cs typeface="Times New Roman" pitchFamily="18" charset="0"/>
              </a:rPr>
              <a:t> </a:t>
            </a:r>
            <a:r>
              <a:rPr lang="en-US" sz="2800" b="1" i="1" u="sng" dirty="0" smtClean="0">
                <a:solidFill>
                  <a:srgbClr val="A50021"/>
                </a:solidFill>
                <a:latin typeface="Times New Roman" pitchFamily="18" charset="0"/>
                <a:cs typeface="Times New Roman" pitchFamily="18" charset="0"/>
              </a:rPr>
              <a:t>76,77</a:t>
            </a:r>
            <a:r>
              <a:rPr lang="en-US" sz="2800" b="1" i="1" u="sng" dirty="0" smtClean="0">
                <a:solidFill>
                  <a:srgbClr val="A50021"/>
                </a:solidFill>
                <a:latin typeface="Times New Roman" pitchFamily="18" charset="0"/>
                <a:cs typeface="Times New Roman" pitchFamily="18" charset="0"/>
              </a:rPr>
              <a:t>: </a:t>
            </a:r>
            <a:r>
              <a:rPr lang="en-US" sz="2800" b="1" i="1" dirty="0" smtClean="0">
                <a:solidFill>
                  <a:srgbClr val="A50021"/>
                </a:solidFill>
                <a:latin typeface="Times New Roman" pitchFamily="18" charset="0"/>
                <a:cs typeface="Times New Roman" pitchFamily="18" charset="0"/>
              </a:rPr>
              <a:t>                </a:t>
            </a:r>
            <a:r>
              <a:rPr lang="it-IT" sz="2400" b="1" dirty="0" smtClean="0">
                <a:solidFill>
                  <a:srgbClr val="A50021"/>
                </a:solidFill>
                <a:latin typeface="Times New Roman" pitchFamily="18" charset="0"/>
                <a:cs typeface="Times New Roman" pitchFamily="18" charset="0"/>
              </a:rPr>
              <a:t>ÔNG </a:t>
            </a:r>
            <a:r>
              <a:rPr lang="it-IT" sz="2400" b="1" dirty="0" smtClean="0">
                <a:solidFill>
                  <a:srgbClr val="A50021"/>
                </a:solidFill>
                <a:latin typeface="Times New Roman" pitchFamily="18" charset="0"/>
                <a:cs typeface="Times New Roman" pitchFamily="18" charset="0"/>
              </a:rPr>
              <a:t>ĐỒ</a:t>
            </a:r>
            <a:r>
              <a:rPr lang="en-US" sz="2000" dirty="0" smtClean="0">
                <a:solidFill>
                  <a:srgbClr val="A50021"/>
                </a:solidFill>
                <a:latin typeface="Times New Roman" pitchFamily="18" charset="0"/>
                <a:cs typeface="Times New Roman" pitchFamily="18" charset="0"/>
              </a:rPr>
              <a:t/>
            </a:r>
            <a:br>
              <a:rPr lang="en-US" sz="2000" dirty="0" smtClean="0">
                <a:solidFill>
                  <a:srgbClr val="A50021"/>
                </a:solidFill>
                <a:latin typeface="Times New Roman" pitchFamily="18" charset="0"/>
                <a:cs typeface="Times New Roman" pitchFamily="18" charset="0"/>
              </a:rPr>
            </a:br>
            <a:r>
              <a:rPr lang="it-IT" sz="2000" b="1" dirty="0" smtClean="0">
                <a:solidFill>
                  <a:srgbClr val="A50021"/>
                </a:solidFill>
                <a:latin typeface="Times New Roman" pitchFamily="18" charset="0"/>
                <a:cs typeface="Times New Roman" pitchFamily="18" charset="0"/>
              </a:rPr>
              <a:t>                                                              </a:t>
            </a:r>
            <a:r>
              <a:rPr lang="it-IT" sz="2000" b="1" i="1" dirty="0" smtClean="0">
                <a:solidFill>
                  <a:srgbClr val="A50021"/>
                </a:solidFill>
                <a:latin typeface="Times New Roman" pitchFamily="18" charset="0"/>
                <a:cs typeface="Times New Roman" pitchFamily="18" charset="0"/>
              </a:rPr>
              <a:t>(Vũ Đình Liên)</a:t>
            </a:r>
            <a:r>
              <a:rPr lang="en-US" sz="2000" dirty="0" smtClean="0">
                <a:solidFill>
                  <a:srgbClr val="A50021"/>
                </a:solidFill>
                <a:latin typeface="Times New Roman" pitchFamily="18" charset="0"/>
                <a:cs typeface="Times New Roman" pitchFamily="18" charset="0"/>
              </a:rPr>
              <a:t/>
            </a:r>
            <a:br>
              <a:rPr lang="en-US" sz="2000" dirty="0" smtClean="0">
                <a:solidFill>
                  <a:srgbClr val="A50021"/>
                </a:solidFill>
                <a:latin typeface="Times New Roman" pitchFamily="18" charset="0"/>
                <a:cs typeface="Times New Roman" pitchFamily="18" charset="0"/>
              </a:rPr>
            </a:br>
            <a:endParaRPr lang="en-US" sz="2000" dirty="0">
              <a:solidFill>
                <a:srgbClr val="A50021"/>
              </a:solidFill>
              <a:latin typeface="Times New Roman" pitchFamily="18" charset="0"/>
              <a:cs typeface="Times New Roman" pitchFamily="18" charset="0"/>
            </a:endParaRPr>
          </a:p>
        </p:txBody>
      </p:sp>
      <p:sp>
        <p:nvSpPr>
          <p:cNvPr id="4" name="Rectangle 3"/>
          <p:cNvSpPr/>
          <p:nvPr/>
        </p:nvSpPr>
        <p:spPr>
          <a:xfrm>
            <a:off x="18850" y="457201"/>
            <a:ext cx="4128053" cy="461665"/>
          </a:xfrm>
          <a:prstGeom prst="rect">
            <a:avLst/>
          </a:prstGeom>
        </p:spPr>
        <p:txBody>
          <a:bodyPr wrap="square">
            <a:spAutoFit/>
          </a:bodyPr>
          <a:lstStyle/>
          <a:p>
            <a:r>
              <a:rPr lang="en-US" sz="2400" b="1" u="sng" dirty="0">
                <a:solidFill>
                  <a:srgbClr val="FF0000"/>
                </a:solidFill>
                <a:latin typeface="Times New Roman" pitchFamily="18" charset="0"/>
                <a:cs typeface="Times New Roman" pitchFamily="18" charset="0"/>
              </a:rPr>
              <a:t>I. </a:t>
            </a:r>
            <a:r>
              <a:rPr lang="en-US" b="1" u="sng" dirty="0" smtClean="0">
                <a:solidFill>
                  <a:srgbClr val="FF0000"/>
                </a:solidFill>
                <a:latin typeface="Times New Roman" pitchFamily="18" charset="0"/>
                <a:cs typeface="Times New Roman" pitchFamily="18" charset="0"/>
              </a:rPr>
              <a:t>ĐỌC-</a:t>
            </a:r>
            <a:r>
              <a:rPr lang="en-US" sz="2400" b="1" u="sng" dirty="0" smtClean="0">
                <a:solidFill>
                  <a:srgbClr val="FF0000"/>
                </a:solidFill>
                <a:latin typeface="Times New Roman" pitchFamily="18" charset="0"/>
                <a:cs typeface="Times New Roman" pitchFamily="18" charset="0"/>
              </a:rPr>
              <a:t>TÌM </a:t>
            </a:r>
            <a:r>
              <a:rPr lang="en-US" sz="2400" b="1" u="sng" dirty="0" smtClean="0">
                <a:solidFill>
                  <a:srgbClr val="FF0000"/>
                </a:solidFill>
                <a:latin typeface="Times New Roman" pitchFamily="18" charset="0"/>
                <a:cs typeface="Times New Roman" pitchFamily="18" charset="0"/>
              </a:rPr>
              <a:t>HIỂU CHUNG:</a:t>
            </a:r>
            <a:r>
              <a:rPr lang="en-US" sz="2400" b="1" dirty="0" smtClean="0">
                <a:solidFill>
                  <a:srgbClr val="FF0000"/>
                </a:solidFill>
                <a:latin typeface="Times New Roman" pitchFamily="18" charset="0"/>
                <a:cs typeface="Times New Roman" pitchFamily="18" charset="0"/>
              </a:rPr>
              <a:t> </a:t>
            </a:r>
            <a:endParaRPr lang="en-US" sz="2400" b="1" dirty="0">
              <a:solidFill>
                <a:srgbClr val="FF0000"/>
              </a:solidFill>
              <a:latin typeface="Times New Roman" pitchFamily="18" charset="0"/>
              <a:cs typeface="Times New Roman" pitchFamily="18" charset="0"/>
            </a:endParaRPr>
          </a:p>
        </p:txBody>
      </p:sp>
      <p:sp>
        <p:nvSpPr>
          <p:cNvPr id="6" name="TextBox 5"/>
          <p:cNvSpPr txBox="1"/>
          <p:nvPr/>
        </p:nvSpPr>
        <p:spPr>
          <a:xfrm>
            <a:off x="0" y="838200"/>
            <a:ext cx="1898650" cy="400110"/>
          </a:xfrm>
          <a:prstGeom prst="rect">
            <a:avLst/>
          </a:prstGeom>
          <a:noFill/>
        </p:spPr>
        <p:txBody>
          <a:bodyPr wrap="square" rtlCol="0">
            <a:spAutoFit/>
          </a:bodyPr>
          <a:lstStyle/>
          <a:p>
            <a:r>
              <a:rPr lang="en-US" sz="2000" b="1" u="sng" dirty="0" err="1" smtClean="0">
                <a:solidFill>
                  <a:srgbClr val="002060"/>
                </a:solidFill>
                <a:latin typeface="Times New Roman" pitchFamily="18" charset="0"/>
                <a:cs typeface="Times New Roman" pitchFamily="18" charset="0"/>
              </a:rPr>
              <a:t>1.Tác</a:t>
            </a:r>
            <a:r>
              <a:rPr lang="en-US" sz="2000" b="1" u="sng" dirty="0" smtClean="0">
                <a:solidFill>
                  <a:srgbClr val="002060"/>
                </a:solidFill>
                <a:latin typeface="Times New Roman" pitchFamily="18" charset="0"/>
                <a:cs typeface="Times New Roman" pitchFamily="18" charset="0"/>
              </a:rPr>
              <a:t> </a:t>
            </a:r>
            <a:r>
              <a:rPr lang="en-US" sz="2000" b="1" u="sng" dirty="0" err="1" smtClean="0">
                <a:solidFill>
                  <a:srgbClr val="002060"/>
                </a:solidFill>
                <a:latin typeface="Times New Roman" pitchFamily="18" charset="0"/>
                <a:cs typeface="Times New Roman" pitchFamily="18" charset="0"/>
              </a:rPr>
              <a:t>giả</a:t>
            </a:r>
            <a:endParaRPr lang="en-US" sz="2000" b="1" u="sng" dirty="0">
              <a:solidFill>
                <a:srgbClr val="002060"/>
              </a:solidFill>
              <a:latin typeface="Times New Roman" pitchFamily="18" charset="0"/>
              <a:cs typeface="Times New Roman" pitchFamily="18" charset="0"/>
            </a:endParaRPr>
          </a:p>
        </p:txBody>
      </p:sp>
      <p:cxnSp>
        <p:nvCxnSpPr>
          <p:cNvPr id="10" name="Straight Connector 9"/>
          <p:cNvCxnSpPr/>
          <p:nvPr/>
        </p:nvCxnSpPr>
        <p:spPr bwMode="auto">
          <a:xfrm rot="5400000">
            <a:off x="2018870" y="3847670"/>
            <a:ext cx="5867400" cy="860"/>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12" name="Cloud Callout 11"/>
          <p:cNvSpPr/>
          <p:nvPr/>
        </p:nvSpPr>
        <p:spPr bwMode="auto">
          <a:xfrm>
            <a:off x="5283200" y="2286000"/>
            <a:ext cx="4622800" cy="1827193"/>
          </a:xfrm>
          <a:prstGeom prst="cloudCallout">
            <a:avLst>
              <a:gd name="adj1" fmla="val 50046"/>
              <a:gd name="adj2" fmla="val 62500"/>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spAutoFit/>
          </a:bodyPr>
          <a:lstStyle/>
          <a:p>
            <a:pPr algn="ctr" fontAlgn="base">
              <a:spcBef>
                <a:spcPct val="0"/>
              </a:spcBef>
              <a:spcAft>
                <a:spcPct val="0"/>
              </a:spcAft>
            </a:pPr>
            <a:r>
              <a:rPr lang="en-US" b="1" dirty="0" err="1" smtClean="0"/>
              <a:t>Về</a:t>
            </a:r>
            <a:r>
              <a:rPr lang="en-US" b="1" dirty="0" smtClean="0"/>
              <a:t> </a:t>
            </a:r>
            <a:r>
              <a:rPr lang="en-US" b="1" dirty="0" err="1"/>
              <a:t>tác</a:t>
            </a:r>
            <a:r>
              <a:rPr lang="en-US" b="1" dirty="0"/>
              <a:t> </a:t>
            </a:r>
            <a:r>
              <a:rPr lang="en-US" b="1" dirty="0" err="1"/>
              <a:t>giả</a:t>
            </a:r>
            <a:r>
              <a:rPr lang="en-US" b="1" dirty="0"/>
              <a:t> </a:t>
            </a:r>
            <a:r>
              <a:rPr lang="en-US" b="1" dirty="0" err="1"/>
              <a:t>Vũ</a:t>
            </a:r>
            <a:r>
              <a:rPr lang="en-US" b="1" dirty="0"/>
              <a:t> </a:t>
            </a:r>
            <a:r>
              <a:rPr lang="en-US" b="1" dirty="0" err="1"/>
              <a:t>Đình</a:t>
            </a:r>
            <a:r>
              <a:rPr lang="en-US" b="1" dirty="0"/>
              <a:t> </a:t>
            </a:r>
            <a:r>
              <a:rPr lang="en-US" b="1" dirty="0" err="1"/>
              <a:t>Liên</a:t>
            </a:r>
            <a:r>
              <a:rPr lang="en-US" b="1" dirty="0"/>
              <a:t> </a:t>
            </a:r>
            <a:r>
              <a:rPr lang="en-US" b="1" dirty="0" err="1"/>
              <a:t>em</a:t>
            </a:r>
            <a:r>
              <a:rPr lang="en-US" b="1" dirty="0"/>
              <a:t> </a:t>
            </a:r>
            <a:r>
              <a:rPr lang="en-US" b="1" dirty="0" err="1"/>
              <a:t>cần</a:t>
            </a:r>
            <a:r>
              <a:rPr lang="en-US" b="1" dirty="0"/>
              <a:t> </a:t>
            </a:r>
            <a:r>
              <a:rPr lang="en-US" b="1" dirty="0" err="1"/>
              <a:t>nhớ</a:t>
            </a:r>
            <a:r>
              <a:rPr lang="en-US" b="1" dirty="0"/>
              <a:t> </a:t>
            </a:r>
            <a:r>
              <a:rPr lang="en-US" b="1" dirty="0" err="1"/>
              <a:t>những</a:t>
            </a:r>
            <a:r>
              <a:rPr lang="en-US" b="1" dirty="0"/>
              <a:t> </a:t>
            </a:r>
            <a:r>
              <a:rPr lang="en-US" b="1" dirty="0" err="1"/>
              <a:t>gì</a:t>
            </a:r>
            <a:r>
              <a:rPr lang="en-US" b="1" dirty="0"/>
              <a:t>?</a:t>
            </a:r>
            <a:endParaRPr kumimoji="0" lang="en-US" sz="1800" b="0" i="0" u="none" strike="noStrike" cap="none" normalizeH="0" baseline="0" dirty="0" smtClean="0">
              <a:ln>
                <a:noFill/>
              </a:ln>
              <a:solidFill>
                <a:schemeClr val="tx1"/>
              </a:solidFill>
              <a:effectLst/>
              <a:latin typeface="Tahoma" pitchFamily="34" charset="0"/>
              <a:cs typeface="Arial" charset="0"/>
            </a:endParaRPr>
          </a:p>
        </p:txBody>
      </p:sp>
      <p:sp>
        <p:nvSpPr>
          <p:cNvPr id="13" name="TextBox 12"/>
          <p:cNvSpPr txBox="1"/>
          <p:nvPr/>
        </p:nvSpPr>
        <p:spPr>
          <a:xfrm>
            <a:off x="0" y="1219200"/>
            <a:ext cx="4953000" cy="2708434"/>
          </a:xfrm>
          <a:prstGeom prst="rect">
            <a:avLst/>
          </a:prstGeom>
          <a:noFill/>
        </p:spPr>
        <p:txBody>
          <a:bodyPr wrap="square" rtlCol="0">
            <a:spAutoFit/>
          </a:bodyPr>
          <a:lstStyle/>
          <a:p>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Vũ</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Đình</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Liên</a:t>
            </a:r>
            <a:r>
              <a:rPr lang="en-US" sz="2200" dirty="0">
                <a:solidFill>
                  <a:srgbClr val="002060"/>
                </a:solidFill>
                <a:latin typeface="Times New Roman" pitchFamily="18" charset="0"/>
                <a:cs typeface="Times New Roman" pitchFamily="18" charset="0"/>
              </a:rPr>
              <a:t>(1913-1996), </a:t>
            </a:r>
            <a:r>
              <a:rPr lang="en-US" sz="2200" dirty="0" err="1">
                <a:solidFill>
                  <a:srgbClr val="002060"/>
                </a:solidFill>
                <a:latin typeface="Times New Roman" pitchFamily="18" charset="0"/>
                <a:cs typeface="Times New Roman" pitchFamily="18" charset="0"/>
              </a:rPr>
              <a:t>quê</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Hải</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Dương</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sống</a:t>
            </a:r>
            <a:r>
              <a:rPr lang="en-US" sz="2200" dirty="0">
                <a:solidFill>
                  <a:srgbClr val="002060"/>
                </a:solidFill>
                <a:latin typeface="Times New Roman" pitchFamily="18" charset="0"/>
                <a:cs typeface="Times New Roman" pitchFamily="18" charset="0"/>
              </a:rPr>
              <a:t> ở </a:t>
            </a:r>
            <a:r>
              <a:rPr lang="en-US" sz="2200" dirty="0" err="1">
                <a:solidFill>
                  <a:srgbClr val="002060"/>
                </a:solidFill>
                <a:latin typeface="Times New Roman" pitchFamily="18" charset="0"/>
                <a:cs typeface="Times New Roman" pitchFamily="18" charset="0"/>
              </a:rPr>
              <a:t>Hà</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Nội</a:t>
            </a:r>
            <a:r>
              <a:rPr lang="en-US" sz="2200" dirty="0">
                <a:solidFill>
                  <a:srgbClr val="002060"/>
                </a:solidFill>
                <a:latin typeface="Times New Roman" pitchFamily="18" charset="0"/>
                <a:cs typeface="Times New Roman" pitchFamily="18" charset="0"/>
              </a:rPr>
              <a:t>.</a:t>
            </a:r>
          </a:p>
          <a:p>
            <a:r>
              <a:rPr lang="en-US" altLang="en-US" sz="2000" dirty="0" smtClean="0">
                <a:solidFill>
                  <a:srgbClr val="0000CC"/>
                </a:solidFill>
                <a:latin typeface="Times New Roman" panose="02020603050405020304" pitchFamily="18" charset="0"/>
              </a:rPr>
              <a:t>- </a:t>
            </a:r>
            <a:r>
              <a:rPr lang="en-US" altLang="en-US" sz="2000" dirty="0" err="1" smtClean="0">
                <a:solidFill>
                  <a:srgbClr val="0000CC"/>
                </a:solidFill>
                <a:latin typeface="Times New Roman" panose="02020603050405020304" pitchFamily="18" charset="0"/>
              </a:rPr>
              <a:t>Là</a:t>
            </a:r>
            <a:r>
              <a:rPr lang="en-US" altLang="en-US" sz="2000" dirty="0" smtClean="0">
                <a:solidFill>
                  <a:srgbClr val="0000CC"/>
                </a:solidFill>
                <a:latin typeface="Times New Roman" panose="02020603050405020304" pitchFamily="18" charset="0"/>
              </a:rPr>
              <a:t> </a:t>
            </a:r>
            <a:r>
              <a:rPr lang="en-US" altLang="en-US" sz="2000" dirty="0" err="1" smtClean="0">
                <a:solidFill>
                  <a:srgbClr val="0000CC"/>
                </a:solidFill>
                <a:latin typeface="Times New Roman" panose="02020603050405020304" pitchFamily="18" charset="0"/>
              </a:rPr>
              <a:t>một</a:t>
            </a:r>
            <a:r>
              <a:rPr lang="en-US" altLang="en-US" sz="2000" dirty="0" smtClean="0">
                <a:solidFill>
                  <a:srgbClr val="0000CC"/>
                </a:solidFill>
                <a:latin typeface="Times New Roman" panose="02020603050405020304" pitchFamily="18" charset="0"/>
              </a:rPr>
              <a:t> </a:t>
            </a:r>
            <a:r>
              <a:rPr lang="en-US" altLang="en-US" sz="2000" dirty="0" err="1" smtClean="0">
                <a:solidFill>
                  <a:srgbClr val="0000CC"/>
                </a:solidFill>
                <a:latin typeface="Times New Roman" panose="02020603050405020304" pitchFamily="18" charset="0"/>
              </a:rPr>
              <a:t>trong</a:t>
            </a:r>
            <a:r>
              <a:rPr lang="en-US" altLang="en-US" sz="2000" dirty="0" smtClean="0">
                <a:solidFill>
                  <a:srgbClr val="0000CC"/>
                </a:solidFill>
                <a:latin typeface="Times New Roman" panose="02020603050405020304" pitchFamily="18" charset="0"/>
              </a:rPr>
              <a:t> </a:t>
            </a:r>
            <a:r>
              <a:rPr lang="en-US" altLang="en-US" sz="2000" dirty="0" err="1" smtClean="0">
                <a:solidFill>
                  <a:srgbClr val="0000CC"/>
                </a:solidFill>
                <a:latin typeface="Times New Roman" panose="02020603050405020304" pitchFamily="18" charset="0"/>
              </a:rPr>
              <a:t>những</a:t>
            </a:r>
            <a:r>
              <a:rPr lang="en-US" altLang="en-US" sz="2000" dirty="0" smtClean="0">
                <a:solidFill>
                  <a:srgbClr val="0000CC"/>
                </a:solidFill>
                <a:latin typeface="Times New Roman" panose="02020603050405020304" pitchFamily="18" charset="0"/>
              </a:rPr>
              <a:t> </a:t>
            </a:r>
            <a:r>
              <a:rPr lang="en-US" altLang="en-US" sz="2000" u="sng" dirty="0" err="1" smtClean="0">
                <a:solidFill>
                  <a:srgbClr val="0000CC"/>
                </a:solidFill>
                <a:latin typeface="Times New Roman" panose="02020603050405020304" pitchFamily="18" charset="0"/>
              </a:rPr>
              <a:t>nhà</a:t>
            </a:r>
            <a:r>
              <a:rPr lang="en-US" altLang="en-US" sz="2000" u="sng" dirty="0" smtClean="0">
                <a:solidFill>
                  <a:srgbClr val="0000CC"/>
                </a:solidFill>
                <a:latin typeface="Times New Roman" panose="02020603050405020304" pitchFamily="18" charset="0"/>
              </a:rPr>
              <a:t> </a:t>
            </a:r>
            <a:r>
              <a:rPr lang="en-US" altLang="en-US" sz="2000" u="sng" dirty="0" err="1" smtClean="0">
                <a:solidFill>
                  <a:srgbClr val="0000CC"/>
                </a:solidFill>
                <a:latin typeface="Times New Roman" panose="02020603050405020304" pitchFamily="18" charset="0"/>
              </a:rPr>
              <a:t>thơ</a:t>
            </a:r>
            <a:r>
              <a:rPr lang="en-US" altLang="en-US" sz="2000" u="sng" dirty="0" smtClean="0">
                <a:solidFill>
                  <a:srgbClr val="0000CC"/>
                </a:solidFill>
                <a:latin typeface="Times New Roman" panose="02020603050405020304" pitchFamily="18" charset="0"/>
              </a:rPr>
              <a:t> </a:t>
            </a:r>
            <a:r>
              <a:rPr lang="en-US" altLang="en-US" sz="2000" u="sng" dirty="0" err="1" smtClean="0">
                <a:solidFill>
                  <a:srgbClr val="0000CC"/>
                </a:solidFill>
                <a:latin typeface="Times New Roman" panose="02020603050405020304" pitchFamily="18" charset="0"/>
              </a:rPr>
              <a:t>tiêu</a:t>
            </a:r>
            <a:r>
              <a:rPr lang="en-US" altLang="en-US" sz="2000" u="sng" dirty="0" smtClean="0">
                <a:solidFill>
                  <a:srgbClr val="0000CC"/>
                </a:solidFill>
                <a:latin typeface="Times New Roman" panose="02020603050405020304" pitchFamily="18" charset="0"/>
              </a:rPr>
              <a:t> </a:t>
            </a:r>
            <a:r>
              <a:rPr lang="en-US" altLang="en-US" sz="2000" u="sng" dirty="0" err="1" smtClean="0">
                <a:solidFill>
                  <a:srgbClr val="0000CC"/>
                </a:solidFill>
                <a:latin typeface="Times New Roman" panose="02020603050405020304" pitchFamily="18" charset="0"/>
              </a:rPr>
              <a:t>biểu</a:t>
            </a:r>
            <a:r>
              <a:rPr lang="en-US" altLang="en-US" sz="2000" u="sng" dirty="0" smtClean="0">
                <a:solidFill>
                  <a:srgbClr val="0000CC"/>
                </a:solidFill>
                <a:latin typeface="Times New Roman" panose="02020603050405020304" pitchFamily="18" charset="0"/>
              </a:rPr>
              <a:t> </a:t>
            </a:r>
            <a:r>
              <a:rPr lang="en-US" altLang="en-US" sz="2000" u="sng" dirty="0" err="1" smtClean="0">
                <a:solidFill>
                  <a:srgbClr val="0000CC"/>
                </a:solidFill>
                <a:latin typeface="Times New Roman" panose="02020603050405020304" pitchFamily="18" charset="0"/>
              </a:rPr>
              <a:t>của</a:t>
            </a:r>
            <a:r>
              <a:rPr lang="en-US" altLang="en-US" sz="2000" u="sng" dirty="0" smtClean="0">
                <a:solidFill>
                  <a:srgbClr val="0000CC"/>
                </a:solidFill>
                <a:latin typeface="Times New Roman" panose="02020603050405020304" pitchFamily="18" charset="0"/>
              </a:rPr>
              <a:t> </a:t>
            </a:r>
            <a:r>
              <a:rPr lang="en-US" altLang="en-US" sz="2000" u="sng" dirty="0" err="1" smtClean="0">
                <a:solidFill>
                  <a:srgbClr val="0000CC"/>
                </a:solidFill>
                <a:latin typeface="Times New Roman" panose="02020603050405020304" pitchFamily="18" charset="0"/>
              </a:rPr>
              <a:t>phong</a:t>
            </a:r>
            <a:r>
              <a:rPr lang="en-US" altLang="en-US" sz="2000" u="sng" dirty="0" smtClean="0">
                <a:solidFill>
                  <a:srgbClr val="0000CC"/>
                </a:solidFill>
                <a:latin typeface="Times New Roman" panose="02020603050405020304" pitchFamily="18" charset="0"/>
              </a:rPr>
              <a:t> </a:t>
            </a:r>
            <a:r>
              <a:rPr lang="en-US" altLang="en-US" sz="2000" u="sng" dirty="0" err="1" smtClean="0">
                <a:solidFill>
                  <a:srgbClr val="0000CC"/>
                </a:solidFill>
                <a:latin typeface="Times New Roman" panose="02020603050405020304" pitchFamily="18" charset="0"/>
              </a:rPr>
              <a:t>trào</a:t>
            </a:r>
            <a:r>
              <a:rPr lang="en-US" altLang="en-US" sz="2000" u="sng" dirty="0" smtClean="0">
                <a:solidFill>
                  <a:srgbClr val="0000CC"/>
                </a:solidFill>
                <a:latin typeface="Times New Roman" panose="02020603050405020304" pitchFamily="18" charset="0"/>
              </a:rPr>
              <a:t> </a:t>
            </a:r>
            <a:r>
              <a:rPr lang="en-US" altLang="en-US" sz="2000" u="sng" dirty="0" err="1" smtClean="0">
                <a:solidFill>
                  <a:srgbClr val="0000CC"/>
                </a:solidFill>
                <a:latin typeface="Times New Roman" panose="02020603050405020304" pitchFamily="18" charset="0"/>
              </a:rPr>
              <a:t>Thơ</a:t>
            </a:r>
            <a:r>
              <a:rPr lang="en-US" altLang="en-US" sz="2000" u="sng" dirty="0" smtClean="0">
                <a:solidFill>
                  <a:srgbClr val="0000CC"/>
                </a:solidFill>
                <a:latin typeface="Times New Roman" panose="02020603050405020304" pitchFamily="18" charset="0"/>
              </a:rPr>
              <a:t> </a:t>
            </a:r>
            <a:r>
              <a:rPr lang="en-US" altLang="en-US" sz="2000" u="sng" dirty="0" err="1" smtClean="0">
                <a:solidFill>
                  <a:srgbClr val="0000CC"/>
                </a:solidFill>
                <a:latin typeface="Times New Roman" panose="02020603050405020304" pitchFamily="18" charset="0"/>
              </a:rPr>
              <a:t>mới</a:t>
            </a:r>
            <a:r>
              <a:rPr lang="en-US" altLang="en-US" sz="2000" u="sng" dirty="0" smtClean="0">
                <a:solidFill>
                  <a:srgbClr val="0000CC"/>
                </a:solidFill>
                <a:latin typeface="Times New Roman" panose="02020603050405020304" pitchFamily="18" charset="0"/>
              </a:rPr>
              <a:t>, </a:t>
            </a:r>
            <a:r>
              <a:rPr lang="en-US" altLang="en-US" sz="2000" u="sng" dirty="0" err="1" smtClean="0">
                <a:solidFill>
                  <a:srgbClr val="0000CC"/>
                </a:solidFill>
                <a:latin typeface="Times New Roman" panose="02020603050405020304" pitchFamily="18" charset="0"/>
              </a:rPr>
              <a:t>hồn</a:t>
            </a:r>
            <a:r>
              <a:rPr lang="en-US" altLang="en-US" sz="2000" u="sng" dirty="0" smtClean="0">
                <a:solidFill>
                  <a:srgbClr val="0000CC"/>
                </a:solidFill>
                <a:latin typeface="Times New Roman" panose="02020603050405020304" pitchFamily="18" charset="0"/>
              </a:rPr>
              <a:t> </a:t>
            </a:r>
            <a:r>
              <a:rPr lang="en-US" altLang="en-US" sz="2000" u="sng" dirty="0" err="1" smtClean="0">
                <a:solidFill>
                  <a:srgbClr val="0000CC"/>
                </a:solidFill>
                <a:latin typeface="Times New Roman" panose="02020603050405020304" pitchFamily="18" charset="0"/>
              </a:rPr>
              <a:t>thơ</a:t>
            </a:r>
            <a:r>
              <a:rPr lang="en-US" altLang="en-US" sz="2000" u="sng" dirty="0" smtClean="0">
                <a:solidFill>
                  <a:srgbClr val="0000CC"/>
                </a:solidFill>
                <a:latin typeface="Times New Roman" panose="02020603050405020304" pitchFamily="18" charset="0"/>
              </a:rPr>
              <a:t> </a:t>
            </a:r>
            <a:r>
              <a:rPr lang="en-US" altLang="en-US" sz="2000" u="sng" dirty="0" err="1" smtClean="0">
                <a:solidFill>
                  <a:srgbClr val="0000CC"/>
                </a:solidFill>
                <a:latin typeface="Times New Roman" panose="02020603050405020304" pitchFamily="18" charset="0"/>
              </a:rPr>
              <a:t>nhân</a:t>
            </a:r>
            <a:r>
              <a:rPr lang="en-US" altLang="en-US" sz="2000" u="sng" dirty="0" smtClean="0">
                <a:solidFill>
                  <a:srgbClr val="0000CC"/>
                </a:solidFill>
                <a:latin typeface="Times New Roman" panose="02020603050405020304" pitchFamily="18" charset="0"/>
              </a:rPr>
              <a:t> </a:t>
            </a:r>
            <a:r>
              <a:rPr lang="en-US" altLang="en-US" sz="2000" u="sng" dirty="0" err="1" smtClean="0">
                <a:solidFill>
                  <a:srgbClr val="0000CC"/>
                </a:solidFill>
                <a:latin typeface="Times New Roman" panose="02020603050405020304" pitchFamily="18" charset="0"/>
              </a:rPr>
              <a:t>hậu</a:t>
            </a:r>
            <a:r>
              <a:rPr lang="en-US" altLang="en-US" sz="2000" u="sng" dirty="0" smtClean="0">
                <a:solidFill>
                  <a:srgbClr val="0000CC"/>
                </a:solidFill>
                <a:latin typeface="Times New Roman" panose="02020603050405020304" pitchFamily="18" charset="0"/>
              </a:rPr>
              <a:t> , </a:t>
            </a:r>
            <a:r>
              <a:rPr lang="en-US" altLang="en-US" sz="2000" u="sng" dirty="0" err="1" smtClean="0">
                <a:solidFill>
                  <a:srgbClr val="0000CC"/>
                </a:solidFill>
                <a:latin typeface="Times New Roman" panose="02020603050405020304" pitchFamily="18" charset="0"/>
              </a:rPr>
              <a:t>hoài</a:t>
            </a:r>
            <a:r>
              <a:rPr lang="en-US" altLang="en-US" sz="2000" u="sng" dirty="0" smtClean="0">
                <a:solidFill>
                  <a:srgbClr val="0000CC"/>
                </a:solidFill>
                <a:latin typeface="Times New Roman" panose="02020603050405020304" pitchFamily="18" charset="0"/>
              </a:rPr>
              <a:t> </a:t>
            </a:r>
            <a:r>
              <a:rPr lang="en-US" altLang="en-US" sz="2000" u="sng" dirty="0" err="1" smtClean="0">
                <a:solidFill>
                  <a:srgbClr val="0000CC"/>
                </a:solidFill>
                <a:latin typeface="Times New Roman" panose="02020603050405020304" pitchFamily="18" charset="0"/>
              </a:rPr>
              <a:t>cổ</a:t>
            </a:r>
            <a:endParaRPr lang="en-US" altLang="en-US" sz="2000" u="sng" dirty="0" smtClean="0">
              <a:solidFill>
                <a:srgbClr val="0000CC"/>
              </a:solidFill>
              <a:latin typeface="Times New Roman" panose="02020603050405020304" pitchFamily="18" charset="0"/>
            </a:endParaRPr>
          </a:p>
          <a:p>
            <a:r>
              <a:rPr lang="en-US" sz="2200" dirty="0">
                <a:solidFill>
                  <a:srgbClr val="002060"/>
                </a:solidFill>
                <a:latin typeface="Times New Roman" pitchFamily="18" charset="0"/>
                <a:cs typeface="Times New Roman" pitchFamily="18" charset="0"/>
              </a:rPr>
              <a:t> </a:t>
            </a:r>
            <a:r>
              <a:rPr lang="en-US" sz="2200" dirty="0" smtClean="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Là</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nhà</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giáo</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nhà</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nghiên</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cứu</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dịch</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thuật</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văn</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học</a:t>
            </a:r>
            <a:r>
              <a:rPr lang="en-US" sz="2200" dirty="0" smtClean="0">
                <a:solidFill>
                  <a:srgbClr val="002060"/>
                </a:solidFill>
                <a:latin typeface="Times New Roman" pitchFamily="18" charset="0"/>
                <a:cs typeface="Times New Roman" pitchFamily="18" charset="0"/>
              </a:rPr>
              <a:t>.</a:t>
            </a:r>
          </a:p>
          <a:p>
            <a:endParaRPr lang="en-US" sz="2200" dirty="0">
              <a:solidFill>
                <a:srgbClr val="002060"/>
              </a:solidFill>
              <a:latin typeface="Times New Roman" pitchFamily="18" charset="0"/>
              <a:cs typeface="Times New Roman" pitchFamily="18" charset="0"/>
            </a:endParaRPr>
          </a:p>
        </p:txBody>
      </p:sp>
      <p:pic>
        <p:nvPicPr>
          <p:cNvPr id="14" name="Picture 5" descr="vudinhlien"/>
          <p:cNvPicPr>
            <a:picLocks noChangeAspect="1" noChangeArrowheads="1"/>
          </p:cNvPicPr>
          <p:nvPr/>
        </p:nvPicPr>
        <p:blipFill>
          <a:blip r:embed="rId3"/>
          <a:srcRect/>
          <a:stretch>
            <a:fillRect/>
          </a:stretch>
        </p:blipFill>
        <p:spPr bwMode="auto">
          <a:xfrm>
            <a:off x="5410200" y="838200"/>
            <a:ext cx="4495800" cy="5486400"/>
          </a:xfrm>
          <a:prstGeom prst="rect">
            <a:avLst/>
          </a:prstGeom>
          <a:noFill/>
          <a:ln w="9525">
            <a:noFill/>
            <a:miter lim="800000"/>
            <a:headEnd/>
            <a:tailEnd/>
          </a:ln>
        </p:spPr>
      </p:pic>
      <p:sp>
        <p:nvSpPr>
          <p:cNvPr id="15" name="TextBox 14"/>
          <p:cNvSpPr txBox="1"/>
          <p:nvPr/>
        </p:nvSpPr>
        <p:spPr>
          <a:xfrm>
            <a:off x="0" y="4953000"/>
            <a:ext cx="1898650" cy="400110"/>
          </a:xfrm>
          <a:prstGeom prst="rect">
            <a:avLst/>
          </a:prstGeom>
          <a:noFill/>
        </p:spPr>
        <p:txBody>
          <a:bodyPr wrap="square" rtlCol="0">
            <a:spAutoFit/>
          </a:bodyPr>
          <a:lstStyle/>
          <a:p>
            <a:r>
              <a:rPr lang="en-US" sz="2000" b="1" u="sng" dirty="0" err="1" smtClean="0">
                <a:solidFill>
                  <a:srgbClr val="002060"/>
                </a:solidFill>
                <a:latin typeface="Times New Roman" pitchFamily="18" charset="0"/>
                <a:cs typeface="Times New Roman" pitchFamily="18" charset="0"/>
              </a:rPr>
              <a:t>2.Tác</a:t>
            </a:r>
            <a:r>
              <a:rPr lang="en-US" sz="2000" b="1" u="sng" dirty="0" smtClean="0">
                <a:solidFill>
                  <a:srgbClr val="002060"/>
                </a:solidFill>
                <a:latin typeface="Times New Roman" pitchFamily="18" charset="0"/>
                <a:cs typeface="Times New Roman" pitchFamily="18" charset="0"/>
              </a:rPr>
              <a:t> </a:t>
            </a:r>
            <a:r>
              <a:rPr lang="en-US" sz="2000" b="1" u="sng" dirty="0" err="1" smtClean="0">
                <a:solidFill>
                  <a:srgbClr val="002060"/>
                </a:solidFill>
                <a:latin typeface="Times New Roman" pitchFamily="18" charset="0"/>
                <a:cs typeface="Times New Roman" pitchFamily="18" charset="0"/>
              </a:rPr>
              <a:t>phẩm</a:t>
            </a:r>
            <a:endParaRPr lang="en-US" sz="2000" b="1" u="sng" dirty="0">
              <a:solidFill>
                <a:srgbClr val="002060"/>
              </a:solidFill>
              <a:latin typeface="Times New Roman" pitchFamily="18" charset="0"/>
              <a:cs typeface="Times New Roman" pitchFamily="18" charset="0"/>
            </a:endParaRPr>
          </a:p>
        </p:txBody>
      </p:sp>
      <p:sp>
        <p:nvSpPr>
          <p:cNvPr id="16" name="TextBox 15"/>
          <p:cNvSpPr txBox="1"/>
          <p:nvPr/>
        </p:nvSpPr>
        <p:spPr>
          <a:xfrm>
            <a:off x="0" y="5334000"/>
            <a:ext cx="4787900" cy="1446550"/>
          </a:xfrm>
          <a:prstGeom prst="rect">
            <a:avLst/>
          </a:prstGeom>
          <a:noFill/>
        </p:spPr>
        <p:txBody>
          <a:bodyPr wrap="square" rtlCol="0">
            <a:spAutoFit/>
          </a:bodyPr>
          <a:lstStyle/>
          <a:p>
            <a:pPr>
              <a:buFontTx/>
              <a:buChar char="-"/>
            </a:pPr>
            <a:r>
              <a:rPr lang="en-US" sz="2200" dirty="0" err="1" smtClean="0">
                <a:solidFill>
                  <a:srgbClr val="002060"/>
                </a:solidFill>
                <a:latin typeface="Times New Roman" pitchFamily="18" charset="0"/>
                <a:cs typeface="Times New Roman" pitchFamily="18" charset="0"/>
              </a:rPr>
              <a:t>Viết</a:t>
            </a:r>
            <a:r>
              <a:rPr lang="en-US" sz="2200" dirty="0" smtClean="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năm</a:t>
            </a:r>
            <a:r>
              <a:rPr lang="en-US" sz="2200" dirty="0">
                <a:solidFill>
                  <a:srgbClr val="002060"/>
                </a:solidFill>
                <a:latin typeface="Times New Roman" pitchFamily="18" charset="0"/>
                <a:cs typeface="Times New Roman" pitchFamily="18" charset="0"/>
              </a:rPr>
              <a:t> </a:t>
            </a:r>
            <a:r>
              <a:rPr lang="en-US" sz="2200" dirty="0" smtClean="0">
                <a:solidFill>
                  <a:srgbClr val="002060"/>
                </a:solidFill>
                <a:latin typeface="Times New Roman" pitchFamily="18" charset="0"/>
                <a:cs typeface="Times New Roman" pitchFamily="18" charset="0"/>
              </a:rPr>
              <a:t>1936- </a:t>
            </a:r>
            <a:r>
              <a:rPr lang="en-US" sz="2200" dirty="0" err="1" smtClean="0">
                <a:solidFill>
                  <a:srgbClr val="002060"/>
                </a:solidFill>
                <a:latin typeface="Times New Roman" pitchFamily="18" charset="0"/>
                <a:cs typeface="Times New Roman" pitchFamily="18" charset="0"/>
              </a:rPr>
              <a:t>đăng</a:t>
            </a:r>
            <a:r>
              <a:rPr lang="en-US" sz="2200" dirty="0" smtClean="0">
                <a:solidFill>
                  <a:srgbClr val="002060"/>
                </a:solidFill>
                <a:latin typeface="Times New Roman" pitchFamily="18" charset="0"/>
                <a:cs typeface="Times New Roman" pitchFamily="18" charset="0"/>
              </a:rPr>
              <a:t> </a:t>
            </a:r>
            <a:r>
              <a:rPr lang="en-US" sz="2200" dirty="0" err="1" smtClean="0">
                <a:solidFill>
                  <a:srgbClr val="002060"/>
                </a:solidFill>
                <a:latin typeface="Times New Roman" pitchFamily="18" charset="0"/>
                <a:cs typeface="Times New Roman" pitchFamily="18" charset="0"/>
              </a:rPr>
              <a:t>trên</a:t>
            </a:r>
            <a:r>
              <a:rPr lang="en-US" sz="2200" dirty="0" smtClean="0">
                <a:solidFill>
                  <a:srgbClr val="002060"/>
                </a:solidFill>
                <a:latin typeface="Times New Roman" pitchFamily="18" charset="0"/>
                <a:cs typeface="Times New Roman" pitchFamily="18" charset="0"/>
              </a:rPr>
              <a:t>  </a:t>
            </a:r>
            <a:r>
              <a:rPr lang="en-US" sz="2200" dirty="0" err="1" smtClean="0">
                <a:solidFill>
                  <a:srgbClr val="002060"/>
                </a:solidFill>
                <a:latin typeface="Times New Roman" pitchFamily="18" charset="0"/>
                <a:cs typeface="Times New Roman" pitchFamily="18" charset="0"/>
              </a:rPr>
              <a:t>tạp</a:t>
            </a:r>
            <a:r>
              <a:rPr lang="en-US" sz="2200" dirty="0" smtClean="0">
                <a:solidFill>
                  <a:srgbClr val="002060"/>
                </a:solidFill>
                <a:latin typeface="Times New Roman" pitchFamily="18" charset="0"/>
                <a:cs typeface="Times New Roman" pitchFamily="18" charset="0"/>
              </a:rPr>
              <a:t> </a:t>
            </a:r>
            <a:r>
              <a:rPr lang="en-US" sz="2200" dirty="0" err="1" smtClean="0">
                <a:solidFill>
                  <a:srgbClr val="002060"/>
                </a:solidFill>
                <a:latin typeface="Times New Roman" pitchFamily="18" charset="0"/>
                <a:cs typeface="Times New Roman" pitchFamily="18" charset="0"/>
              </a:rPr>
              <a:t>chí‘Tinh</a:t>
            </a:r>
            <a:r>
              <a:rPr lang="en-US" sz="2200" dirty="0" smtClean="0">
                <a:solidFill>
                  <a:srgbClr val="002060"/>
                </a:solidFill>
                <a:latin typeface="Times New Roman" pitchFamily="18" charset="0"/>
                <a:cs typeface="Times New Roman" pitchFamily="18" charset="0"/>
              </a:rPr>
              <a:t> </a:t>
            </a:r>
            <a:r>
              <a:rPr lang="en-US" sz="2200" dirty="0" err="1" smtClean="0">
                <a:solidFill>
                  <a:srgbClr val="002060"/>
                </a:solidFill>
                <a:latin typeface="Times New Roman" pitchFamily="18" charset="0"/>
                <a:cs typeface="Times New Roman" pitchFamily="18" charset="0"/>
              </a:rPr>
              <a:t>hoa</a:t>
            </a:r>
            <a:r>
              <a:rPr lang="en-US" sz="2200" dirty="0" smtClean="0">
                <a:solidFill>
                  <a:srgbClr val="002060"/>
                </a:solidFill>
                <a:latin typeface="Times New Roman" pitchFamily="18" charset="0"/>
                <a:cs typeface="Times New Roman" pitchFamily="18" charset="0"/>
              </a:rPr>
              <a:t> ”, </a:t>
            </a:r>
            <a:r>
              <a:rPr lang="en-US" sz="2200" dirty="0" err="1">
                <a:solidFill>
                  <a:srgbClr val="002060"/>
                </a:solidFill>
                <a:latin typeface="Times New Roman" pitchFamily="18" charset="0"/>
                <a:cs typeface="Times New Roman" pitchFamily="18" charset="0"/>
              </a:rPr>
              <a:t>là</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bài</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thơ</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nổi</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tiếng</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nhất</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của</a:t>
            </a:r>
            <a:r>
              <a:rPr lang="en-US" sz="2200"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ông</a:t>
            </a:r>
            <a:r>
              <a:rPr lang="en-US" sz="2200" dirty="0" smtClean="0">
                <a:solidFill>
                  <a:srgbClr val="002060"/>
                </a:solidFill>
                <a:latin typeface="Times New Roman" pitchFamily="18" charset="0"/>
                <a:cs typeface="Times New Roman" pitchFamily="18" charset="0"/>
              </a:rPr>
              <a:t>.</a:t>
            </a:r>
          </a:p>
          <a:p>
            <a:r>
              <a:rPr lang="en-US" sz="2200" b="1" i="1" dirty="0" smtClean="0">
                <a:solidFill>
                  <a:srgbClr val="002060"/>
                </a:solidFill>
                <a:latin typeface="Times New Roman" pitchFamily="18" charset="0"/>
                <a:cs typeface="Times New Roman" pitchFamily="18" charset="0"/>
              </a:rPr>
              <a:t>*</a:t>
            </a:r>
            <a:r>
              <a:rPr lang="en-US" sz="2200" b="1" i="1" dirty="0" err="1" smtClean="0">
                <a:solidFill>
                  <a:srgbClr val="002060"/>
                </a:solidFill>
                <a:latin typeface="Times New Roman" pitchFamily="18" charset="0"/>
                <a:cs typeface="Times New Roman" pitchFamily="18" charset="0"/>
              </a:rPr>
              <a:t>Thể</a:t>
            </a:r>
            <a:r>
              <a:rPr lang="en-US" sz="2200" b="1" i="1" dirty="0" smtClean="0">
                <a:solidFill>
                  <a:srgbClr val="002060"/>
                </a:solidFill>
                <a:latin typeface="Times New Roman" pitchFamily="18" charset="0"/>
                <a:cs typeface="Times New Roman" pitchFamily="18" charset="0"/>
              </a:rPr>
              <a:t> </a:t>
            </a:r>
            <a:r>
              <a:rPr lang="en-US" sz="2200" b="1" i="1" dirty="0" err="1">
                <a:solidFill>
                  <a:srgbClr val="002060"/>
                </a:solidFill>
                <a:latin typeface="Times New Roman" pitchFamily="18" charset="0"/>
                <a:cs typeface="Times New Roman" pitchFamily="18" charset="0"/>
              </a:rPr>
              <a:t>thơ</a:t>
            </a:r>
            <a:r>
              <a:rPr lang="en-US" sz="2200" b="1" dirty="0">
                <a:solidFill>
                  <a:srgbClr val="002060"/>
                </a:solidFill>
                <a:latin typeface="Times New Roman" pitchFamily="18" charset="0"/>
                <a:cs typeface="Times New Roman" pitchFamily="18" charset="0"/>
              </a:rPr>
              <a:t>: </a:t>
            </a:r>
            <a:r>
              <a:rPr lang="en-US" sz="2200" dirty="0" err="1">
                <a:solidFill>
                  <a:srgbClr val="002060"/>
                </a:solidFill>
                <a:latin typeface="Times New Roman" pitchFamily="18" charset="0"/>
                <a:cs typeface="Times New Roman" pitchFamily="18" charset="0"/>
              </a:rPr>
              <a:t>Ngũ</a:t>
            </a:r>
            <a:r>
              <a:rPr lang="en-US" sz="2200" dirty="0">
                <a:solidFill>
                  <a:srgbClr val="002060"/>
                </a:solidFill>
                <a:latin typeface="Times New Roman" pitchFamily="18" charset="0"/>
                <a:cs typeface="Times New Roman" pitchFamily="18" charset="0"/>
              </a:rPr>
              <a:t> </a:t>
            </a:r>
            <a:r>
              <a:rPr lang="en-US" sz="2200" dirty="0" err="1" smtClean="0">
                <a:solidFill>
                  <a:srgbClr val="002060"/>
                </a:solidFill>
                <a:latin typeface="Times New Roman" pitchFamily="18" charset="0"/>
                <a:cs typeface="Times New Roman" pitchFamily="18" charset="0"/>
              </a:rPr>
              <a:t>ngôn</a:t>
            </a:r>
            <a:r>
              <a:rPr lang="en-US" sz="2200" dirty="0" smtClean="0">
                <a:solidFill>
                  <a:srgbClr val="002060"/>
                </a:solidFill>
                <a:latin typeface="Times New Roman" pitchFamily="18" charset="0"/>
                <a:cs typeface="Times New Roman" pitchFamily="18" charset="0"/>
              </a:rPr>
              <a:t> (5 </a:t>
            </a:r>
            <a:r>
              <a:rPr lang="en-US" sz="2200" dirty="0" err="1" smtClean="0">
                <a:solidFill>
                  <a:srgbClr val="002060"/>
                </a:solidFill>
                <a:latin typeface="Times New Roman" pitchFamily="18" charset="0"/>
                <a:cs typeface="Times New Roman" pitchFamily="18" charset="0"/>
              </a:rPr>
              <a:t>chữ</a:t>
            </a:r>
            <a:r>
              <a:rPr lang="en-US" sz="2200" dirty="0" smtClean="0">
                <a:solidFill>
                  <a:srgbClr val="002060"/>
                </a:solidFill>
                <a:latin typeface="Times New Roman" pitchFamily="18" charset="0"/>
                <a:cs typeface="Times New Roman" pitchFamily="18" charset="0"/>
              </a:rPr>
              <a:t> )</a:t>
            </a:r>
          </a:p>
          <a:p>
            <a:endParaRPr lang="en-US" sz="2200" dirty="0">
              <a:solidFill>
                <a:srgbClr val="002060"/>
              </a:solidFill>
              <a:latin typeface="Times New Roman" pitchFamily="18" charset="0"/>
              <a:cs typeface="Times New Roman" pitchFamily="18" charset="0"/>
            </a:endParaRPr>
          </a:p>
        </p:txBody>
      </p:sp>
      <p:pic>
        <p:nvPicPr>
          <p:cNvPr id="17" name="Picture 18" descr="Book-09"/>
          <p:cNvPicPr>
            <a:picLocks noChangeAspect="1" noChangeArrowheads="1" noCrop="1"/>
          </p:cNvPicPr>
          <p:nvPr/>
        </p:nvPicPr>
        <p:blipFill>
          <a:blip r:embed="rId4"/>
          <a:srcRect/>
          <a:stretch>
            <a:fillRect/>
          </a:stretch>
        </p:blipFill>
        <p:spPr bwMode="auto">
          <a:xfrm>
            <a:off x="4876800" y="5638801"/>
            <a:ext cx="2133600" cy="990600"/>
          </a:xfrm>
          <a:prstGeom prst="rect">
            <a:avLst/>
          </a:prstGeom>
          <a:noFill/>
          <a:ln w="9525">
            <a:noFill/>
            <a:miter lim="800000"/>
            <a:headEnd/>
            <a:tailEnd/>
          </a:ln>
        </p:spPr>
      </p:pic>
      <p:sp>
        <p:nvSpPr>
          <p:cNvPr id="18" name="Rectangle 17"/>
          <p:cNvSpPr/>
          <p:nvPr/>
        </p:nvSpPr>
        <p:spPr>
          <a:xfrm>
            <a:off x="0" y="3505200"/>
            <a:ext cx="4953000" cy="1477328"/>
          </a:xfrm>
          <a:prstGeom prst="rect">
            <a:avLst/>
          </a:prstGeom>
        </p:spPr>
        <p:txBody>
          <a:bodyPr wrap="square">
            <a:spAutoFit/>
          </a:bodyPr>
          <a:lstStyle/>
          <a:p>
            <a:pPr>
              <a:spcBef>
                <a:spcPct val="50000"/>
              </a:spcBef>
              <a:buFontTx/>
              <a:buChar char="-"/>
            </a:pPr>
            <a:r>
              <a:rPr lang="en-US" altLang="en-US" sz="2000" dirty="0" err="1" smtClean="0">
                <a:solidFill>
                  <a:srgbClr val="0000FF"/>
                </a:solidFill>
                <a:latin typeface="Times New Roman" panose="02020603050405020304" pitchFamily="18" charset="0"/>
              </a:rPr>
              <a:t>Hai</a:t>
            </a:r>
            <a:r>
              <a:rPr lang="en-US" altLang="en-US" sz="2000" dirty="0" smtClean="0">
                <a:solidFill>
                  <a:srgbClr val="0000FF"/>
                </a:solidFill>
                <a:latin typeface="Times New Roman" panose="02020603050405020304" pitchFamily="18" charset="0"/>
              </a:rPr>
              <a:t> </a:t>
            </a:r>
            <a:r>
              <a:rPr lang="en-US" altLang="en-US" sz="2000" dirty="0" err="1" smtClean="0">
                <a:solidFill>
                  <a:srgbClr val="0000FF"/>
                </a:solidFill>
                <a:latin typeface="Times New Roman" panose="02020603050405020304" pitchFamily="18" charset="0"/>
              </a:rPr>
              <a:t>nguồn</a:t>
            </a:r>
            <a:r>
              <a:rPr lang="en-US" altLang="en-US" sz="2000" dirty="0" smtClean="0">
                <a:solidFill>
                  <a:srgbClr val="0000FF"/>
                </a:solidFill>
                <a:latin typeface="Times New Roman" panose="02020603050405020304" pitchFamily="18" charset="0"/>
              </a:rPr>
              <a:t> </a:t>
            </a:r>
            <a:r>
              <a:rPr lang="en-US" altLang="en-US" sz="2000" dirty="0" err="1" smtClean="0">
                <a:solidFill>
                  <a:srgbClr val="0000FF"/>
                </a:solidFill>
                <a:latin typeface="Times New Roman" panose="02020603050405020304" pitchFamily="18" charset="0"/>
              </a:rPr>
              <a:t>thi</a:t>
            </a:r>
            <a:r>
              <a:rPr lang="en-US" altLang="en-US" sz="2000" dirty="0" smtClean="0">
                <a:solidFill>
                  <a:srgbClr val="0000FF"/>
                </a:solidFill>
                <a:latin typeface="Times New Roman" panose="02020603050405020304" pitchFamily="18" charset="0"/>
              </a:rPr>
              <a:t> </a:t>
            </a:r>
            <a:r>
              <a:rPr lang="en-US" altLang="en-US" sz="2000" dirty="0" err="1" smtClean="0">
                <a:solidFill>
                  <a:srgbClr val="0000FF"/>
                </a:solidFill>
                <a:latin typeface="Times New Roman" panose="02020603050405020304" pitchFamily="18" charset="0"/>
              </a:rPr>
              <a:t>cảm</a:t>
            </a:r>
            <a:r>
              <a:rPr lang="en-US" altLang="en-US" sz="2000" dirty="0" smtClean="0">
                <a:solidFill>
                  <a:srgbClr val="0000FF"/>
                </a:solidFill>
                <a:latin typeface="Times New Roman" panose="02020603050405020304" pitchFamily="18" charset="0"/>
              </a:rPr>
              <a:t> </a:t>
            </a:r>
            <a:r>
              <a:rPr lang="en-US" altLang="en-US" sz="2000" dirty="0" err="1" smtClean="0">
                <a:solidFill>
                  <a:srgbClr val="0000FF"/>
                </a:solidFill>
                <a:latin typeface="Times New Roman" panose="02020603050405020304" pitchFamily="18" charset="0"/>
              </a:rPr>
              <a:t>chính</a:t>
            </a:r>
            <a:r>
              <a:rPr lang="en-US" altLang="en-US" sz="2000" dirty="0" smtClean="0">
                <a:solidFill>
                  <a:srgbClr val="0000CC"/>
                </a:solidFill>
                <a:latin typeface="Times New Roman" panose="02020603050405020304" pitchFamily="18" charset="0"/>
              </a:rPr>
              <a:t>: </a:t>
            </a:r>
            <a:r>
              <a:rPr lang="en-US" altLang="en-US" sz="2000" b="1" u="sng" dirty="0" err="1" smtClean="0">
                <a:solidFill>
                  <a:srgbClr val="0000CC"/>
                </a:solidFill>
                <a:latin typeface="Times New Roman" panose="02020603050405020304" pitchFamily="18" charset="0"/>
              </a:rPr>
              <a:t>Thương</a:t>
            </a:r>
            <a:r>
              <a:rPr lang="en-US" altLang="en-US" sz="2000" b="1" u="sng" dirty="0" smtClean="0">
                <a:solidFill>
                  <a:srgbClr val="0000CC"/>
                </a:solidFill>
                <a:latin typeface="Times New Roman" panose="02020603050405020304" pitchFamily="18" charset="0"/>
              </a:rPr>
              <a:t> </a:t>
            </a:r>
            <a:r>
              <a:rPr lang="en-US" altLang="en-US" sz="2000" b="1" u="sng" dirty="0" err="1" smtClean="0">
                <a:solidFill>
                  <a:srgbClr val="0000CC"/>
                </a:solidFill>
                <a:latin typeface="Times New Roman" panose="02020603050405020304" pitchFamily="18" charset="0"/>
              </a:rPr>
              <a:t>người</a:t>
            </a:r>
            <a:r>
              <a:rPr lang="en-US" altLang="en-US" sz="2000" b="1" u="sng" dirty="0" smtClean="0">
                <a:solidFill>
                  <a:srgbClr val="0000CC"/>
                </a:solidFill>
                <a:latin typeface="Times New Roman" panose="02020603050405020304" pitchFamily="18" charset="0"/>
              </a:rPr>
              <a:t> </a:t>
            </a:r>
            <a:r>
              <a:rPr lang="en-US" altLang="en-US" sz="2000" b="1" u="sng" dirty="0" err="1" smtClean="0">
                <a:solidFill>
                  <a:srgbClr val="0000CC"/>
                </a:solidFill>
                <a:latin typeface="Times New Roman" panose="02020603050405020304" pitchFamily="18" charset="0"/>
              </a:rPr>
              <a:t>và</a:t>
            </a:r>
            <a:r>
              <a:rPr lang="en-US" altLang="en-US" sz="2000" b="1" u="sng" dirty="0" smtClean="0">
                <a:solidFill>
                  <a:srgbClr val="0000CC"/>
                </a:solidFill>
                <a:latin typeface="Times New Roman" panose="02020603050405020304" pitchFamily="18" charset="0"/>
              </a:rPr>
              <a:t> </a:t>
            </a:r>
            <a:r>
              <a:rPr lang="en-US" altLang="en-US" sz="2000" b="1" u="sng" dirty="0" err="1" smtClean="0">
                <a:solidFill>
                  <a:srgbClr val="0000CC"/>
                </a:solidFill>
                <a:latin typeface="Times New Roman" panose="02020603050405020304" pitchFamily="18" charset="0"/>
              </a:rPr>
              <a:t>hoài</a:t>
            </a:r>
            <a:r>
              <a:rPr lang="en-US" altLang="en-US" sz="2000" b="1" u="sng" dirty="0" smtClean="0">
                <a:solidFill>
                  <a:srgbClr val="0000CC"/>
                </a:solidFill>
                <a:latin typeface="Times New Roman" panose="02020603050405020304" pitchFamily="18" charset="0"/>
              </a:rPr>
              <a:t> </a:t>
            </a:r>
            <a:r>
              <a:rPr lang="en-US" altLang="en-US" sz="2000" b="1" u="sng" dirty="0" err="1" smtClean="0">
                <a:solidFill>
                  <a:srgbClr val="0000CC"/>
                </a:solidFill>
                <a:latin typeface="Times New Roman" panose="02020603050405020304" pitchFamily="18" charset="0"/>
              </a:rPr>
              <a:t>cổ</a:t>
            </a:r>
            <a:r>
              <a:rPr lang="en-US" altLang="en-US" sz="2000" b="1" u="sng" dirty="0" smtClean="0">
                <a:solidFill>
                  <a:srgbClr val="0000CC"/>
                </a:solidFill>
                <a:latin typeface="Times New Roman" panose="02020603050405020304" pitchFamily="18" charset="0"/>
              </a:rPr>
              <a:t>.</a:t>
            </a:r>
          </a:p>
          <a:p>
            <a:pPr>
              <a:spcBef>
                <a:spcPct val="50000"/>
              </a:spcBef>
              <a:buFontTx/>
              <a:buChar char="-"/>
            </a:pPr>
            <a:r>
              <a:rPr lang="en-US" sz="2000" i="1" dirty="0" err="1" smtClean="0">
                <a:solidFill>
                  <a:srgbClr val="0000FF"/>
                </a:solidFill>
                <a:latin typeface="Times New Roman" pitchFamily="18" charset="0"/>
                <a:cs typeface="Times New Roman" pitchFamily="18" charset="0"/>
              </a:rPr>
              <a:t>Đ</a:t>
            </a:r>
            <a:r>
              <a:rPr lang="en-US" sz="2000" i="1" dirty="0" err="1" smtClean="0">
                <a:solidFill>
                  <a:srgbClr val="0000FF"/>
                </a:solidFill>
                <a:latin typeface="Times New Roman" pitchFamily="18" charset="0"/>
                <a:cs typeface="Times New Roman" pitchFamily="18" charset="0"/>
              </a:rPr>
              <a:t>ược</a:t>
            </a:r>
            <a:r>
              <a:rPr lang="en-US" sz="2000" i="1" dirty="0" smtClean="0">
                <a:solidFill>
                  <a:srgbClr val="0000FF"/>
                </a:solidFill>
                <a:latin typeface="Times New Roman" pitchFamily="18" charset="0"/>
                <a:cs typeface="Times New Roman" pitchFamily="18" charset="0"/>
              </a:rPr>
              <a:t> </a:t>
            </a:r>
            <a:r>
              <a:rPr lang="en-US" sz="2000" i="1" dirty="0" err="1" smtClean="0">
                <a:solidFill>
                  <a:srgbClr val="0000FF"/>
                </a:solidFill>
                <a:latin typeface="Times New Roman" pitchFamily="18" charset="0"/>
                <a:cs typeface="Times New Roman" pitchFamily="18" charset="0"/>
              </a:rPr>
              <a:t>phong</a:t>
            </a:r>
            <a:r>
              <a:rPr lang="en-US" sz="2000" i="1" dirty="0" smtClean="0">
                <a:solidFill>
                  <a:srgbClr val="0000FF"/>
                </a:solidFill>
                <a:latin typeface="Times New Roman" pitchFamily="18" charset="0"/>
                <a:cs typeface="Times New Roman" pitchFamily="18" charset="0"/>
              </a:rPr>
              <a:t> </a:t>
            </a:r>
            <a:r>
              <a:rPr lang="en-US" sz="2000" i="1" dirty="0" err="1" smtClean="0">
                <a:solidFill>
                  <a:srgbClr val="0000FF"/>
                </a:solidFill>
                <a:latin typeface="Times New Roman" pitchFamily="18" charset="0"/>
                <a:cs typeface="Times New Roman" pitchFamily="18" charset="0"/>
              </a:rPr>
              <a:t>tặng</a:t>
            </a:r>
            <a:r>
              <a:rPr lang="en-US" sz="2000" i="1" dirty="0" smtClean="0">
                <a:solidFill>
                  <a:srgbClr val="0000FF"/>
                </a:solidFill>
                <a:latin typeface="Times New Roman" pitchFamily="18" charset="0"/>
                <a:cs typeface="Times New Roman" pitchFamily="18" charset="0"/>
              </a:rPr>
              <a:t> </a:t>
            </a:r>
            <a:r>
              <a:rPr lang="en-US" sz="2000" i="1" dirty="0" err="1" smtClean="0">
                <a:solidFill>
                  <a:srgbClr val="0000FF"/>
                </a:solidFill>
                <a:latin typeface="Times New Roman" pitchFamily="18" charset="0"/>
                <a:cs typeface="Times New Roman" pitchFamily="18" charset="0"/>
              </a:rPr>
              <a:t>danh</a:t>
            </a:r>
            <a:r>
              <a:rPr lang="en-US" sz="2000" i="1" dirty="0" smtClean="0">
                <a:solidFill>
                  <a:srgbClr val="0000FF"/>
                </a:solidFill>
                <a:latin typeface="Times New Roman" pitchFamily="18" charset="0"/>
                <a:cs typeface="Times New Roman" pitchFamily="18" charset="0"/>
              </a:rPr>
              <a:t> </a:t>
            </a:r>
            <a:r>
              <a:rPr lang="en-US" sz="2000" i="1" dirty="0" err="1" smtClean="0">
                <a:solidFill>
                  <a:srgbClr val="0000FF"/>
                </a:solidFill>
                <a:latin typeface="Times New Roman" pitchFamily="18" charset="0"/>
                <a:cs typeface="Times New Roman" pitchFamily="18" charset="0"/>
              </a:rPr>
              <a:t>hiệu</a:t>
            </a:r>
            <a:r>
              <a:rPr lang="en-US" sz="2000" i="1" dirty="0" smtClean="0">
                <a:solidFill>
                  <a:srgbClr val="0000FF"/>
                </a:solidFill>
                <a:latin typeface="Times New Roman" pitchFamily="18" charset="0"/>
                <a:cs typeface="Times New Roman" pitchFamily="18" charset="0"/>
              </a:rPr>
              <a:t> </a:t>
            </a:r>
            <a:r>
              <a:rPr lang="en-US" sz="2000" i="1" dirty="0" err="1" smtClean="0">
                <a:solidFill>
                  <a:srgbClr val="0000FF"/>
                </a:solidFill>
                <a:latin typeface="Times New Roman" pitchFamily="18" charset="0"/>
                <a:cs typeface="Times New Roman" pitchFamily="18" charset="0"/>
              </a:rPr>
              <a:t>Nhà</a:t>
            </a:r>
            <a:r>
              <a:rPr lang="en-US" sz="2000" i="1" dirty="0" smtClean="0">
                <a:solidFill>
                  <a:srgbClr val="0000FF"/>
                </a:solidFill>
                <a:latin typeface="Times New Roman" pitchFamily="18" charset="0"/>
                <a:cs typeface="Times New Roman" pitchFamily="18" charset="0"/>
              </a:rPr>
              <a:t> </a:t>
            </a:r>
            <a:r>
              <a:rPr lang="en-US" sz="2000" i="1" dirty="0" err="1" smtClean="0">
                <a:solidFill>
                  <a:srgbClr val="0000FF"/>
                </a:solidFill>
                <a:latin typeface="Times New Roman" pitchFamily="18" charset="0"/>
                <a:cs typeface="Times New Roman" pitchFamily="18" charset="0"/>
              </a:rPr>
              <a:t>giáo</a:t>
            </a:r>
            <a:r>
              <a:rPr lang="en-US" sz="2000" i="1" dirty="0" smtClean="0">
                <a:solidFill>
                  <a:srgbClr val="0000FF"/>
                </a:solidFill>
                <a:latin typeface="Times New Roman" pitchFamily="18" charset="0"/>
                <a:cs typeface="Times New Roman" pitchFamily="18" charset="0"/>
              </a:rPr>
              <a:t> </a:t>
            </a:r>
            <a:r>
              <a:rPr lang="en-US" sz="2000" i="1" dirty="0" err="1" smtClean="0">
                <a:solidFill>
                  <a:srgbClr val="0000FF"/>
                </a:solidFill>
                <a:latin typeface="Times New Roman" pitchFamily="18" charset="0"/>
                <a:cs typeface="Times New Roman" pitchFamily="18" charset="0"/>
              </a:rPr>
              <a:t>nhân</a:t>
            </a:r>
            <a:r>
              <a:rPr lang="en-US" sz="2000" i="1" dirty="0" smtClean="0">
                <a:solidFill>
                  <a:srgbClr val="0000FF"/>
                </a:solidFill>
                <a:latin typeface="Times New Roman" pitchFamily="18" charset="0"/>
                <a:cs typeface="Times New Roman" pitchFamily="18" charset="0"/>
              </a:rPr>
              <a:t> </a:t>
            </a:r>
            <a:r>
              <a:rPr lang="en-US" sz="2000" i="1" dirty="0" err="1" smtClean="0">
                <a:solidFill>
                  <a:srgbClr val="0000FF"/>
                </a:solidFill>
                <a:latin typeface="Times New Roman" pitchFamily="18" charset="0"/>
                <a:cs typeface="Times New Roman" pitchFamily="18" charset="0"/>
              </a:rPr>
              <a:t>dân</a:t>
            </a:r>
            <a:r>
              <a:rPr lang="en-US" sz="2000" i="1" dirty="0" smtClean="0">
                <a:solidFill>
                  <a:srgbClr val="0000FF"/>
                </a:solidFill>
                <a:latin typeface="Times New Roman" pitchFamily="18" charset="0"/>
                <a:cs typeface="Times New Roman" pitchFamily="18" charset="0"/>
              </a:rPr>
              <a:t> (1990)</a:t>
            </a:r>
            <a:endParaRPr lang="en-US" altLang="en-US" sz="2000" b="1" u="sng" dirty="0">
              <a:solidFill>
                <a:srgbClr val="0000CC"/>
              </a:solidFill>
              <a:latin typeface="Times New Roman" panose="02020603050405020304" pitchFamily="18" charset="0"/>
            </a:endParaRPr>
          </a:p>
        </p:txBody>
      </p:sp>
      <p:sp>
        <p:nvSpPr>
          <p:cNvPr id="19" name="Rectangle 18"/>
          <p:cNvSpPr/>
          <p:nvPr/>
        </p:nvSpPr>
        <p:spPr>
          <a:xfrm>
            <a:off x="0" y="6400800"/>
            <a:ext cx="6477000" cy="400110"/>
          </a:xfrm>
          <a:prstGeom prst="rect">
            <a:avLst/>
          </a:prstGeom>
        </p:spPr>
        <p:txBody>
          <a:bodyPr wrap="square">
            <a:spAutoFit/>
          </a:bodyPr>
          <a:lstStyle/>
          <a:p>
            <a:r>
              <a:rPr lang="en-US" altLang="en-US" sz="2000" dirty="0" smtClean="0">
                <a:solidFill>
                  <a:srgbClr val="A50021"/>
                </a:solidFill>
                <a:latin typeface="Times New Roman" panose="02020603050405020304" pitchFamily="18" charset="0"/>
              </a:rPr>
              <a:t>* </a:t>
            </a:r>
            <a:r>
              <a:rPr lang="en-US" altLang="en-US" sz="2000" dirty="0" err="1" smtClean="0">
                <a:solidFill>
                  <a:srgbClr val="A50021"/>
                </a:solidFill>
                <a:latin typeface="Times New Roman" panose="02020603050405020304" pitchFamily="18" charset="0"/>
              </a:rPr>
              <a:t>Phương</a:t>
            </a:r>
            <a:r>
              <a:rPr lang="en-US" altLang="en-US" sz="2000" dirty="0" smtClean="0">
                <a:solidFill>
                  <a:srgbClr val="A50021"/>
                </a:solidFill>
                <a:latin typeface="Times New Roman" panose="02020603050405020304" pitchFamily="18" charset="0"/>
              </a:rPr>
              <a:t> </a:t>
            </a:r>
            <a:r>
              <a:rPr lang="en-US" altLang="en-US" sz="2000" dirty="0" err="1" smtClean="0">
                <a:solidFill>
                  <a:srgbClr val="A50021"/>
                </a:solidFill>
                <a:latin typeface="Times New Roman" panose="02020603050405020304" pitchFamily="18" charset="0"/>
              </a:rPr>
              <a:t>thức</a:t>
            </a:r>
            <a:r>
              <a:rPr lang="en-US" altLang="en-US" sz="2000" dirty="0" smtClean="0">
                <a:solidFill>
                  <a:srgbClr val="A50021"/>
                </a:solidFill>
                <a:latin typeface="Times New Roman" panose="02020603050405020304" pitchFamily="18" charset="0"/>
              </a:rPr>
              <a:t> </a:t>
            </a:r>
            <a:r>
              <a:rPr lang="en-US" altLang="en-US" sz="2000" dirty="0" err="1" smtClean="0">
                <a:solidFill>
                  <a:srgbClr val="A50021"/>
                </a:solidFill>
                <a:latin typeface="Times New Roman" panose="02020603050405020304" pitchFamily="18" charset="0"/>
              </a:rPr>
              <a:t>biểu</a:t>
            </a:r>
            <a:r>
              <a:rPr lang="en-US" altLang="en-US" sz="2000" dirty="0" smtClean="0">
                <a:solidFill>
                  <a:srgbClr val="A50021"/>
                </a:solidFill>
                <a:latin typeface="Times New Roman" panose="02020603050405020304" pitchFamily="18" charset="0"/>
              </a:rPr>
              <a:t> </a:t>
            </a:r>
            <a:r>
              <a:rPr lang="en-US" altLang="en-US" sz="2000" dirty="0" err="1" smtClean="0">
                <a:solidFill>
                  <a:srgbClr val="A50021"/>
                </a:solidFill>
                <a:latin typeface="Times New Roman" panose="02020603050405020304" pitchFamily="18" charset="0"/>
              </a:rPr>
              <a:t>đạt</a:t>
            </a:r>
            <a:r>
              <a:rPr lang="en-US" altLang="en-US" sz="2000" dirty="0" smtClean="0">
                <a:solidFill>
                  <a:srgbClr val="A50021"/>
                </a:solidFill>
                <a:latin typeface="Times New Roman" panose="02020603050405020304" pitchFamily="18" charset="0"/>
              </a:rPr>
              <a:t>: </a:t>
            </a:r>
            <a:r>
              <a:rPr lang="en-US" altLang="en-US" sz="2000" dirty="0" err="1" smtClean="0">
                <a:solidFill>
                  <a:srgbClr val="A50021"/>
                </a:solidFill>
                <a:latin typeface="Times New Roman" panose="02020603050405020304" pitchFamily="18" charset="0"/>
              </a:rPr>
              <a:t>Biểu</a:t>
            </a:r>
            <a:r>
              <a:rPr lang="en-US" altLang="en-US" sz="2000" dirty="0" smtClean="0">
                <a:solidFill>
                  <a:srgbClr val="A50021"/>
                </a:solidFill>
                <a:latin typeface="Times New Roman" panose="02020603050405020304" pitchFamily="18" charset="0"/>
              </a:rPr>
              <a:t> </a:t>
            </a:r>
            <a:r>
              <a:rPr lang="en-US" altLang="en-US" sz="2000" dirty="0" err="1" smtClean="0">
                <a:solidFill>
                  <a:srgbClr val="A50021"/>
                </a:solidFill>
                <a:latin typeface="Times New Roman" panose="02020603050405020304" pitchFamily="18" charset="0"/>
              </a:rPr>
              <a:t>cảm</a:t>
            </a:r>
            <a:r>
              <a:rPr lang="en-US" altLang="en-US" sz="2000" dirty="0" smtClean="0">
                <a:solidFill>
                  <a:srgbClr val="A50021"/>
                </a:solidFill>
                <a:latin typeface="Times New Roman" panose="02020603050405020304" pitchFamily="18" charset="0"/>
              </a:rPr>
              <a:t>  (</a:t>
            </a:r>
            <a:r>
              <a:rPr lang="en-US" altLang="en-US" sz="2000" dirty="0" err="1" smtClean="0">
                <a:solidFill>
                  <a:srgbClr val="A50021"/>
                </a:solidFill>
                <a:latin typeface="Times New Roman" panose="02020603050405020304" pitchFamily="18" charset="0"/>
              </a:rPr>
              <a:t>kết</a:t>
            </a:r>
            <a:r>
              <a:rPr lang="en-US" altLang="en-US" sz="2000" dirty="0" smtClean="0">
                <a:solidFill>
                  <a:srgbClr val="A50021"/>
                </a:solidFill>
                <a:latin typeface="Times New Roman" panose="02020603050405020304" pitchFamily="18" charset="0"/>
              </a:rPr>
              <a:t> </a:t>
            </a:r>
            <a:r>
              <a:rPr lang="en-US" altLang="en-US" sz="2000" dirty="0" err="1" smtClean="0">
                <a:solidFill>
                  <a:srgbClr val="A50021"/>
                </a:solidFill>
                <a:latin typeface="Times New Roman" panose="02020603050405020304" pitchFamily="18" charset="0"/>
              </a:rPr>
              <a:t>hợp</a:t>
            </a:r>
            <a:r>
              <a:rPr lang="en-US" altLang="en-US" sz="2000" dirty="0" smtClean="0">
                <a:solidFill>
                  <a:srgbClr val="A50021"/>
                </a:solidFill>
                <a:latin typeface="Times New Roman" panose="02020603050405020304" pitchFamily="18" charset="0"/>
              </a:rPr>
              <a:t> </a:t>
            </a:r>
            <a:r>
              <a:rPr lang="en-US" altLang="en-US" sz="2000" dirty="0" err="1" smtClean="0">
                <a:solidFill>
                  <a:srgbClr val="A50021"/>
                </a:solidFill>
                <a:latin typeface="Times New Roman" panose="02020603050405020304" pitchFamily="18" charset="0"/>
              </a:rPr>
              <a:t>tự</a:t>
            </a:r>
            <a:r>
              <a:rPr lang="en-US" altLang="en-US" sz="2000" dirty="0" smtClean="0">
                <a:solidFill>
                  <a:srgbClr val="A50021"/>
                </a:solidFill>
                <a:latin typeface="Times New Roman" panose="02020603050405020304" pitchFamily="18" charset="0"/>
              </a:rPr>
              <a:t> </a:t>
            </a:r>
            <a:r>
              <a:rPr lang="en-US" altLang="en-US" sz="2000" dirty="0" err="1" smtClean="0">
                <a:solidFill>
                  <a:srgbClr val="A50021"/>
                </a:solidFill>
                <a:latin typeface="Times New Roman" panose="02020603050405020304" pitchFamily="18" charset="0"/>
              </a:rPr>
              <a:t>sự</a:t>
            </a:r>
            <a:r>
              <a:rPr lang="en-US" altLang="en-US" sz="2000" dirty="0" smtClean="0">
                <a:solidFill>
                  <a:srgbClr val="A50021"/>
                </a:solidFill>
                <a:latin typeface="Times New Roman" panose="02020603050405020304" pitchFamily="18" charset="0"/>
              </a:rPr>
              <a:t> + </a:t>
            </a:r>
            <a:r>
              <a:rPr lang="en-US" altLang="en-US" sz="2000" dirty="0" err="1" smtClean="0">
                <a:solidFill>
                  <a:srgbClr val="A50021"/>
                </a:solidFill>
                <a:latin typeface="Times New Roman" panose="02020603050405020304" pitchFamily="18" charset="0"/>
              </a:rPr>
              <a:t>miêu</a:t>
            </a:r>
            <a:r>
              <a:rPr lang="en-US" altLang="en-US" sz="2000" dirty="0" smtClean="0">
                <a:solidFill>
                  <a:srgbClr val="A50021"/>
                </a:solidFill>
                <a:latin typeface="Times New Roman" panose="02020603050405020304" pitchFamily="18" charset="0"/>
              </a:rPr>
              <a:t> </a:t>
            </a:r>
            <a:r>
              <a:rPr lang="en-US" altLang="en-US" sz="2000" dirty="0" err="1" smtClean="0">
                <a:solidFill>
                  <a:srgbClr val="A50021"/>
                </a:solidFill>
                <a:latin typeface="Times New Roman" panose="02020603050405020304" pitchFamily="18" charset="0"/>
              </a:rPr>
              <a:t>tả</a:t>
            </a:r>
            <a:r>
              <a:rPr lang="en-US" altLang="en-US" sz="2000" dirty="0" smtClean="0">
                <a:solidFill>
                  <a:srgbClr val="A50021"/>
                </a:solidFill>
                <a:latin typeface="Times New Roman" panose="02020603050405020304" pitchFamily="18" charset="0"/>
              </a:rPr>
              <a:t>).</a:t>
            </a:r>
            <a:endParaRPr lang="en-US" sz="2000" dirty="0">
              <a:solidFill>
                <a:srgbClr val="A50021"/>
              </a:solidFill>
            </a:endParaRPr>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strVal val="#ppt_w*0.70"/>
                                          </p:val>
                                        </p:tav>
                                        <p:tav tm="100000">
                                          <p:val>
                                            <p:strVal val="#ppt_w"/>
                                          </p:val>
                                        </p:tav>
                                      </p:tavLst>
                                    </p:anim>
                                    <p:anim calcmode="lin" valueType="num">
                                      <p:cBhvr>
                                        <p:cTn id="15" dur="1000" fill="hold"/>
                                        <p:tgtEl>
                                          <p:spTgt spid="6"/>
                                        </p:tgtEl>
                                        <p:attrNameLst>
                                          <p:attrName>ppt_h</p:attrName>
                                        </p:attrNameLst>
                                      </p:cBhvr>
                                      <p:tavLst>
                                        <p:tav tm="0">
                                          <p:val>
                                            <p:strVal val="#ppt_h"/>
                                          </p:val>
                                        </p:tav>
                                        <p:tav tm="100000">
                                          <p:val>
                                            <p:strVal val="#ppt_h"/>
                                          </p:val>
                                        </p:tav>
                                      </p:tavLst>
                                    </p:anim>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iterate type="lt">
                                    <p:tmPct val="5000"/>
                                  </p:iterate>
                                  <p:childTnLst>
                                    <p:set>
                                      <p:cBhvr>
                                        <p:cTn id="20" dur="1" fill="hold">
                                          <p:stCondLst>
                                            <p:cond delay="0"/>
                                          </p:stCondLst>
                                        </p:cTn>
                                        <p:tgtEl>
                                          <p:spTgt spid="12"/>
                                        </p:tgtEl>
                                        <p:attrNameLst>
                                          <p:attrName>style.visibility</p:attrName>
                                        </p:attrNameLst>
                                      </p:cBhvr>
                                      <p:to>
                                        <p:strVal val="visible"/>
                                      </p:to>
                                    </p:set>
                                    <p:anim calcmode="lin" valueType="num">
                                      <p:cBhvr>
                                        <p:cTn id="21" dur="1000" fill="hold"/>
                                        <p:tgtEl>
                                          <p:spTgt spid="12"/>
                                        </p:tgtEl>
                                        <p:attrNameLst>
                                          <p:attrName>ppt_w</p:attrName>
                                        </p:attrNameLst>
                                      </p:cBhvr>
                                      <p:tavLst>
                                        <p:tav tm="0">
                                          <p:val>
                                            <p:fltVal val="0"/>
                                          </p:val>
                                        </p:tav>
                                        <p:tav tm="100000">
                                          <p:val>
                                            <p:strVal val="#ppt_w"/>
                                          </p:val>
                                        </p:tav>
                                      </p:tavLst>
                                    </p:anim>
                                    <p:anim calcmode="lin" valueType="num">
                                      <p:cBhvr>
                                        <p:cTn id="22" dur="1000" fill="hold"/>
                                        <p:tgtEl>
                                          <p:spTgt spid="12"/>
                                        </p:tgtEl>
                                        <p:attrNameLst>
                                          <p:attrName>ppt_h</p:attrName>
                                        </p:attrNameLst>
                                      </p:cBhvr>
                                      <p:tavLst>
                                        <p:tav tm="0">
                                          <p:val>
                                            <p:fltVal val="0"/>
                                          </p:val>
                                        </p:tav>
                                        <p:tav tm="100000">
                                          <p:val>
                                            <p:strVal val="#ppt_h"/>
                                          </p:val>
                                        </p:tav>
                                      </p:tavLst>
                                    </p:anim>
                                    <p:anim calcmode="lin" valueType="num">
                                      <p:cBhvr>
                                        <p:cTn id="23" dur="1000" fill="hold"/>
                                        <p:tgtEl>
                                          <p:spTgt spid="12"/>
                                        </p:tgtEl>
                                        <p:attrNameLst>
                                          <p:attrName>style.rotation</p:attrName>
                                        </p:attrNameLst>
                                      </p:cBhvr>
                                      <p:tavLst>
                                        <p:tav tm="0">
                                          <p:val>
                                            <p:fltVal val="90"/>
                                          </p:val>
                                        </p:tav>
                                        <p:tav tm="100000">
                                          <p:val>
                                            <p:fltVal val="0"/>
                                          </p:val>
                                        </p:tav>
                                      </p:tavLst>
                                    </p:anim>
                                    <p:animEffect transition="in" filter="fade">
                                      <p:cBhvr>
                                        <p:cTn id="24" dur="10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24" presetClass="exit" presetSubtype="0" fill="hold" grpId="1" nodeType="clickEffect">
                                  <p:stCondLst>
                                    <p:cond delay="0"/>
                                  </p:stCondLst>
                                  <p:iterate type="lt">
                                    <p:tmAbs val="0"/>
                                  </p:iterate>
                                  <p:childTnLst>
                                    <p:anim to="" calcmode="lin" valueType="num">
                                      <p:cBhvr>
                                        <p:cTn id="28" dur="1"/>
                                        <p:tgtEl>
                                          <p:spTgt spid="12"/>
                                        </p:tgtEl>
                                        <p:attrNameLst>
                                          <p:attrName/>
                                        </p:attrNameLst>
                                      </p:cBhvr>
                                    </p:anim>
                                    <p:set>
                                      <p:cBhvr>
                                        <p:cTn id="29" dur="1" fill="hold">
                                          <p:stCondLst>
                                            <p:cond delay="0"/>
                                          </p:stCondLst>
                                        </p:cTn>
                                        <p:tgtEl>
                                          <p:spTgt spid="12"/>
                                        </p:tgtEl>
                                        <p:attrNameLst>
                                          <p:attrName>style.visibility</p:attrName>
                                        </p:attrNameLst>
                                      </p:cBhvr>
                                      <p:to>
                                        <p:strVal val="hidden"/>
                                      </p:to>
                                    </p:set>
                                  </p:childTnLst>
                                </p:cTn>
                              </p:par>
                            </p:childTnLst>
                          </p:cTn>
                        </p:par>
                        <p:par>
                          <p:cTn id="30" fill="hold">
                            <p:stCondLst>
                              <p:cond delay="0"/>
                            </p:stCondLst>
                            <p:childTnLst>
                              <p:par>
                                <p:cTn id="31" presetID="27" presetClass="entr" presetSubtype="0" fill="hold" grpId="0" nodeType="afterEffect">
                                  <p:stCondLst>
                                    <p:cond delay="0"/>
                                  </p:stCondLst>
                                  <p:iterate type="lt">
                                    <p:tmPct val="50000"/>
                                  </p:iterate>
                                  <p:childTnLst>
                                    <p:set>
                                      <p:cBhvr>
                                        <p:cTn id="32" dur="1" fill="hold">
                                          <p:stCondLst>
                                            <p:cond delay="0"/>
                                          </p:stCondLst>
                                        </p:cTn>
                                        <p:tgtEl>
                                          <p:spTgt spid="13"/>
                                        </p:tgtEl>
                                        <p:attrNameLst>
                                          <p:attrName>style.visibility</p:attrName>
                                        </p:attrNameLst>
                                      </p:cBhvr>
                                      <p:to>
                                        <p:strVal val="visible"/>
                                      </p:to>
                                    </p:set>
                                    <p:anim calcmode="discrete" valueType="clr">
                                      <p:cBhvr override="childStyle">
                                        <p:cTn id="33"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13"/>
                                        </p:tgtEl>
                                        <p:attrNameLst>
                                          <p:attrName>fillcolor</p:attrName>
                                        </p:attrNameLst>
                                      </p:cBhvr>
                                      <p:tavLst>
                                        <p:tav tm="0">
                                          <p:val>
                                            <p:clrVal>
                                              <a:schemeClr val="accent2"/>
                                            </p:clrVal>
                                          </p:val>
                                        </p:tav>
                                        <p:tav tm="50000">
                                          <p:val>
                                            <p:clrVal>
                                              <a:schemeClr val="hlink"/>
                                            </p:clrVal>
                                          </p:val>
                                        </p:tav>
                                      </p:tavLst>
                                    </p:anim>
                                    <p:set>
                                      <p:cBhvr>
                                        <p:cTn id="35" dur="80"/>
                                        <p:tgtEl>
                                          <p:spTgt spid="13"/>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4" presetClass="entr" presetSubtype="16"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box(in)">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18">
                                            <p:txEl>
                                              <p:pRg st="0" end="0"/>
                                            </p:txEl>
                                          </p:spTgt>
                                        </p:tgtEl>
                                        <p:attrNameLst>
                                          <p:attrName>style.visibility</p:attrName>
                                        </p:attrNameLst>
                                      </p:cBhvr>
                                      <p:to>
                                        <p:strVal val="visible"/>
                                      </p:to>
                                    </p:set>
                                    <p:animEffect transition="in" filter="blinds(horizontal)">
                                      <p:cBhvr>
                                        <p:cTn id="45" dur="500"/>
                                        <p:tgtEl>
                                          <p:spTgt spid="18">
                                            <p:txEl>
                                              <p:pRg st="0" end="0"/>
                                            </p:txEl>
                                          </p:spTgt>
                                        </p:tgtEl>
                                      </p:cBhvr>
                                    </p:animEffect>
                                  </p:childTnLst>
                                </p:cTn>
                              </p:par>
                              <p:par>
                                <p:cTn id="46" presetID="3" presetClass="entr" presetSubtype="10" fill="hold" nodeType="withEffect">
                                  <p:stCondLst>
                                    <p:cond delay="0"/>
                                  </p:stCondLst>
                                  <p:childTnLst>
                                    <p:set>
                                      <p:cBhvr>
                                        <p:cTn id="47" dur="1" fill="hold">
                                          <p:stCondLst>
                                            <p:cond delay="0"/>
                                          </p:stCondLst>
                                        </p:cTn>
                                        <p:tgtEl>
                                          <p:spTgt spid="18">
                                            <p:txEl>
                                              <p:pRg st="1" end="1"/>
                                            </p:txEl>
                                          </p:spTgt>
                                        </p:tgtEl>
                                        <p:attrNameLst>
                                          <p:attrName>style.visibility</p:attrName>
                                        </p:attrNameLst>
                                      </p:cBhvr>
                                      <p:to>
                                        <p:strVal val="visible"/>
                                      </p:to>
                                    </p:set>
                                    <p:animEffect transition="in" filter="blinds(horizontal)">
                                      <p:cBhvr>
                                        <p:cTn id="48" dur="500"/>
                                        <p:tgtEl>
                                          <p:spTgt spid="18">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5" presetClass="exit" presetSubtype="0" fill="hold" nodeType="clickEffect">
                                  <p:stCondLst>
                                    <p:cond delay="0"/>
                                  </p:stCondLst>
                                  <p:childTnLst>
                                    <p:anim calcmode="lin" valueType="num">
                                      <p:cBhvr>
                                        <p:cTn id="52" dur="1000"/>
                                        <p:tgtEl>
                                          <p:spTgt spid="14"/>
                                        </p:tgtEl>
                                        <p:attrNameLst>
                                          <p:attrName>ppt_w</p:attrName>
                                        </p:attrNameLst>
                                      </p:cBhvr>
                                      <p:tavLst>
                                        <p:tav tm="0">
                                          <p:val>
                                            <p:strVal val="ppt_w"/>
                                          </p:val>
                                        </p:tav>
                                        <p:tav tm="100000">
                                          <p:val>
                                            <p:strVal val="ppt_w*0.70"/>
                                          </p:val>
                                        </p:tav>
                                      </p:tavLst>
                                    </p:anim>
                                    <p:anim calcmode="lin" valueType="num">
                                      <p:cBhvr>
                                        <p:cTn id="53" dur="1000"/>
                                        <p:tgtEl>
                                          <p:spTgt spid="14"/>
                                        </p:tgtEl>
                                        <p:attrNameLst>
                                          <p:attrName>ppt_h</p:attrName>
                                        </p:attrNameLst>
                                      </p:cBhvr>
                                      <p:tavLst>
                                        <p:tav tm="0">
                                          <p:val>
                                            <p:strVal val="ppt_h"/>
                                          </p:val>
                                        </p:tav>
                                        <p:tav tm="100000">
                                          <p:val>
                                            <p:strVal val="ppt_h"/>
                                          </p:val>
                                        </p:tav>
                                      </p:tavLst>
                                    </p:anim>
                                    <p:animEffect transition="out" filter="fade">
                                      <p:cBhvr>
                                        <p:cTn id="54" dur="1000"/>
                                        <p:tgtEl>
                                          <p:spTgt spid="14"/>
                                        </p:tgtEl>
                                      </p:cBhvr>
                                    </p:animEffect>
                                    <p:set>
                                      <p:cBhvr>
                                        <p:cTn id="55" dur="1" fill="hold">
                                          <p:stCondLst>
                                            <p:cond delay="999"/>
                                          </p:stCondLst>
                                        </p:cTn>
                                        <p:tgtEl>
                                          <p:spTgt spid="14"/>
                                        </p:tgtEl>
                                        <p:attrNameLst>
                                          <p:attrName>style.visibility</p:attrName>
                                        </p:attrNameLst>
                                      </p:cBhvr>
                                      <p:to>
                                        <p:strVal val="hidden"/>
                                      </p:to>
                                    </p:set>
                                  </p:childTnLst>
                                </p:cTn>
                              </p:par>
                            </p:childTnLst>
                          </p:cTn>
                        </p:par>
                        <p:par>
                          <p:cTn id="56" fill="hold">
                            <p:stCondLst>
                              <p:cond delay="1000"/>
                            </p:stCondLst>
                            <p:childTnLst>
                              <p:par>
                                <p:cTn id="57" presetID="55" presetClass="entr" presetSubtype="0" fill="hold" grpId="0" nodeType="after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1000" fill="hold"/>
                                        <p:tgtEl>
                                          <p:spTgt spid="15"/>
                                        </p:tgtEl>
                                        <p:attrNameLst>
                                          <p:attrName>ppt_w</p:attrName>
                                        </p:attrNameLst>
                                      </p:cBhvr>
                                      <p:tavLst>
                                        <p:tav tm="0">
                                          <p:val>
                                            <p:strVal val="#ppt_w*0.70"/>
                                          </p:val>
                                        </p:tav>
                                        <p:tav tm="100000">
                                          <p:val>
                                            <p:strVal val="#ppt_w"/>
                                          </p:val>
                                        </p:tav>
                                      </p:tavLst>
                                    </p:anim>
                                    <p:anim calcmode="lin" valueType="num">
                                      <p:cBhvr>
                                        <p:cTn id="60" dur="1000" fill="hold"/>
                                        <p:tgtEl>
                                          <p:spTgt spid="15"/>
                                        </p:tgtEl>
                                        <p:attrNameLst>
                                          <p:attrName>ppt_h</p:attrName>
                                        </p:attrNameLst>
                                      </p:cBhvr>
                                      <p:tavLst>
                                        <p:tav tm="0">
                                          <p:val>
                                            <p:strVal val="#ppt_h"/>
                                          </p:val>
                                        </p:tav>
                                        <p:tav tm="100000">
                                          <p:val>
                                            <p:strVal val="#ppt_h"/>
                                          </p:val>
                                        </p:tav>
                                      </p:tavLst>
                                    </p:anim>
                                    <p:animEffect transition="in" filter="fade">
                                      <p:cBhvr>
                                        <p:cTn id="61" dur="1000"/>
                                        <p:tgtEl>
                                          <p:spTgt spid="15"/>
                                        </p:tgtEl>
                                      </p:cBhvr>
                                    </p:animEffect>
                                  </p:childTnLst>
                                </p:cTn>
                              </p:par>
                            </p:childTnLst>
                          </p:cTn>
                        </p:par>
                        <p:par>
                          <p:cTn id="62" fill="hold">
                            <p:stCondLst>
                              <p:cond delay="2000"/>
                            </p:stCondLst>
                            <p:childTnLst>
                              <p:par>
                                <p:cTn id="63" presetID="27" presetClass="entr" presetSubtype="0" fill="hold" grpId="0" nodeType="afterEffect">
                                  <p:stCondLst>
                                    <p:cond delay="0"/>
                                  </p:stCondLst>
                                  <p:iterate type="lt">
                                    <p:tmPct val="50000"/>
                                  </p:iterate>
                                  <p:childTnLst>
                                    <p:set>
                                      <p:cBhvr>
                                        <p:cTn id="64" dur="1" fill="hold">
                                          <p:stCondLst>
                                            <p:cond delay="0"/>
                                          </p:stCondLst>
                                        </p:cTn>
                                        <p:tgtEl>
                                          <p:spTgt spid="16"/>
                                        </p:tgtEl>
                                        <p:attrNameLst>
                                          <p:attrName>style.visibility</p:attrName>
                                        </p:attrNameLst>
                                      </p:cBhvr>
                                      <p:to>
                                        <p:strVal val="visible"/>
                                      </p:to>
                                    </p:set>
                                    <p:anim calcmode="discrete" valueType="clr">
                                      <p:cBhvr override="childStyle">
                                        <p:cTn id="65"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66" dur="80"/>
                                        <p:tgtEl>
                                          <p:spTgt spid="16"/>
                                        </p:tgtEl>
                                        <p:attrNameLst>
                                          <p:attrName>fillcolor</p:attrName>
                                        </p:attrNameLst>
                                      </p:cBhvr>
                                      <p:tavLst>
                                        <p:tav tm="0">
                                          <p:val>
                                            <p:clrVal>
                                              <a:schemeClr val="accent2"/>
                                            </p:clrVal>
                                          </p:val>
                                        </p:tav>
                                        <p:tav tm="50000">
                                          <p:val>
                                            <p:clrVal>
                                              <a:schemeClr val="hlink"/>
                                            </p:clrVal>
                                          </p:val>
                                        </p:tav>
                                      </p:tavLst>
                                    </p:anim>
                                    <p:set>
                                      <p:cBhvr>
                                        <p:cTn id="67" dur="80"/>
                                        <p:tgtEl>
                                          <p:spTgt spid="16"/>
                                        </p:tgtEl>
                                        <p:attrNameLst>
                                          <p:attrName>fill.type</p:attrName>
                                        </p:attrNameLst>
                                      </p:cBhvr>
                                      <p:to>
                                        <p:strVal val="solid"/>
                                      </p:to>
                                    </p:set>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19">
                                            <p:txEl>
                                              <p:pRg st="0" end="0"/>
                                            </p:txEl>
                                          </p:spTgt>
                                        </p:tgtEl>
                                        <p:attrNameLst>
                                          <p:attrName>style.visibility</p:attrName>
                                        </p:attrNameLst>
                                      </p:cBhvr>
                                      <p:to>
                                        <p:strVal val="visible"/>
                                      </p:to>
                                    </p:set>
                                    <p:animEffect transition="in" filter="fade">
                                      <p:cBhvr>
                                        <p:cTn id="72" dur="1000"/>
                                        <p:tgtEl>
                                          <p:spTgt spid="19">
                                            <p:txEl>
                                              <p:pRg st="0" end="0"/>
                                            </p:txEl>
                                          </p:spTgt>
                                        </p:tgtEl>
                                      </p:cBhvr>
                                    </p:animEffect>
                                    <p:anim calcmode="lin" valueType="num">
                                      <p:cBhvr>
                                        <p:cTn id="73"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74"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2" grpId="0" animBg="1"/>
      <p:bldP spid="12" grpId="1" animBg="1"/>
      <p:bldP spid="13" grpId="0"/>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4" name="Text Box 6"/>
          <p:cNvSpPr txBox="1">
            <a:spLocks noChangeArrowheads="1"/>
          </p:cNvSpPr>
          <p:nvPr/>
        </p:nvSpPr>
        <p:spPr bwMode="auto">
          <a:xfrm>
            <a:off x="330200" y="304801"/>
            <a:ext cx="8997950" cy="1569660"/>
          </a:xfrm>
          <a:prstGeom prst="rect">
            <a:avLst/>
          </a:prstGeom>
          <a:noFill/>
          <a:ln w="9525">
            <a:noFill/>
            <a:miter lim="800000"/>
            <a:headEnd/>
            <a:tailEnd/>
          </a:ln>
          <a:effectLst/>
        </p:spPr>
        <p:txBody>
          <a:bodyPr>
            <a:spAutoFit/>
          </a:bodyPr>
          <a:lstStyle/>
          <a:p>
            <a:pPr algn="just">
              <a:spcBef>
                <a:spcPct val="50000"/>
              </a:spcBef>
            </a:pPr>
            <a:r>
              <a:rPr lang="en-US" sz="3200" b="1" i="1">
                <a:solidFill>
                  <a:srgbClr val="000099"/>
                </a:solidFill>
                <a:latin typeface="Arial" charset="0"/>
              </a:rPr>
              <a:t>Trong một thời gian dài suốt mấy trăm năm, nền Hán học và chữ Nho chiếm một vị thế quan trọng trong đời sống văn hóa Việt Nam.</a:t>
            </a:r>
          </a:p>
        </p:txBody>
      </p:sp>
      <p:pic>
        <p:nvPicPr>
          <p:cNvPr id="22537" name="Picture 9" descr="Thay_do"/>
          <p:cNvPicPr>
            <a:picLocks noChangeAspect="1" noChangeArrowheads="1"/>
          </p:cNvPicPr>
          <p:nvPr/>
        </p:nvPicPr>
        <p:blipFill>
          <a:blip r:embed="rId2"/>
          <a:srcRect/>
          <a:stretch>
            <a:fillRect/>
          </a:stretch>
        </p:blipFill>
        <p:spPr bwMode="auto">
          <a:xfrm>
            <a:off x="0" y="1905001"/>
            <a:ext cx="9906000" cy="4664075"/>
          </a:xfrm>
          <a:prstGeom prst="rect">
            <a:avLst/>
          </a:prstGeom>
          <a:noFill/>
          <a:ln w="9525">
            <a:noFill/>
            <a:miter lim="800000"/>
            <a:headEnd/>
            <a:tailEnd/>
          </a:ln>
        </p:spPr>
      </p:pic>
      <p:sp>
        <p:nvSpPr>
          <p:cNvPr id="22538" name="Text Box 10"/>
          <p:cNvSpPr txBox="1">
            <a:spLocks noChangeArrowheads="1"/>
          </p:cNvSpPr>
          <p:nvPr/>
        </p:nvSpPr>
        <p:spPr bwMode="auto">
          <a:xfrm>
            <a:off x="3136900" y="6338888"/>
            <a:ext cx="4292600" cy="519112"/>
          </a:xfrm>
          <a:prstGeom prst="rect">
            <a:avLst/>
          </a:prstGeom>
          <a:noFill/>
          <a:ln w="9525">
            <a:noFill/>
            <a:miter lim="800000"/>
            <a:headEnd/>
            <a:tailEnd/>
          </a:ln>
          <a:effectLst/>
        </p:spPr>
        <p:txBody>
          <a:bodyPr>
            <a:spAutoFit/>
          </a:bodyPr>
          <a:lstStyle/>
          <a:p>
            <a:pPr>
              <a:spcBef>
                <a:spcPct val="50000"/>
              </a:spcBef>
            </a:pPr>
            <a:r>
              <a:rPr lang="en-US" sz="2800" b="1" i="1">
                <a:solidFill>
                  <a:srgbClr val="000099"/>
                </a:solidFill>
                <a:latin typeface="Arial" charset="0"/>
              </a:rPr>
              <a:t>Học trò học chữ Nho.</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2534"/>
                                        </p:tgtEl>
                                        <p:attrNameLst>
                                          <p:attrName>style.visibility</p:attrName>
                                        </p:attrNameLst>
                                      </p:cBhvr>
                                      <p:to>
                                        <p:strVal val="visible"/>
                                      </p:to>
                                    </p:set>
                                    <p:anim calcmode="discrete" valueType="clr">
                                      <p:cBhvr override="childStyle">
                                        <p:cTn id="7" dur="80"/>
                                        <p:tgtEl>
                                          <p:spTgt spid="2253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2534"/>
                                        </p:tgtEl>
                                        <p:attrNameLst>
                                          <p:attrName>fillcolor</p:attrName>
                                        </p:attrNameLst>
                                      </p:cBhvr>
                                      <p:tavLst>
                                        <p:tav tm="0">
                                          <p:val>
                                            <p:clrVal>
                                              <a:schemeClr val="accent2"/>
                                            </p:clrVal>
                                          </p:val>
                                        </p:tav>
                                        <p:tav tm="50000">
                                          <p:val>
                                            <p:clrVal>
                                              <a:schemeClr val="hlink"/>
                                            </p:clrVal>
                                          </p:val>
                                        </p:tav>
                                      </p:tavLst>
                                    </p:anim>
                                    <p:set>
                                      <p:cBhvr>
                                        <p:cTn id="9" dur="80"/>
                                        <p:tgtEl>
                                          <p:spTgt spid="22534"/>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12" fill="hold" nodeType="clickEffect">
                                  <p:stCondLst>
                                    <p:cond delay="0"/>
                                  </p:stCondLst>
                                  <p:childTnLst>
                                    <p:set>
                                      <p:cBhvr>
                                        <p:cTn id="13" dur="1" fill="hold">
                                          <p:stCondLst>
                                            <p:cond delay="0"/>
                                          </p:stCondLst>
                                        </p:cTn>
                                        <p:tgtEl>
                                          <p:spTgt spid="22537"/>
                                        </p:tgtEl>
                                        <p:attrNameLst>
                                          <p:attrName>style.visibility</p:attrName>
                                        </p:attrNameLst>
                                      </p:cBhvr>
                                      <p:to>
                                        <p:strVal val="visible"/>
                                      </p:to>
                                    </p:set>
                                    <p:animEffect transition="in" filter="strips(downLeft)">
                                      <p:cBhvr>
                                        <p:cTn id="14" dur="500"/>
                                        <p:tgtEl>
                                          <p:spTgt spid="2253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22538"/>
                                        </p:tgtEl>
                                        <p:attrNameLst>
                                          <p:attrName>style.visibility</p:attrName>
                                        </p:attrNameLst>
                                      </p:cBhvr>
                                      <p:to>
                                        <p:strVal val="visible"/>
                                      </p:to>
                                    </p:set>
                                    <p:anim calcmode="lin" valueType="num">
                                      <p:cBhvr>
                                        <p:cTn id="19" dur="1000" fill="hold"/>
                                        <p:tgtEl>
                                          <p:spTgt spid="22538"/>
                                        </p:tgtEl>
                                        <p:attrNameLst>
                                          <p:attrName>ppt_x</p:attrName>
                                        </p:attrNameLst>
                                      </p:cBhvr>
                                      <p:tavLst>
                                        <p:tav tm="0">
                                          <p:val>
                                            <p:strVal val="#ppt_x-.2"/>
                                          </p:val>
                                        </p:tav>
                                        <p:tav tm="100000">
                                          <p:val>
                                            <p:strVal val="#ppt_x"/>
                                          </p:val>
                                        </p:tav>
                                      </p:tavLst>
                                    </p:anim>
                                    <p:anim calcmode="lin" valueType="num">
                                      <p:cBhvr>
                                        <p:cTn id="20" dur="1000" fill="hold"/>
                                        <p:tgtEl>
                                          <p:spTgt spid="2253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22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4" grpId="0"/>
      <p:bldP spid="2253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bg_hanvan"/>
          <p:cNvPicPr>
            <a:picLocks noGrp="1" noChangeAspect="1" noChangeArrowheads="1"/>
          </p:cNvPicPr>
          <p:nvPr>
            <p:ph sz="half" idx="1"/>
          </p:nvPr>
        </p:nvPicPr>
        <p:blipFill>
          <a:blip r:embed="rId2"/>
          <a:srcRect/>
          <a:stretch>
            <a:fillRect/>
          </a:stretch>
        </p:blipFill>
        <p:spPr>
          <a:xfrm>
            <a:off x="25798" y="0"/>
            <a:ext cx="9880203" cy="6858000"/>
          </a:xfrm>
          <a:noFill/>
        </p:spPr>
      </p:pic>
      <p:pic>
        <p:nvPicPr>
          <p:cNvPr id="38919" name="Picture 7" descr="dayhoc2[1]"/>
          <p:cNvPicPr>
            <a:picLocks noGrp="1" noChangeAspect="1" noChangeArrowheads="1"/>
          </p:cNvPicPr>
          <p:nvPr>
            <p:ph sz="half" idx="2"/>
          </p:nvPr>
        </p:nvPicPr>
        <p:blipFill>
          <a:blip r:embed="rId3"/>
          <a:srcRect/>
          <a:stretch>
            <a:fillRect/>
          </a:stretch>
        </p:blipFill>
        <p:spPr>
          <a:xfrm>
            <a:off x="0" y="1066800"/>
            <a:ext cx="9906000" cy="4503738"/>
          </a:xfrm>
          <a:noFill/>
        </p:spPr>
      </p:pic>
      <p:sp>
        <p:nvSpPr>
          <p:cNvPr id="38923" name="Text Box 11"/>
          <p:cNvSpPr txBox="1">
            <a:spLocks noChangeArrowheads="1"/>
          </p:cNvSpPr>
          <p:nvPr/>
        </p:nvSpPr>
        <p:spPr bwMode="auto">
          <a:xfrm>
            <a:off x="2311400" y="6172200"/>
            <a:ext cx="5530850" cy="579438"/>
          </a:xfrm>
          <a:prstGeom prst="rect">
            <a:avLst/>
          </a:prstGeom>
          <a:solidFill>
            <a:schemeClr val="accent1"/>
          </a:solidFill>
          <a:ln w="9525">
            <a:noFill/>
            <a:miter lim="800000"/>
            <a:headEnd/>
            <a:tailEnd/>
          </a:ln>
          <a:effectLst/>
        </p:spPr>
        <p:txBody>
          <a:bodyPr>
            <a:spAutoFit/>
          </a:bodyPr>
          <a:lstStyle/>
          <a:p>
            <a:pPr>
              <a:spcBef>
                <a:spcPct val="50000"/>
              </a:spcBef>
            </a:pPr>
            <a:r>
              <a:rPr lang="en-US" sz="2400" i="1">
                <a:latin typeface="Arial" charset="0"/>
              </a:rPr>
              <a:t>    </a:t>
            </a:r>
            <a:r>
              <a:rPr lang="en-US" sz="3200" b="1" i="1">
                <a:solidFill>
                  <a:srgbClr val="FF0000"/>
                </a:solidFill>
                <a:latin typeface="Arial" charset="0"/>
              </a:rPr>
              <a:t>Học trò học chữ Nho.</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8923"/>
                                        </p:tgtEl>
                                        <p:attrNameLst>
                                          <p:attrName>style.visibility</p:attrName>
                                        </p:attrNameLst>
                                      </p:cBhvr>
                                      <p:to>
                                        <p:strVal val="visible"/>
                                      </p:to>
                                    </p:set>
                                    <p:anim calcmode="lin" valueType="num">
                                      <p:cBhvr>
                                        <p:cTn id="7" dur="1000" fill="hold"/>
                                        <p:tgtEl>
                                          <p:spTgt spid="38923"/>
                                        </p:tgtEl>
                                        <p:attrNameLst>
                                          <p:attrName>ppt_x</p:attrName>
                                        </p:attrNameLst>
                                      </p:cBhvr>
                                      <p:tavLst>
                                        <p:tav tm="0">
                                          <p:val>
                                            <p:strVal val="#ppt_x-.2"/>
                                          </p:val>
                                        </p:tav>
                                        <p:tav tm="100000">
                                          <p:val>
                                            <p:strVal val="#ppt_x"/>
                                          </p:val>
                                        </p:tav>
                                      </p:tavLst>
                                    </p:anim>
                                    <p:anim calcmode="lin" valueType="num">
                                      <p:cBhvr>
                                        <p:cTn id="8" dur="1000" fill="hold"/>
                                        <p:tgtEl>
                                          <p:spTgt spid="3892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8923"/>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8" presetClass="exit" presetSubtype="16" fill="hold" nodeType="clickEffect">
                                  <p:stCondLst>
                                    <p:cond delay="0"/>
                                  </p:stCondLst>
                                  <p:childTnLst>
                                    <p:animEffect transition="out" filter="diamond(in)">
                                      <p:cBhvr>
                                        <p:cTn id="13" dur="2000"/>
                                        <p:tgtEl>
                                          <p:spTgt spid="38919"/>
                                        </p:tgtEl>
                                      </p:cBhvr>
                                    </p:animEffect>
                                    <p:set>
                                      <p:cBhvr>
                                        <p:cTn id="14" dur="1" fill="hold">
                                          <p:stCondLst>
                                            <p:cond delay="1999"/>
                                          </p:stCondLst>
                                        </p:cTn>
                                        <p:tgtEl>
                                          <p:spTgt spid="389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bg_hanvan"/>
          <p:cNvPicPr>
            <a:picLocks noChangeAspect="1" noChangeArrowheads="1"/>
          </p:cNvPicPr>
          <p:nvPr/>
        </p:nvPicPr>
        <p:blipFill>
          <a:blip r:embed="rId2"/>
          <a:srcRect/>
          <a:stretch>
            <a:fillRect/>
          </a:stretch>
        </p:blipFill>
        <p:spPr bwMode="auto">
          <a:xfrm>
            <a:off x="0" y="0"/>
            <a:ext cx="9906000" cy="6858000"/>
          </a:xfrm>
          <a:prstGeom prst="rect">
            <a:avLst/>
          </a:prstGeom>
          <a:noFill/>
          <a:ln w="9525">
            <a:noFill/>
            <a:miter lim="800000"/>
            <a:headEnd/>
            <a:tailEnd/>
          </a:ln>
        </p:spPr>
      </p:pic>
      <p:pic>
        <p:nvPicPr>
          <p:cNvPr id="26627" name="Picture 3" descr="Canh_thi_1895"/>
          <p:cNvPicPr>
            <a:picLocks noChangeAspect="1" noChangeArrowheads="1"/>
          </p:cNvPicPr>
          <p:nvPr/>
        </p:nvPicPr>
        <p:blipFill>
          <a:blip r:embed="rId3"/>
          <a:srcRect/>
          <a:stretch>
            <a:fillRect/>
          </a:stretch>
        </p:blipFill>
        <p:spPr bwMode="auto">
          <a:xfrm>
            <a:off x="3962400" y="0"/>
            <a:ext cx="5943600" cy="6858000"/>
          </a:xfrm>
          <a:prstGeom prst="rect">
            <a:avLst/>
          </a:prstGeom>
          <a:noFill/>
          <a:ln w="9525">
            <a:noFill/>
            <a:miter lim="800000"/>
            <a:headEnd/>
            <a:tailEnd/>
          </a:ln>
        </p:spPr>
      </p:pic>
      <p:sp>
        <p:nvSpPr>
          <p:cNvPr id="26631" name="Text Box 7"/>
          <p:cNvSpPr txBox="1">
            <a:spLocks noChangeArrowheads="1"/>
          </p:cNvSpPr>
          <p:nvPr/>
        </p:nvSpPr>
        <p:spPr bwMode="auto">
          <a:xfrm>
            <a:off x="0" y="1295400"/>
            <a:ext cx="3632200" cy="1373188"/>
          </a:xfrm>
          <a:prstGeom prst="rect">
            <a:avLst/>
          </a:prstGeom>
          <a:noFill/>
          <a:ln w="9525">
            <a:noFill/>
            <a:miter lim="800000"/>
            <a:headEnd/>
            <a:tailEnd/>
          </a:ln>
          <a:effectLst/>
        </p:spPr>
        <p:txBody>
          <a:bodyPr>
            <a:spAutoFit/>
          </a:bodyPr>
          <a:lstStyle/>
          <a:p>
            <a:pPr>
              <a:spcBef>
                <a:spcPct val="50000"/>
              </a:spcBef>
            </a:pPr>
            <a:r>
              <a:rPr lang="en-US" sz="2800" b="1" i="1">
                <a:solidFill>
                  <a:srgbClr val="000099"/>
                </a:solidFill>
                <a:latin typeface="Arial" charset="0"/>
              </a:rPr>
              <a:t>Chế độ khoa cử phong kiến dùng chữ Nho</a:t>
            </a:r>
          </a:p>
        </p:txBody>
      </p:sp>
      <p:sp>
        <p:nvSpPr>
          <p:cNvPr id="26632" name="Text Box 8"/>
          <p:cNvSpPr txBox="1">
            <a:spLocks noChangeArrowheads="1"/>
          </p:cNvSpPr>
          <p:nvPr/>
        </p:nvSpPr>
        <p:spPr bwMode="auto">
          <a:xfrm>
            <a:off x="-82550" y="5638800"/>
            <a:ext cx="4127500" cy="1066800"/>
          </a:xfrm>
          <a:prstGeom prst="rect">
            <a:avLst/>
          </a:prstGeom>
          <a:noFill/>
          <a:ln w="9525">
            <a:noFill/>
            <a:miter lim="800000"/>
            <a:headEnd/>
            <a:tailEnd/>
          </a:ln>
          <a:effectLst/>
        </p:spPr>
        <p:txBody>
          <a:bodyPr>
            <a:spAutoFit/>
          </a:bodyPr>
          <a:lstStyle/>
          <a:p>
            <a:pPr>
              <a:spcBef>
                <a:spcPct val="50000"/>
              </a:spcBef>
            </a:pPr>
            <a:r>
              <a:rPr lang="en-US" sz="3200" b="1" i="1">
                <a:solidFill>
                  <a:srgbClr val="000099"/>
                </a:solidFill>
                <a:latin typeface="Arial" charset="0"/>
              </a:rPr>
              <a:t>Cảnh trường thi năm 1895</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6631"/>
                                        </p:tgtEl>
                                        <p:attrNameLst>
                                          <p:attrName>style.visibility</p:attrName>
                                        </p:attrNameLst>
                                      </p:cBhvr>
                                      <p:to>
                                        <p:strVal val="visible"/>
                                      </p:to>
                                    </p:set>
                                    <p:anim calcmode="lin" valueType="num">
                                      <p:cBhvr>
                                        <p:cTn id="7" dur="1000" fill="hold"/>
                                        <p:tgtEl>
                                          <p:spTgt spid="26631"/>
                                        </p:tgtEl>
                                        <p:attrNameLst>
                                          <p:attrName>ppt_x</p:attrName>
                                        </p:attrNameLst>
                                      </p:cBhvr>
                                      <p:tavLst>
                                        <p:tav tm="0">
                                          <p:val>
                                            <p:strVal val="#ppt_x-.2"/>
                                          </p:val>
                                        </p:tav>
                                        <p:tav tm="100000">
                                          <p:val>
                                            <p:strVal val="#ppt_x"/>
                                          </p:val>
                                        </p:tav>
                                      </p:tavLst>
                                    </p:anim>
                                    <p:anim calcmode="lin" valueType="num">
                                      <p:cBhvr>
                                        <p:cTn id="8" dur="1000" fill="hold"/>
                                        <p:tgtEl>
                                          <p:spTgt spid="26631"/>
                                        </p:tgtEl>
                                        <p:attrNameLst>
                                          <p:attrName>ppt_y</p:attrName>
                                        </p:attrNameLst>
                                      </p:cBhvr>
                                      <p:tavLst>
                                        <p:tav tm="0">
                                          <p:val>
                                            <p:strVal val="#ppt_y"/>
                                          </p:val>
                                        </p:tav>
                                        <p:tav tm="100000">
                                          <p:val>
                                            <p:strVal val="#ppt_y"/>
                                          </p:val>
                                        </p:tav>
                                      </p:tavLst>
                                    </p:anim>
                                    <p:animEffect transition="in" filter="wipe(right)" prLst="gradientSize: 0.1">
                                      <p:cBhvr>
                                        <p:cTn id="9" dur="1000"/>
                                        <p:tgtEl>
                                          <p:spTgt spid="26631"/>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12" fill="hold" nodeType="clickEffect">
                                  <p:stCondLst>
                                    <p:cond delay="0"/>
                                  </p:stCondLst>
                                  <p:childTnLst>
                                    <p:set>
                                      <p:cBhvr>
                                        <p:cTn id="13" dur="1" fill="hold">
                                          <p:stCondLst>
                                            <p:cond delay="0"/>
                                          </p:stCondLst>
                                        </p:cTn>
                                        <p:tgtEl>
                                          <p:spTgt spid="26627"/>
                                        </p:tgtEl>
                                        <p:attrNameLst>
                                          <p:attrName>style.visibility</p:attrName>
                                        </p:attrNameLst>
                                      </p:cBhvr>
                                      <p:to>
                                        <p:strVal val="visible"/>
                                      </p:to>
                                    </p:set>
                                    <p:animEffect transition="in" filter="strips(downLeft)">
                                      <p:cBhvr>
                                        <p:cTn id="14" dur="500"/>
                                        <p:tgtEl>
                                          <p:spTgt spid="2662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26632"/>
                                        </p:tgtEl>
                                        <p:attrNameLst>
                                          <p:attrName>style.visibility</p:attrName>
                                        </p:attrNameLst>
                                      </p:cBhvr>
                                      <p:to>
                                        <p:strVal val="visible"/>
                                      </p:to>
                                    </p:set>
                                    <p:anim calcmode="lin" valueType="num">
                                      <p:cBhvr>
                                        <p:cTn id="19" dur="1000" fill="hold"/>
                                        <p:tgtEl>
                                          <p:spTgt spid="26632"/>
                                        </p:tgtEl>
                                        <p:attrNameLst>
                                          <p:attrName>ppt_x</p:attrName>
                                        </p:attrNameLst>
                                      </p:cBhvr>
                                      <p:tavLst>
                                        <p:tav tm="0">
                                          <p:val>
                                            <p:strVal val="#ppt_x-.2"/>
                                          </p:val>
                                        </p:tav>
                                        <p:tav tm="100000">
                                          <p:val>
                                            <p:strVal val="#ppt_x"/>
                                          </p:val>
                                        </p:tav>
                                      </p:tavLst>
                                    </p:anim>
                                    <p:anim calcmode="lin" valueType="num">
                                      <p:cBhvr>
                                        <p:cTn id="20" dur="1000" fill="hold"/>
                                        <p:tgtEl>
                                          <p:spTgt spid="26632"/>
                                        </p:tgtEl>
                                        <p:attrNameLst>
                                          <p:attrName>ppt_y</p:attrName>
                                        </p:attrNameLst>
                                      </p:cBhvr>
                                      <p:tavLst>
                                        <p:tav tm="0">
                                          <p:val>
                                            <p:strVal val="#ppt_y"/>
                                          </p:val>
                                        </p:tav>
                                        <p:tav tm="100000">
                                          <p:val>
                                            <p:strVal val="#ppt_y"/>
                                          </p:val>
                                        </p:tav>
                                      </p:tavLst>
                                    </p:anim>
                                    <p:animEffect transition="in" filter="wipe(right)" prLst="gradientSize: 0.1">
                                      <p:cBhvr>
                                        <p:cTn id="21" dur="1000"/>
                                        <p:tgtEl>
                                          <p:spTgt spid="266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1" grpId="0"/>
      <p:bldP spid="2663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bg_hanvan"/>
          <p:cNvPicPr>
            <a:picLocks noChangeAspect="1" noChangeArrowheads="1"/>
          </p:cNvPicPr>
          <p:nvPr/>
        </p:nvPicPr>
        <p:blipFill>
          <a:blip r:embed="rId2"/>
          <a:srcRect/>
          <a:stretch>
            <a:fillRect/>
          </a:stretch>
        </p:blipFill>
        <p:spPr bwMode="auto">
          <a:xfrm>
            <a:off x="0" y="0"/>
            <a:ext cx="9906000" cy="6858000"/>
          </a:xfrm>
          <a:prstGeom prst="rect">
            <a:avLst/>
          </a:prstGeom>
          <a:noFill/>
          <a:ln w="9525">
            <a:noFill/>
            <a:miter lim="800000"/>
            <a:headEnd/>
            <a:tailEnd/>
          </a:ln>
        </p:spPr>
      </p:pic>
      <p:pic>
        <p:nvPicPr>
          <p:cNvPr id="25603" name="Picture 3" descr="Leu_chong_di_thi"/>
          <p:cNvPicPr>
            <a:picLocks noChangeAspect="1" noChangeArrowheads="1"/>
          </p:cNvPicPr>
          <p:nvPr/>
        </p:nvPicPr>
        <p:blipFill>
          <a:blip r:embed="rId3"/>
          <a:srcRect/>
          <a:stretch>
            <a:fillRect/>
          </a:stretch>
        </p:blipFill>
        <p:spPr bwMode="auto">
          <a:xfrm>
            <a:off x="330200" y="685801"/>
            <a:ext cx="9245600" cy="4905375"/>
          </a:xfrm>
          <a:prstGeom prst="rect">
            <a:avLst/>
          </a:prstGeom>
          <a:noFill/>
          <a:ln w="9525">
            <a:noFill/>
            <a:miter lim="800000"/>
            <a:headEnd/>
            <a:tailEnd/>
          </a:ln>
        </p:spPr>
      </p:pic>
      <p:sp>
        <p:nvSpPr>
          <p:cNvPr id="25605" name="Text Box 5"/>
          <p:cNvSpPr txBox="1">
            <a:spLocks noChangeArrowheads="1"/>
          </p:cNvSpPr>
          <p:nvPr/>
        </p:nvSpPr>
        <p:spPr bwMode="auto">
          <a:xfrm>
            <a:off x="0" y="5791200"/>
            <a:ext cx="9906000" cy="1066800"/>
          </a:xfrm>
          <a:prstGeom prst="rect">
            <a:avLst/>
          </a:prstGeom>
          <a:noFill/>
          <a:ln w="9525">
            <a:noFill/>
            <a:miter lim="800000"/>
            <a:headEnd/>
            <a:tailEnd/>
          </a:ln>
          <a:effectLst/>
        </p:spPr>
        <p:txBody>
          <a:bodyPr>
            <a:spAutoFit/>
          </a:bodyPr>
          <a:lstStyle/>
          <a:p>
            <a:pPr>
              <a:spcBef>
                <a:spcPct val="50000"/>
              </a:spcBef>
            </a:pPr>
            <a:r>
              <a:rPr lang="en-US" sz="3200" b="1" i="1">
                <a:solidFill>
                  <a:srgbClr val="000099"/>
                </a:solidFill>
                <a:latin typeface="Arial" charset="0"/>
              </a:rPr>
              <a:t>Các nhà nho là nhân vật trung tâm của đời sống văn hóa dân tộc, được xã hội tôn vinh.</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25603"/>
                                        </p:tgtEl>
                                        <p:attrNameLst>
                                          <p:attrName>style.visibility</p:attrName>
                                        </p:attrNameLst>
                                      </p:cBhvr>
                                      <p:to>
                                        <p:strVal val="visible"/>
                                      </p:to>
                                    </p:set>
                                    <p:animEffect transition="in" filter="strips(downLeft)">
                                      <p:cBhvr>
                                        <p:cTn id="7" dur="500"/>
                                        <p:tgtEl>
                                          <p:spTgt spid="256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25605"/>
                                        </p:tgtEl>
                                        <p:attrNameLst>
                                          <p:attrName>style.visibility</p:attrName>
                                        </p:attrNameLst>
                                      </p:cBhvr>
                                      <p:to>
                                        <p:strVal val="visible"/>
                                      </p:to>
                                    </p:set>
                                    <p:anim calcmode="discrete" valueType="clr">
                                      <p:cBhvr override="childStyle">
                                        <p:cTn id="12" dur="80"/>
                                        <p:tgtEl>
                                          <p:spTgt spid="25605"/>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5605"/>
                                        </p:tgtEl>
                                        <p:attrNameLst>
                                          <p:attrName>fillcolor</p:attrName>
                                        </p:attrNameLst>
                                      </p:cBhvr>
                                      <p:tavLst>
                                        <p:tav tm="0">
                                          <p:val>
                                            <p:clrVal>
                                              <a:schemeClr val="accent2"/>
                                            </p:clrVal>
                                          </p:val>
                                        </p:tav>
                                        <p:tav tm="50000">
                                          <p:val>
                                            <p:clrVal>
                                              <a:schemeClr val="hlink"/>
                                            </p:clrVal>
                                          </p:val>
                                        </p:tav>
                                      </p:tavLst>
                                    </p:anim>
                                    <p:set>
                                      <p:cBhvr>
                                        <p:cTn id="14" dur="80"/>
                                        <p:tgtEl>
                                          <p:spTgt spid="2560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5"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Maple</Template>
  <TotalTime>3674</TotalTime>
  <Words>3008</Words>
  <Application>Microsoft Office PowerPoint</Application>
  <PresentationFormat>A4 Paper (210x297 mm)</PresentationFormat>
  <Paragraphs>401</Paragraphs>
  <Slides>45</Slides>
  <Notes>1</Notes>
  <HiddenSlides>0</HiddenSlides>
  <MMClips>1</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Default Design</vt:lpstr>
      <vt:lpstr>Slide 1</vt:lpstr>
      <vt:lpstr>Slide 2</vt:lpstr>
      <vt:lpstr>Slide 3</vt:lpstr>
      <vt:lpstr>Slide 4</vt:lpstr>
      <vt:lpstr>Tiết 76,77:                 ÔNG ĐỒ                                                               (Vũ Đình Liên) </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Ong do</dc:title>
  <dc:creator>Nguyen Luong Hung</dc:creator>
  <cp:lastModifiedBy>TrongDang</cp:lastModifiedBy>
  <cp:revision>309</cp:revision>
  <cp:lastPrinted>1601-01-01T00:00:00Z</cp:lastPrinted>
  <dcterms:created xsi:type="dcterms:W3CDTF">1601-01-01T00:00:00Z</dcterms:created>
  <dcterms:modified xsi:type="dcterms:W3CDTF">2022-01-17T02:29:28Z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