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2.xml" ContentType="application/vnd.openxmlformats-officedocument.presentationml.tags+xml"/>
  <Override PartName="/ppt/notesSlides/notesSlide15.xml" ContentType="application/vnd.openxmlformats-officedocument.presentationml.notesSlide+xml"/>
  <Override PartName="/ppt/tags/tag3.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4.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54"/>
  </p:notesMasterIdLst>
  <p:handoutMasterIdLst>
    <p:handoutMasterId r:id="rId55"/>
  </p:handoutMasterIdLst>
  <p:sldIdLst>
    <p:sldId id="521" r:id="rId2"/>
    <p:sldId id="273" r:id="rId3"/>
    <p:sldId id="519" r:id="rId4"/>
    <p:sldId id="510" r:id="rId5"/>
    <p:sldId id="539" r:id="rId6"/>
    <p:sldId id="542" r:id="rId7"/>
    <p:sldId id="543" r:id="rId8"/>
    <p:sldId id="544" r:id="rId9"/>
    <p:sldId id="545" r:id="rId10"/>
    <p:sldId id="546" r:id="rId11"/>
    <p:sldId id="509" r:id="rId12"/>
    <p:sldId id="530" r:id="rId13"/>
    <p:sldId id="522" r:id="rId14"/>
    <p:sldId id="451" r:id="rId15"/>
    <p:sldId id="550" r:id="rId16"/>
    <p:sldId id="551" r:id="rId17"/>
    <p:sldId id="531" r:id="rId18"/>
    <p:sldId id="481" r:id="rId19"/>
    <p:sldId id="263" r:id="rId20"/>
    <p:sldId id="534" r:id="rId21"/>
    <p:sldId id="532" r:id="rId22"/>
    <p:sldId id="280" r:id="rId23"/>
    <p:sldId id="286" r:id="rId24"/>
    <p:sldId id="279" r:id="rId25"/>
    <p:sldId id="533" r:id="rId26"/>
    <p:sldId id="460" r:id="rId27"/>
    <p:sldId id="535" r:id="rId28"/>
    <p:sldId id="536" r:id="rId29"/>
    <p:sldId id="290" r:id="rId30"/>
    <p:sldId id="291" r:id="rId31"/>
    <p:sldId id="500" r:id="rId32"/>
    <p:sldId id="302" r:id="rId33"/>
    <p:sldId id="305" r:id="rId34"/>
    <p:sldId id="304" r:id="rId35"/>
    <p:sldId id="528" r:id="rId36"/>
    <p:sldId id="503" r:id="rId37"/>
    <p:sldId id="446" r:id="rId38"/>
    <p:sldId id="308" r:id="rId39"/>
    <p:sldId id="294" r:id="rId40"/>
    <p:sldId id="312" r:id="rId41"/>
    <p:sldId id="297" r:id="rId42"/>
    <p:sldId id="436" r:id="rId43"/>
    <p:sldId id="541" r:id="rId44"/>
    <p:sldId id="537" r:id="rId45"/>
    <p:sldId id="538" r:id="rId46"/>
    <p:sldId id="552" r:id="rId47"/>
    <p:sldId id="300" r:id="rId48"/>
    <p:sldId id="301" r:id="rId49"/>
    <p:sldId id="299" r:id="rId50"/>
    <p:sldId id="266" r:id="rId51"/>
    <p:sldId id="479" r:id="rId52"/>
    <p:sldId id="517" r:id="rId53"/>
  </p:sldIdLst>
  <p:sldSz cx="9144000" cy="5143500" type="screen16x9"/>
  <p:notesSz cx="6858000" cy="9144000"/>
  <p:custDataLst>
    <p:tags r:id="rId56"/>
  </p:custDataLst>
  <p:defaultText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94">
          <p15:clr>
            <a:srgbClr val="A4A3A4"/>
          </p15:clr>
        </p15:guide>
        <p15:guide id="2" pos="295">
          <p15:clr>
            <a:srgbClr val="A4A3A4"/>
          </p15:clr>
        </p15:guide>
        <p15:guide id="3" orient="horz" pos="282">
          <p15:clr>
            <a:srgbClr val="A4A3A4"/>
          </p15:clr>
        </p15:guide>
        <p15:guide id="4" pos="2880">
          <p15:clr>
            <a:srgbClr val="A4A3A4"/>
          </p15:clr>
        </p15:guide>
        <p15:guide id="5" orient="horz" pos="1620">
          <p15:clr>
            <a:srgbClr val="A4A3A4"/>
          </p15:clr>
        </p15:guide>
        <p15:guide id="6" pos="5443">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2B3649"/>
    <a:srgbClr val="4F6383"/>
    <a:srgbClr val="3B4A62"/>
    <a:srgbClr val="313D53"/>
    <a:srgbClr val="223762"/>
    <a:srgbClr val="FEFEFE"/>
    <a:srgbClr val="063D54"/>
    <a:srgbClr val="2E4864"/>
    <a:srgbClr val="1032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188" autoAdjust="0"/>
    <p:restoredTop sz="96318" autoAdjust="0"/>
  </p:normalViewPr>
  <p:slideViewPr>
    <p:cSldViewPr snapToGrid="0" showGuides="1">
      <p:cViewPr varScale="1">
        <p:scale>
          <a:sx n="93" d="100"/>
          <a:sy n="93" d="100"/>
        </p:scale>
        <p:origin x="942" y="18"/>
      </p:cViewPr>
      <p:guideLst>
        <p:guide orient="horz" pos="3094"/>
        <p:guide pos="295"/>
        <p:guide orient="horz" pos="282"/>
        <p:guide pos="2880"/>
        <p:guide orient="horz" pos="1620"/>
        <p:guide pos="5443"/>
      </p:guideLst>
    </p:cSldViewPr>
  </p:slideViewPr>
  <p:notesTextViewPr>
    <p:cViewPr>
      <p:scale>
        <a:sx n="1" d="1"/>
        <a:sy n="1" d="1"/>
      </p:scale>
      <p:origin x="0" y="0"/>
    </p:cViewPr>
  </p:notesTextViewPr>
  <p:sorterViewPr>
    <p:cViewPr>
      <p:scale>
        <a:sx n="186" d="100"/>
        <a:sy n="186" d="100"/>
      </p:scale>
      <p:origin x="0" y="0"/>
    </p:cViewPr>
  </p:sorterViewPr>
  <p:notesViewPr>
    <p:cSldViewPr snapToGrid="0">
      <p:cViewPr varScale="1">
        <p:scale>
          <a:sx n="88" d="100"/>
          <a:sy n="88" d="100"/>
        </p:scale>
        <p:origin x="3582"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2DC7E0A-FE25-4298-B2A5-F81E4409DC3D}" type="datetimeFigureOut">
              <a:rPr lang="zh-CN" altLang="en-US" smtClean="0"/>
              <a:t>2021/12/29</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3404E8C-F5F4-4E78-B894-8ABE74AB9ABE}" type="slidenum">
              <a:rPr lang="zh-CN" altLang="en-US" smtClean="0"/>
              <a:t>‹#›</a:t>
            </a:fld>
            <a:endParaRPr lang="zh-CN" altLang="en-US"/>
          </a:p>
        </p:txBody>
      </p:sp>
    </p:spTree>
    <p:extLst>
      <p:ext uri="{BB962C8B-B14F-4D97-AF65-F5344CB8AC3E}">
        <p14:creationId xmlns:p14="http://schemas.microsoft.com/office/powerpoint/2010/main" val="29711617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DB2BC2-E36F-4014-826D-67C3AA5D550C}" type="datetimeFigureOut">
              <a:rPr lang="zh-CN" altLang="en-US" smtClean="0"/>
              <a:t>2021/12/29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64EC1F-4C1A-4575-A29E-535B091AA911}" type="slidenum">
              <a:rPr lang="zh-CN" altLang="en-US" smtClean="0"/>
              <a:t>‹#›</a:t>
            </a:fld>
            <a:endParaRPr lang="zh-CN" altLang="en-US"/>
          </a:p>
        </p:txBody>
      </p:sp>
    </p:spTree>
    <p:extLst>
      <p:ext uri="{BB962C8B-B14F-4D97-AF65-F5344CB8AC3E}">
        <p14:creationId xmlns:p14="http://schemas.microsoft.com/office/powerpoint/2010/main" val="17056123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SG" altLang="zh-CN" dirty="0"/>
              <a:t>GV: </a:t>
            </a:r>
            <a:r>
              <a:rPr lang="en-SG" altLang="zh-CN" dirty="0" err="1"/>
              <a:t>Nguyễn</a:t>
            </a:r>
            <a:r>
              <a:rPr lang="en-SG" altLang="zh-CN" dirty="0"/>
              <a:t> </a:t>
            </a:r>
            <a:r>
              <a:rPr lang="en-SG" altLang="zh-CN" dirty="0" err="1"/>
              <a:t>Thị</a:t>
            </a:r>
            <a:r>
              <a:rPr lang="en-SG" altLang="zh-CN" dirty="0"/>
              <a:t> </a:t>
            </a:r>
            <a:r>
              <a:rPr lang="en-SG" altLang="zh-CN" dirty="0" err="1"/>
              <a:t>Hạnh</a:t>
            </a:r>
            <a:endParaRPr lang="zh-CN" altLang="en-US" dirty="0"/>
          </a:p>
        </p:txBody>
      </p:sp>
      <p:sp>
        <p:nvSpPr>
          <p:cNvPr id="4" name="灯片编号占位符 3"/>
          <p:cNvSpPr>
            <a:spLocks noGrp="1"/>
          </p:cNvSpPr>
          <p:nvPr>
            <p:ph type="sldNum" sz="quarter" idx="10"/>
          </p:nvPr>
        </p:nvSpPr>
        <p:spPr/>
        <p:txBody>
          <a:bodyPr/>
          <a:lstStyle/>
          <a:p>
            <a:fld id="{0D64EC1F-4C1A-4575-A29E-535B091AA911}" type="slidenum">
              <a:rPr lang="zh-CN" altLang="en-US" smtClean="0"/>
              <a:t>3</a:t>
            </a:fld>
            <a:endParaRPr lang="zh-CN" altLang="en-US"/>
          </a:p>
        </p:txBody>
      </p:sp>
    </p:spTree>
    <p:extLst>
      <p:ext uri="{BB962C8B-B14F-4D97-AF65-F5344CB8AC3E}">
        <p14:creationId xmlns:p14="http://schemas.microsoft.com/office/powerpoint/2010/main" val="41889495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D64EC1F-4C1A-4575-A29E-535B091AA911}" type="slidenum">
              <a:rPr lang="zh-CN" altLang="en-US" smtClean="0"/>
              <a:t>25</a:t>
            </a:fld>
            <a:endParaRPr lang="zh-CN" altLang="en-US"/>
          </a:p>
        </p:txBody>
      </p:sp>
    </p:spTree>
    <p:extLst>
      <p:ext uri="{BB962C8B-B14F-4D97-AF65-F5344CB8AC3E}">
        <p14:creationId xmlns:p14="http://schemas.microsoft.com/office/powerpoint/2010/main" val="32332699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721462-D095-4E59-A8AC-4FBA96965AB6}" type="slidenum">
              <a:rPr lang="zh-CN" altLang="en-US" smtClean="0">
                <a:solidFill>
                  <a:prstClr val="black"/>
                </a:solidFill>
              </a:rPr>
              <a:t>26</a:t>
            </a:fld>
            <a:endParaRPr lang="zh-CN" altLang="en-US">
              <a:solidFill>
                <a:prstClr val="black"/>
              </a:solidFill>
            </a:endParaRPr>
          </a:p>
        </p:txBody>
      </p:sp>
    </p:spTree>
    <p:extLst>
      <p:ext uri="{BB962C8B-B14F-4D97-AF65-F5344CB8AC3E}">
        <p14:creationId xmlns:p14="http://schemas.microsoft.com/office/powerpoint/2010/main" val="11695496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638619-31E4-4D17-95D0-5E6F081F29A8}" type="slidenum">
              <a:rPr lang="zh-CN" altLang="en-US" smtClean="0"/>
              <a:t>31</a:t>
            </a:fld>
            <a:endParaRPr lang="zh-CN" altLang="en-US"/>
          </a:p>
        </p:txBody>
      </p:sp>
    </p:spTree>
    <p:extLst>
      <p:ext uri="{BB962C8B-B14F-4D97-AF65-F5344CB8AC3E}">
        <p14:creationId xmlns:p14="http://schemas.microsoft.com/office/powerpoint/2010/main" val="11783699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G" dirty="0"/>
          </a:p>
        </p:txBody>
      </p:sp>
      <p:sp>
        <p:nvSpPr>
          <p:cNvPr id="4" name="Slide Number Placeholder 3"/>
          <p:cNvSpPr>
            <a:spLocks noGrp="1"/>
          </p:cNvSpPr>
          <p:nvPr>
            <p:ph type="sldNum" sz="quarter" idx="5"/>
          </p:nvPr>
        </p:nvSpPr>
        <p:spPr/>
        <p:txBody>
          <a:bodyPr/>
          <a:lstStyle/>
          <a:p>
            <a:fld id="{0D64EC1F-4C1A-4575-A29E-535B091AA911}" type="slidenum">
              <a:rPr lang="zh-CN" altLang="en-US" smtClean="0"/>
              <a:t>32</a:t>
            </a:fld>
            <a:endParaRPr lang="zh-CN" altLang="en-US"/>
          </a:p>
        </p:txBody>
      </p:sp>
    </p:spTree>
    <p:extLst>
      <p:ext uri="{BB962C8B-B14F-4D97-AF65-F5344CB8AC3E}">
        <p14:creationId xmlns:p14="http://schemas.microsoft.com/office/powerpoint/2010/main" val="14968798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A25CCEA-3F45-46FD-873C-10FB1242F407}" type="slidenum">
              <a:rPr lang="zh-CN" altLang="en-US" smtClean="0"/>
              <a:t>35</a:t>
            </a:fld>
            <a:endParaRPr lang="zh-CN" altLang="en-US"/>
          </a:p>
        </p:txBody>
      </p:sp>
    </p:spTree>
    <p:extLst>
      <p:ext uri="{BB962C8B-B14F-4D97-AF65-F5344CB8AC3E}">
        <p14:creationId xmlns:p14="http://schemas.microsoft.com/office/powerpoint/2010/main" val="16440844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6638619-31E4-4D17-95D0-5E6F081F29A8}" type="slidenum">
              <a:rPr lang="zh-CN" altLang="en-US" smtClean="0"/>
              <a:t>36</a:t>
            </a:fld>
            <a:endParaRPr lang="zh-CN" altLang="en-US"/>
          </a:p>
        </p:txBody>
      </p:sp>
    </p:spTree>
    <p:extLst>
      <p:ext uri="{BB962C8B-B14F-4D97-AF65-F5344CB8AC3E}">
        <p14:creationId xmlns:p14="http://schemas.microsoft.com/office/powerpoint/2010/main" val="6550184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D64EC1F-4C1A-4575-A29E-535B091AA911}" type="slidenum">
              <a:rPr lang="zh-CN" altLang="en-US" smtClean="0"/>
              <a:t>37</a:t>
            </a:fld>
            <a:endParaRPr lang="zh-CN" altLang="en-US"/>
          </a:p>
        </p:txBody>
      </p:sp>
    </p:spTree>
    <p:extLst>
      <p:ext uri="{BB962C8B-B14F-4D97-AF65-F5344CB8AC3E}">
        <p14:creationId xmlns:p14="http://schemas.microsoft.com/office/powerpoint/2010/main" val="2374058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D64EC1F-4C1A-4575-A29E-535B091AA911}" type="slidenum">
              <a:rPr lang="zh-CN" altLang="en-US" smtClean="0"/>
              <a:t>42</a:t>
            </a:fld>
            <a:endParaRPr lang="zh-CN" altLang="en-US"/>
          </a:p>
        </p:txBody>
      </p:sp>
    </p:spTree>
    <p:extLst>
      <p:ext uri="{BB962C8B-B14F-4D97-AF65-F5344CB8AC3E}">
        <p14:creationId xmlns:p14="http://schemas.microsoft.com/office/powerpoint/2010/main" val="34794573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721462-D095-4E59-A8AC-4FBA96965AB6}" type="slidenum">
              <a:rPr lang="zh-CN" altLang="en-US" smtClean="0">
                <a:solidFill>
                  <a:prstClr val="black"/>
                </a:solidFill>
              </a:rPr>
              <a:t>51</a:t>
            </a:fld>
            <a:endParaRPr lang="zh-CN" altLang="en-US">
              <a:solidFill>
                <a:prstClr val="black"/>
              </a:solidFill>
            </a:endParaRPr>
          </a:p>
        </p:txBody>
      </p:sp>
    </p:spTree>
    <p:extLst>
      <p:ext uri="{BB962C8B-B14F-4D97-AF65-F5344CB8AC3E}">
        <p14:creationId xmlns:p14="http://schemas.microsoft.com/office/powerpoint/2010/main" val="18233308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A25CCEA-3F45-46FD-873C-10FB1242F407}" type="slidenum">
              <a:rPr lang="zh-CN" altLang="en-US" smtClean="0"/>
              <a:t>52</a:t>
            </a:fld>
            <a:endParaRPr lang="zh-CN" altLang="en-US"/>
          </a:p>
        </p:txBody>
      </p:sp>
    </p:spTree>
    <p:extLst>
      <p:ext uri="{BB962C8B-B14F-4D97-AF65-F5344CB8AC3E}">
        <p14:creationId xmlns:p14="http://schemas.microsoft.com/office/powerpoint/2010/main" val="810814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A25CCEA-3F45-46FD-873C-10FB1242F407}" type="slidenum">
              <a:rPr lang="zh-CN" altLang="en-US" smtClean="0"/>
              <a:t>4</a:t>
            </a:fld>
            <a:endParaRPr lang="zh-CN" altLang="en-US"/>
          </a:p>
        </p:txBody>
      </p:sp>
    </p:spTree>
    <p:extLst>
      <p:ext uri="{BB962C8B-B14F-4D97-AF65-F5344CB8AC3E}">
        <p14:creationId xmlns:p14="http://schemas.microsoft.com/office/powerpoint/2010/main" val="33977647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vi-VN" sz="1200" b="0" i="0" kern="1200" dirty="0">
                <a:solidFill>
                  <a:schemeClr val="tx1"/>
                </a:solidFill>
                <a:effectLst/>
                <a:latin typeface="+mn-lt"/>
                <a:ea typeface="+mn-ea"/>
                <a:cs typeface="+mn-cs"/>
              </a:rPr>
              <a:t>Một số tác phẩm tiêu biểu của Chu Quang Tiềm như: “Tâm lí học văn nghệ”, “Bàn về thơ”, “Bàn về đọc sách”,… Chu Quang Tiềm được nhận định là một danh nhân lớn, có học vấn cao, gắn liền với nhiều bài chính luận nổi tiếng, mà một trong số đó bài tiểu luận “Bàn về đọc sách” đã được dịch ra tiếng Việt.</a:t>
            </a:r>
            <a:endParaRPr lang="zh-CN" altLang="en-US" dirty="0"/>
          </a:p>
        </p:txBody>
      </p:sp>
      <p:sp>
        <p:nvSpPr>
          <p:cNvPr id="4" name="灯片编号占位符 3"/>
          <p:cNvSpPr>
            <a:spLocks noGrp="1"/>
          </p:cNvSpPr>
          <p:nvPr>
            <p:ph type="sldNum" sz="quarter" idx="10"/>
          </p:nvPr>
        </p:nvSpPr>
        <p:spPr/>
        <p:txBody>
          <a:bodyPr/>
          <a:lstStyle/>
          <a:p>
            <a:fld id="{DA25CCEA-3F45-46FD-873C-10FB1242F407}" type="slidenum">
              <a:rPr lang="zh-CN" altLang="en-US" smtClean="0"/>
              <a:t>11</a:t>
            </a:fld>
            <a:endParaRPr lang="zh-CN" altLang="en-US"/>
          </a:p>
        </p:txBody>
      </p:sp>
    </p:spTree>
    <p:extLst>
      <p:ext uri="{BB962C8B-B14F-4D97-AF65-F5344CB8AC3E}">
        <p14:creationId xmlns:p14="http://schemas.microsoft.com/office/powerpoint/2010/main" val="2575065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DA25CCEA-3F45-46FD-873C-10FB1242F407}" type="slidenum">
              <a:rPr lang="zh-CN" altLang="en-US" smtClean="0"/>
              <a:t>12</a:t>
            </a:fld>
            <a:endParaRPr lang="zh-CN" altLang="en-US"/>
          </a:p>
        </p:txBody>
      </p:sp>
    </p:spTree>
    <p:extLst>
      <p:ext uri="{BB962C8B-B14F-4D97-AF65-F5344CB8AC3E}">
        <p14:creationId xmlns:p14="http://schemas.microsoft.com/office/powerpoint/2010/main" val="16415837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A25CCEA-3F45-46FD-873C-10FB1242F407}" type="slidenum">
              <a:rPr lang="zh-CN" altLang="en-US" smtClean="0"/>
              <a:t>13</a:t>
            </a:fld>
            <a:endParaRPr lang="zh-CN" altLang="en-US"/>
          </a:p>
        </p:txBody>
      </p:sp>
    </p:spTree>
    <p:extLst>
      <p:ext uri="{BB962C8B-B14F-4D97-AF65-F5344CB8AC3E}">
        <p14:creationId xmlns:p14="http://schemas.microsoft.com/office/powerpoint/2010/main" val="10679726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D64EC1F-4C1A-4575-A29E-535B091AA911}" type="slidenum">
              <a:rPr lang="zh-CN" altLang="en-US" smtClean="0"/>
              <a:t>14</a:t>
            </a:fld>
            <a:endParaRPr lang="zh-CN" altLang="en-US"/>
          </a:p>
        </p:txBody>
      </p:sp>
    </p:spTree>
    <p:extLst>
      <p:ext uri="{BB962C8B-B14F-4D97-AF65-F5344CB8AC3E}">
        <p14:creationId xmlns:p14="http://schemas.microsoft.com/office/powerpoint/2010/main" val="16701662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D64EC1F-4C1A-4575-A29E-535B091AA911}" type="slidenum">
              <a:rPr lang="zh-CN" altLang="en-US" smtClean="0"/>
              <a:t>17</a:t>
            </a:fld>
            <a:endParaRPr lang="zh-CN" altLang="en-US"/>
          </a:p>
        </p:txBody>
      </p:sp>
    </p:spTree>
    <p:extLst>
      <p:ext uri="{BB962C8B-B14F-4D97-AF65-F5344CB8AC3E}">
        <p14:creationId xmlns:p14="http://schemas.microsoft.com/office/powerpoint/2010/main" val="23194260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C721462-D095-4E59-A8AC-4FBA96965AB6}" type="slidenum">
              <a:rPr lang="zh-CN" altLang="en-US" smtClean="0">
                <a:solidFill>
                  <a:prstClr val="black"/>
                </a:solidFill>
              </a:rPr>
              <a:t>18</a:t>
            </a:fld>
            <a:endParaRPr lang="zh-CN" altLang="en-US">
              <a:solidFill>
                <a:prstClr val="black"/>
              </a:solidFill>
            </a:endParaRPr>
          </a:p>
        </p:txBody>
      </p:sp>
    </p:spTree>
    <p:extLst>
      <p:ext uri="{BB962C8B-B14F-4D97-AF65-F5344CB8AC3E}">
        <p14:creationId xmlns:p14="http://schemas.microsoft.com/office/powerpoint/2010/main" val="579227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pl-PL" sz="1200" kern="1200" dirty="0">
                <a:solidFill>
                  <a:schemeClr val="tx1"/>
                </a:solidFill>
                <a:effectLst/>
                <a:latin typeface="+mn-lt"/>
                <a:ea typeface="+mn-ea"/>
                <a:cs typeface="+mn-cs"/>
              </a:rPr>
              <a:t>coi mạng In-tơ-nét là bách khoa toàn thư; vùi đầu vào sách xa rời thực tế</a:t>
            </a:r>
            <a:endParaRPr lang="en-SG" dirty="0"/>
          </a:p>
        </p:txBody>
      </p:sp>
      <p:sp>
        <p:nvSpPr>
          <p:cNvPr id="4" name="Slide Number Placeholder 3"/>
          <p:cNvSpPr>
            <a:spLocks noGrp="1"/>
          </p:cNvSpPr>
          <p:nvPr>
            <p:ph type="sldNum" sz="quarter" idx="5"/>
          </p:nvPr>
        </p:nvSpPr>
        <p:spPr/>
        <p:txBody>
          <a:bodyPr/>
          <a:lstStyle/>
          <a:p>
            <a:fld id="{0D64EC1F-4C1A-4575-A29E-535B091AA911}" type="slidenum">
              <a:rPr lang="zh-CN" altLang="en-US" smtClean="0"/>
              <a:t>24</a:t>
            </a:fld>
            <a:endParaRPr lang="zh-CN" altLang="en-US"/>
          </a:p>
        </p:txBody>
      </p:sp>
    </p:spTree>
    <p:extLst>
      <p:ext uri="{BB962C8B-B14F-4D97-AF65-F5344CB8AC3E}">
        <p14:creationId xmlns:p14="http://schemas.microsoft.com/office/powerpoint/2010/main" val="8989324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screen"/>
          <a:stretch>
            <a:fillRect/>
          </a:stretch>
        </p:blipFill>
        <p:spPr>
          <a:xfrm>
            <a:off x="0" y="4364"/>
            <a:ext cx="9144000" cy="5139136"/>
          </a:xfrm>
          <a:prstGeom prst="rect">
            <a:avLst/>
          </a:prstGeom>
        </p:spPr>
      </p:pic>
      <p:sp>
        <p:nvSpPr>
          <p:cNvPr id="3" name="矩形 2"/>
          <p:cNvSpPr/>
          <p:nvPr userDrawn="1"/>
        </p:nvSpPr>
        <p:spPr>
          <a:xfrm>
            <a:off x="310638" y="317447"/>
            <a:ext cx="8522724" cy="4512970"/>
          </a:xfrm>
          <a:prstGeom prst="rect">
            <a:avLst/>
          </a:prstGeom>
          <a:solidFill>
            <a:schemeClr val="bg1"/>
          </a:solidFill>
          <a:ln>
            <a:noFill/>
          </a:ln>
          <a:effectLst>
            <a:outerShdw blurRad="1905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Right Half Pictgure in Page">
    <p:spTree>
      <p:nvGrpSpPr>
        <p:cNvPr id="1" name=""/>
        <p:cNvGrpSpPr/>
        <p:nvPr/>
      </p:nvGrpSpPr>
      <p:grpSpPr>
        <a:xfrm>
          <a:off x="0" y="0"/>
          <a:ext cx="0" cy="0"/>
          <a:chOff x="0" y="0"/>
          <a:chExt cx="0" cy="0"/>
        </a:xfrm>
      </p:grpSpPr>
      <p:sp>
        <p:nvSpPr>
          <p:cNvPr id="7" name="Picture Placeholder 3"/>
          <p:cNvSpPr>
            <a:spLocks noGrp="1"/>
          </p:cNvSpPr>
          <p:nvPr>
            <p:ph type="pic" sz="quarter" idx="10"/>
          </p:nvPr>
        </p:nvSpPr>
        <p:spPr>
          <a:xfrm>
            <a:off x="4572000" y="1"/>
            <a:ext cx="4572000" cy="5143499"/>
          </a:xfrm>
          <a:prstGeom prst="rect">
            <a:avLst/>
          </a:prstGeom>
          <a:ln w="9525">
            <a:noFill/>
          </a:ln>
        </p:spPr>
        <p:txBody>
          <a:bodyPr/>
          <a:lstStyle>
            <a:lvl1pPr>
              <a:defRPr sz="1200">
                <a:solidFill>
                  <a:schemeClr val="accent4"/>
                </a:solidFill>
                <a:latin typeface="Lato" panose="020F0502020204030203" pitchFamily="34" charset="0"/>
              </a:defRPr>
            </a:lvl1pPr>
          </a:lstStyle>
          <a:p>
            <a:endParaRPr lang="en-US"/>
          </a:p>
        </p:txBody>
      </p:sp>
    </p:spTree>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amp; Content">
    <p:spTree>
      <p:nvGrpSpPr>
        <p:cNvPr id="1" name=""/>
        <p:cNvGrpSpPr/>
        <p:nvPr/>
      </p:nvGrpSpPr>
      <p:grpSpPr>
        <a:xfrm>
          <a:off x="0" y="0"/>
          <a:ext cx="0" cy="0"/>
          <a:chOff x="0" y="0"/>
          <a:chExt cx="0" cy="0"/>
        </a:xfrm>
      </p:grpSpPr>
    </p:spTree>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节标题">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628650" y="4767263"/>
            <a:ext cx="2057400" cy="273844"/>
          </a:xfrm>
          <a:prstGeom prst="rect">
            <a:avLst/>
          </a:prstGeom>
        </p:spPr>
        <p:txBody>
          <a:bodyPr/>
          <a:lstStyle/>
          <a:p>
            <a:fld id="{C03DE807-215E-47EB-B84B-198322179C58}" type="datetimeFigureOut">
              <a:rPr lang="zh-CN" altLang="en-US" smtClean="0"/>
              <a:t>2021/12/29</a:t>
            </a:fld>
            <a:endParaRPr lang="zh-CN" altLang="en-US"/>
          </a:p>
        </p:txBody>
      </p:sp>
      <p:sp>
        <p:nvSpPr>
          <p:cNvPr id="5" name="页脚占位符 4"/>
          <p:cNvSpPr>
            <a:spLocks noGrp="1"/>
          </p:cNvSpPr>
          <p:nvPr>
            <p:ph type="ftr" sz="quarter" idx="11"/>
          </p:nvPr>
        </p:nvSpPr>
        <p:spPr>
          <a:xfrm>
            <a:off x="3028950" y="4767263"/>
            <a:ext cx="3086100" cy="273844"/>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457950" y="4767263"/>
            <a:ext cx="2057400" cy="273844"/>
          </a:xfrm>
          <a:prstGeom prst="rect">
            <a:avLst/>
          </a:prstGeom>
        </p:spPr>
        <p:txBody>
          <a:bodyPr/>
          <a:lstStyle/>
          <a:p>
            <a:fld id="{42C4D9BF-80BE-46C2-A213-B29FE6F6BA11}" type="slidenum">
              <a:rPr lang="zh-CN" altLang="en-US" smtClean="0"/>
              <a:t>‹#›</a:t>
            </a:fld>
            <a:endParaRPr lang="zh-CN" altLang="en-US"/>
          </a:p>
        </p:txBody>
      </p:sp>
      <p:pic>
        <p:nvPicPr>
          <p:cNvPr id="7" name="图片 6"/>
          <p:cNvPicPr>
            <a:picLocks noChangeAspect="1"/>
          </p:cNvPicPr>
          <p:nvPr userDrawn="1"/>
        </p:nvPicPr>
        <p:blipFill>
          <a:blip r:embed="rId2" cstate="screen"/>
          <a:stretch>
            <a:fillRect/>
          </a:stretch>
        </p:blipFill>
        <p:spPr>
          <a:xfrm>
            <a:off x="0" y="0"/>
            <a:ext cx="9144000" cy="5143500"/>
          </a:xfrm>
          <a:prstGeom prst="rect">
            <a:avLst/>
          </a:prstGeom>
        </p:spPr>
      </p:pic>
      <p:grpSp>
        <p:nvGrpSpPr>
          <p:cNvPr id="10" name="组合 9"/>
          <p:cNvGrpSpPr/>
          <p:nvPr userDrawn="1"/>
        </p:nvGrpSpPr>
        <p:grpSpPr>
          <a:xfrm>
            <a:off x="194035" y="204620"/>
            <a:ext cx="711088" cy="307777"/>
            <a:chOff x="258713" y="272826"/>
            <a:chExt cx="948117" cy="410369"/>
          </a:xfrm>
        </p:grpSpPr>
        <p:sp>
          <p:nvSpPr>
            <p:cNvPr id="8" name="矩形: 圆角 7"/>
            <p:cNvSpPr/>
            <p:nvPr userDrawn="1"/>
          </p:nvSpPr>
          <p:spPr>
            <a:xfrm>
              <a:off x="338202" y="302725"/>
              <a:ext cx="789139" cy="340313"/>
            </a:xfrm>
            <a:prstGeom prst="round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9" name="矩形 8"/>
            <p:cNvSpPr/>
            <p:nvPr userDrawn="1"/>
          </p:nvSpPr>
          <p:spPr>
            <a:xfrm>
              <a:off x="258713" y="272826"/>
              <a:ext cx="948117" cy="410369"/>
            </a:xfrm>
            <a:prstGeom prst="rect">
              <a:avLst/>
            </a:prstGeom>
          </p:spPr>
          <p:txBody>
            <a:bodyPr wrap="square">
              <a:spAutoFit/>
            </a:bodyPr>
            <a:lstStyle/>
            <a:p>
              <a:pPr algn="ctr"/>
              <a:r>
                <a:rPr lang="en-US" altLang="zh-CN" sz="1400" i="0" dirty="0">
                  <a:solidFill>
                    <a:schemeClr val="tx1">
                      <a:lumMod val="75000"/>
                      <a:lumOff val="25000"/>
                    </a:schemeClr>
                  </a:solidFill>
                  <a:latin typeface="Agency FB" panose="020B0503020202020204" pitchFamily="34" charset="0"/>
                  <a:cs typeface="Segoe UI" panose="020B0502040204020203" pitchFamily="34" charset="0"/>
                </a:rPr>
                <a:t>LOGO</a:t>
              </a:r>
              <a:endParaRPr lang="zh-CN" altLang="en-US" sz="1400" i="0" dirty="0">
                <a:solidFill>
                  <a:schemeClr val="tx1">
                    <a:lumMod val="75000"/>
                    <a:lumOff val="25000"/>
                  </a:schemeClr>
                </a:solidFill>
                <a:latin typeface="Agency FB" panose="020B0503020202020204" pitchFamily="34" charset="0"/>
                <a:cs typeface="Segoe UI" panose="020B0502040204020203" pitchFamily="34" charset="0"/>
              </a:endParaRPr>
            </a:p>
          </p:txBody>
        </p:sp>
      </p:grpSp>
    </p:spTree>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a:t>单击此处编辑母版标题样式</a:t>
            </a:r>
          </a:p>
        </p:txBody>
      </p:sp>
    </p:spTree>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a:t>单击此处编辑母版标题样式</a:t>
            </a:r>
          </a:p>
        </p:txBody>
      </p:sp>
    </p:spTree>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628650" y="273844"/>
            <a:ext cx="7886700" cy="994172"/>
          </a:xfrm>
          <a:prstGeom prst="rect">
            <a:avLst/>
          </a:prstGeom>
        </p:spPr>
        <p:txBody>
          <a:bodyPr/>
          <a:lstStyle/>
          <a:p>
            <a:r>
              <a:rPr lang="zh-CN" altLang="en-US"/>
              <a:t>单击此处编辑母版标题样式</a:t>
            </a:r>
          </a:p>
        </p:txBody>
      </p:sp>
    </p:spTree>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5_自定义版式">
    <p:spTree>
      <p:nvGrpSpPr>
        <p:cNvPr id="1" name=""/>
        <p:cNvGrpSpPr/>
        <p:nvPr/>
      </p:nvGrpSpPr>
      <p:grpSpPr>
        <a:xfrm>
          <a:off x="0" y="0"/>
          <a:ext cx="0" cy="0"/>
          <a:chOff x="0" y="0"/>
          <a:chExt cx="0" cy="0"/>
        </a:xfrm>
      </p:grpSpPr>
    </p:spTree>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05979"/>
            <a:ext cx="8229600" cy="43886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3"/>
          <p:cNvSpPr>
            <a:spLocks noGrp="1"/>
          </p:cNvSpPr>
          <p:nvPr>
            <p:ph type="dt" sz="half" idx="10"/>
          </p:nvPr>
        </p:nvSpPr>
        <p:spPr/>
        <p:txBody>
          <a:bodyPr/>
          <a:lstStyle>
            <a:lvl1pPr>
              <a:defRPr/>
            </a:lvl1pPr>
          </a:lstStyle>
          <a:p>
            <a:pPr>
              <a:defRPr/>
            </a:pPr>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9896C42D-5812-4D6A-B569-9B636F22C3C7}" type="slidenum">
              <a:rPr lang="en-US" altLang="en-US"/>
              <a:t>‹#›</a:t>
            </a:fld>
            <a:endParaRPr lang="en-US" altLang="en-US"/>
          </a:p>
        </p:txBody>
      </p:sp>
    </p:spTree>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3" name="图片 2"/>
          <p:cNvPicPr>
            <a:picLocks noChangeAspect="1"/>
          </p:cNvPicPr>
          <p:nvPr userDrawn="1"/>
        </p:nvPicPr>
        <p:blipFill>
          <a:blip r:embed="rId2" cstate="screen"/>
          <a:stretch>
            <a:fillRect/>
          </a:stretch>
        </p:blipFill>
        <p:spPr>
          <a:xfrm>
            <a:off x="0" y="4364"/>
            <a:ext cx="9144000" cy="5139136"/>
          </a:xfrm>
          <a:prstGeom prst="rect">
            <a:avLst/>
          </a:prstGeom>
        </p:spPr>
      </p:pic>
      <p:sp>
        <p:nvSpPr>
          <p:cNvPr id="4" name="矩形 3"/>
          <p:cNvSpPr/>
          <p:nvPr userDrawn="1"/>
        </p:nvSpPr>
        <p:spPr>
          <a:xfrm>
            <a:off x="310638" y="317447"/>
            <a:ext cx="8522724" cy="4512970"/>
          </a:xfrm>
          <a:prstGeom prst="rect">
            <a:avLst/>
          </a:prstGeom>
          <a:solidFill>
            <a:schemeClr val="bg1"/>
          </a:solidFill>
          <a:ln>
            <a:noFill/>
          </a:ln>
          <a:effectLst>
            <a:outerShdw blurRad="1905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Picture Placeholder 7"/>
          <p:cNvSpPr>
            <a:spLocks noGrp="1"/>
          </p:cNvSpPr>
          <p:nvPr>
            <p:ph type="pic" sz="quarter" idx="12"/>
          </p:nvPr>
        </p:nvSpPr>
        <p:spPr>
          <a:xfrm>
            <a:off x="337511" y="1088314"/>
            <a:ext cx="8499413" cy="2734860"/>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200">
                <a:solidFill>
                  <a:schemeClr val="tx1">
                    <a:lumMod val="85000"/>
                    <a:lumOff val="15000"/>
                  </a:schemeClr>
                </a:solidFill>
                <a:latin typeface="+mj-lt"/>
              </a:defRPr>
            </a:lvl1pPr>
          </a:lstStyle>
          <a:p>
            <a:pPr marL="0" lvl="0" algn="ctr"/>
            <a:endParaRPr lang="en-US"/>
          </a:p>
        </p:txBody>
      </p:sp>
    </p:spTree>
  </p:cSld>
  <p:clrMapOvr>
    <a:masterClrMapping/>
  </p:clrMapOvr>
  <p:transition spd="slow">
    <p:wip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5C06CD6E-3CAC-4D3B-B881-D918E0864B98}" type="slidenum">
              <a:rPr lang="en-US" altLang="en-US"/>
              <a:t>‹#›</a:t>
            </a:fld>
            <a:endParaRPr lang="en-US" altLang="en-US"/>
          </a:p>
        </p:txBody>
      </p:sp>
    </p:spTree>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11" name="图片 10"/>
          <p:cNvPicPr>
            <a:picLocks noChangeAspect="1"/>
          </p:cNvPicPr>
          <p:nvPr userDrawn="1"/>
        </p:nvPicPr>
        <p:blipFill>
          <a:blip r:embed="rId2" cstate="screen"/>
          <a:stretch>
            <a:fillRect/>
          </a:stretch>
        </p:blipFill>
        <p:spPr>
          <a:xfrm>
            <a:off x="0" y="4364"/>
            <a:ext cx="9144000" cy="5139136"/>
          </a:xfrm>
          <a:prstGeom prst="rect">
            <a:avLst/>
          </a:prstGeom>
        </p:spPr>
      </p:pic>
      <p:sp>
        <p:nvSpPr>
          <p:cNvPr id="12" name="矩形 11"/>
          <p:cNvSpPr/>
          <p:nvPr userDrawn="1"/>
        </p:nvSpPr>
        <p:spPr>
          <a:xfrm>
            <a:off x="310638" y="317447"/>
            <a:ext cx="8522724" cy="4512970"/>
          </a:xfrm>
          <a:prstGeom prst="rect">
            <a:avLst/>
          </a:prstGeom>
          <a:solidFill>
            <a:schemeClr val="bg1"/>
          </a:solidFill>
          <a:ln>
            <a:noFill/>
          </a:ln>
          <a:effectLst>
            <a:outerShdw blurRad="1905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Picture Placeholder 7"/>
          <p:cNvSpPr>
            <a:spLocks noGrp="1"/>
          </p:cNvSpPr>
          <p:nvPr>
            <p:ph type="pic" sz="quarter" idx="12"/>
          </p:nvPr>
        </p:nvSpPr>
        <p:spPr>
          <a:xfrm>
            <a:off x="4921458" y="781003"/>
            <a:ext cx="1836773" cy="2046173"/>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200">
                <a:solidFill>
                  <a:schemeClr val="tx1">
                    <a:lumMod val="85000"/>
                    <a:lumOff val="15000"/>
                  </a:schemeClr>
                </a:solidFill>
                <a:latin typeface="+mj-lt"/>
              </a:defRPr>
            </a:lvl1pPr>
          </a:lstStyle>
          <a:p>
            <a:pPr marL="0" lvl="0" algn="ctr"/>
            <a:endParaRPr lang="en-US"/>
          </a:p>
        </p:txBody>
      </p:sp>
      <p:sp>
        <p:nvSpPr>
          <p:cNvPr id="22" name="Picture Placeholder 7"/>
          <p:cNvSpPr>
            <a:spLocks noGrp="1"/>
          </p:cNvSpPr>
          <p:nvPr>
            <p:ph type="pic" sz="quarter" idx="13"/>
          </p:nvPr>
        </p:nvSpPr>
        <p:spPr>
          <a:xfrm>
            <a:off x="6824904" y="2328028"/>
            <a:ext cx="1836773" cy="2519065"/>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200">
                <a:solidFill>
                  <a:schemeClr val="tx1">
                    <a:lumMod val="85000"/>
                    <a:lumOff val="15000"/>
                  </a:schemeClr>
                </a:solidFill>
                <a:latin typeface="+mj-lt"/>
              </a:defRPr>
            </a:lvl1pPr>
          </a:lstStyle>
          <a:p>
            <a:pPr marL="0" lvl="0" algn="ctr"/>
            <a:endParaRPr lang="en-US"/>
          </a:p>
        </p:txBody>
      </p:sp>
      <p:sp>
        <p:nvSpPr>
          <p:cNvPr id="23" name="Picture Placeholder 7"/>
          <p:cNvSpPr>
            <a:spLocks noGrp="1"/>
          </p:cNvSpPr>
          <p:nvPr>
            <p:ph type="pic" sz="quarter" idx="14"/>
          </p:nvPr>
        </p:nvSpPr>
        <p:spPr>
          <a:xfrm>
            <a:off x="6824904" y="777552"/>
            <a:ext cx="1836773" cy="1473306"/>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200">
                <a:solidFill>
                  <a:schemeClr val="tx1">
                    <a:lumMod val="85000"/>
                    <a:lumOff val="15000"/>
                  </a:schemeClr>
                </a:solidFill>
                <a:latin typeface="+mj-lt"/>
              </a:defRPr>
            </a:lvl1pPr>
          </a:lstStyle>
          <a:p>
            <a:pPr marL="0" lvl="0" algn="ctr"/>
            <a:endParaRPr lang="en-US"/>
          </a:p>
        </p:txBody>
      </p:sp>
      <p:sp>
        <p:nvSpPr>
          <p:cNvPr id="24" name="Picture Placeholder 7"/>
          <p:cNvSpPr>
            <a:spLocks noGrp="1"/>
          </p:cNvSpPr>
          <p:nvPr>
            <p:ph type="pic" sz="quarter" idx="15"/>
          </p:nvPr>
        </p:nvSpPr>
        <p:spPr>
          <a:xfrm>
            <a:off x="4921458" y="2911151"/>
            <a:ext cx="1836773" cy="1935942"/>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200">
                <a:solidFill>
                  <a:schemeClr val="tx1">
                    <a:lumMod val="85000"/>
                    <a:lumOff val="15000"/>
                  </a:schemeClr>
                </a:solidFill>
                <a:latin typeface="+mj-lt"/>
              </a:defRPr>
            </a:lvl1pPr>
          </a:lstStyle>
          <a:p>
            <a:pPr marL="0" lvl="0" algn="ctr"/>
            <a:endParaRPr lang="en-US"/>
          </a:p>
        </p:txBody>
      </p:sp>
    </p:spTree>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6" name="图片 5"/>
          <p:cNvPicPr>
            <a:picLocks noChangeAspect="1"/>
          </p:cNvPicPr>
          <p:nvPr userDrawn="1"/>
        </p:nvPicPr>
        <p:blipFill>
          <a:blip r:embed="rId2" cstate="screen"/>
          <a:stretch>
            <a:fillRect/>
          </a:stretch>
        </p:blipFill>
        <p:spPr>
          <a:xfrm>
            <a:off x="0" y="4364"/>
            <a:ext cx="9144000" cy="5139136"/>
          </a:xfrm>
          <a:prstGeom prst="rect">
            <a:avLst/>
          </a:prstGeom>
        </p:spPr>
      </p:pic>
      <p:sp>
        <p:nvSpPr>
          <p:cNvPr id="7" name="矩形 6"/>
          <p:cNvSpPr/>
          <p:nvPr userDrawn="1"/>
        </p:nvSpPr>
        <p:spPr>
          <a:xfrm>
            <a:off x="310638" y="317447"/>
            <a:ext cx="8522724" cy="4512970"/>
          </a:xfrm>
          <a:prstGeom prst="rect">
            <a:avLst/>
          </a:prstGeom>
          <a:solidFill>
            <a:schemeClr val="bg1"/>
          </a:solidFill>
          <a:ln>
            <a:noFill/>
          </a:ln>
          <a:effectLst>
            <a:outerShdw blurRad="1905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Picture Placeholder 7"/>
          <p:cNvSpPr>
            <a:spLocks noGrp="1"/>
          </p:cNvSpPr>
          <p:nvPr>
            <p:ph type="pic" sz="quarter" idx="12"/>
          </p:nvPr>
        </p:nvSpPr>
        <p:spPr>
          <a:xfrm>
            <a:off x="842416" y="1443476"/>
            <a:ext cx="1836773" cy="2046173"/>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200">
                <a:solidFill>
                  <a:schemeClr val="tx1">
                    <a:lumMod val="85000"/>
                    <a:lumOff val="15000"/>
                  </a:schemeClr>
                </a:solidFill>
                <a:latin typeface="+mj-lt"/>
              </a:defRPr>
            </a:lvl1pPr>
          </a:lstStyle>
          <a:p>
            <a:pPr marL="0" lvl="0" algn="ctr"/>
            <a:endParaRPr lang="en-US"/>
          </a:p>
        </p:txBody>
      </p:sp>
      <p:sp>
        <p:nvSpPr>
          <p:cNvPr id="20" name="Picture Placeholder 7"/>
          <p:cNvSpPr>
            <a:spLocks noGrp="1"/>
          </p:cNvSpPr>
          <p:nvPr>
            <p:ph type="pic" sz="quarter" idx="13"/>
          </p:nvPr>
        </p:nvSpPr>
        <p:spPr>
          <a:xfrm>
            <a:off x="2773829" y="1443476"/>
            <a:ext cx="1836773" cy="2046173"/>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200">
                <a:solidFill>
                  <a:schemeClr val="tx1">
                    <a:lumMod val="85000"/>
                    <a:lumOff val="15000"/>
                  </a:schemeClr>
                </a:solidFill>
                <a:latin typeface="+mj-lt"/>
              </a:defRPr>
            </a:lvl1pPr>
          </a:lstStyle>
          <a:p>
            <a:pPr marL="0" lvl="0" algn="ctr"/>
            <a:endParaRPr lang="en-US"/>
          </a:p>
        </p:txBody>
      </p:sp>
      <p:sp>
        <p:nvSpPr>
          <p:cNvPr id="25" name="Picture Placeholder 7"/>
          <p:cNvSpPr>
            <a:spLocks noGrp="1"/>
          </p:cNvSpPr>
          <p:nvPr>
            <p:ph type="pic" sz="quarter" idx="14"/>
          </p:nvPr>
        </p:nvSpPr>
        <p:spPr>
          <a:xfrm>
            <a:off x="4705242" y="1443476"/>
            <a:ext cx="1836773" cy="2046173"/>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200">
                <a:solidFill>
                  <a:schemeClr val="tx1">
                    <a:lumMod val="85000"/>
                    <a:lumOff val="15000"/>
                  </a:schemeClr>
                </a:solidFill>
                <a:latin typeface="+mj-lt"/>
              </a:defRPr>
            </a:lvl1pPr>
          </a:lstStyle>
          <a:p>
            <a:pPr marL="0" lvl="0" algn="ctr"/>
            <a:endParaRPr lang="en-US"/>
          </a:p>
        </p:txBody>
      </p:sp>
      <p:sp>
        <p:nvSpPr>
          <p:cNvPr id="26" name="Picture Placeholder 7"/>
          <p:cNvSpPr>
            <a:spLocks noGrp="1"/>
          </p:cNvSpPr>
          <p:nvPr>
            <p:ph type="pic" sz="quarter" idx="15"/>
          </p:nvPr>
        </p:nvSpPr>
        <p:spPr>
          <a:xfrm>
            <a:off x="6636655" y="1443475"/>
            <a:ext cx="1836773" cy="2046173"/>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defRPr lang="en-US" sz="1200">
                <a:solidFill>
                  <a:schemeClr val="tx1">
                    <a:lumMod val="85000"/>
                    <a:lumOff val="15000"/>
                  </a:schemeClr>
                </a:solidFill>
                <a:latin typeface="+mj-lt"/>
              </a:defRPr>
            </a:lvl1pPr>
          </a:lstStyle>
          <a:p>
            <a:pPr marL="0" lvl="0" algn="ctr"/>
            <a:endParaRPr lang="en-US"/>
          </a:p>
        </p:txBody>
      </p:sp>
    </p:spTree>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screen"/>
          <a:stretch>
            <a:fillRect/>
          </a:stretch>
        </p:blipFill>
        <p:spPr>
          <a:xfrm>
            <a:off x="0" y="4364"/>
            <a:ext cx="9144000" cy="5139136"/>
          </a:xfrm>
          <a:prstGeom prst="rect">
            <a:avLst/>
          </a:prstGeom>
        </p:spPr>
      </p:pic>
      <p:sp>
        <p:nvSpPr>
          <p:cNvPr id="3" name="矩形 2"/>
          <p:cNvSpPr/>
          <p:nvPr userDrawn="1"/>
        </p:nvSpPr>
        <p:spPr>
          <a:xfrm>
            <a:off x="310638" y="317447"/>
            <a:ext cx="8522724" cy="4512970"/>
          </a:xfrm>
          <a:prstGeom prst="rect">
            <a:avLst/>
          </a:prstGeom>
          <a:solidFill>
            <a:schemeClr val="bg1"/>
          </a:solidFill>
          <a:ln>
            <a:noFill/>
          </a:ln>
          <a:effectLst>
            <a:outerShdw blurRad="1905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cstate="screen"/>
          <a:stretch>
            <a:fillRect/>
          </a:stretch>
        </p:blipFill>
        <p:spPr>
          <a:xfrm>
            <a:off x="0" y="4364"/>
            <a:ext cx="9144000" cy="5139136"/>
          </a:xfrm>
          <a:prstGeom prst="rect">
            <a:avLst/>
          </a:prstGeom>
        </p:spPr>
      </p:pic>
      <p:sp>
        <p:nvSpPr>
          <p:cNvPr id="3" name="矩形 2"/>
          <p:cNvSpPr/>
          <p:nvPr userDrawn="1"/>
        </p:nvSpPr>
        <p:spPr>
          <a:xfrm>
            <a:off x="310638" y="317447"/>
            <a:ext cx="8522724" cy="4512970"/>
          </a:xfrm>
          <a:prstGeom prst="rect">
            <a:avLst/>
          </a:prstGeom>
          <a:solidFill>
            <a:schemeClr val="bg1"/>
          </a:solidFill>
          <a:ln>
            <a:noFill/>
          </a:ln>
          <a:effectLst>
            <a:outerShdw blurRad="1905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4 Team Subtitle 2">
    <p:spTree>
      <p:nvGrpSpPr>
        <p:cNvPr id="1" name=""/>
        <p:cNvGrpSpPr/>
        <p:nvPr/>
      </p:nvGrpSpPr>
      <p:grpSpPr>
        <a:xfrm>
          <a:off x="0" y="0"/>
          <a:ext cx="0" cy="0"/>
          <a:chOff x="0" y="0"/>
          <a:chExt cx="0" cy="0"/>
        </a:xfrm>
      </p:grpSpPr>
      <p:pic>
        <p:nvPicPr>
          <p:cNvPr id="12" name="图片 11"/>
          <p:cNvPicPr>
            <a:picLocks noChangeAspect="1"/>
          </p:cNvPicPr>
          <p:nvPr userDrawn="1"/>
        </p:nvPicPr>
        <p:blipFill>
          <a:blip r:embed="rId2" cstate="screen"/>
          <a:stretch>
            <a:fillRect/>
          </a:stretch>
        </p:blipFill>
        <p:spPr>
          <a:xfrm>
            <a:off x="0" y="4364"/>
            <a:ext cx="9144000" cy="5139136"/>
          </a:xfrm>
          <a:prstGeom prst="rect">
            <a:avLst/>
          </a:prstGeom>
        </p:spPr>
      </p:pic>
      <p:sp>
        <p:nvSpPr>
          <p:cNvPr id="13" name="矩形 12"/>
          <p:cNvSpPr/>
          <p:nvPr userDrawn="1"/>
        </p:nvSpPr>
        <p:spPr>
          <a:xfrm>
            <a:off x="310638" y="317447"/>
            <a:ext cx="8522724" cy="4512970"/>
          </a:xfrm>
          <a:prstGeom prst="rect">
            <a:avLst/>
          </a:prstGeom>
          <a:solidFill>
            <a:schemeClr val="bg1"/>
          </a:solidFill>
          <a:ln>
            <a:noFill/>
          </a:ln>
          <a:effectLst>
            <a:outerShdw blurRad="1905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Title 1"/>
          <p:cNvSpPr>
            <a:spLocks noGrp="1"/>
          </p:cNvSpPr>
          <p:nvPr>
            <p:ph type="title"/>
          </p:nvPr>
        </p:nvSpPr>
        <p:spPr>
          <a:xfrm>
            <a:off x="685800" y="209971"/>
            <a:ext cx="7772400" cy="613171"/>
          </a:xfrm>
          <a:prstGeom prst="rect">
            <a:avLst/>
          </a:prstGeom>
        </p:spPr>
        <p:txBody>
          <a:bodyPr/>
          <a:lstStyle/>
          <a:p>
            <a:r>
              <a:rPr lang="en-US"/>
              <a:t>Click to edit Master title style</a:t>
            </a:r>
          </a:p>
        </p:txBody>
      </p:sp>
      <p:sp>
        <p:nvSpPr>
          <p:cNvPr id="4" name="Picture Placeholder 3"/>
          <p:cNvSpPr>
            <a:spLocks noGrp="1"/>
          </p:cNvSpPr>
          <p:nvPr>
            <p:ph type="pic" sz="quarter" idx="10"/>
          </p:nvPr>
        </p:nvSpPr>
        <p:spPr>
          <a:xfrm>
            <a:off x="916202" y="1229843"/>
            <a:ext cx="1049445" cy="1049445"/>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90"/>
            </a:lvl1pPr>
          </a:lstStyle>
          <a:p>
            <a:endParaRPr lang="en-US" dirty="0"/>
          </a:p>
        </p:txBody>
      </p:sp>
      <p:sp>
        <p:nvSpPr>
          <p:cNvPr id="14" name="Content Placeholder 13"/>
          <p:cNvSpPr>
            <a:spLocks noGrp="1"/>
          </p:cNvSpPr>
          <p:nvPr>
            <p:ph sz="quarter" idx="18" hasCustomPrompt="1"/>
          </p:nvPr>
        </p:nvSpPr>
        <p:spPr>
          <a:xfrm>
            <a:off x="539441" y="2442744"/>
            <a:ext cx="1802967" cy="1802414"/>
          </a:xfrm>
          <a:prstGeom prst="rect">
            <a:avLst/>
          </a:prstGeo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50" i="1"/>
            </a:lvl2pPr>
            <a:lvl3pPr marL="0" indent="0" algn="ctr">
              <a:buNone/>
              <a:defRPr sz="1050"/>
            </a:lvl3pPr>
            <a:lvl4pPr marL="386080" indent="-128905">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098" y="1229843"/>
            <a:ext cx="1049445" cy="1049445"/>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90"/>
            </a:lvl1pPr>
          </a:lstStyle>
          <a:p>
            <a:endParaRPr lang="en-US" dirty="0"/>
          </a:p>
        </p:txBody>
      </p:sp>
      <p:sp>
        <p:nvSpPr>
          <p:cNvPr id="28" name="Content Placeholder 13"/>
          <p:cNvSpPr>
            <a:spLocks noGrp="1"/>
          </p:cNvSpPr>
          <p:nvPr>
            <p:ph sz="quarter" idx="20" hasCustomPrompt="1"/>
          </p:nvPr>
        </p:nvSpPr>
        <p:spPr>
          <a:xfrm>
            <a:off x="2642337" y="2442744"/>
            <a:ext cx="1802967" cy="1802414"/>
          </a:xfrm>
          <a:prstGeom prst="rect">
            <a:avLst/>
          </a:prstGeo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50" i="1"/>
            </a:lvl2pPr>
            <a:lvl3pPr marL="0" indent="0" algn="ctr">
              <a:buNone/>
              <a:defRPr sz="1050"/>
            </a:lvl3pPr>
            <a:lvl4pPr marL="386080" indent="-128905">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5" y="1229843"/>
            <a:ext cx="1049445" cy="1049445"/>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90"/>
            </a:lvl1pPr>
          </a:lstStyle>
          <a:p>
            <a:endParaRPr lang="en-US" dirty="0"/>
          </a:p>
        </p:txBody>
      </p:sp>
      <p:sp>
        <p:nvSpPr>
          <p:cNvPr id="30" name="Content Placeholder 13"/>
          <p:cNvSpPr>
            <a:spLocks noGrp="1"/>
          </p:cNvSpPr>
          <p:nvPr>
            <p:ph sz="quarter" idx="22" hasCustomPrompt="1"/>
          </p:nvPr>
        </p:nvSpPr>
        <p:spPr>
          <a:xfrm>
            <a:off x="4745234" y="2442744"/>
            <a:ext cx="1802967" cy="1802414"/>
          </a:xfrm>
          <a:prstGeom prst="rect">
            <a:avLst/>
          </a:prstGeo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50" i="1"/>
            </a:lvl2pPr>
            <a:lvl3pPr marL="0" indent="0" algn="ctr">
              <a:buNone/>
              <a:defRPr sz="1050"/>
            </a:lvl3pPr>
            <a:lvl4pPr marL="386080" indent="-128905">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0" y="700088"/>
            <a:ext cx="7772400" cy="304800"/>
          </a:xfrm>
          <a:prstGeom prst="rect">
            <a:avLst/>
          </a:prstGeom>
        </p:spPr>
        <p:txBody>
          <a:bodyPr>
            <a:normAutofit/>
          </a:bodyPr>
          <a:lstStyle>
            <a:lvl1pPr marL="0" indent="0" algn="ctr">
              <a:lnSpc>
                <a:spcPct val="86000"/>
              </a:lnSpc>
              <a:spcBef>
                <a:spcPts val="0"/>
              </a:spcBef>
              <a:buNone/>
              <a:defRPr sz="1350" baseline="0"/>
            </a:lvl1pPr>
          </a:lstStyle>
          <a:p>
            <a:pPr lvl="0"/>
            <a:r>
              <a:rPr lang="en-US" dirty="0"/>
              <a:t>Click here to edit subtitle</a:t>
            </a:r>
          </a:p>
        </p:txBody>
      </p:sp>
      <p:sp>
        <p:nvSpPr>
          <p:cNvPr id="10" name="Picture Placeholder 3"/>
          <p:cNvSpPr>
            <a:spLocks noGrp="1"/>
          </p:cNvSpPr>
          <p:nvPr>
            <p:ph type="pic" sz="quarter" idx="42"/>
          </p:nvPr>
        </p:nvSpPr>
        <p:spPr>
          <a:xfrm>
            <a:off x="7224892" y="1229842"/>
            <a:ext cx="1049445" cy="1049445"/>
          </a:xfrm>
          <a:prstGeom prst="ellipse">
            <a:avLst/>
          </a:prstGeom>
          <a:solidFill>
            <a:schemeClr val="bg1">
              <a:lumMod val="90000"/>
              <a:lumOff val="10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790"/>
            </a:lvl1pPr>
          </a:lstStyle>
          <a:p>
            <a:endParaRPr lang="en-US" dirty="0"/>
          </a:p>
        </p:txBody>
      </p:sp>
      <p:sp>
        <p:nvSpPr>
          <p:cNvPr id="11" name="Content Placeholder 13"/>
          <p:cNvSpPr>
            <a:spLocks noGrp="1"/>
          </p:cNvSpPr>
          <p:nvPr>
            <p:ph sz="quarter" idx="43" hasCustomPrompt="1"/>
          </p:nvPr>
        </p:nvSpPr>
        <p:spPr>
          <a:xfrm>
            <a:off x="6848131" y="2442744"/>
            <a:ext cx="1802967" cy="1802414"/>
          </a:xfrm>
          <a:prstGeom prst="rect">
            <a:avLst/>
          </a:prstGeo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50" i="1"/>
            </a:lvl2pPr>
            <a:lvl3pPr marL="0" indent="0" algn="ctr">
              <a:buNone/>
              <a:defRPr sz="1050"/>
            </a:lvl3pPr>
            <a:lvl4pPr marL="386080" indent="-128905">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6" name="矩形 15"/>
          <p:cNvSpPr/>
          <p:nvPr userDrawn="1"/>
        </p:nvSpPr>
        <p:spPr>
          <a:xfrm>
            <a:off x="7156828" y="4591810"/>
            <a:ext cx="775136" cy="230832"/>
          </a:xfrm>
          <a:prstGeom prst="rect">
            <a:avLst/>
          </a:prstGeom>
        </p:spPr>
        <p:txBody>
          <a:bodyPr wrap="square">
            <a:spAutoFit/>
          </a:bodyPr>
          <a:lstStyle/>
          <a:p>
            <a:pPr defTabSz="914400"/>
            <a:r>
              <a:rPr lang="en-US" altLang="zh-CN" sz="100" dirty="0">
                <a:solidFill>
                  <a:prstClr val="white"/>
                </a:solidFill>
                <a:latin typeface="Calibri" panose="020F0502020204030204"/>
                <a:ea typeface="SimSun" panose="02010600030101010101" pitchFamily="2" charset="-122"/>
              </a:rPr>
              <a:t>PPT</a:t>
            </a:r>
            <a:r>
              <a:rPr lang="zh-CN" altLang="en-US" sz="100" dirty="0">
                <a:solidFill>
                  <a:prstClr val="white"/>
                </a:solidFill>
                <a:latin typeface="Calibri" panose="020F0502020204030204"/>
                <a:ea typeface="SimSun" panose="02010600030101010101" pitchFamily="2" charset="-122"/>
              </a:rPr>
              <a:t>模板下载：</a:t>
            </a:r>
            <a:r>
              <a:rPr lang="en-US" altLang="zh-CN" sz="100" dirty="0">
                <a:solidFill>
                  <a:prstClr val="white"/>
                </a:solidFill>
                <a:latin typeface="Calibri" panose="020F0502020204030204"/>
                <a:ea typeface="SimSun" panose="02010600030101010101" pitchFamily="2" charset="-122"/>
              </a:rPr>
              <a:t>www.1ppt.com/moban/          </a:t>
            </a:r>
            <a:r>
              <a:rPr lang="zh-CN" altLang="en-US" sz="100" dirty="0">
                <a:solidFill>
                  <a:prstClr val="white"/>
                </a:solidFill>
                <a:latin typeface="Calibri" panose="020F0502020204030204"/>
                <a:ea typeface="SimSun" panose="02010600030101010101" pitchFamily="2" charset="-122"/>
              </a:rPr>
              <a:t>行业</a:t>
            </a:r>
            <a:r>
              <a:rPr lang="en-US" altLang="zh-CN" sz="100" dirty="0">
                <a:solidFill>
                  <a:prstClr val="white"/>
                </a:solidFill>
                <a:latin typeface="Calibri" panose="020F0502020204030204"/>
                <a:ea typeface="SimSun" panose="02010600030101010101" pitchFamily="2" charset="-122"/>
              </a:rPr>
              <a:t>PPT</a:t>
            </a:r>
            <a:r>
              <a:rPr lang="zh-CN" altLang="en-US" sz="100" dirty="0">
                <a:solidFill>
                  <a:prstClr val="white"/>
                </a:solidFill>
                <a:latin typeface="Calibri" panose="020F0502020204030204"/>
                <a:ea typeface="SimSun" panose="02010600030101010101" pitchFamily="2" charset="-122"/>
              </a:rPr>
              <a:t>模板：</a:t>
            </a:r>
            <a:r>
              <a:rPr lang="en-US" altLang="zh-CN" sz="100" dirty="0">
                <a:solidFill>
                  <a:prstClr val="white"/>
                </a:solidFill>
                <a:latin typeface="Calibri" panose="020F0502020204030204"/>
                <a:ea typeface="SimSun" panose="02010600030101010101" pitchFamily="2" charset="-122"/>
              </a:rPr>
              <a:t>www.1ppt.com/hangye/ </a:t>
            </a:r>
          </a:p>
          <a:p>
            <a:pPr defTabSz="914400"/>
            <a:r>
              <a:rPr lang="zh-CN" altLang="en-US" sz="100" dirty="0">
                <a:solidFill>
                  <a:prstClr val="white"/>
                </a:solidFill>
                <a:latin typeface="Calibri" panose="020F0502020204030204"/>
                <a:ea typeface="SimSun" panose="02010600030101010101" pitchFamily="2" charset="-122"/>
              </a:rPr>
              <a:t>节日</a:t>
            </a:r>
            <a:r>
              <a:rPr lang="en-US" altLang="zh-CN" sz="100" dirty="0">
                <a:solidFill>
                  <a:prstClr val="white"/>
                </a:solidFill>
                <a:latin typeface="Calibri" panose="020F0502020204030204"/>
                <a:ea typeface="SimSun" panose="02010600030101010101" pitchFamily="2" charset="-122"/>
              </a:rPr>
              <a:t>PPT</a:t>
            </a:r>
            <a:r>
              <a:rPr lang="zh-CN" altLang="en-US" sz="100" dirty="0">
                <a:solidFill>
                  <a:prstClr val="white"/>
                </a:solidFill>
                <a:latin typeface="Calibri" panose="020F0502020204030204"/>
                <a:ea typeface="SimSun" panose="02010600030101010101" pitchFamily="2" charset="-122"/>
              </a:rPr>
              <a:t>模板：</a:t>
            </a:r>
            <a:r>
              <a:rPr lang="en-US" altLang="zh-CN" sz="100" dirty="0">
                <a:solidFill>
                  <a:prstClr val="white"/>
                </a:solidFill>
                <a:latin typeface="Calibri" panose="020F0502020204030204"/>
                <a:ea typeface="SimSun" panose="02010600030101010101" pitchFamily="2" charset="-122"/>
              </a:rPr>
              <a:t>www.1ppt.com/jieri/          PPT</a:t>
            </a:r>
            <a:r>
              <a:rPr lang="zh-CN" altLang="en-US" sz="100" dirty="0">
                <a:solidFill>
                  <a:prstClr val="white"/>
                </a:solidFill>
                <a:latin typeface="Calibri" panose="020F0502020204030204"/>
                <a:ea typeface="SimSun" panose="02010600030101010101" pitchFamily="2" charset="-122"/>
              </a:rPr>
              <a:t>素材：</a:t>
            </a:r>
            <a:r>
              <a:rPr lang="en-US" altLang="zh-CN" sz="100" dirty="0">
                <a:solidFill>
                  <a:prstClr val="white"/>
                </a:solidFill>
                <a:latin typeface="Calibri" panose="020F0502020204030204"/>
                <a:ea typeface="SimSun" panose="02010600030101010101" pitchFamily="2" charset="-122"/>
              </a:rPr>
              <a:t>www.1ppt.com/sucai/</a:t>
            </a:r>
          </a:p>
          <a:p>
            <a:pPr defTabSz="914400"/>
            <a:r>
              <a:rPr lang="en-US" altLang="zh-CN" sz="100" dirty="0">
                <a:solidFill>
                  <a:prstClr val="white"/>
                </a:solidFill>
                <a:latin typeface="Calibri" panose="020F0502020204030204"/>
                <a:ea typeface="SimSun" panose="02010600030101010101" pitchFamily="2" charset="-122"/>
              </a:rPr>
              <a:t>PPT</a:t>
            </a:r>
            <a:r>
              <a:rPr lang="zh-CN" altLang="en-US" sz="100" dirty="0">
                <a:solidFill>
                  <a:prstClr val="white"/>
                </a:solidFill>
                <a:latin typeface="Calibri" panose="020F0502020204030204"/>
                <a:ea typeface="SimSun" panose="02010600030101010101" pitchFamily="2" charset="-122"/>
              </a:rPr>
              <a:t>背景图片：</a:t>
            </a:r>
            <a:r>
              <a:rPr lang="en-US" altLang="zh-CN" sz="100" dirty="0">
                <a:solidFill>
                  <a:prstClr val="white"/>
                </a:solidFill>
                <a:latin typeface="Calibri" panose="020F0502020204030204"/>
                <a:ea typeface="SimSun" panose="02010600030101010101" pitchFamily="2" charset="-122"/>
              </a:rPr>
              <a:t>www.1ppt.com/beijing/        PPT</a:t>
            </a:r>
            <a:r>
              <a:rPr lang="zh-CN" altLang="en-US" sz="100" dirty="0">
                <a:solidFill>
                  <a:prstClr val="white"/>
                </a:solidFill>
                <a:latin typeface="Calibri" panose="020F0502020204030204"/>
                <a:ea typeface="SimSun" panose="02010600030101010101" pitchFamily="2" charset="-122"/>
              </a:rPr>
              <a:t>图表：</a:t>
            </a:r>
            <a:r>
              <a:rPr lang="en-US" altLang="zh-CN" sz="100" dirty="0">
                <a:solidFill>
                  <a:prstClr val="white"/>
                </a:solidFill>
                <a:latin typeface="Calibri" panose="020F0502020204030204"/>
                <a:ea typeface="SimSun" panose="02010600030101010101" pitchFamily="2" charset="-122"/>
              </a:rPr>
              <a:t>www.1ppt.com/tubiao/      </a:t>
            </a:r>
          </a:p>
          <a:p>
            <a:pPr defTabSz="914400"/>
            <a:r>
              <a:rPr lang="zh-CN" altLang="en-US" sz="100" dirty="0">
                <a:solidFill>
                  <a:prstClr val="white"/>
                </a:solidFill>
                <a:latin typeface="Calibri" panose="020F0502020204030204"/>
                <a:ea typeface="SimSun" panose="02010600030101010101" pitchFamily="2" charset="-122"/>
              </a:rPr>
              <a:t>精美</a:t>
            </a:r>
            <a:r>
              <a:rPr lang="en-US" altLang="zh-CN" sz="100" dirty="0">
                <a:solidFill>
                  <a:prstClr val="white"/>
                </a:solidFill>
                <a:latin typeface="Calibri" panose="020F0502020204030204"/>
                <a:ea typeface="SimSun" panose="02010600030101010101" pitchFamily="2" charset="-122"/>
              </a:rPr>
              <a:t>PPT</a:t>
            </a:r>
            <a:r>
              <a:rPr lang="zh-CN" altLang="en-US" sz="100" dirty="0">
                <a:solidFill>
                  <a:prstClr val="white"/>
                </a:solidFill>
                <a:latin typeface="Calibri" panose="020F0502020204030204"/>
                <a:ea typeface="SimSun" panose="02010600030101010101" pitchFamily="2" charset="-122"/>
              </a:rPr>
              <a:t>下载：</a:t>
            </a:r>
            <a:r>
              <a:rPr lang="en-US" altLang="zh-CN" sz="100" dirty="0">
                <a:solidFill>
                  <a:prstClr val="white"/>
                </a:solidFill>
                <a:latin typeface="Calibri" panose="020F0502020204030204"/>
                <a:ea typeface="SimSun" panose="02010600030101010101" pitchFamily="2" charset="-122"/>
              </a:rPr>
              <a:t>www.1ppt.com/xiazai/         PPT</a:t>
            </a:r>
            <a:r>
              <a:rPr lang="zh-CN" altLang="en-US" sz="100" dirty="0">
                <a:solidFill>
                  <a:prstClr val="white"/>
                </a:solidFill>
                <a:latin typeface="Calibri" panose="020F0502020204030204"/>
                <a:ea typeface="SimSun" panose="02010600030101010101" pitchFamily="2" charset="-122"/>
              </a:rPr>
              <a:t>教程： </a:t>
            </a:r>
            <a:r>
              <a:rPr lang="en-US" altLang="zh-CN" sz="100" dirty="0">
                <a:solidFill>
                  <a:prstClr val="white"/>
                </a:solidFill>
                <a:latin typeface="Calibri" panose="020F0502020204030204"/>
                <a:ea typeface="SimSun" panose="02010600030101010101" pitchFamily="2" charset="-122"/>
              </a:rPr>
              <a:t>www.1ppt.com/powerpoint/      </a:t>
            </a:r>
          </a:p>
          <a:p>
            <a:pPr defTabSz="914400"/>
            <a:r>
              <a:rPr lang="en-US" altLang="zh-CN" sz="100" dirty="0">
                <a:solidFill>
                  <a:prstClr val="white"/>
                </a:solidFill>
                <a:latin typeface="Calibri" panose="020F0502020204030204"/>
                <a:ea typeface="SimSun" panose="02010600030101010101" pitchFamily="2" charset="-122"/>
              </a:rPr>
              <a:t>PPT</a:t>
            </a:r>
            <a:r>
              <a:rPr lang="zh-CN" altLang="en-US" sz="100" dirty="0">
                <a:solidFill>
                  <a:prstClr val="white"/>
                </a:solidFill>
                <a:latin typeface="Calibri" panose="020F0502020204030204"/>
                <a:ea typeface="SimSun" panose="02010600030101010101" pitchFamily="2" charset="-122"/>
              </a:rPr>
              <a:t>课件：</a:t>
            </a:r>
            <a:r>
              <a:rPr lang="en-US" altLang="zh-CN" sz="100" dirty="0">
                <a:solidFill>
                  <a:prstClr val="white"/>
                </a:solidFill>
                <a:latin typeface="Calibri" panose="020F0502020204030204"/>
                <a:ea typeface="SimSun" panose="02010600030101010101" pitchFamily="2" charset="-122"/>
              </a:rPr>
              <a:t>www.1ppt.com/kejian/             </a:t>
            </a:r>
            <a:r>
              <a:rPr lang="zh-CN" altLang="en-US" sz="100" dirty="0">
                <a:solidFill>
                  <a:prstClr val="white"/>
                </a:solidFill>
                <a:latin typeface="Calibri" panose="020F0502020204030204"/>
                <a:ea typeface="SimSun" panose="02010600030101010101" pitchFamily="2" charset="-122"/>
              </a:rPr>
              <a:t>字体下载：</a:t>
            </a:r>
            <a:r>
              <a:rPr lang="en-US" altLang="zh-CN" sz="100" dirty="0">
                <a:solidFill>
                  <a:prstClr val="white"/>
                </a:solidFill>
                <a:latin typeface="Calibri" panose="020F0502020204030204"/>
                <a:ea typeface="SimSun" panose="02010600030101010101" pitchFamily="2" charset="-122"/>
              </a:rPr>
              <a:t>www.1ppt.com/ziti/</a:t>
            </a:r>
          </a:p>
          <a:p>
            <a:pPr defTabSz="914400"/>
            <a:r>
              <a:rPr lang="zh-CN" altLang="en-US" sz="100" dirty="0">
                <a:solidFill>
                  <a:prstClr val="white"/>
                </a:solidFill>
                <a:latin typeface="Calibri" panose="020F0502020204030204"/>
                <a:ea typeface="SimSun" panose="02010600030101010101" pitchFamily="2" charset="-122"/>
              </a:rPr>
              <a:t>工作总结</a:t>
            </a:r>
            <a:r>
              <a:rPr lang="en-US" altLang="zh-CN" sz="100" dirty="0">
                <a:solidFill>
                  <a:prstClr val="white"/>
                </a:solidFill>
                <a:latin typeface="Calibri" panose="020F0502020204030204"/>
                <a:ea typeface="SimSun" panose="02010600030101010101" pitchFamily="2" charset="-122"/>
              </a:rPr>
              <a:t>PPT</a:t>
            </a:r>
            <a:r>
              <a:rPr lang="zh-CN" altLang="en-US" sz="100" dirty="0">
                <a:solidFill>
                  <a:prstClr val="white"/>
                </a:solidFill>
                <a:latin typeface="Calibri" panose="020F0502020204030204"/>
                <a:ea typeface="SimSun" panose="02010600030101010101" pitchFamily="2" charset="-122"/>
              </a:rPr>
              <a:t>：</a:t>
            </a:r>
            <a:r>
              <a:rPr lang="en-US" altLang="zh-CN" sz="100" dirty="0">
                <a:solidFill>
                  <a:prstClr val="white"/>
                </a:solidFill>
                <a:latin typeface="Calibri" panose="020F0502020204030204"/>
                <a:ea typeface="SimSun" panose="02010600030101010101" pitchFamily="2" charset="-122"/>
              </a:rPr>
              <a:t>www.1ppt.com/xiazai/zongjie/ </a:t>
            </a:r>
            <a:r>
              <a:rPr lang="zh-CN" altLang="en-US" sz="100" dirty="0">
                <a:solidFill>
                  <a:prstClr val="white"/>
                </a:solidFill>
                <a:latin typeface="Calibri" panose="020F0502020204030204"/>
                <a:ea typeface="SimSun" panose="02010600030101010101" pitchFamily="2" charset="-122"/>
              </a:rPr>
              <a:t>工作计划：</a:t>
            </a:r>
            <a:r>
              <a:rPr lang="en-US" altLang="zh-CN" sz="100" dirty="0">
                <a:solidFill>
                  <a:prstClr val="white"/>
                </a:solidFill>
                <a:latin typeface="Calibri" panose="020F0502020204030204"/>
                <a:ea typeface="SimSun" panose="02010600030101010101" pitchFamily="2" charset="-122"/>
              </a:rPr>
              <a:t>www.1ppt.com/xiazai/jihua/</a:t>
            </a:r>
          </a:p>
          <a:p>
            <a:pPr defTabSz="914400"/>
            <a:r>
              <a:rPr lang="zh-CN" altLang="en-US" sz="100" dirty="0">
                <a:solidFill>
                  <a:prstClr val="white"/>
                </a:solidFill>
                <a:latin typeface="Calibri" panose="020F0502020204030204"/>
                <a:ea typeface="SimSun" panose="02010600030101010101" pitchFamily="2" charset="-122"/>
              </a:rPr>
              <a:t>商务</a:t>
            </a:r>
            <a:r>
              <a:rPr lang="en-US" altLang="zh-CN" sz="100" dirty="0">
                <a:solidFill>
                  <a:prstClr val="white"/>
                </a:solidFill>
                <a:latin typeface="Calibri" panose="020F0502020204030204"/>
                <a:ea typeface="SimSun" panose="02010600030101010101" pitchFamily="2" charset="-122"/>
              </a:rPr>
              <a:t>PPT</a:t>
            </a:r>
            <a:r>
              <a:rPr lang="zh-CN" altLang="en-US" sz="100" dirty="0">
                <a:solidFill>
                  <a:prstClr val="white"/>
                </a:solidFill>
                <a:latin typeface="Calibri" panose="020F0502020204030204"/>
                <a:ea typeface="SimSun" panose="02010600030101010101" pitchFamily="2" charset="-122"/>
              </a:rPr>
              <a:t>模板：</a:t>
            </a:r>
            <a:r>
              <a:rPr lang="en-US" altLang="zh-CN" sz="100" dirty="0">
                <a:solidFill>
                  <a:prstClr val="white"/>
                </a:solidFill>
                <a:latin typeface="Calibri" panose="020F0502020204030204"/>
                <a:ea typeface="SimSun" panose="02010600030101010101" pitchFamily="2" charset="-122"/>
              </a:rPr>
              <a:t>www.1ppt.com/moban/shangwu/  </a:t>
            </a:r>
            <a:r>
              <a:rPr lang="zh-CN" altLang="en-US" sz="100" dirty="0">
                <a:solidFill>
                  <a:prstClr val="white"/>
                </a:solidFill>
                <a:latin typeface="Calibri" panose="020F0502020204030204"/>
                <a:ea typeface="SimSun" panose="02010600030101010101" pitchFamily="2" charset="-122"/>
              </a:rPr>
              <a:t>个人简历</a:t>
            </a:r>
            <a:r>
              <a:rPr lang="en-US" altLang="zh-CN" sz="100" dirty="0">
                <a:solidFill>
                  <a:prstClr val="white"/>
                </a:solidFill>
                <a:latin typeface="Calibri" panose="020F0502020204030204"/>
                <a:ea typeface="SimSun" panose="02010600030101010101" pitchFamily="2" charset="-122"/>
              </a:rPr>
              <a:t>PPT</a:t>
            </a:r>
            <a:r>
              <a:rPr lang="zh-CN" altLang="en-US" sz="100" dirty="0">
                <a:solidFill>
                  <a:prstClr val="white"/>
                </a:solidFill>
                <a:latin typeface="Calibri" panose="020F0502020204030204"/>
                <a:ea typeface="SimSun" panose="02010600030101010101" pitchFamily="2" charset="-122"/>
              </a:rPr>
              <a:t>：</a:t>
            </a:r>
            <a:r>
              <a:rPr lang="en-US" altLang="zh-CN" sz="100" dirty="0">
                <a:solidFill>
                  <a:prstClr val="white"/>
                </a:solidFill>
                <a:latin typeface="Calibri" panose="020F0502020204030204"/>
                <a:ea typeface="SimSun" panose="02010600030101010101" pitchFamily="2" charset="-122"/>
              </a:rPr>
              <a:t>www.1ppt.com/xiazai/jianli/  </a:t>
            </a:r>
          </a:p>
          <a:p>
            <a:pPr defTabSz="914400"/>
            <a:r>
              <a:rPr lang="zh-CN" altLang="en-US" sz="100" dirty="0">
                <a:solidFill>
                  <a:prstClr val="white"/>
                </a:solidFill>
                <a:latin typeface="Calibri" panose="020F0502020204030204"/>
                <a:ea typeface="SimSun" panose="02010600030101010101" pitchFamily="2" charset="-122"/>
              </a:rPr>
              <a:t>毕业答辩</a:t>
            </a:r>
            <a:r>
              <a:rPr lang="en-US" altLang="zh-CN" sz="100" dirty="0">
                <a:solidFill>
                  <a:prstClr val="white"/>
                </a:solidFill>
                <a:latin typeface="Calibri" panose="020F0502020204030204"/>
                <a:ea typeface="SimSun" panose="02010600030101010101" pitchFamily="2" charset="-122"/>
              </a:rPr>
              <a:t>PPT</a:t>
            </a:r>
            <a:r>
              <a:rPr lang="zh-CN" altLang="en-US" sz="100" dirty="0">
                <a:solidFill>
                  <a:prstClr val="white"/>
                </a:solidFill>
                <a:latin typeface="Calibri" panose="020F0502020204030204"/>
                <a:ea typeface="SimSun" panose="02010600030101010101" pitchFamily="2" charset="-122"/>
              </a:rPr>
              <a:t>：</a:t>
            </a:r>
            <a:r>
              <a:rPr lang="en-US" altLang="zh-CN" sz="100" dirty="0">
                <a:solidFill>
                  <a:prstClr val="white"/>
                </a:solidFill>
                <a:latin typeface="Calibri" panose="020F0502020204030204"/>
                <a:ea typeface="SimSun" panose="02010600030101010101" pitchFamily="2" charset="-122"/>
              </a:rPr>
              <a:t>www.1ppt.com/xiazai/dabian/  </a:t>
            </a:r>
            <a:r>
              <a:rPr lang="zh-CN" altLang="en-US" sz="100" dirty="0">
                <a:solidFill>
                  <a:prstClr val="white"/>
                </a:solidFill>
                <a:latin typeface="Calibri" panose="020F0502020204030204"/>
                <a:ea typeface="SimSun" panose="02010600030101010101" pitchFamily="2" charset="-122"/>
              </a:rPr>
              <a:t>工作汇报</a:t>
            </a:r>
            <a:r>
              <a:rPr lang="en-US" altLang="zh-CN" sz="100" dirty="0">
                <a:solidFill>
                  <a:prstClr val="white"/>
                </a:solidFill>
                <a:latin typeface="Calibri" panose="020F0502020204030204"/>
                <a:ea typeface="SimSun" panose="02010600030101010101" pitchFamily="2" charset="-122"/>
              </a:rPr>
              <a:t>PPT</a:t>
            </a:r>
            <a:r>
              <a:rPr lang="zh-CN" altLang="en-US" sz="100" dirty="0">
                <a:solidFill>
                  <a:prstClr val="white"/>
                </a:solidFill>
                <a:latin typeface="Calibri" panose="020F0502020204030204"/>
                <a:ea typeface="SimSun" panose="02010600030101010101" pitchFamily="2" charset="-122"/>
              </a:rPr>
              <a:t>：</a:t>
            </a:r>
            <a:r>
              <a:rPr lang="en-US" altLang="zh-CN" sz="100" dirty="0">
                <a:solidFill>
                  <a:prstClr val="white"/>
                </a:solidFill>
                <a:latin typeface="Calibri" panose="020F0502020204030204"/>
                <a:ea typeface="SimSun" panose="02010600030101010101" pitchFamily="2" charset="-122"/>
              </a:rPr>
              <a:t>www.1ppt.com/xiazai/huibao/    </a:t>
            </a:r>
          </a:p>
          <a:p>
            <a:pPr defTabSz="914400"/>
            <a:r>
              <a:rPr lang="en-US" altLang="zh-CN" sz="100" dirty="0">
                <a:solidFill>
                  <a:prstClr val="white"/>
                </a:solidFill>
                <a:latin typeface="Calibri" panose="020F0502020204030204"/>
                <a:ea typeface="SimSun" panose="02010600030101010101" pitchFamily="2" charset="-122"/>
              </a:rPr>
              <a:t> </a:t>
            </a:r>
          </a:p>
        </p:txBody>
      </p:sp>
    </p:spTree>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Blank-2">
    <p:spTree>
      <p:nvGrpSpPr>
        <p:cNvPr id="1" name=""/>
        <p:cNvGrpSpPr/>
        <p:nvPr/>
      </p:nvGrpSpPr>
      <p:grpSpPr>
        <a:xfrm>
          <a:off x="0" y="0"/>
          <a:ext cx="0" cy="0"/>
          <a:chOff x="0" y="0"/>
          <a:chExt cx="0" cy="0"/>
        </a:xfrm>
      </p:grpSpPr>
    </p:spTree>
  </p:cSld>
  <p:clrMapOvr>
    <a:masterClrMapping/>
  </p:clrMapOvr>
  <p:transition spd="slow">
    <p:wipe/>
  </p:transition>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8_side placeholder left full">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5078896" cy="5143500"/>
          </a:xfrm>
          <a:prstGeom prst="rect">
            <a:avLst/>
          </a:prstGeom>
        </p:spPr>
        <p:txBody>
          <a:bodyPr/>
          <a:lstStyle/>
          <a:p>
            <a:endParaRPr lang="id-ID"/>
          </a:p>
        </p:txBody>
      </p:sp>
    </p:spTree>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TextBox 15"/>
          <p:cNvSpPr txBox="1"/>
          <p:nvPr userDrawn="1"/>
        </p:nvSpPr>
        <p:spPr>
          <a:xfrm>
            <a:off x="8905790" y="5999798"/>
            <a:ext cx="671347" cy="307777"/>
          </a:xfrm>
          <a:prstGeom prst="rect">
            <a:avLst/>
          </a:prstGeom>
          <a:noFill/>
        </p:spPr>
        <p:txBody>
          <a:bodyPr wrap="square" rtlCol="0">
            <a:spAutoFit/>
          </a:bodyPr>
          <a:lstStyle/>
          <a:p>
            <a:pPr algn="ctr"/>
            <a:fld id="{2EEF1883-7A0E-4F66-9932-E581691AD397}" type="slidenum">
              <a:rPr lang="zh-CN" altLang="en-US" sz="1400" b="0" smtClean="0">
                <a:solidFill>
                  <a:schemeClr val="bg1"/>
                </a:solidFill>
                <a:latin typeface="Microsoft YaHei Light" panose="020B0502040204020203" pitchFamily="34" charset="-122"/>
                <a:ea typeface="Microsoft YaHei Light" panose="020B0502040204020203" pitchFamily="34" charset="-122"/>
              </a:rPr>
              <a:t>‹#›</a:t>
            </a:fld>
            <a:r>
              <a:rPr lang="zh-CN" altLang="en-US" sz="1400" b="0" dirty="0">
                <a:solidFill>
                  <a:schemeClr val="bg1"/>
                </a:solidFill>
                <a:latin typeface="Microsoft YaHei Light" panose="020B0502040204020203" pitchFamily="34" charset="-122"/>
                <a:ea typeface="Microsoft YaHei Light" panose="020B0502040204020203" pitchFamily="34" charset="-122"/>
              </a:rPr>
              <a:t> </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transition spd="slow">
    <p:wip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0.xml"/><Relationship Id="rId5" Type="http://schemas.openxmlformats.org/officeDocument/2006/relationships/image" Target="../media/image16.png"/><Relationship Id="rId4" Type="http://schemas.openxmlformats.org/officeDocument/2006/relationships/image" Target="../media/image15.jpeg"/></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20.xml"/><Relationship Id="rId4" Type="http://schemas.openxmlformats.org/officeDocument/2006/relationships/image" Target="../media/image23.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4.png"/><Relationship Id="rId4" Type="http://schemas.openxmlformats.org/officeDocument/2006/relationships/notesSlide" Target="../notesSlides/notesSlide13.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25.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26.png"/></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2.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30.jpeg"/><Relationship Id="rId2" Type="http://schemas.openxmlformats.org/officeDocument/2006/relationships/slideLayout" Target="../slideLayouts/slideLayout3.xml"/><Relationship Id="rId1" Type="http://schemas.openxmlformats.org/officeDocument/2006/relationships/tags" Target="../tags/tag3.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3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0.xml"/><Relationship Id="rId5" Type="http://schemas.openxmlformats.org/officeDocument/2006/relationships/image" Target="../media/image36.jpeg"/><Relationship Id="rId4" Type="http://schemas.openxmlformats.org/officeDocument/2006/relationships/image" Target="../media/image35.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19.xml"/><Relationship Id="rId5" Type="http://schemas.openxmlformats.org/officeDocument/2006/relationships/image" Target="../media/image42.jpeg"/><Relationship Id="rId4" Type="http://schemas.openxmlformats.org/officeDocument/2006/relationships/image" Target="../media/image41.jpeg"/></Relationships>
</file>

<file path=ppt/slides/_rels/slide4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xml"/><Relationship Id="rId4" Type="http://schemas.openxmlformats.org/officeDocument/2006/relationships/image" Target="../media/image46.jpeg"/></Relationships>
</file>

<file path=ppt/slides/_rels/slide4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0.xml"/></Relationships>
</file>

<file path=ppt/slides/_rels/slide4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0.xml"/></Relationships>
</file>

<file path=ppt/slides/_rels/slide49.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0.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4.xml"/></Relationships>
</file>

<file path=ppt/slides/_rels/slide5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2858PICdbgea5Gz679dY_PIC2018.png"/>
          <p:cNvPicPr>
            <a:picLocks noChangeAspect="1"/>
          </p:cNvPicPr>
          <p:nvPr/>
        </p:nvPicPr>
        <p:blipFill>
          <a:blip r:embed="rId2" cstate="print"/>
          <a:stretch>
            <a:fillRect/>
          </a:stretch>
        </p:blipFill>
        <p:spPr>
          <a:xfrm>
            <a:off x="5784743" y="1645403"/>
            <a:ext cx="3200400" cy="3200400"/>
          </a:xfrm>
          <a:prstGeom prst="rect">
            <a:avLst/>
          </a:prstGeom>
        </p:spPr>
      </p:pic>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54388" r="49054"/>
          <a:stretch>
            <a:fillRect/>
          </a:stretch>
        </p:blipFill>
        <p:spPr>
          <a:xfrm>
            <a:off x="991580" y="472375"/>
            <a:ext cx="4987309" cy="3502940"/>
          </a:xfrm>
          <a:prstGeom prst="rect">
            <a:avLst/>
          </a:prstGeom>
        </p:spPr>
      </p:pic>
      <p:sp>
        <p:nvSpPr>
          <p:cNvPr id="5" name="TextBox 4"/>
          <p:cNvSpPr txBox="1"/>
          <p:nvPr/>
        </p:nvSpPr>
        <p:spPr>
          <a:xfrm>
            <a:off x="1906295" y="1567913"/>
            <a:ext cx="3068664" cy="1383665"/>
          </a:xfrm>
          <a:prstGeom prst="rect">
            <a:avLst/>
          </a:prstGeom>
          <a:noFill/>
        </p:spPr>
        <p:txBody>
          <a:bodyPr wrap="square" rtlCol="0">
            <a:spAutoFit/>
          </a:bodyPr>
          <a:lstStyle/>
          <a:p>
            <a:pPr algn="ctr"/>
            <a:r>
              <a:rPr lang="en-US" sz="2800" i="1" dirty="0" err="1">
                <a:latin typeface="Times New Roman" panose="02020603050405020304" pitchFamily="18" charset="0"/>
                <a:cs typeface="Times New Roman" panose="02020603050405020304" pitchFamily="18" charset="0"/>
              </a:rPr>
              <a:t>Xem</a:t>
            </a:r>
            <a:r>
              <a:rPr lang="en-US" sz="2800" i="1" dirty="0">
                <a:latin typeface="Times New Roman" panose="02020603050405020304" pitchFamily="18" charset="0"/>
                <a:cs typeface="Times New Roman" panose="02020603050405020304" pitchFamily="18" charset="0"/>
              </a:rPr>
              <a:t> video </a:t>
            </a:r>
            <a:r>
              <a:rPr lang="en-US" sz="2800" i="1" dirty="0" err="1">
                <a:latin typeface="Times New Roman" panose="02020603050405020304" pitchFamily="18" charset="0"/>
                <a:cs typeface="Times New Roman" panose="02020603050405020304" pitchFamily="18" charset="0"/>
              </a:rPr>
              <a:t>sau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biết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thông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điệp</a:t>
            </a:r>
            <a:r>
              <a:rPr lang="en-US" sz="2800" i="1" dirty="0">
                <a:latin typeface="Times New Roman" panose="02020603050405020304" pitchFamily="18" charset="0"/>
                <a:cs typeface="Times New Roman" panose="02020603050405020304" pitchFamily="18" charset="0"/>
              </a:rPr>
              <a:t> đ</a:t>
            </a:r>
            <a:r>
              <a:rPr lang="vi-VN" sz="2800" i="1" dirty="0">
                <a:latin typeface="Times New Roman" panose="02020603050405020304" pitchFamily="18" charset="0"/>
                <a:cs typeface="Times New Roman" panose="02020603050405020304" pitchFamily="18" charset="0"/>
              </a:rPr>
              <a:t>ư</a:t>
            </a:r>
            <a:r>
              <a:rPr lang="en-US" sz="2800" i="1" dirty="0" err="1">
                <a:latin typeface="Times New Roman" panose="02020603050405020304" pitchFamily="18" charset="0"/>
                <a:cs typeface="Times New Roman" panose="02020603050405020304" pitchFamily="18" charset="0"/>
              </a:rPr>
              <a:t>ợc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gửi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gắm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gì</a:t>
            </a:r>
            <a:r>
              <a:rPr lang="en-US" sz="2800" i="1" dirty="0">
                <a:latin typeface="Times New Roman" panose="02020603050405020304" pitchFamily="18" charset="0"/>
                <a:cs typeface="Times New Roman" panose="02020603050405020304" pitchFamily="18" charset="0"/>
              </a:rPr>
              <a:t>?</a:t>
            </a:r>
            <a:endParaRPr lang="en-SG" sz="2800" i="1" dirty="0">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par>
                                <p:cTn id="13" presetID="6" presetClass="entr" presetSubtype="16"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p:cNvSpPr/>
          <p:nvPr/>
        </p:nvSpPr>
        <p:spPr>
          <a:xfrm>
            <a:off x="1689315" y="821408"/>
            <a:ext cx="6486041" cy="1029022"/>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SG"/>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b="14135"/>
          <a:stretch>
            <a:fillRect/>
          </a:stretch>
        </p:blipFill>
        <p:spPr>
          <a:xfrm>
            <a:off x="935064" y="316864"/>
            <a:ext cx="2045777" cy="1759907"/>
          </a:xfrm>
          <a:prstGeom prst="rect">
            <a:avLst/>
          </a:prstGeom>
        </p:spPr>
      </p:pic>
      <p:sp>
        <p:nvSpPr>
          <p:cNvPr id="7" name="TextBox 6"/>
          <p:cNvSpPr txBox="1"/>
          <p:nvPr/>
        </p:nvSpPr>
        <p:spPr>
          <a:xfrm>
            <a:off x="1410346" y="1053888"/>
            <a:ext cx="1177871" cy="523220"/>
          </a:xfrm>
          <a:prstGeom prst="rect">
            <a:avLst/>
          </a:prstGeom>
          <a:noFill/>
        </p:spPr>
        <p:txBody>
          <a:bodyPr wrap="square" rtlCol="0">
            <a:spAutoFit/>
          </a:bodyPr>
          <a:lstStyle/>
          <a:p>
            <a:pPr algn="ctr"/>
            <a:r>
              <a:rPr lang="en-SG" sz="2800" dirty="0" err="1">
                <a:solidFill>
                  <a:srgbClr val="C00000"/>
                </a:solidFill>
                <a:latin typeface="Times New Roman" panose="02020603050405020304" pitchFamily="18" charset="0"/>
                <a:cs typeface="Times New Roman" panose="02020603050405020304" pitchFamily="18" charset="0"/>
              </a:rPr>
              <a:t>Câu</a:t>
            </a:r>
            <a:r>
              <a:rPr lang="en-SG" sz="2800" dirty="0">
                <a:solidFill>
                  <a:srgbClr val="C00000"/>
                </a:solidFill>
                <a:latin typeface="Times New Roman" panose="02020603050405020304" pitchFamily="18" charset="0"/>
                <a:cs typeface="Times New Roman" panose="02020603050405020304" pitchFamily="18" charset="0"/>
              </a:rPr>
              <a:t> 5</a:t>
            </a:r>
          </a:p>
        </p:txBody>
      </p:sp>
      <p:sp>
        <p:nvSpPr>
          <p:cNvPr id="8" name="TextBox 7"/>
          <p:cNvSpPr txBox="1"/>
          <p:nvPr/>
        </p:nvSpPr>
        <p:spPr>
          <a:xfrm>
            <a:off x="2980841" y="896323"/>
            <a:ext cx="4984563" cy="954107"/>
          </a:xfrm>
          <a:prstGeom prst="rect">
            <a:avLst/>
          </a:prstGeom>
          <a:noFill/>
        </p:spPr>
        <p:txBody>
          <a:bodyPr wrap="square" rtlCol="0">
            <a:spAutoFit/>
          </a:bodyPr>
          <a:lstStyle/>
          <a:p>
            <a:pPr algn="ctr"/>
            <a:r>
              <a:rPr lang="en-SG" sz="2800" dirty="0" err="1">
                <a:solidFill>
                  <a:srgbClr val="C00000"/>
                </a:solidFill>
                <a:latin typeface="Times New Roman" panose="02020603050405020304" pitchFamily="18" charset="0"/>
                <a:cs typeface="Times New Roman" panose="02020603050405020304" pitchFamily="18" charset="0"/>
              </a:rPr>
              <a:t>Văn</a:t>
            </a:r>
            <a:r>
              <a:rPr lang="en-SG" sz="2800" dirty="0">
                <a:solidFill>
                  <a:srgbClr val="C00000"/>
                </a:solidFill>
                <a:latin typeface="Times New Roman" panose="02020603050405020304" pitchFamily="18" charset="0"/>
                <a:cs typeface="Times New Roman" panose="02020603050405020304" pitchFamily="18" charset="0"/>
              </a:rPr>
              <a:t> </a:t>
            </a:r>
            <a:r>
              <a:rPr lang="en-SG" sz="2800" dirty="0" err="1">
                <a:solidFill>
                  <a:srgbClr val="C00000"/>
                </a:solidFill>
                <a:latin typeface="Times New Roman" panose="02020603050405020304" pitchFamily="18" charset="0"/>
                <a:cs typeface="Times New Roman" panose="02020603050405020304" pitchFamily="18" charset="0"/>
              </a:rPr>
              <a:t>bản</a:t>
            </a:r>
            <a:r>
              <a:rPr lang="en-SG" sz="2800" dirty="0">
                <a:solidFill>
                  <a:srgbClr val="C00000"/>
                </a:solidFill>
                <a:latin typeface="Times New Roman" panose="02020603050405020304" pitchFamily="18" charset="0"/>
                <a:cs typeface="Times New Roman" panose="02020603050405020304" pitchFamily="18" charset="0"/>
              </a:rPr>
              <a:t> “</a:t>
            </a:r>
            <a:r>
              <a:rPr lang="en-SG" sz="2800" dirty="0" err="1">
                <a:solidFill>
                  <a:srgbClr val="C00000"/>
                </a:solidFill>
                <a:latin typeface="Times New Roman" panose="02020603050405020304" pitchFamily="18" charset="0"/>
                <a:cs typeface="Times New Roman" panose="02020603050405020304" pitchFamily="18" charset="0"/>
              </a:rPr>
              <a:t>Bàn</a:t>
            </a:r>
            <a:r>
              <a:rPr lang="en-SG" sz="2800" dirty="0">
                <a:solidFill>
                  <a:srgbClr val="C00000"/>
                </a:solidFill>
                <a:latin typeface="Times New Roman" panose="02020603050405020304" pitchFamily="18" charset="0"/>
                <a:cs typeface="Times New Roman" panose="02020603050405020304" pitchFamily="18" charset="0"/>
              </a:rPr>
              <a:t> </a:t>
            </a:r>
            <a:r>
              <a:rPr lang="en-SG" sz="2800" dirty="0" err="1">
                <a:solidFill>
                  <a:srgbClr val="C00000"/>
                </a:solidFill>
                <a:latin typeface="Times New Roman" panose="02020603050405020304" pitchFamily="18" charset="0"/>
                <a:cs typeface="Times New Roman" panose="02020603050405020304" pitchFamily="18" charset="0"/>
              </a:rPr>
              <a:t>về</a:t>
            </a:r>
            <a:r>
              <a:rPr lang="en-SG" sz="2800" dirty="0">
                <a:solidFill>
                  <a:srgbClr val="C00000"/>
                </a:solidFill>
                <a:latin typeface="Times New Roman" panose="02020603050405020304" pitchFamily="18" charset="0"/>
                <a:cs typeface="Times New Roman" panose="02020603050405020304" pitchFamily="18" charset="0"/>
              </a:rPr>
              <a:t> </a:t>
            </a:r>
            <a:r>
              <a:rPr lang="en-SG" sz="2800" dirty="0" err="1">
                <a:solidFill>
                  <a:srgbClr val="C00000"/>
                </a:solidFill>
                <a:latin typeface="Times New Roman" panose="02020603050405020304" pitchFamily="18" charset="0"/>
                <a:cs typeface="Times New Roman" panose="02020603050405020304" pitchFamily="18" charset="0"/>
              </a:rPr>
              <a:t>đọc</a:t>
            </a:r>
            <a:r>
              <a:rPr lang="en-SG" sz="2800" dirty="0">
                <a:solidFill>
                  <a:srgbClr val="C00000"/>
                </a:solidFill>
                <a:latin typeface="Times New Roman" panose="02020603050405020304" pitchFamily="18" charset="0"/>
                <a:cs typeface="Times New Roman" panose="02020603050405020304" pitchFamily="18" charset="0"/>
              </a:rPr>
              <a:t> </a:t>
            </a:r>
            <a:r>
              <a:rPr lang="en-SG" sz="2800" dirty="0" err="1">
                <a:solidFill>
                  <a:srgbClr val="C00000"/>
                </a:solidFill>
                <a:latin typeface="Times New Roman" panose="02020603050405020304" pitchFamily="18" charset="0"/>
                <a:cs typeface="Times New Roman" panose="02020603050405020304" pitchFamily="18" charset="0"/>
              </a:rPr>
              <a:t>sách</a:t>
            </a:r>
            <a:r>
              <a:rPr lang="en-SG" sz="2800" dirty="0">
                <a:solidFill>
                  <a:srgbClr val="C00000"/>
                </a:solidFill>
                <a:latin typeface="Times New Roman" panose="02020603050405020304" pitchFamily="18" charset="0"/>
                <a:cs typeface="Times New Roman" panose="02020603050405020304" pitchFamily="18" charset="0"/>
              </a:rPr>
              <a:t>” </a:t>
            </a:r>
            <a:r>
              <a:rPr lang="en-SG" sz="2800" dirty="0" err="1">
                <a:solidFill>
                  <a:srgbClr val="C00000"/>
                </a:solidFill>
                <a:latin typeface="Times New Roman" panose="02020603050405020304" pitchFamily="18" charset="0"/>
                <a:cs typeface="Times New Roman" panose="02020603050405020304" pitchFamily="18" charset="0"/>
              </a:rPr>
              <a:t>được</a:t>
            </a:r>
            <a:r>
              <a:rPr lang="en-SG" sz="2800" dirty="0">
                <a:solidFill>
                  <a:srgbClr val="C00000"/>
                </a:solidFill>
                <a:latin typeface="Times New Roman" panose="02020603050405020304" pitchFamily="18" charset="0"/>
                <a:cs typeface="Times New Roman" panose="02020603050405020304" pitchFamily="18" charset="0"/>
              </a:rPr>
              <a:t> chia </a:t>
            </a:r>
            <a:r>
              <a:rPr lang="en-SG" sz="2800" dirty="0" err="1">
                <a:solidFill>
                  <a:srgbClr val="C00000"/>
                </a:solidFill>
                <a:latin typeface="Times New Roman" panose="02020603050405020304" pitchFamily="18" charset="0"/>
                <a:cs typeface="Times New Roman" panose="02020603050405020304" pitchFamily="18" charset="0"/>
              </a:rPr>
              <a:t>làm</a:t>
            </a:r>
            <a:r>
              <a:rPr lang="en-SG" sz="2800" dirty="0">
                <a:solidFill>
                  <a:srgbClr val="C00000"/>
                </a:solidFill>
                <a:latin typeface="Times New Roman" panose="02020603050405020304" pitchFamily="18" charset="0"/>
                <a:cs typeface="Times New Roman" panose="02020603050405020304" pitchFamily="18" charset="0"/>
              </a:rPr>
              <a:t> </a:t>
            </a:r>
            <a:r>
              <a:rPr lang="en-SG" sz="2800" dirty="0" err="1">
                <a:solidFill>
                  <a:srgbClr val="C00000"/>
                </a:solidFill>
                <a:latin typeface="Times New Roman" panose="02020603050405020304" pitchFamily="18" charset="0"/>
                <a:cs typeface="Times New Roman" panose="02020603050405020304" pitchFamily="18" charset="0"/>
              </a:rPr>
              <a:t>mấy</a:t>
            </a:r>
            <a:r>
              <a:rPr lang="en-SG" sz="2800" dirty="0">
                <a:solidFill>
                  <a:srgbClr val="C00000"/>
                </a:solidFill>
                <a:latin typeface="Times New Roman" panose="02020603050405020304" pitchFamily="18" charset="0"/>
                <a:cs typeface="Times New Roman" panose="02020603050405020304" pitchFamily="18" charset="0"/>
              </a:rPr>
              <a:t> </a:t>
            </a:r>
            <a:r>
              <a:rPr lang="en-SG" sz="2800" dirty="0" err="1">
                <a:solidFill>
                  <a:srgbClr val="C00000"/>
                </a:solidFill>
                <a:latin typeface="Times New Roman" panose="02020603050405020304" pitchFamily="18" charset="0"/>
                <a:cs typeface="Times New Roman" panose="02020603050405020304" pitchFamily="18" charset="0"/>
              </a:rPr>
              <a:t>phần</a:t>
            </a:r>
            <a:r>
              <a:rPr lang="en-SG" sz="2800" dirty="0">
                <a:solidFill>
                  <a:srgbClr val="C00000"/>
                </a:solidFill>
                <a:latin typeface="Times New Roman" panose="02020603050405020304" pitchFamily="18" charset="0"/>
                <a:cs typeface="Times New Roman" panose="02020603050405020304" pitchFamily="18" charset="0"/>
              </a:rPr>
              <a:t>?</a:t>
            </a:r>
          </a:p>
        </p:txBody>
      </p:sp>
      <p:sp>
        <p:nvSpPr>
          <p:cNvPr id="9" name="Rectangle: Rounded Corners 8"/>
          <p:cNvSpPr/>
          <p:nvPr/>
        </p:nvSpPr>
        <p:spPr>
          <a:xfrm>
            <a:off x="1087469" y="2660816"/>
            <a:ext cx="2934344" cy="68967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2400" dirty="0">
                <a:latin typeface="Times New Roman" panose="02020603050405020304" pitchFamily="18" charset="0"/>
                <a:cs typeface="Times New Roman" panose="02020603050405020304" pitchFamily="18" charset="0"/>
              </a:rPr>
              <a:t>A. 1 </a:t>
            </a:r>
            <a:r>
              <a:rPr lang="en-SG" sz="2400" dirty="0" err="1">
                <a:latin typeface="Times New Roman" panose="02020603050405020304" pitchFamily="18" charset="0"/>
                <a:cs typeface="Times New Roman" panose="02020603050405020304" pitchFamily="18" charset="0"/>
              </a:rPr>
              <a:t>phần</a:t>
            </a:r>
            <a:endParaRPr lang="en-SG" sz="2400" dirty="0">
              <a:latin typeface="Times New Roman" panose="02020603050405020304" pitchFamily="18" charset="0"/>
              <a:cs typeface="Times New Roman" panose="02020603050405020304" pitchFamily="18" charset="0"/>
            </a:endParaRPr>
          </a:p>
        </p:txBody>
      </p:sp>
      <p:sp>
        <p:nvSpPr>
          <p:cNvPr id="10" name="Rectangle: Rounded Corners 9"/>
          <p:cNvSpPr/>
          <p:nvPr/>
        </p:nvSpPr>
        <p:spPr>
          <a:xfrm>
            <a:off x="1087469" y="3744775"/>
            <a:ext cx="2934344" cy="68967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2400" dirty="0">
                <a:latin typeface="Times New Roman" panose="02020603050405020304" pitchFamily="18" charset="0"/>
                <a:cs typeface="Times New Roman" panose="02020603050405020304" pitchFamily="18" charset="0"/>
              </a:rPr>
              <a:t>C. 3 </a:t>
            </a:r>
            <a:r>
              <a:rPr lang="en-SG" sz="2400" dirty="0" err="1">
                <a:latin typeface="Times New Roman" panose="02020603050405020304" pitchFamily="18" charset="0"/>
                <a:cs typeface="Times New Roman" panose="02020603050405020304" pitchFamily="18" charset="0"/>
              </a:rPr>
              <a:t>phần</a:t>
            </a:r>
            <a:endParaRPr lang="en-SG" sz="2400" dirty="0">
              <a:latin typeface="Times New Roman" panose="02020603050405020304" pitchFamily="18" charset="0"/>
              <a:cs typeface="Times New Roman" panose="02020603050405020304" pitchFamily="18" charset="0"/>
            </a:endParaRPr>
          </a:p>
        </p:txBody>
      </p:sp>
      <p:sp>
        <p:nvSpPr>
          <p:cNvPr id="11" name="Rectangle: Rounded Corners 10"/>
          <p:cNvSpPr/>
          <p:nvPr/>
        </p:nvSpPr>
        <p:spPr>
          <a:xfrm>
            <a:off x="5168685" y="2660816"/>
            <a:ext cx="2934344" cy="68967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2400" dirty="0">
                <a:latin typeface="Times New Roman" panose="02020603050405020304" pitchFamily="18" charset="0"/>
                <a:cs typeface="Times New Roman" panose="02020603050405020304" pitchFamily="18" charset="0"/>
              </a:rPr>
              <a:t>B. 2 </a:t>
            </a:r>
            <a:r>
              <a:rPr lang="en-SG" sz="2400" dirty="0" err="1">
                <a:latin typeface="Times New Roman" panose="02020603050405020304" pitchFamily="18" charset="0"/>
                <a:cs typeface="Times New Roman" panose="02020603050405020304" pitchFamily="18" charset="0"/>
              </a:rPr>
              <a:t>phần</a:t>
            </a:r>
            <a:endParaRPr lang="en-SG" sz="2400" dirty="0">
              <a:latin typeface="Times New Roman" panose="02020603050405020304" pitchFamily="18" charset="0"/>
              <a:cs typeface="Times New Roman" panose="02020603050405020304" pitchFamily="18" charset="0"/>
            </a:endParaRPr>
          </a:p>
        </p:txBody>
      </p:sp>
      <p:sp>
        <p:nvSpPr>
          <p:cNvPr id="12" name="Rectangle: Rounded Corners 11"/>
          <p:cNvSpPr/>
          <p:nvPr/>
        </p:nvSpPr>
        <p:spPr>
          <a:xfrm>
            <a:off x="5168685" y="3744775"/>
            <a:ext cx="2934344" cy="68967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2400" dirty="0">
                <a:latin typeface="Times New Roman" panose="02020603050405020304" pitchFamily="18" charset="0"/>
                <a:cs typeface="Times New Roman" panose="02020603050405020304" pitchFamily="18" charset="0"/>
              </a:rPr>
              <a:t>D. 4 </a:t>
            </a:r>
            <a:r>
              <a:rPr lang="en-SG" sz="2400" dirty="0" err="1">
                <a:latin typeface="Times New Roman" panose="02020603050405020304" pitchFamily="18" charset="0"/>
                <a:cs typeface="Times New Roman" panose="02020603050405020304" pitchFamily="18" charset="0"/>
              </a:rPr>
              <a:t>phần</a:t>
            </a:r>
            <a:endParaRPr lang="en-SG" sz="2400" dirty="0">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randombar(horizontal)">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barn(inVertical)">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mph" presetSubtype="0" fill="hold" grpId="1" nodeType="clickEffect">
                                  <p:stCondLst>
                                    <p:cond delay="0"/>
                                  </p:stCondLst>
                                  <p:childTnLst>
                                    <p:animScale>
                                      <p:cBhvr>
                                        <p:cTn id="34" dur="2000" fill="hold"/>
                                        <p:tgtEl>
                                          <p:spTgt spid="1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8" grpId="0"/>
      <p:bldP spid="9" grpId="0" animBg="1"/>
      <p:bldP spid="10" grpId="0" animBg="1"/>
      <p:bldP spid="10" grpId="1" animBg="1"/>
      <p:bldP spid="11" grpId="0" animBg="1"/>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图片 52"/>
          <p:cNvPicPr>
            <a:picLocks noChangeAspect="1"/>
          </p:cNvPicPr>
          <p:nvPr/>
        </p:nvPicPr>
        <p:blipFill>
          <a:blip r:embed="rId3" cstate="screen"/>
          <a:stretch>
            <a:fillRect/>
          </a:stretch>
        </p:blipFill>
        <p:spPr>
          <a:xfrm>
            <a:off x="0" y="4364"/>
            <a:ext cx="9144000" cy="5139136"/>
          </a:xfrm>
          <a:prstGeom prst="rect">
            <a:avLst/>
          </a:prstGeom>
        </p:spPr>
      </p:pic>
      <p:sp>
        <p:nvSpPr>
          <p:cNvPr id="54" name="矩形 53"/>
          <p:cNvSpPr/>
          <p:nvPr/>
        </p:nvSpPr>
        <p:spPr>
          <a:xfrm>
            <a:off x="2247900" y="317447"/>
            <a:ext cx="6585462" cy="4512970"/>
          </a:xfrm>
          <a:prstGeom prst="rect">
            <a:avLst/>
          </a:prstGeom>
          <a:solidFill>
            <a:schemeClr val="bg1"/>
          </a:solidFill>
          <a:ln>
            <a:noFill/>
          </a:ln>
          <a:effectLst>
            <a:outerShdw blurRad="1905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6" name="组合 25"/>
          <p:cNvGrpSpPr/>
          <p:nvPr/>
        </p:nvGrpSpPr>
        <p:grpSpPr>
          <a:xfrm>
            <a:off x="865634" y="921051"/>
            <a:ext cx="2266054" cy="1181762"/>
            <a:chOff x="968406" y="632414"/>
            <a:chExt cx="2957029" cy="1542110"/>
          </a:xfrm>
        </p:grpSpPr>
        <p:sp>
          <p:nvSpPr>
            <p:cNvPr id="24" name="矩形 23"/>
            <p:cNvSpPr/>
            <p:nvPr/>
          </p:nvSpPr>
          <p:spPr>
            <a:xfrm>
              <a:off x="1065396" y="632414"/>
              <a:ext cx="2860039" cy="1542110"/>
            </a:xfrm>
            <a:prstGeom prst="rect">
              <a:avLst/>
            </a:prstGeom>
            <a:gradFill>
              <a:gsLst>
                <a:gs pos="11000">
                  <a:srgbClr val="2B3649"/>
                </a:gs>
                <a:gs pos="100000">
                  <a:srgbClr val="3B4A62"/>
                </a:gs>
              </a:gsLst>
              <a:lin ang="2700000" scaled="0"/>
            </a:gradFill>
            <a:ln>
              <a:noFill/>
            </a:ln>
            <a:effectLst>
              <a:outerShdw blurRad="444500" dist="2540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sp>
          <p:nvSpPr>
            <p:cNvPr id="25" name="矩形 24"/>
            <p:cNvSpPr/>
            <p:nvPr/>
          </p:nvSpPr>
          <p:spPr>
            <a:xfrm>
              <a:off x="1194797" y="749939"/>
              <a:ext cx="2601237" cy="1307060"/>
            </a:xfrm>
            <a:prstGeom prst="rect">
              <a:avLst/>
            </a:prstGeom>
            <a:noFill/>
            <a:ln w="25400">
              <a:solidFill>
                <a:schemeClr val="bg1"/>
              </a:solidFill>
            </a:ln>
            <a:effectLst>
              <a:outerShdw blurRad="444500" dist="2540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sp>
          <p:nvSpPr>
            <p:cNvPr id="21" name="文本框 20"/>
            <p:cNvSpPr txBox="1"/>
            <p:nvPr/>
          </p:nvSpPr>
          <p:spPr>
            <a:xfrm>
              <a:off x="968406" y="1033107"/>
              <a:ext cx="2792382" cy="803250"/>
            </a:xfrm>
            <a:prstGeom prst="rect">
              <a:avLst/>
            </a:prstGeom>
            <a:noFill/>
          </p:spPr>
          <p:txBody>
            <a:bodyPr wrap="square" rtlCol="0">
              <a:spAutoFit/>
              <a:scene3d>
                <a:camera prst="orthographicFront"/>
                <a:lightRig rig="threePt" dir="t"/>
              </a:scene3d>
              <a:sp3d contourW="12700"/>
            </a:bodyPr>
            <a:lstStyle/>
            <a:p>
              <a:pPr algn="r">
                <a:defRPr/>
              </a:pPr>
              <a:r>
                <a:rPr lang="en-US" altLang="zh-CN" sz="3400" dirty="0">
                  <a:solidFill>
                    <a:schemeClr val="bg1"/>
                  </a:solidFill>
                  <a:latin typeface="Times New Roman" panose="02020603050405020304" pitchFamily="18" charset="0"/>
                  <a:ea typeface="Microsoft YaHei" panose="020B0503020204020204" charset="-122"/>
                  <a:cs typeface="Times New Roman" panose="02020603050405020304" pitchFamily="18" charset="0"/>
                </a:rPr>
                <a:t>1. </a:t>
              </a:r>
              <a:r>
                <a:rPr lang="en-US" altLang="zh-CN" sz="3400" dirty="0" err="1">
                  <a:solidFill>
                    <a:schemeClr val="bg1"/>
                  </a:solidFill>
                  <a:latin typeface="Times New Roman" panose="02020603050405020304" pitchFamily="18" charset="0"/>
                  <a:ea typeface="Microsoft YaHei" panose="020B0503020204020204" charset="-122"/>
                  <a:cs typeface="Times New Roman" panose="02020603050405020304" pitchFamily="18" charset="0"/>
                </a:rPr>
                <a:t>Tác</a:t>
              </a:r>
              <a:r>
                <a:rPr lang="en-US" altLang="zh-CN" sz="3400" dirty="0">
                  <a:solidFill>
                    <a:schemeClr val="bg1"/>
                  </a:solidFill>
                  <a:latin typeface="Times New Roman" panose="02020603050405020304" pitchFamily="18" charset="0"/>
                  <a:ea typeface="Microsoft YaHei" panose="020B0503020204020204" charset="-122"/>
                  <a:cs typeface="Times New Roman" panose="02020603050405020304" pitchFamily="18" charset="0"/>
                </a:rPr>
                <a:t> </a:t>
              </a:r>
              <a:r>
                <a:rPr lang="en-US" altLang="zh-CN" sz="3400" dirty="0" err="1">
                  <a:solidFill>
                    <a:schemeClr val="bg1"/>
                  </a:solidFill>
                  <a:latin typeface="Times New Roman" panose="02020603050405020304" pitchFamily="18" charset="0"/>
                  <a:ea typeface="Microsoft YaHei" panose="020B0503020204020204" charset="-122"/>
                  <a:cs typeface="Times New Roman" panose="02020603050405020304" pitchFamily="18" charset="0"/>
                </a:rPr>
                <a:t>giả</a:t>
              </a:r>
              <a:endParaRPr lang="zh-CN" altLang="en-US" sz="3400" dirty="0">
                <a:solidFill>
                  <a:schemeClr val="bg1"/>
                </a:solidFill>
                <a:latin typeface="Times New Roman" panose="02020603050405020304" pitchFamily="18" charset="0"/>
                <a:ea typeface="Microsoft YaHei" panose="020B0503020204020204" charset="-122"/>
                <a:cs typeface="Times New Roman" panose="02020603050405020304" pitchFamily="18" charset="0"/>
              </a:endParaRPr>
            </a:p>
          </p:txBody>
        </p:sp>
      </p:grpSp>
      <p:grpSp>
        <p:nvGrpSpPr>
          <p:cNvPr id="19" name="组合 18"/>
          <p:cNvGrpSpPr/>
          <p:nvPr/>
        </p:nvGrpSpPr>
        <p:grpSpPr>
          <a:xfrm>
            <a:off x="3981683" y="828052"/>
            <a:ext cx="4439646" cy="489666"/>
            <a:chOff x="4811268" y="1579134"/>
            <a:chExt cx="4439646" cy="489666"/>
          </a:xfrm>
        </p:grpSpPr>
        <p:sp>
          <p:nvSpPr>
            <p:cNvPr id="3" name="文本框 2"/>
            <p:cNvSpPr txBox="1"/>
            <p:nvPr/>
          </p:nvSpPr>
          <p:spPr>
            <a:xfrm>
              <a:off x="4927025" y="1607135"/>
              <a:ext cx="4323889" cy="461665"/>
            </a:xfrm>
            <a:prstGeom prst="rect">
              <a:avLst/>
            </a:prstGeom>
            <a:noFill/>
          </p:spPr>
          <p:txBody>
            <a:bodyPr wrap="square" rtlCol="0">
              <a:spAutoFit/>
              <a:scene3d>
                <a:camera prst="orthographicFront"/>
                <a:lightRig rig="threePt" dir="t"/>
              </a:scene3d>
              <a:sp3d contourW="12700"/>
            </a:bodyPr>
            <a:lstStyle/>
            <a:p>
              <a:r>
                <a:rPr lang="en-SG" altLang="zh-CN" sz="2400" b="1" dirty="0">
                  <a:solidFill>
                    <a:srgbClr val="2B3649"/>
                  </a:solidFill>
                  <a:latin typeface="Times New Roman" panose="02020603050405020304" pitchFamily="18" charset="0"/>
                  <a:ea typeface="+mj-ea"/>
                  <a:cs typeface="Times New Roman" panose="02020603050405020304" pitchFamily="18" charset="0"/>
                </a:rPr>
                <a:t>Chu Quang </a:t>
              </a:r>
              <a:r>
                <a:rPr lang="en-SG" altLang="zh-CN" sz="2400" b="1" dirty="0" err="1">
                  <a:solidFill>
                    <a:srgbClr val="2B3649"/>
                  </a:solidFill>
                  <a:latin typeface="Times New Roman" panose="02020603050405020304" pitchFamily="18" charset="0"/>
                  <a:ea typeface="+mj-ea"/>
                  <a:cs typeface="Times New Roman" panose="02020603050405020304" pitchFamily="18" charset="0"/>
                </a:rPr>
                <a:t>Tiềm</a:t>
              </a:r>
              <a:r>
                <a:rPr lang="en-SG" altLang="zh-CN" sz="2400" b="1" dirty="0">
                  <a:solidFill>
                    <a:srgbClr val="2B3649"/>
                  </a:solidFill>
                  <a:latin typeface="Times New Roman" panose="02020603050405020304" pitchFamily="18" charset="0"/>
                  <a:ea typeface="+mj-ea"/>
                  <a:cs typeface="Times New Roman" panose="02020603050405020304" pitchFamily="18" charset="0"/>
                </a:rPr>
                <a:t> (</a:t>
              </a:r>
              <a:r>
                <a:rPr lang="en-SG" altLang="zh-CN" sz="2400" b="1" dirty="0">
                  <a:solidFill>
                    <a:srgbClr val="0070C0"/>
                  </a:solidFill>
                  <a:latin typeface="Times New Roman" panose="02020603050405020304" pitchFamily="18" charset="0"/>
                  <a:ea typeface="+mj-ea"/>
                  <a:cs typeface="Times New Roman" panose="02020603050405020304" pitchFamily="18" charset="0"/>
                </a:rPr>
                <a:t>1897</a:t>
              </a:r>
              <a:r>
                <a:rPr lang="en-SG" altLang="zh-CN" sz="2400" b="1" dirty="0">
                  <a:solidFill>
                    <a:srgbClr val="2B3649"/>
                  </a:solidFill>
                  <a:latin typeface="Times New Roman" panose="02020603050405020304" pitchFamily="18" charset="0"/>
                  <a:ea typeface="+mj-ea"/>
                  <a:cs typeface="Times New Roman" panose="02020603050405020304" pitchFamily="18" charset="0"/>
                </a:rPr>
                <a:t> – 1986)</a:t>
              </a:r>
              <a:endParaRPr lang="zh-CN" altLang="en-US" sz="2400" b="1" dirty="0">
                <a:solidFill>
                  <a:srgbClr val="2B3649"/>
                </a:solidFill>
                <a:latin typeface="Times New Roman" panose="02020603050405020304" pitchFamily="18" charset="0"/>
                <a:ea typeface="+mj-ea"/>
                <a:cs typeface="Times New Roman" panose="02020603050405020304" pitchFamily="18" charset="0"/>
              </a:endParaRPr>
            </a:p>
          </p:txBody>
        </p:sp>
        <p:cxnSp>
          <p:nvCxnSpPr>
            <p:cNvPr id="18" name="直接连接符 17"/>
            <p:cNvCxnSpPr/>
            <p:nvPr/>
          </p:nvCxnSpPr>
          <p:spPr>
            <a:xfrm>
              <a:off x="4811268" y="1579134"/>
              <a:ext cx="0" cy="465435"/>
            </a:xfrm>
            <a:prstGeom prst="line">
              <a:avLst/>
            </a:prstGeom>
            <a:ln w="25400">
              <a:solidFill>
                <a:srgbClr val="3B4A62"/>
              </a:solidFill>
            </a:ln>
          </p:spPr>
          <p:style>
            <a:lnRef idx="1">
              <a:schemeClr val="accent1"/>
            </a:lnRef>
            <a:fillRef idx="0">
              <a:schemeClr val="accent1"/>
            </a:fillRef>
            <a:effectRef idx="0">
              <a:schemeClr val="accent1"/>
            </a:effectRef>
            <a:fontRef idx="minor">
              <a:schemeClr val="tx1"/>
            </a:fontRef>
          </p:style>
        </p:cxnSp>
      </p:grpSp>
      <p:grpSp>
        <p:nvGrpSpPr>
          <p:cNvPr id="31" name="组合 30"/>
          <p:cNvGrpSpPr/>
          <p:nvPr/>
        </p:nvGrpSpPr>
        <p:grpSpPr>
          <a:xfrm>
            <a:off x="3981683" y="1639493"/>
            <a:ext cx="4358522" cy="830997"/>
            <a:chOff x="4811268" y="1540770"/>
            <a:chExt cx="4358522" cy="830997"/>
          </a:xfrm>
        </p:grpSpPr>
        <p:sp>
          <p:nvSpPr>
            <p:cNvPr id="33" name="文本框 32"/>
            <p:cNvSpPr txBox="1"/>
            <p:nvPr/>
          </p:nvSpPr>
          <p:spPr>
            <a:xfrm>
              <a:off x="4912277" y="1540770"/>
              <a:ext cx="4257513" cy="830997"/>
            </a:xfrm>
            <a:prstGeom prst="rect">
              <a:avLst/>
            </a:prstGeom>
            <a:noFill/>
          </p:spPr>
          <p:txBody>
            <a:bodyPr wrap="square" rtlCol="0">
              <a:spAutoFit/>
              <a:scene3d>
                <a:camera prst="orthographicFront"/>
                <a:lightRig rig="threePt" dir="t"/>
              </a:scene3d>
              <a:sp3d contourW="12700"/>
            </a:bodyPr>
            <a:lstStyle/>
            <a:p>
              <a:pPr algn="just"/>
              <a:r>
                <a:rPr lang="en-SG" altLang="zh-CN" sz="2400" b="1" dirty="0" err="1">
                  <a:solidFill>
                    <a:srgbClr val="2B3649"/>
                  </a:solidFill>
                  <a:latin typeface="Times New Roman" panose="02020603050405020304" pitchFamily="18" charset="0"/>
                  <a:ea typeface="+mj-ea"/>
                  <a:cs typeface="Times New Roman" panose="02020603050405020304" pitchFamily="18" charset="0"/>
                </a:rPr>
                <a:t>Là</a:t>
              </a:r>
              <a:r>
                <a:rPr lang="en-SG" altLang="zh-CN" sz="2400" b="1" dirty="0">
                  <a:solidFill>
                    <a:srgbClr val="2B3649"/>
                  </a:solidFill>
                  <a:latin typeface="Times New Roman" panose="02020603050405020304" pitchFamily="18" charset="0"/>
                  <a:ea typeface="+mj-ea"/>
                  <a:cs typeface="Times New Roman" panose="02020603050405020304" pitchFamily="18" charset="0"/>
                </a:rPr>
                <a:t> </a:t>
              </a:r>
              <a:r>
                <a:rPr lang="en-SG" altLang="zh-CN" sz="2400" b="1" dirty="0" err="1">
                  <a:solidFill>
                    <a:srgbClr val="2B3649"/>
                  </a:solidFill>
                  <a:latin typeface="Times New Roman" panose="02020603050405020304" pitchFamily="18" charset="0"/>
                  <a:ea typeface="+mj-ea"/>
                  <a:cs typeface="Times New Roman" panose="02020603050405020304" pitchFamily="18" charset="0"/>
                </a:rPr>
                <a:t>nhà</a:t>
              </a:r>
              <a:r>
                <a:rPr lang="en-SG" altLang="zh-CN" sz="2400" b="1" dirty="0">
                  <a:solidFill>
                    <a:srgbClr val="2B3649"/>
                  </a:solidFill>
                  <a:latin typeface="Times New Roman" panose="02020603050405020304" pitchFamily="18" charset="0"/>
                  <a:ea typeface="+mj-ea"/>
                  <a:cs typeface="Times New Roman" panose="02020603050405020304" pitchFamily="18" charset="0"/>
                </a:rPr>
                <a:t> </a:t>
              </a:r>
              <a:r>
                <a:rPr lang="en-SG" altLang="zh-CN" sz="2400" b="1" dirty="0" err="1">
                  <a:solidFill>
                    <a:srgbClr val="2B3649"/>
                  </a:solidFill>
                  <a:latin typeface="Times New Roman" panose="02020603050405020304" pitchFamily="18" charset="0"/>
                  <a:ea typeface="+mj-ea"/>
                  <a:cs typeface="Times New Roman" panose="02020603050405020304" pitchFamily="18" charset="0"/>
                </a:rPr>
                <a:t>mĩ</a:t>
              </a:r>
              <a:r>
                <a:rPr lang="en-SG" altLang="zh-CN" sz="2400" b="1" dirty="0">
                  <a:solidFill>
                    <a:srgbClr val="2B3649"/>
                  </a:solidFill>
                  <a:latin typeface="Times New Roman" panose="02020603050405020304" pitchFamily="18" charset="0"/>
                  <a:ea typeface="+mj-ea"/>
                  <a:cs typeface="Times New Roman" panose="02020603050405020304" pitchFamily="18" charset="0"/>
                </a:rPr>
                <a:t> </a:t>
              </a:r>
              <a:r>
                <a:rPr lang="en-SG" altLang="zh-CN" sz="2400" b="1" dirty="0" err="1">
                  <a:solidFill>
                    <a:srgbClr val="2B3649"/>
                  </a:solidFill>
                  <a:latin typeface="Times New Roman" panose="02020603050405020304" pitchFamily="18" charset="0"/>
                  <a:ea typeface="+mj-ea"/>
                  <a:cs typeface="Times New Roman" panose="02020603050405020304" pitchFamily="18" charset="0"/>
                </a:rPr>
                <a:t>học</a:t>
              </a:r>
              <a:r>
                <a:rPr lang="en-SG" altLang="zh-CN" sz="2400" b="1" dirty="0">
                  <a:solidFill>
                    <a:srgbClr val="2B3649"/>
                  </a:solidFill>
                  <a:latin typeface="Times New Roman" panose="02020603050405020304" pitchFamily="18" charset="0"/>
                  <a:ea typeface="+mj-ea"/>
                  <a:cs typeface="Times New Roman" panose="02020603050405020304" pitchFamily="18" charset="0"/>
                </a:rPr>
                <a:t> </a:t>
              </a:r>
              <a:r>
                <a:rPr lang="en-SG" altLang="zh-CN" sz="2400" b="1" dirty="0" err="1">
                  <a:solidFill>
                    <a:srgbClr val="2B3649"/>
                  </a:solidFill>
                  <a:latin typeface="Times New Roman" panose="02020603050405020304" pitchFamily="18" charset="0"/>
                  <a:ea typeface="+mj-ea"/>
                  <a:cs typeface="Times New Roman" panose="02020603050405020304" pitchFamily="18" charset="0"/>
                </a:rPr>
                <a:t>và</a:t>
              </a:r>
              <a:r>
                <a:rPr lang="en-SG" altLang="zh-CN" sz="2400" b="1" dirty="0">
                  <a:solidFill>
                    <a:srgbClr val="2B3649"/>
                  </a:solidFill>
                  <a:latin typeface="Times New Roman" panose="02020603050405020304" pitchFamily="18" charset="0"/>
                  <a:ea typeface="+mj-ea"/>
                  <a:cs typeface="Times New Roman" panose="02020603050405020304" pitchFamily="18" charset="0"/>
                </a:rPr>
                <a:t> </a:t>
              </a:r>
              <a:r>
                <a:rPr lang="en-SG" altLang="zh-CN" sz="2400" b="1" dirty="0" err="1">
                  <a:solidFill>
                    <a:srgbClr val="2B3649"/>
                  </a:solidFill>
                  <a:latin typeface="Times New Roman" panose="02020603050405020304" pitchFamily="18" charset="0"/>
                  <a:ea typeface="+mj-ea"/>
                  <a:cs typeface="Times New Roman" panose="02020603050405020304" pitchFamily="18" charset="0"/>
                </a:rPr>
                <a:t>lí</a:t>
              </a:r>
              <a:r>
                <a:rPr lang="en-SG" altLang="zh-CN" sz="2400" b="1" dirty="0">
                  <a:solidFill>
                    <a:srgbClr val="2B3649"/>
                  </a:solidFill>
                  <a:latin typeface="Times New Roman" panose="02020603050405020304" pitchFamily="18" charset="0"/>
                  <a:ea typeface="+mj-ea"/>
                  <a:cs typeface="Times New Roman" panose="02020603050405020304" pitchFamily="18" charset="0"/>
                </a:rPr>
                <a:t> </a:t>
              </a:r>
              <a:r>
                <a:rPr lang="en-SG" altLang="zh-CN" sz="2400" b="1" dirty="0" err="1">
                  <a:solidFill>
                    <a:srgbClr val="2B3649"/>
                  </a:solidFill>
                  <a:latin typeface="Times New Roman" panose="02020603050405020304" pitchFamily="18" charset="0"/>
                  <a:ea typeface="+mj-ea"/>
                  <a:cs typeface="Times New Roman" panose="02020603050405020304" pitchFamily="18" charset="0"/>
                </a:rPr>
                <a:t>luận</a:t>
              </a:r>
              <a:r>
                <a:rPr lang="en-SG" altLang="zh-CN" sz="2400" b="1" dirty="0">
                  <a:solidFill>
                    <a:srgbClr val="2B3649"/>
                  </a:solidFill>
                  <a:latin typeface="Times New Roman" panose="02020603050405020304" pitchFamily="18" charset="0"/>
                  <a:ea typeface="+mj-ea"/>
                  <a:cs typeface="Times New Roman" panose="02020603050405020304" pitchFamily="18" charset="0"/>
                </a:rPr>
                <a:t> </a:t>
              </a:r>
              <a:r>
                <a:rPr lang="en-SG" altLang="zh-CN" sz="2400" b="1" dirty="0" err="1">
                  <a:solidFill>
                    <a:srgbClr val="2B3649"/>
                  </a:solidFill>
                  <a:latin typeface="Times New Roman" panose="02020603050405020304" pitchFamily="18" charset="0"/>
                  <a:ea typeface="+mj-ea"/>
                  <a:cs typeface="Times New Roman" panose="02020603050405020304" pitchFamily="18" charset="0"/>
                </a:rPr>
                <a:t>văn</a:t>
              </a:r>
              <a:r>
                <a:rPr lang="en-SG" altLang="zh-CN" sz="2400" b="1" dirty="0">
                  <a:solidFill>
                    <a:srgbClr val="2B3649"/>
                  </a:solidFill>
                  <a:latin typeface="Times New Roman" panose="02020603050405020304" pitchFamily="18" charset="0"/>
                  <a:ea typeface="+mj-ea"/>
                  <a:cs typeface="Times New Roman" panose="02020603050405020304" pitchFamily="18" charset="0"/>
                </a:rPr>
                <a:t> </a:t>
              </a:r>
              <a:r>
                <a:rPr lang="en-SG" altLang="zh-CN" sz="2400" b="1" dirty="0" err="1">
                  <a:solidFill>
                    <a:srgbClr val="2B3649"/>
                  </a:solidFill>
                  <a:latin typeface="Times New Roman" panose="02020603050405020304" pitchFamily="18" charset="0"/>
                  <a:ea typeface="+mj-ea"/>
                  <a:cs typeface="Times New Roman" panose="02020603050405020304" pitchFamily="18" charset="0"/>
                </a:rPr>
                <a:t>học</a:t>
              </a:r>
              <a:r>
                <a:rPr lang="en-SG" altLang="zh-CN" sz="2400" b="1" dirty="0">
                  <a:solidFill>
                    <a:srgbClr val="2B3649"/>
                  </a:solidFill>
                  <a:latin typeface="Times New Roman" panose="02020603050405020304" pitchFamily="18" charset="0"/>
                  <a:ea typeface="+mj-ea"/>
                  <a:cs typeface="Times New Roman" panose="02020603050405020304" pitchFamily="18" charset="0"/>
                </a:rPr>
                <a:t> </a:t>
              </a:r>
              <a:r>
                <a:rPr lang="en-SG" altLang="zh-CN" sz="2400" b="1" dirty="0" err="1">
                  <a:solidFill>
                    <a:srgbClr val="2B3649"/>
                  </a:solidFill>
                  <a:latin typeface="Times New Roman" panose="02020603050405020304" pitchFamily="18" charset="0"/>
                  <a:ea typeface="+mj-ea"/>
                  <a:cs typeface="Times New Roman" panose="02020603050405020304" pitchFamily="18" charset="0"/>
                </a:rPr>
                <a:t>nổi</a:t>
              </a:r>
              <a:r>
                <a:rPr lang="en-SG" altLang="zh-CN" sz="2400" b="1" dirty="0">
                  <a:solidFill>
                    <a:srgbClr val="2B3649"/>
                  </a:solidFill>
                  <a:latin typeface="Times New Roman" panose="02020603050405020304" pitchFamily="18" charset="0"/>
                  <a:ea typeface="+mj-ea"/>
                  <a:cs typeface="Times New Roman" panose="02020603050405020304" pitchFamily="18" charset="0"/>
                </a:rPr>
                <a:t> </a:t>
              </a:r>
              <a:r>
                <a:rPr lang="en-SG" altLang="zh-CN" sz="2400" b="1" dirty="0" err="1">
                  <a:solidFill>
                    <a:srgbClr val="2B3649"/>
                  </a:solidFill>
                  <a:latin typeface="Times New Roman" panose="02020603050405020304" pitchFamily="18" charset="0"/>
                  <a:ea typeface="+mj-ea"/>
                  <a:cs typeface="Times New Roman" panose="02020603050405020304" pitchFamily="18" charset="0"/>
                </a:rPr>
                <a:t>tiếng</a:t>
              </a:r>
              <a:r>
                <a:rPr lang="en-SG" altLang="zh-CN" sz="2400" b="1" dirty="0">
                  <a:solidFill>
                    <a:srgbClr val="2B3649"/>
                  </a:solidFill>
                  <a:latin typeface="Times New Roman" panose="02020603050405020304" pitchFamily="18" charset="0"/>
                  <a:ea typeface="+mj-ea"/>
                  <a:cs typeface="Times New Roman" panose="02020603050405020304" pitchFamily="18" charset="0"/>
                </a:rPr>
                <a:t> </a:t>
              </a:r>
              <a:r>
                <a:rPr lang="en-SG" altLang="zh-CN" sz="2400" b="1" dirty="0" err="1">
                  <a:solidFill>
                    <a:srgbClr val="2B3649"/>
                  </a:solidFill>
                  <a:latin typeface="Times New Roman" panose="02020603050405020304" pitchFamily="18" charset="0"/>
                  <a:ea typeface="+mj-ea"/>
                  <a:cs typeface="Times New Roman" panose="02020603050405020304" pitchFamily="18" charset="0"/>
                </a:rPr>
                <a:t>của</a:t>
              </a:r>
              <a:r>
                <a:rPr lang="en-SG" altLang="zh-CN" sz="2400" b="1" dirty="0">
                  <a:solidFill>
                    <a:srgbClr val="2B3649"/>
                  </a:solidFill>
                  <a:latin typeface="Times New Roman" panose="02020603050405020304" pitchFamily="18" charset="0"/>
                  <a:ea typeface="+mj-ea"/>
                  <a:cs typeface="Times New Roman" panose="02020603050405020304" pitchFamily="18" charset="0"/>
                </a:rPr>
                <a:t> </a:t>
              </a:r>
              <a:r>
                <a:rPr lang="en-SG" altLang="zh-CN" sz="2400" b="1" dirty="0" err="1">
                  <a:solidFill>
                    <a:srgbClr val="0070C0"/>
                  </a:solidFill>
                  <a:latin typeface="Times New Roman" panose="02020603050405020304" pitchFamily="18" charset="0"/>
                  <a:ea typeface="+mj-ea"/>
                  <a:cs typeface="Times New Roman" panose="02020603050405020304" pitchFamily="18" charset="0"/>
                </a:rPr>
                <a:t>Trung</a:t>
              </a:r>
              <a:r>
                <a:rPr lang="en-SG" altLang="zh-CN" sz="2400" b="1" dirty="0">
                  <a:solidFill>
                    <a:srgbClr val="0070C0"/>
                  </a:solidFill>
                  <a:latin typeface="Times New Roman" panose="02020603050405020304" pitchFamily="18" charset="0"/>
                  <a:ea typeface="+mj-ea"/>
                  <a:cs typeface="Times New Roman" panose="02020603050405020304" pitchFamily="18" charset="0"/>
                </a:rPr>
                <a:t> </a:t>
              </a:r>
              <a:r>
                <a:rPr lang="en-SG" altLang="zh-CN" sz="2400" b="1" dirty="0" err="1">
                  <a:solidFill>
                    <a:srgbClr val="0070C0"/>
                  </a:solidFill>
                  <a:latin typeface="Times New Roman" panose="02020603050405020304" pitchFamily="18" charset="0"/>
                  <a:ea typeface="+mj-ea"/>
                  <a:cs typeface="Times New Roman" panose="02020603050405020304" pitchFamily="18" charset="0"/>
                </a:rPr>
                <a:t>Quốc</a:t>
              </a:r>
              <a:endParaRPr lang="zh-CN" altLang="en-US" sz="2400" b="1" dirty="0">
                <a:solidFill>
                  <a:srgbClr val="0070C0"/>
                </a:solidFill>
                <a:latin typeface="Times New Roman" panose="02020603050405020304" pitchFamily="18" charset="0"/>
                <a:ea typeface="+mj-ea"/>
                <a:cs typeface="Times New Roman" panose="02020603050405020304" pitchFamily="18" charset="0"/>
              </a:endParaRPr>
            </a:p>
          </p:txBody>
        </p:sp>
        <p:cxnSp>
          <p:nvCxnSpPr>
            <p:cNvPr id="40" name="直接连接符 39"/>
            <p:cNvCxnSpPr/>
            <p:nvPr/>
          </p:nvCxnSpPr>
          <p:spPr>
            <a:xfrm>
              <a:off x="4811268" y="1697121"/>
              <a:ext cx="0" cy="465435"/>
            </a:xfrm>
            <a:prstGeom prst="line">
              <a:avLst/>
            </a:prstGeom>
            <a:ln w="25400">
              <a:solidFill>
                <a:srgbClr val="3B4A62"/>
              </a:solidFill>
            </a:ln>
          </p:spPr>
          <p:style>
            <a:lnRef idx="1">
              <a:schemeClr val="accent1"/>
            </a:lnRef>
            <a:fillRef idx="0">
              <a:schemeClr val="accent1"/>
            </a:fillRef>
            <a:effectRef idx="0">
              <a:schemeClr val="accent1"/>
            </a:effectRef>
            <a:fontRef idx="minor">
              <a:schemeClr val="tx1"/>
            </a:fontRef>
          </p:style>
        </p:cxnSp>
      </p:grpSp>
      <p:grpSp>
        <p:nvGrpSpPr>
          <p:cNvPr id="14" name="组合 30"/>
          <p:cNvGrpSpPr/>
          <p:nvPr/>
        </p:nvGrpSpPr>
        <p:grpSpPr>
          <a:xfrm>
            <a:off x="3032525" y="2823040"/>
            <a:ext cx="5388802" cy="1569660"/>
            <a:chOff x="4811268" y="1540770"/>
            <a:chExt cx="5388802" cy="1569660"/>
          </a:xfrm>
        </p:grpSpPr>
        <p:sp>
          <p:nvSpPr>
            <p:cNvPr id="15" name="文本框 32"/>
            <p:cNvSpPr txBox="1"/>
            <p:nvPr/>
          </p:nvSpPr>
          <p:spPr>
            <a:xfrm>
              <a:off x="4920026" y="1540770"/>
              <a:ext cx="5280044" cy="1569660"/>
            </a:xfrm>
            <a:prstGeom prst="rect">
              <a:avLst/>
            </a:prstGeom>
            <a:noFill/>
          </p:spPr>
          <p:txBody>
            <a:bodyPr wrap="square" rtlCol="0">
              <a:spAutoFit/>
              <a:scene3d>
                <a:camera prst="orthographicFront"/>
                <a:lightRig rig="threePt" dir="t"/>
              </a:scene3d>
              <a:sp3d contourW="12700"/>
            </a:bodyPr>
            <a:lstStyle/>
            <a:p>
              <a:pPr algn="just"/>
              <a:r>
                <a:rPr lang="en-SG" sz="2400" dirty="0" err="1">
                  <a:solidFill>
                    <a:schemeClr val="accent1"/>
                  </a:solidFill>
                  <a:latin typeface="Times New Roman" panose="02020603050405020304" pitchFamily="18" charset="0"/>
                  <a:cs typeface="Times New Roman" panose="02020603050405020304" pitchFamily="18" charset="0"/>
                </a:rPr>
                <a:t>Phong</a:t>
              </a:r>
              <a:r>
                <a:rPr lang="en-SG" sz="2400" dirty="0">
                  <a:solidFill>
                    <a:schemeClr val="accent1"/>
                  </a:solidFill>
                  <a:latin typeface="Times New Roman" panose="02020603050405020304" pitchFamily="18" charset="0"/>
                  <a:cs typeface="Times New Roman" panose="02020603050405020304" pitchFamily="18" charset="0"/>
                </a:rPr>
                <a:t> </a:t>
              </a:r>
              <a:r>
                <a:rPr lang="en-SG" sz="2400" dirty="0" err="1">
                  <a:solidFill>
                    <a:schemeClr val="accent1"/>
                  </a:solidFill>
                  <a:latin typeface="Times New Roman" panose="02020603050405020304" pitchFamily="18" charset="0"/>
                  <a:cs typeface="Times New Roman" panose="02020603050405020304" pitchFamily="18" charset="0"/>
                </a:rPr>
                <a:t>cách</a:t>
              </a:r>
              <a:r>
                <a:rPr lang="en-SG" sz="2400" dirty="0">
                  <a:solidFill>
                    <a:schemeClr val="accent1"/>
                  </a:solidFill>
                  <a:latin typeface="Times New Roman" panose="02020603050405020304" pitchFamily="18" charset="0"/>
                  <a:cs typeface="Times New Roman" panose="02020603050405020304" pitchFamily="18" charset="0"/>
                </a:rPr>
                <a:t> </a:t>
              </a:r>
              <a:r>
                <a:rPr lang="en-SG" sz="2400" dirty="0" err="1">
                  <a:solidFill>
                    <a:schemeClr val="accent1"/>
                  </a:solidFill>
                  <a:latin typeface="Times New Roman" panose="02020603050405020304" pitchFamily="18" charset="0"/>
                  <a:cs typeface="Times New Roman" panose="02020603050405020304" pitchFamily="18" charset="0"/>
                </a:rPr>
                <a:t>chính</a:t>
              </a:r>
              <a:r>
                <a:rPr lang="en-SG" sz="2400" dirty="0">
                  <a:solidFill>
                    <a:schemeClr val="accent1"/>
                  </a:solidFill>
                  <a:latin typeface="Times New Roman" panose="02020603050405020304" pitchFamily="18" charset="0"/>
                  <a:cs typeface="Times New Roman" panose="02020603050405020304" pitchFamily="18" charset="0"/>
                </a:rPr>
                <a:t> </a:t>
              </a:r>
              <a:r>
                <a:rPr lang="en-SG" sz="2400" dirty="0" err="1">
                  <a:solidFill>
                    <a:schemeClr val="accent1"/>
                  </a:solidFill>
                  <a:latin typeface="Times New Roman" panose="02020603050405020304" pitchFamily="18" charset="0"/>
                  <a:cs typeface="Times New Roman" panose="02020603050405020304" pitchFamily="18" charset="0"/>
                </a:rPr>
                <a:t>luận</a:t>
              </a:r>
              <a:r>
                <a:rPr lang="en-SG" sz="2400" dirty="0">
                  <a:solidFill>
                    <a:schemeClr val="accent1"/>
                  </a:solidFill>
                  <a:latin typeface="Times New Roman" panose="02020603050405020304" pitchFamily="18" charset="0"/>
                  <a:cs typeface="Times New Roman" panose="02020603050405020304" pitchFamily="18" charset="0"/>
                </a:rPr>
                <a:t>: </a:t>
              </a:r>
              <a:r>
                <a:rPr lang="en-SG" sz="2400" dirty="0">
                  <a:solidFill>
                    <a:srgbClr val="2B3649"/>
                  </a:solidFill>
                  <a:latin typeface="Times New Roman" panose="02020603050405020304" pitchFamily="18" charset="0"/>
                  <a:cs typeface="Times New Roman" panose="02020603050405020304" pitchFamily="18" charset="0"/>
                </a:rPr>
                <a:t>N</a:t>
              </a:r>
              <a:r>
                <a:rPr lang="vi-VN" sz="2400" dirty="0">
                  <a:solidFill>
                    <a:srgbClr val="2B3649"/>
                  </a:solidFill>
                  <a:latin typeface="Times New Roman" panose="02020603050405020304" pitchFamily="18" charset="0"/>
                  <a:cs typeface="Times New Roman" panose="02020603050405020304" pitchFamily="18" charset="0"/>
                </a:rPr>
                <a:t>hẹ nhàng nhưng vẫn đầy đủ lí lẽ xác đáng, lập luận chặt chẽ, dẫn chứng sinh động và có tính thuyết phục sâu sắc.</a:t>
              </a:r>
              <a:endParaRPr lang="zh-CN" altLang="en-US" sz="2400" b="1" dirty="0">
                <a:solidFill>
                  <a:srgbClr val="2B3649"/>
                </a:solidFill>
                <a:latin typeface="Times New Roman" panose="02020603050405020304" pitchFamily="18" charset="0"/>
                <a:ea typeface="+mj-ea"/>
                <a:cs typeface="Times New Roman" panose="02020603050405020304" pitchFamily="18" charset="0"/>
              </a:endParaRPr>
            </a:p>
          </p:txBody>
        </p:sp>
        <p:cxnSp>
          <p:nvCxnSpPr>
            <p:cNvPr id="16" name="直接连接符 39"/>
            <p:cNvCxnSpPr/>
            <p:nvPr/>
          </p:nvCxnSpPr>
          <p:spPr>
            <a:xfrm>
              <a:off x="4811268" y="1635129"/>
              <a:ext cx="0" cy="465435"/>
            </a:xfrm>
            <a:prstGeom prst="line">
              <a:avLst/>
            </a:prstGeom>
            <a:ln w="25400">
              <a:solidFill>
                <a:srgbClr val="3B4A62"/>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40000">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14:bounceEnd="40000">
                                          <p:cBhvr additive="base">
                                            <p:cTn id="7" dur="1000" fill="hold"/>
                                            <p:tgtEl>
                                              <p:spTgt spid="54"/>
                                            </p:tgtEl>
                                            <p:attrNameLst>
                                              <p:attrName>ppt_x</p:attrName>
                                            </p:attrNameLst>
                                          </p:cBhvr>
                                          <p:tavLst>
                                            <p:tav tm="0">
                                              <p:val>
                                                <p:strVal val="1+#ppt_w/2"/>
                                              </p:val>
                                            </p:tav>
                                            <p:tav tm="100000">
                                              <p:val>
                                                <p:strVal val="#ppt_x"/>
                                              </p:val>
                                            </p:tav>
                                          </p:tavLst>
                                        </p:anim>
                                        <p:anim calcmode="lin" valueType="num" p14:bounceEnd="40000">
                                          <p:cBhvr additive="base">
                                            <p:cTn id="8" dur="1000" fill="hold"/>
                                            <p:tgtEl>
                                              <p:spTgt spid="54"/>
                                            </p:tgtEl>
                                            <p:attrNameLst>
                                              <p:attrName>ppt_y</p:attrName>
                                            </p:attrNameLst>
                                          </p:cBhvr>
                                          <p:tavLst>
                                            <p:tav tm="0">
                                              <p:val>
                                                <p:strVal val="#ppt_y"/>
                                              </p:val>
                                            </p:tav>
                                            <p:tav tm="100000">
                                              <p:val>
                                                <p:strVal val="#ppt_y"/>
                                              </p:val>
                                            </p:tav>
                                          </p:tavLst>
                                        </p:anim>
                                      </p:childTnLst>
                                    </p:cTn>
                                  </p:par>
                                  <p:par>
                                    <p:cTn id="9" presetID="2" presetClass="entr" presetSubtype="1" fill="hold" nodeType="withEffect" p14:presetBounceEnd="40000">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14:bounceEnd="40000">
                                          <p:cBhvr additive="base">
                                            <p:cTn id="11" dur="1000" fill="hold"/>
                                            <p:tgtEl>
                                              <p:spTgt spid="26"/>
                                            </p:tgtEl>
                                            <p:attrNameLst>
                                              <p:attrName>ppt_x</p:attrName>
                                            </p:attrNameLst>
                                          </p:cBhvr>
                                          <p:tavLst>
                                            <p:tav tm="0">
                                              <p:val>
                                                <p:strVal val="#ppt_x"/>
                                              </p:val>
                                            </p:tav>
                                            <p:tav tm="100000">
                                              <p:val>
                                                <p:strVal val="#ppt_x"/>
                                              </p:val>
                                            </p:tav>
                                          </p:tavLst>
                                        </p:anim>
                                        <p:anim calcmode="lin" valueType="num" p14:bounceEnd="40000">
                                          <p:cBhvr additive="base">
                                            <p:cTn id="12" dur="1000" fill="hold"/>
                                            <p:tgtEl>
                                              <p:spTgt spid="26"/>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barn(inVertical)">
                                          <p:cBhvr>
                                            <p:cTn id="22" dur="5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additive="base">
                                            <p:cTn id="7" dur="1000" fill="hold"/>
                                            <p:tgtEl>
                                              <p:spTgt spid="54"/>
                                            </p:tgtEl>
                                            <p:attrNameLst>
                                              <p:attrName>ppt_x</p:attrName>
                                            </p:attrNameLst>
                                          </p:cBhvr>
                                          <p:tavLst>
                                            <p:tav tm="0">
                                              <p:val>
                                                <p:strVal val="1+#ppt_w/2"/>
                                              </p:val>
                                            </p:tav>
                                            <p:tav tm="100000">
                                              <p:val>
                                                <p:strVal val="#ppt_x"/>
                                              </p:val>
                                            </p:tav>
                                          </p:tavLst>
                                        </p:anim>
                                        <p:anim calcmode="lin" valueType="num">
                                          <p:cBhvr additive="base">
                                            <p:cTn id="8" dur="1000" fill="hold"/>
                                            <p:tgtEl>
                                              <p:spTgt spid="54"/>
                                            </p:tgtEl>
                                            <p:attrNameLst>
                                              <p:attrName>ppt_y</p:attrName>
                                            </p:attrNameLst>
                                          </p:cBhvr>
                                          <p:tavLst>
                                            <p:tav tm="0">
                                              <p:val>
                                                <p:strVal val="#ppt_y"/>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1000" fill="hold"/>
                                            <p:tgtEl>
                                              <p:spTgt spid="26"/>
                                            </p:tgtEl>
                                            <p:attrNameLst>
                                              <p:attrName>ppt_x</p:attrName>
                                            </p:attrNameLst>
                                          </p:cBhvr>
                                          <p:tavLst>
                                            <p:tav tm="0">
                                              <p:val>
                                                <p:strVal val="#ppt_x"/>
                                              </p:val>
                                            </p:tav>
                                            <p:tav tm="100000">
                                              <p:val>
                                                <p:strVal val="#ppt_x"/>
                                              </p:val>
                                            </p:tav>
                                          </p:tavLst>
                                        </p:anim>
                                        <p:anim calcmode="lin" valueType="num">
                                          <p:cBhvr additive="base">
                                            <p:cTn id="12" dur="1000" fill="hold"/>
                                            <p:tgtEl>
                                              <p:spTgt spid="26"/>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barn(inVertical)">
                                          <p:cBhvr>
                                            <p:cTn id="22" dur="5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图片 52"/>
          <p:cNvPicPr>
            <a:picLocks noChangeAspect="1"/>
          </p:cNvPicPr>
          <p:nvPr/>
        </p:nvPicPr>
        <p:blipFill>
          <a:blip r:embed="rId3" cstate="screen"/>
          <a:stretch>
            <a:fillRect/>
          </a:stretch>
        </p:blipFill>
        <p:spPr>
          <a:xfrm>
            <a:off x="0" y="4364"/>
            <a:ext cx="9144000" cy="5139136"/>
          </a:xfrm>
          <a:prstGeom prst="rect">
            <a:avLst/>
          </a:prstGeom>
        </p:spPr>
      </p:pic>
      <p:sp>
        <p:nvSpPr>
          <p:cNvPr id="54" name="矩形 53"/>
          <p:cNvSpPr/>
          <p:nvPr/>
        </p:nvSpPr>
        <p:spPr>
          <a:xfrm>
            <a:off x="1760787" y="317447"/>
            <a:ext cx="7072575" cy="4512970"/>
          </a:xfrm>
          <a:prstGeom prst="rect">
            <a:avLst/>
          </a:prstGeom>
          <a:solidFill>
            <a:schemeClr val="bg1"/>
          </a:solidFill>
          <a:ln>
            <a:noFill/>
          </a:ln>
          <a:effectLst>
            <a:outerShdw blurRad="190500" dist="635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6" name="组合 25"/>
          <p:cNvGrpSpPr/>
          <p:nvPr/>
        </p:nvGrpSpPr>
        <p:grpSpPr>
          <a:xfrm>
            <a:off x="537626" y="1091077"/>
            <a:ext cx="2626955" cy="1181762"/>
            <a:chOff x="981869" y="632414"/>
            <a:chExt cx="3306204" cy="1542110"/>
          </a:xfrm>
        </p:grpSpPr>
        <p:sp>
          <p:nvSpPr>
            <p:cNvPr id="24" name="矩形 23"/>
            <p:cNvSpPr/>
            <p:nvPr/>
          </p:nvSpPr>
          <p:spPr>
            <a:xfrm>
              <a:off x="981869" y="632414"/>
              <a:ext cx="3306204" cy="1542110"/>
            </a:xfrm>
            <a:prstGeom prst="rect">
              <a:avLst/>
            </a:prstGeom>
            <a:gradFill>
              <a:gsLst>
                <a:gs pos="11000">
                  <a:srgbClr val="2B3649"/>
                </a:gs>
                <a:gs pos="100000">
                  <a:srgbClr val="3B4A62"/>
                </a:gs>
              </a:gsLst>
              <a:lin ang="2700000" scaled="0"/>
            </a:gradFill>
            <a:ln>
              <a:noFill/>
            </a:ln>
            <a:effectLst>
              <a:outerShdw blurRad="444500" dist="2540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sp>
          <p:nvSpPr>
            <p:cNvPr id="25" name="矩形 24"/>
            <p:cNvSpPr/>
            <p:nvPr/>
          </p:nvSpPr>
          <p:spPr>
            <a:xfrm>
              <a:off x="1055587" y="749939"/>
              <a:ext cx="3148274" cy="1307061"/>
            </a:xfrm>
            <a:prstGeom prst="rect">
              <a:avLst/>
            </a:prstGeom>
            <a:noFill/>
            <a:ln w="25400">
              <a:solidFill>
                <a:schemeClr val="bg1"/>
              </a:solidFill>
            </a:ln>
            <a:effectLst>
              <a:outerShdw blurRad="444500" dist="2540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a:p>
          </p:txBody>
        </p:sp>
        <p:sp>
          <p:nvSpPr>
            <p:cNvPr id="21" name="文本框 20"/>
            <p:cNvSpPr txBox="1"/>
            <p:nvPr/>
          </p:nvSpPr>
          <p:spPr>
            <a:xfrm>
              <a:off x="996248" y="1042729"/>
              <a:ext cx="3235455" cy="763087"/>
            </a:xfrm>
            <a:prstGeom prst="rect">
              <a:avLst/>
            </a:prstGeom>
            <a:noFill/>
          </p:spPr>
          <p:txBody>
            <a:bodyPr wrap="square" rtlCol="0">
              <a:spAutoFit/>
              <a:scene3d>
                <a:camera prst="orthographicFront"/>
                <a:lightRig rig="threePt" dir="t"/>
              </a:scene3d>
              <a:sp3d contourW="12700"/>
            </a:bodyPr>
            <a:lstStyle/>
            <a:p>
              <a:pPr algn="ctr">
                <a:defRPr/>
              </a:pPr>
              <a:r>
                <a:rPr lang="en-US" altLang="zh-CN" sz="3200" dirty="0">
                  <a:solidFill>
                    <a:schemeClr val="bg1"/>
                  </a:solidFill>
                  <a:latin typeface="Times New Roman" panose="02020603050405020304" pitchFamily="18" charset="0"/>
                  <a:ea typeface="Microsoft YaHei" panose="020B0503020204020204" charset="-122"/>
                  <a:cs typeface="Times New Roman" panose="02020603050405020304" pitchFamily="18" charset="0"/>
                </a:rPr>
                <a:t>2. </a:t>
              </a:r>
              <a:r>
                <a:rPr lang="en-US" altLang="zh-CN" sz="3200" dirty="0" err="1">
                  <a:solidFill>
                    <a:schemeClr val="bg1"/>
                  </a:solidFill>
                  <a:latin typeface="Times New Roman" panose="02020603050405020304" pitchFamily="18" charset="0"/>
                  <a:ea typeface="Microsoft YaHei" panose="020B0503020204020204" charset="-122"/>
                  <a:cs typeface="Times New Roman" panose="02020603050405020304" pitchFamily="18" charset="0"/>
                </a:rPr>
                <a:t>Tác</a:t>
              </a:r>
              <a:r>
                <a:rPr lang="en-US" altLang="zh-CN" sz="3200" dirty="0">
                  <a:solidFill>
                    <a:schemeClr val="bg1"/>
                  </a:solidFill>
                  <a:latin typeface="Times New Roman" panose="02020603050405020304" pitchFamily="18" charset="0"/>
                  <a:ea typeface="Microsoft YaHei" panose="020B0503020204020204" charset="-122"/>
                  <a:cs typeface="Times New Roman" panose="02020603050405020304" pitchFamily="18" charset="0"/>
                </a:rPr>
                <a:t> </a:t>
              </a:r>
              <a:r>
                <a:rPr lang="en-US" altLang="zh-CN" sz="3200" dirty="0" err="1">
                  <a:solidFill>
                    <a:schemeClr val="bg1"/>
                  </a:solidFill>
                  <a:latin typeface="Times New Roman" panose="02020603050405020304" pitchFamily="18" charset="0"/>
                  <a:ea typeface="Microsoft YaHei" panose="020B0503020204020204" charset="-122"/>
                  <a:cs typeface="Times New Roman" panose="02020603050405020304" pitchFamily="18" charset="0"/>
                </a:rPr>
                <a:t>phẩm</a:t>
              </a:r>
              <a:endParaRPr lang="zh-CN" altLang="en-US" sz="3200" dirty="0">
                <a:solidFill>
                  <a:schemeClr val="bg1"/>
                </a:solidFill>
                <a:latin typeface="Times New Roman" panose="02020603050405020304" pitchFamily="18" charset="0"/>
                <a:ea typeface="Microsoft YaHei" panose="020B0503020204020204" charset="-122"/>
                <a:cs typeface="Times New Roman" panose="02020603050405020304" pitchFamily="18" charset="0"/>
              </a:endParaRPr>
            </a:p>
          </p:txBody>
        </p:sp>
      </p:grpSp>
      <p:grpSp>
        <p:nvGrpSpPr>
          <p:cNvPr id="19" name="组合 18"/>
          <p:cNvGrpSpPr/>
          <p:nvPr/>
        </p:nvGrpSpPr>
        <p:grpSpPr>
          <a:xfrm>
            <a:off x="3871336" y="1091077"/>
            <a:ext cx="1528232" cy="475873"/>
            <a:chOff x="4811268" y="1579134"/>
            <a:chExt cx="1528232" cy="475873"/>
          </a:xfrm>
        </p:grpSpPr>
        <p:sp>
          <p:nvSpPr>
            <p:cNvPr id="3" name="文本框 2"/>
            <p:cNvSpPr txBox="1"/>
            <p:nvPr/>
          </p:nvSpPr>
          <p:spPr>
            <a:xfrm>
              <a:off x="4987482" y="1593342"/>
              <a:ext cx="1352018" cy="461665"/>
            </a:xfrm>
            <a:prstGeom prst="rect">
              <a:avLst/>
            </a:prstGeom>
            <a:noFill/>
          </p:spPr>
          <p:txBody>
            <a:bodyPr wrap="square" rtlCol="0">
              <a:spAutoFit/>
              <a:scene3d>
                <a:camera prst="orthographicFront"/>
                <a:lightRig rig="threePt" dir="t"/>
              </a:scene3d>
              <a:sp3d contourW="12700"/>
            </a:bodyPr>
            <a:lstStyle/>
            <a:p>
              <a:r>
                <a:rPr lang="en-SG" altLang="zh-CN" sz="2400" b="1" dirty="0" err="1">
                  <a:solidFill>
                    <a:srgbClr val="0070C0"/>
                  </a:solidFill>
                  <a:latin typeface="Times New Roman" panose="02020603050405020304" pitchFamily="18" charset="0"/>
                  <a:ea typeface="+mj-ea"/>
                  <a:cs typeface="Times New Roman" panose="02020603050405020304" pitchFamily="18" charset="0"/>
                </a:rPr>
                <a:t>Xuất</a:t>
              </a:r>
              <a:r>
                <a:rPr lang="en-SG" altLang="zh-CN" sz="2400" b="1" dirty="0">
                  <a:solidFill>
                    <a:srgbClr val="0070C0"/>
                  </a:solidFill>
                  <a:latin typeface="Times New Roman" panose="02020603050405020304" pitchFamily="18" charset="0"/>
                  <a:ea typeface="+mj-ea"/>
                  <a:cs typeface="Times New Roman" panose="02020603050405020304" pitchFamily="18" charset="0"/>
                </a:rPr>
                <a:t> </a:t>
              </a:r>
              <a:r>
                <a:rPr lang="en-SG" altLang="zh-CN" sz="2400" b="1" dirty="0" err="1">
                  <a:solidFill>
                    <a:srgbClr val="0070C0"/>
                  </a:solidFill>
                  <a:latin typeface="Times New Roman" panose="02020603050405020304" pitchFamily="18" charset="0"/>
                  <a:ea typeface="+mj-ea"/>
                  <a:cs typeface="Times New Roman" panose="02020603050405020304" pitchFamily="18" charset="0"/>
                </a:rPr>
                <a:t>xứ</a:t>
              </a:r>
              <a:r>
                <a:rPr lang="en-SG" altLang="zh-CN" sz="2400" b="1" dirty="0">
                  <a:solidFill>
                    <a:srgbClr val="0070C0"/>
                  </a:solidFill>
                  <a:latin typeface="Times New Roman" panose="02020603050405020304" pitchFamily="18" charset="0"/>
                  <a:ea typeface="+mj-ea"/>
                  <a:cs typeface="Times New Roman" panose="02020603050405020304" pitchFamily="18" charset="0"/>
                </a:rPr>
                <a:t>:</a:t>
              </a:r>
              <a:endParaRPr lang="zh-CN" altLang="en-US" sz="2400" b="1" dirty="0">
                <a:latin typeface="Times New Roman" panose="02020603050405020304" pitchFamily="18" charset="0"/>
                <a:ea typeface="+mj-ea"/>
                <a:cs typeface="Times New Roman" panose="02020603050405020304" pitchFamily="18" charset="0"/>
              </a:endParaRPr>
            </a:p>
          </p:txBody>
        </p:sp>
        <p:cxnSp>
          <p:nvCxnSpPr>
            <p:cNvPr id="18" name="直接连接符 17"/>
            <p:cNvCxnSpPr/>
            <p:nvPr/>
          </p:nvCxnSpPr>
          <p:spPr>
            <a:xfrm>
              <a:off x="4811268" y="1579134"/>
              <a:ext cx="0" cy="465435"/>
            </a:xfrm>
            <a:prstGeom prst="line">
              <a:avLst/>
            </a:prstGeom>
            <a:ln w="25400">
              <a:solidFill>
                <a:srgbClr val="3B4A62"/>
              </a:solidFill>
            </a:ln>
          </p:spPr>
          <p:style>
            <a:lnRef idx="1">
              <a:schemeClr val="accent1"/>
            </a:lnRef>
            <a:fillRef idx="0">
              <a:schemeClr val="accent1"/>
            </a:fillRef>
            <a:effectRef idx="0">
              <a:schemeClr val="accent1"/>
            </a:effectRef>
            <a:fontRef idx="minor">
              <a:schemeClr val="tx1"/>
            </a:fontRef>
          </p:style>
        </p:cxnSp>
      </p:grpSp>
      <p:sp>
        <p:nvSpPr>
          <p:cNvPr id="17" name="文本框 2"/>
          <p:cNvSpPr txBox="1"/>
          <p:nvPr/>
        </p:nvSpPr>
        <p:spPr>
          <a:xfrm>
            <a:off x="5494826" y="728130"/>
            <a:ext cx="3099672" cy="1107996"/>
          </a:xfrm>
          <a:prstGeom prst="rect">
            <a:avLst/>
          </a:prstGeom>
          <a:noFill/>
        </p:spPr>
        <p:txBody>
          <a:bodyPr wrap="square" rtlCol="0">
            <a:spAutoFit/>
            <a:scene3d>
              <a:camera prst="orthographicFront"/>
              <a:lightRig rig="threePt" dir="t"/>
            </a:scene3d>
            <a:sp3d contourW="12700"/>
          </a:bodyPr>
          <a:lstStyle/>
          <a:p>
            <a:pPr algn="just"/>
            <a:r>
              <a:rPr lang="en-SG" altLang="zh-CN" sz="2200" b="1" dirty="0">
                <a:latin typeface="Times New Roman" panose="02020603050405020304" pitchFamily="18" charset="0"/>
                <a:ea typeface="+mj-ea"/>
                <a:cs typeface="Times New Roman" panose="02020603050405020304" pitchFamily="18" charset="0"/>
              </a:rPr>
              <a:t>In </a:t>
            </a:r>
            <a:r>
              <a:rPr lang="en-SG" altLang="zh-CN" sz="2200" b="1" dirty="0" err="1">
                <a:latin typeface="Times New Roman" panose="02020603050405020304" pitchFamily="18" charset="0"/>
                <a:ea typeface="+mj-ea"/>
                <a:cs typeface="Times New Roman" panose="02020603050405020304" pitchFamily="18" charset="0"/>
              </a:rPr>
              <a:t>trong</a:t>
            </a:r>
            <a:r>
              <a:rPr lang="en-SG" altLang="zh-CN" sz="2200" b="1" dirty="0">
                <a:latin typeface="Times New Roman" panose="02020603050405020304" pitchFamily="18" charset="0"/>
                <a:ea typeface="+mj-ea"/>
                <a:cs typeface="Times New Roman" panose="02020603050405020304" pitchFamily="18" charset="0"/>
              </a:rPr>
              <a:t> “</a:t>
            </a:r>
            <a:r>
              <a:rPr lang="en-SG" altLang="zh-CN" sz="2200" b="1" dirty="0" err="1">
                <a:latin typeface="Times New Roman" panose="02020603050405020304" pitchFamily="18" charset="0"/>
                <a:ea typeface="+mj-ea"/>
                <a:cs typeface="Times New Roman" panose="02020603050405020304" pitchFamily="18" charset="0"/>
              </a:rPr>
              <a:t>Danh</a:t>
            </a:r>
            <a:r>
              <a:rPr lang="en-SG" altLang="zh-CN" sz="2200" b="1" dirty="0">
                <a:latin typeface="Times New Roman" panose="02020603050405020304" pitchFamily="18" charset="0"/>
                <a:ea typeface="+mj-ea"/>
                <a:cs typeface="Times New Roman" panose="02020603050405020304" pitchFamily="18" charset="0"/>
              </a:rPr>
              <a:t> </a:t>
            </a:r>
            <a:r>
              <a:rPr lang="en-SG" altLang="zh-CN" sz="2200" b="1" dirty="0" err="1">
                <a:latin typeface="Times New Roman" panose="02020603050405020304" pitchFamily="18" charset="0"/>
                <a:ea typeface="+mj-ea"/>
                <a:cs typeface="Times New Roman" panose="02020603050405020304" pitchFamily="18" charset="0"/>
              </a:rPr>
              <a:t>nhân</a:t>
            </a:r>
            <a:r>
              <a:rPr lang="en-SG" altLang="zh-CN" sz="2200" b="1" dirty="0">
                <a:latin typeface="Times New Roman" panose="02020603050405020304" pitchFamily="18" charset="0"/>
                <a:ea typeface="+mj-ea"/>
                <a:cs typeface="Times New Roman" panose="02020603050405020304" pitchFamily="18" charset="0"/>
              </a:rPr>
              <a:t> TQ </a:t>
            </a:r>
            <a:r>
              <a:rPr lang="en-SG" altLang="zh-CN" sz="2200" b="1" dirty="0" err="1">
                <a:latin typeface="Times New Roman" panose="02020603050405020304" pitchFamily="18" charset="0"/>
                <a:ea typeface="+mj-ea"/>
                <a:cs typeface="Times New Roman" panose="02020603050405020304" pitchFamily="18" charset="0"/>
              </a:rPr>
              <a:t>bàn</a:t>
            </a:r>
            <a:r>
              <a:rPr lang="en-SG" altLang="zh-CN" sz="2200" b="1" dirty="0">
                <a:latin typeface="Times New Roman" panose="02020603050405020304" pitchFamily="18" charset="0"/>
                <a:ea typeface="+mj-ea"/>
                <a:cs typeface="Times New Roman" panose="02020603050405020304" pitchFamily="18" charset="0"/>
              </a:rPr>
              <a:t> </a:t>
            </a:r>
            <a:r>
              <a:rPr lang="en-SG" altLang="zh-CN" sz="2200" b="1" dirty="0" err="1">
                <a:latin typeface="Times New Roman" panose="02020603050405020304" pitchFamily="18" charset="0"/>
                <a:ea typeface="+mj-ea"/>
                <a:cs typeface="Times New Roman" panose="02020603050405020304" pitchFamily="18" charset="0"/>
              </a:rPr>
              <a:t>về</a:t>
            </a:r>
            <a:r>
              <a:rPr lang="en-SG" altLang="zh-CN" sz="2200" b="1" dirty="0">
                <a:latin typeface="Times New Roman" panose="02020603050405020304" pitchFamily="18" charset="0"/>
                <a:ea typeface="+mj-ea"/>
                <a:cs typeface="Times New Roman" panose="02020603050405020304" pitchFamily="18" charset="0"/>
              </a:rPr>
              <a:t> </a:t>
            </a:r>
            <a:r>
              <a:rPr lang="en-SG" altLang="zh-CN" sz="2200" b="1" dirty="0" err="1">
                <a:latin typeface="Times New Roman" panose="02020603050405020304" pitchFamily="18" charset="0"/>
                <a:ea typeface="+mj-ea"/>
                <a:cs typeface="Times New Roman" panose="02020603050405020304" pitchFamily="18" charset="0"/>
              </a:rPr>
              <a:t>niềm</a:t>
            </a:r>
            <a:r>
              <a:rPr lang="en-SG" altLang="zh-CN" sz="2200" b="1" dirty="0">
                <a:latin typeface="Times New Roman" panose="02020603050405020304" pitchFamily="18" charset="0"/>
                <a:ea typeface="+mj-ea"/>
                <a:cs typeface="Times New Roman" panose="02020603050405020304" pitchFamily="18" charset="0"/>
              </a:rPr>
              <a:t> </a:t>
            </a:r>
            <a:r>
              <a:rPr lang="en-SG" altLang="zh-CN" sz="2200" b="1" dirty="0" err="1">
                <a:latin typeface="Times New Roman" panose="02020603050405020304" pitchFamily="18" charset="0"/>
                <a:ea typeface="+mj-ea"/>
                <a:cs typeface="Times New Roman" panose="02020603050405020304" pitchFamily="18" charset="0"/>
              </a:rPr>
              <a:t>vui</a:t>
            </a:r>
            <a:r>
              <a:rPr lang="en-SG" altLang="zh-CN" sz="2200" b="1" dirty="0">
                <a:latin typeface="Times New Roman" panose="02020603050405020304" pitchFamily="18" charset="0"/>
                <a:ea typeface="+mj-ea"/>
                <a:cs typeface="Times New Roman" panose="02020603050405020304" pitchFamily="18" charset="0"/>
              </a:rPr>
              <a:t> </a:t>
            </a:r>
            <a:r>
              <a:rPr lang="en-SG" altLang="zh-CN" sz="2200" b="1" dirty="0" err="1">
                <a:latin typeface="Times New Roman" panose="02020603050405020304" pitchFamily="18" charset="0"/>
                <a:ea typeface="+mj-ea"/>
                <a:cs typeface="Times New Roman" panose="02020603050405020304" pitchFamily="18" charset="0"/>
              </a:rPr>
              <a:t>nỗi</a:t>
            </a:r>
            <a:r>
              <a:rPr lang="en-SG" altLang="zh-CN" sz="2200" b="1" dirty="0">
                <a:latin typeface="Times New Roman" panose="02020603050405020304" pitchFamily="18" charset="0"/>
                <a:ea typeface="+mj-ea"/>
                <a:cs typeface="Times New Roman" panose="02020603050405020304" pitchFamily="18" charset="0"/>
              </a:rPr>
              <a:t> </a:t>
            </a:r>
            <a:r>
              <a:rPr lang="en-SG" altLang="zh-CN" sz="2200" b="1" dirty="0" err="1">
                <a:latin typeface="Times New Roman" panose="02020603050405020304" pitchFamily="18" charset="0"/>
                <a:ea typeface="+mj-ea"/>
                <a:cs typeface="Times New Roman" panose="02020603050405020304" pitchFamily="18" charset="0"/>
              </a:rPr>
              <a:t>vuồn</a:t>
            </a:r>
            <a:r>
              <a:rPr lang="en-SG" altLang="zh-CN" sz="2200" b="1" dirty="0">
                <a:latin typeface="Times New Roman" panose="02020603050405020304" pitchFamily="18" charset="0"/>
                <a:ea typeface="+mj-ea"/>
                <a:cs typeface="Times New Roman" panose="02020603050405020304" pitchFamily="18" charset="0"/>
              </a:rPr>
              <a:t> </a:t>
            </a:r>
            <a:r>
              <a:rPr lang="en-SG" altLang="zh-CN" sz="2200" b="1" dirty="0" err="1">
                <a:latin typeface="Times New Roman" panose="02020603050405020304" pitchFamily="18" charset="0"/>
                <a:ea typeface="+mj-ea"/>
                <a:cs typeface="Times New Roman" panose="02020603050405020304" pitchFamily="18" charset="0"/>
              </a:rPr>
              <a:t>của</a:t>
            </a:r>
            <a:r>
              <a:rPr lang="en-SG" altLang="zh-CN" sz="2200" b="1" dirty="0">
                <a:latin typeface="Times New Roman" panose="02020603050405020304" pitchFamily="18" charset="0"/>
                <a:ea typeface="+mj-ea"/>
                <a:cs typeface="Times New Roman" panose="02020603050405020304" pitchFamily="18" charset="0"/>
              </a:rPr>
              <a:t> </a:t>
            </a:r>
            <a:r>
              <a:rPr lang="en-SG" altLang="zh-CN" sz="2200" b="1" dirty="0" err="1">
                <a:latin typeface="Times New Roman" panose="02020603050405020304" pitchFamily="18" charset="0"/>
                <a:ea typeface="+mj-ea"/>
                <a:cs typeface="Times New Roman" panose="02020603050405020304" pitchFamily="18" charset="0"/>
              </a:rPr>
              <a:t>việc</a:t>
            </a:r>
            <a:r>
              <a:rPr lang="en-SG" altLang="zh-CN" sz="2200" b="1" dirty="0">
                <a:latin typeface="Times New Roman" panose="02020603050405020304" pitchFamily="18" charset="0"/>
                <a:ea typeface="+mj-ea"/>
                <a:cs typeface="Times New Roman" panose="02020603050405020304" pitchFamily="18" charset="0"/>
              </a:rPr>
              <a:t> </a:t>
            </a:r>
            <a:r>
              <a:rPr lang="en-SG" altLang="zh-CN" sz="2200" b="1" dirty="0" err="1">
                <a:latin typeface="Times New Roman" panose="02020603050405020304" pitchFamily="18" charset="0"/>
                <a:ea typeface="+mj-ea"/>
                <a:cs typeface="Times New Roman" panose="02020603050405020304" pitchFamily="18" charset="0"/>
              </a:rPr>
              <a:t>đọc</a:t>
            </a:r>
            <a:r>
              <a:rPr lang="en-SG" altLang="zh-CN" sz="2200" b="1" dirty="0">
                <a:latin typeface="Times New Roman" panose="02020603050405020304" pitchFamily="18" charset="0"/>
                <a:ea typeface="+mj-ea"/>
                <a:cs typeface="Times New Roman" panose="02020603050405020304" pitchFamily="18" charset="0"/>
              </a:rPr>
              <a:t> </a:t>
            </a:r>
            <a:r>
              <a:rPr lang="en-SG" altLang="zh-CN" sz="2200" b="1" dirty="0" err="1">
                <a:latin typeface="Times New Roman" panose="02020603050405020304" pitchFamily="18" charset="0"/>
                <a:ea typeface="+mj-ea"/>
                <a:cs typeface="Times New Roman" panose="02020603050405020304" pitchFamily="18" charset="0"/>
              </a:rPr>
              <a:t>sách</a:t>
            </a:r>
            <a:r>
              <a:rPr lang="en-SG" altLang="zh-CN" sz="2200" b="1" dirty="0">
                <a:latin typeface="Times New Roman" panose="02020603050405020304" pitchFamily="18" charset="0"/>
                <a:ea typeface="+mj-ea"/>
                <a:cs typeface="Times New Roman" panose="02020603050405020304" pitchFamily="18" charset="0"/>
              </a:rPr>
              <a:t>”</a:t>
            </a:r>
            <a:endParaRPr lang="zh-CN" altLang="en-US" sz="2200" b="1" dirty="0">
              <a:latin typeface="Times New Roman" panose="02020603050405020304" pitchFamily="18" charset="0"/>
              <a:ea typeface="+mj-ea"/>
              <a:cs typeface="Times New Roman" panose="02020603050405020304" pitchFamily="18" charset="0"/>
            </a:endParaRPr>
          </a:p>
        </p:txBody>
      </p:sp>
      <p:grpSp>
        <p:nvGrpSpPr>
          <p:cNvPr id="20" name="组合 18"/>
          <p:cNvGrpSpPr/>
          <p:nvPr/>
        </p:nvGrpSpPr>
        <p:grpSpPr>
          <a:xfrm>
            <a:off x="3871336" y="2052257"/>
            <a:ext cx="1528232" cy="475873"/>
            <a:chOff x="4811268" y="1579134"/>
            <a:chExt cx="1528232" cy="475873"/>
          </a:xfrm>
        </p:grpSpPr>
        <p:sp>
          <p:nvSpPr>
            <p:cNvPr id="22" name="文本框 2"/>
            <p:cNvSpPr txBox="1"/>
            <p:nvPr/>
          </p:nvSpPr>
          <p:spPr>
            <a:xfrm>
              <a:off x="4987482" y="1593342"/>
              <a:ext cx="1352018" cy="461665"/>
            </a:xfrm>
            <a:prstGeom prst="rect">
              <a:avLst/>
            </a:prstGeom>
            <a:noFill/>
          </p:spPr>
          <p:txBody>
            <a:bodyPr wrap="square" rtlCol="0">
              <a:spAutoFit/>
              <a:scene3d>
                <a:camera prst="orthographicFront"/>
                <a:lightRig rig="threePt" dir="t"/>
              </a:scene3d>
              <a:sp3d contourW="12700"/>
            </a:bodyPr>
            <a:lstStyle/>
            <a:p>
              <a:r>
                <a:rPr lang="en-SG" altLang="zh-CN" sz="2400" b="1" dirty="0">
                  <a:solidFill>
                    <a:srgbClr val="0070C0"/>
                  </a:solidFill>
                  <a:latin typeface="#9Slide03 Arima Madurai Black" panose="00000A00000000000000" pitchFamily="2" charset="0"/>
                  <a:ea typeface="+mj-ea"/>
                  <a:cs typeface="#9Slide03 Arima Madurai Black" panose="00000A00000000000000" pitchFamily="2" charset="0"/>
                </a:rPr>
                <a:t>PTBĐ:</a:t>
              </a:r>
              <a:endParaRPr lang="zh-CN" altLang="en-US" sz="2400" b="1" dirty="0">
                <a:latin typeface="#9Slide03 Arima Madurai" panose="00000500000000000000" pitchFamily="2" charset="0"/>
                <a:ea typeface="+mj-ea"/>
                <a:cs typeface="#9Slide03 Arima Madurai" panose="00000500000000000000" pitchFamily="2" charset="0"/>
              </a:endParaRPr>
            </a:p>
          </p:txBody>
        </p:sp>
        <p:cxnSp>
          <p:nvCxnSpPr>
            <p:cNvPr id="23" name="直接连接符 17"/>
            <p:cNvCxnSpPr/>
            <p:nvPr/>
          </p:nvCxnSpPr>
          <p:spPr>
            <a:xfrm>
              <a:off x="4811268" y="1579134"/>
              <a:ext cx="0" cy="465435"/>
            </a:xfrm>
            <a:prstGeom prst="line">
              <a:avLst/>
            </a:prstGeom>
            <a:ln w="25400">
              <a:solidFill>
                <a:srgbClr val="3B4A62"/>
              </a:solidFill>
            </a:ln>
          </p:spPr>
          <p:style>
            <a:lnRef idx="1">
              <a:schemeClr val="accent1"/>
            </a:lnRef>
            <a:fillRef idx="0">
              <a:schemeClr val="accent1"/>
            </a:fillRef>
            <a:effectRef idx="0">
              <a:schemeClr val="accent1"/>
            </a:effectRef>
            <a:fontRef idx="minor">
              <a:schemeClr val="tx1"/>
            </a:fontRef>
          </p:style>
        </p:cxnSp>
      </p:grpSp>
      <p:sp>
        <p:nvSpPr>
          <p:cNvPr id="27" name="文本框 2"/>
          <p:cNvSpPr txBox="1"/>
          <p:nvPr/>
        </p:nvSpPr>
        <p:spPr>
          <a:xfrm>
            <a:off x="5494826" y="2081853"/>
            <a:ext cx="2938288" cy="430887"/>
          </a:xfrm>
          <a:prstGeom prst="rect">
            <a:avLst/>
          </a:prstGeom>
          <a:noFill/>
        </p:spPr>
        <p:txBody>
          <a:bodyPr wrap="square" rtlCol="0">
            <a:spAutoFit/>
            <a:scene3d>
              <a:camera prst="orthographicFront"/>
              <a:lightRig rig="threePt" dir="t"/>
            </a:scene3d>
            <a:sp3d contourW="12700"/>
          </a:bodyPr>
          <a:lstStyle/>
          <a:p>
            <a:pPr algn="just"/>
            <a:r>
              <a:rPr lang="en-SG" altLang="zh-CN" sz="2200" b="1" dirty="0" err="1">
                <a:latin typeface="Times New Roman" panose="02020603050405020304" pitchFamily="18" charset="0"/>
                <a:ea typeface="+mj-ea"/>
                <a:cs typeface="Times New Roman" panose="02020603050405020304" pitchFamily="18" charset="0"/>
              </a:rPr>
              <a:t>Nghị</a:t>
            </a:r>
            <a:r>
              <a:rPr lang="en-SG" altLang="zh-CN" sz="2200" b="1" dirty="0">
                <a:latin typeface="Times New Roman" panose="02020603050405020304" pitchFamily="18" charset="0"/>
                <a:ea typeface="+mj-ea"/>
                <a:cs typeface="Times New Roman" panose="02020603050405020304" pitchFamily="18" charset="0"/>
              </a:rPr>
              <a:t> </a:t>
            </a:r>
            <a:r>
              <a:rPr lang="en-SG" altLang="zh-CN" sz="2200" b="1" dirty="0" err="1">
                <a:latin typeface="Times New Roman" panose="02020603050405020304" pitchFamily="18" charset="0"/>
                <a:ea typeface="+mj-ea"/>
                <a:cs typeface="Times New Roman" panose="02020603050405020304" pitchFamily="18" charset="0"/>
              </a:rPr>
              <a:t>luận</a:t>
            </a:r>
            <a:endParaRPr lang="zh-CN" altLang="en-US" sz="2200" b="1" dirty="0">
              <a:latin typeface="Times New Roman" panose="02020603050405020304" pitchFamily="18" charset="0"/>
              <a:ea typeface="+mj-ea"/>
              <a:cs typeface="Times New Roman" panose="02020603050405020304" pitchFamily="18" charset="0"/>
            </a:endParaRPr>
          </a:p>
        </p:txBody>
      </p:sp>
      <p:grpSp>
        <p:nvGrpSpPr>
          <p:cNvPr id="28" name="组合 18"/>
          <p:cNvGrpSpPr/>
          <p:nvPr/>
        </p:nvGrpSpPr>
        <p:grpSpPr>
          <a:xfrm>
            <a:off x="1994318" y="3537222"/>
            <a:ext cx="1317429" cy="475873"/>
            <a:chOff x="4811268" y="1579134"/>
            <a:chExt cx="1317429" cy="475873"/>
          </a:xfrm>
        </p:grpSpPr>
        <p:sp>
          <p:nvSpPr>
            <p:cNvPr id="29" name="文本框 2"/>
            <p:cNvSpPr txBox="1"/>
            <p:nvPr/>
          </p:nvSpPr>
          <p:spPr>
            <a:xfrm>
              <a:off x="4987482" y="1593342"/>
              <a:ext cx="1141215" cy="461665"/>
            </a:xfrm>
            <a:prstGeom prst="rect">
              <a:avLst/>
            </a:prstGeom>
            <a:noFill/>
          </p:spPr>
          <p:txBody>
            <a:bodyPr wrap="square" rtlCol="0">
              <a:spAutoFit/>
              <a:scene3d>
                <a:camera prst="orthographicFront"/>
                <a:lightRig rig="threePt" dir="t"/>
              </a:scene3d>
              <a:sp3d contourW="12700"/>
            </a:bodyPr>
            <a:lstStyle/>
            <a:p>
              <a:r>
                <a:rPr lang="en-SG" altLang="zh-CN" sz="2400" b="1" dirty="0" err="1">
                  <a:solidFill>
                    <a:srgbClr val="0070C0"/>
                  </a:solidFill>
                  <a:latin typeface="Times New Roman" panose="02020603050405020304" pitchFamily="18" charset="0"/>
                  <a:ea typeface="+mj-ea"/>
                  <a:cs typeface="Times New Roman" panose="02020603050405020304" pitchFamily="18" charset="0"/>
                </a:rPr>
                <a:t>Bố</a:t>
              </a:r>
              <a:r>
                <a:rPr lang="en-SG" altLang="zh-CN" sz="2400" b="1" dirty="0">
                  <a:solidFill>
                    <a:srgbClr val="0070C0"/>
                  </a:solidFill>
                  <a:latin typeface="Times New Roman" panose="02020603050405020304" pitchFamily="18" charset="0"/>
                  <a:ea typeface="+mj-ea"/>
                  <a:cs typeface="Times New Roman" panose="02020603050405020304" pitchFamily="18" charset="0"/>
                </a:rPr>
                <a:t> </a:t>
              </a:r>
              <a:r>
                <a:rPr lang="en-SG" altLang="zh-CN" sz="2400" b="1" dirty="0" err="1">
                  <a:solidFill>
                    <a:srgbClr val="0070C0"/>
                  </a:solidFill>
                  <a:latin typeface="Times New Roman" panose="02020603050405020304" pitchFamily="18" charset="0"/>
                  <a:ea typeface="+mj-ea"/>
                  <a:cs typeface="Times New Roman" panose="02020603050405020304" pitchFamily="18" charset="0"/>
                </a:rPr>
                <a:t>cục</a:t>
              </a:r>
              <a:r>
                <a:rPr lang="en-SG" altLang="zh-CN" sz="2400" b="1" dirty="0">
                  <a:solidFill>
                    <a:srgbClr val="0070C0"/>
                  </a:solidFill>
                  <a:latin typeface="Times New Roman" panose="02020603050405020304" pitchFamily="18" charset="0"/>
                  <a:ea typeface="+mj-ea"/>
                  <a:cs typeface="Times New Roman" panose="02020603050405020304" pitchFamily="18" charset="0"/>
                </a:rPr>
                <a:t>:</a:t>
              </a:r>
              <a:endParaRPr lang="zh-CN" altLang="en-US" sz="2400" b="1" dirty="0">
                <a:latin typeface="Times New Roman" panose="02020603050405020304" pitchFamily="18" charset="0"/>
                <a:ea typeface="+mj-ea"/>
                <a:cs typeface="Times New Roman" panose="02020603050405020304" pitchFamily="18" charset="0"/>
              </a:endParaRPr>
            </a:p>
          </p:txBody>
        </p:sp>
        <p:cxnSp>
          <p:nvCxnSpPr>
            <p:cNvPr id="30" name="直接连接符 17"/>
            <p:cNvCxnSpPr/>
            <p:nvPr/>
          </p:nvCxnSpPr>
          <p:spPr>
            <a:xfrm>
              <a:off x="4811268" y="1579134"/>
              <a:ext cx="0" cy="465435"/>
            </a:xfrm>
            <a:prstGeom prst="line">
              <a:avLst/>
            </a:prstGeom>
            <a:ln w="25400">
              <a:solidFill>
                <a:srgbClr val="3B4A62"/>
              </a:solidFill>
            </a:ln>
          </p:spPr>
          <p:style>
            <a:lnRef idx="1">
              <a:schemeClr val="accent1"/>
            </a:lnRef>
            <a:fillRef idx="0">
              <a:schemeClr val="accent1"/>
            </a:fillRef>
            <a:effectRef idx="0">
              <a:schemeClr val="accent1"/>
            </a:effectRef>
            <a:fontRef idx="minor">
              <a:schemeClr val="tx1"/>
            </a:fontRef>
          </p:style>
        </p:cxnSp>
      </p:grpSp>
      <p:sp>
        <p:nvSpPr>
          <p:cNvPr id="32" name="文本框 2"/>
          <p:cNvSpPr txBox="1"/>
          <p:nvPr/>
        </p:nvSpPr>
        <p:spPr>
          <a:xfrm>
            <a:off x="3690074" y="2927408"/>
            <a:ext cx="5194077" cy="430887"/>
          </a:xfrm>
          <a:prstGeom prst="rect">
            <a:avLst/>
          </a:prstGeom>
          <a:noFill/>
        </p:spPr>
        <p:txBody>
          <a:bodyPr wrap="square" rtlCol="0">
            <a:spAutoFit/>
            <a:scene3d>
              <a:camera prst="orthographicFront"/>
              <a:lightRig rig="threePt" dir="t"/>
            </a:scene3d>
            <a:sp3d contourW="12700"/>
          </a:bodyPr>
          <a:lstStyle/>
          <a:p>
            <a:pPr algn="just"/>
            <a:r>
              <a:rPr lang="en-SG" altLang="zh-CN" sz="2200" b="1" dirty="0">
                <a:solidFill>
                  <a:srgbClr val="0070C0"/>
                </a:solidFill>
                <a:latin typeface="Times New Roman" panose="02020603050405020304" pitchFamily="18" charset="0"/>
                <a:ea typeface="+mj-ea"/>
                <a:cs typeface="Times New Roman" panose="02020603050405020304" pitchFamily="18" charset="0"/>
              </a:rPr>
              <a:t>Đ1+2: </a:t>
            </a:r>
            <a:r>
              <a:rPr lang="en-SG" altLang="zh-CN" sz="2200" b="1" dirty="0" err="1">
                <a:latin typeface="Times New Roman" panose="02020603050405020304" pitchFamily="18" charset="0"/>
                <a:ea typeface="+mj-ea"/>
                <a:cs typeface="Times New Roman" panose="02020603050405020304" pitchFamily="18" charset="0"/>
              </a:rPr>
              <a:t>Tầm</a:t>
            </a:r>
            <a:r>
              <a:rPr lang="en-SG" altLang="zh-CN" sz="2200" b="1" dirty="0">
                <a:latin typeface="Times New Roman" panose="02020603050405020304" pitchFamily="18" charset="0"/>
                <a:ea typeface="+mj-ea"/>
                <a:cs typeface="Times New Roman" panose="02020603050405020304" pitchFamily="18" charset="0"/>
              </a:rPr>
              <a:t> </a:t>
            </a:r>
            <a:r>
              <a:rPr lang="en-SG" altLang="zh-CN" sz="2200" b="1" dirty="0" err="1">
                <a:latin typeface="Times New Roman" panose="02020603050405020304" pitchFamily="18" charset="0"/>
                <a:ea typeface="+mj-ea"/>
                <a:cs typeface="Times New Roman" panose="02020603050405020304" pitchFamily="18" charset="0"/>
              </a:rPr>
              <a:t>quan</a:t>
            </a:r>
            <a:r>
              <a:rPr lang="en-SG" altLang="zh-CN" sz="2200" b="1" dirty="0">
                <a:latin typeface="Times New Roman" panose="02020603050405020304" pitchFamily="18" charset="0"/>
                <a:ea typeface="+mj-ea"/>
                <a:cs typeface="Times New Roman" panose="02020603050405020304" pitchFamily="18" charset="0"/>
              </a:rPr>
              <a:t> </a:t>
            </a:r>
            <a:r>
              <a:rPr lang="en-SG" altLang="zh-CN" sz="2200" b="1" dirty="0" err="1">
                <a:latin typeface="Times New Roman" panose="02020603050405020304" pitchFamily="18" charset="0"/>
                <a:ea typeface="+mj-ea"/>
                <a:cs typeface="Times New Roman" panose="02020603050405020304" pitchFamily="18" charset="0"/>
              </a:rPr>
              <a:t>trọng</a:t>
            </a:r>
            <a:r>
              <a:rPr lang="en-SG" altLang="zh-CN" sz="2200" b="1" dirty="0">
                <a:latin typeface="Times New Roman" panose="02020603050405020304" pitchFamily="18" charset="0"/>
                <a:ea typeface="+mj-ea"/>
                <a:cs typeface="Times New Roman" panose="02020603050405020304" pitchFamily="18" charset="0"/>
              </a:rPr>
              <a:t>, YN </a:t>
            </a:r>
            <a:r>
              <a:rPr lang="en-SG" altLang="zh-CN" sz="2200" b="1" dirty="0" err="1">
                <a:latin typeface="Times New Roman" panose="02020603050405020304" pitchFamily="18" charset="0"/>
                <a:ea typeface="+mj-ea"/>
                <a:cs typeface="Times New Roman" panose="02020603050405020304" pitchFamily="18" charset="0"/>
              </a:rPr>
              <a:t>việc</a:t>
            </a:r>
            <a:r>
              <a:rPr lang="en-SG" altLang="zh-CN" sz="2200" b="1" dirty="0">
                <a:latin typeface="Times New Roman" panose="02020603050405020304" pitchFamily="18" charset="0"/>
                <a:ea typeface="+mj-ea"/>
                <a:cs typeface="Times New Roman" panose="02020603050405020304" pitchFamily="18" charset="0"/>
              </a:rPr>
              <a:t> </a:t>
            </a:r>
            <a:r>
              <a:rPr lang="en-SG" altLang="zh-CN" sz="2200" b="1" dirty="0" err="1">
                <a:latin typeface="Times New Roman" panose="02020603050405020304" pitchFamily="18" charset="0"/>
                <a:ea typeface="+mj-ea"/>
                <a:cs typeface="Times New Roman" panose="02020603050405020304" pitchFamily="18" charset="0"/>
              </a:rPr>
              <a:t>đọc</a:t>
            </a:r>
            <a:r>
              <a:rPr lang="en-SG" altLang="zh-CN" sz="2200" b="1" dirty="0">
                <a:latin typeface="Times New Roman" panose="02020603050405020304" pitchFamily="18" charset="0"/>
                <a:ea typeface="+mj-ea"/>
                <a:cs typeface="Times New Roman" panose="02020603050405020304" pitchFamily="18" charset="0"/>
              </a:rPr>
              <a:t> </a:t>
            </a:r>
            <a:r>
              <a:rPr lang="en-SG" altLang="zh-CN" sz="2200" b="1" dirty="0" err="1">
                <a:latin typeface="Times New Roman" panose="02020603050405020304" pitchFamily="18" charset="0"/>
                <a:ea typeface="+mj-ea"/>
                <a:cs typeface="Times New Roman" panose="02020603050405020304" pitchFamily="18" charset="0"/>
              </a:rPr>
              <a:t>sách</a:t>
            </a:r>
            <a:endParaRPr lang="zh-CN" altLang="en-US" sz="2200" b="1" dirty="0">
              <a:latin typeface="Times New Roman" panose="02020603050405020304" pitchFamily="18" charset="0"/>
              <a:ea typeface="+mj-ea"/>
              <a:cs typeface="Times New Roman" panose="02020603050405020304" pitchFamily="18" charset="0"/>
            </a:endParaRPr>
          </a:p>
        </p:txBody>
      </p:sp>
      <p:sp>
        <p:nvSpPr>
          <p:cNvPr id="34" name="文本框 2"/>
          <p:cNvSpPr txBox="1"/>
          <p:nvPr/>
        </p:nvSpPr>
        <p:spPr>
          <a:xfrm>
            <a:off x="3690074" y="3402378"/>
            <a:ext cx="5053403" cy="769441"/>
          </a:xfrm>
          <a:prstGeom prst="rect">
            <a:avLst/>
          </a:prstGeom>
          <a:noFill/>
        </p:spPr>
        <p:txBody>
          <a:bodyPr wrap="square" rtlCol="0">
            <a:spAutoFit/>
            <a:scene3d>
              <a:camera prst="orthographicFront"/>
              <a:lightRig rig="threePt" dir="t"/>
            </a:scene3d>
            <a:sp3d contourW="12700"/>
          </a:bodyPr>
          <a:lstStyle/>
          <a:p>
            <a:pPr algn="just"/>
            <a:r>
              <a:rPr lang="en-SG" altLang="zh-CN" sz="2200" b="1" dirty="0">
                <a:solidFill>
                  <a:srgbClr val="0070C0"/>
                </a:solidFill>
                <a:latin typeface="Times New Roman" panose="02020603050405020304" pitchFamily="18" charset="0"/>
                <a:ea typeface="+mj-ea"/>
                <a:cs typeface="Times New Roman" panose="02020603050405020304" pitchFamily="18" charset="0"/>
              </a:rPr>
              <a:t>Đ3: </a:t>
            </a:r>
            <a:r>
              <a:rPr lang="en-SG" altLang="zh-CN" sz="2200" b="1" dirty="0" err="1">
                <a:latin typeface="Times New Roman" panose="02020603050405020304" pitchFamily="18" charset="0"/>
                <a:ea typeface="+mj-ea"/>
                <a:cs typeface="Times New Roman" panose="02020603050405020304" pitchFamily="18" charset="0"/>
              </a:rPr>
              <a:t>Các</a:t>
            </a:r>
            <a:r>
              <a:rPr lang="en-SG" altLang="zh-CN" sz="2200" b="1" dirty="0">
                <a:latin typeface="Times New Roman" panose="02020603050405020304" pitchFamily="18" charset="0"/>
                <a:ea typeface="+mj-ea"/>
                <a:cs typeface="Times New Roman" panose="02020603050405020304" pitchFamily="18" charset="0"/>
              </a:rPr>
              <a:t> </a:t>
            </a:r>
            <a:r>
              <a:rPr lang="en-SG" altLang="zh-CN" sz="2200" b="1" dirty="0" err="1">
                <a:latin typeface="Times New Roman" panose="02020603050405020304" pitchFamily="18" charset="0"/>
                <a:ea typeface="+mj-ea"/>
                <a:cs typeface="Times New Roman" panose="02020603050405020304" pitchFamily="18" charset="0"/>
              </a:rPr>
              <a:t>khó</a:t>
            </a:r>
            <a:r>
              <a:rPr lang="en-SG" altLang="zh-CN" sz="2200" b="1" dirty="0">
                <a:latin typeface="Times New Roman" panose="02020603050405020304" pitchFamily="18" charset="0"/>
                <a:ea typeface="+mj-ea"/>
                <a:cs typeface="Times New Roman" panose="02020603050405020304" pitchFamily="18" charset="0"/>
              </a:rPr>
              <a:t> </a:t>
            </a:r>
            <a:r>
              <a:rPr lang="en-SG" altLang="zh-CN" sz="2200" b="1" dirty="0" err="1">
                <a:latin typeface="Times New Roman" panose="02020603050405020304" pitchFamily="18" charset="0"/>
                <a:ea typeface="+mj-ea"/>
                <a:cs typeface="Times New Roman" panose="02020603050405020304" pitchFamily="18" charset="0"/>
              </a:rPr>
              <a:t>khăn</a:t>
            </a:r>
            <a:r>
              <a:rPr lang="en-SG" altLang="zh-CN" sz="2200" b="1" dirty="0">
                <a:latin typeface="Times New Roman" panose="02020603050405020304" pitchFamily="18" charset="0"/>
                <a:ea typeface="+mj-ea"/>
                <a:cs typeface="Times New Roman" panose="02020603050405020304" pitchFamily="18" charset="0"/>
              </a:rPr>
              <a:t>, </a:t>
            </a:r>
            <a:r>
              <a:rPr lang="en-SG" altLang="zh-CN" sz="2200" b="1" dirty="0" err="1">
                <a:latin typeface="Times New Roman" panose="02020603050405020304" pitchFamily="18" charset="0"/>
                <a:ea typeface="+mj-ea"/>
                <a:cs typeface="Times New Roman" panose="02020603050405020304" pitchFamily="18" charset="0"/>
              </a:rPr>
              <a:t>thiên</a:t>
            </a:r>
            <a:r>
              <a:rPr lang="en-SG" altLang="zh-CN" sz="2200" b="1" dirty="0">
                <a:latin typeface="Times New Roman" panose="02020603050405020304" pitchFamily="18" charset="0"/>
                <a:ea typeface="+mj-ea"/>
                <a:cs typeface="Times New Roman" panose="02020603050405020304" pitchFamily="18" charset="0"/>
              </a:rPr>
              <a:t> </a:t>
            </a:r>
            <a:r>
              <a:rPr lang="en-SG" altLang="zh-CN" sz="2200" b="1" dirty="0" err="1">
                <a:latin typeface="Times New Roman" panose="02020603050405020304" pitchFamily="18" charset="0"/>
                <a:ea typeface="+mj-ea"/>
                <a:cs typeface="Times New Roman" panose="02020603050405020304" pitchFamily="18" charset="0"/>
              </a:rPr>
              <a:t>hướng</a:t>
            </a:r>
            <a:r>
              <a:rPr lang="en-SG" altLang="zh-CN" sz="2200" b="1" dirty="0">
                <a:latin typeface="Times New Roman" panose="02020603050405020304" pitchFamily="18" charset="0"/>
                <a:ea typeface="+mj-ea"/>
                <a:cs typeface="Times New Roman" panose="02020603050405020304" pitchFamily="18" charset="0"/>
              </a:rPr>
              <a:t> </a:t>
            </a:r>
            <a:r>
              <a:rPr lang="en-SG" altLang="zh-CN" sz="2200" b="1" dirty="0" err="1">
                <a:latin typeface="Times New Roman" panose="02020603050405020304" pitchFamily="18" charset="0"/>
                <a:ea typeface="+mj-ea"/>
                <a:cs typeface="Times New Roman" panose="02020603050405020304" pitchFamily="18" charset="0"/>
              </a:rPr>
              <a:t>sai</a:t>
            </a:r>
            <a:r>
              <a:rPr lang="en-SG" altLang="zh-CN" sz="2200" b="1" dirty="0">
                <a:latin typeface="Times New Roman" panose="02020603050405020304" pitchFamily="18" charset="0"/>
                <a:ea typeface="+mj-ea"/>
                <a:cs typeface="Times New Roman" panose="02020603050405020304" pitchFamily="18" charset="0"/>
              </a:rPr>
              <a:t> </a:t>
            </a:r>
            <a:r>
              <a:rPr lang="en-SG" altLang="zh-CN" sz="2200" b="1" dirty="0" err="1">
                <a:latin typeface="Times New Roman" panose="02020603050405020304" pitchFamily="18" charset="0"/>
                <a:ea typeface="+mj-ea"/>
                <a:cs typeface="Times New Roman" panose="02020603050405020304" pitchFamily="18" charset="0"/>
              </a:rPr>
              <a:t>lệch</a:t>
            </a:r>
            <a:r>
              <a:rPr lang="en-SG" altLang="zh-CN" sz="2200" b="1" dirty="0">
                <a:latin typeface="Times New Roman" panose="02020603050405020304" pitchFamily="18" charset="0"/>
                <a:ea typeface="+mj-ea"/>
                <a:cs typeface="Times New Roman" panose="02020603050405020304" pitchFamily="18" charset="0"/>
              </a:rPr>
              <a:t> </a:t>
            </a:r>
            <a:r>
              <a:rPr lang="en-SG" altLang="zh-CN" sz="2200" b="1" dirty="0" err="1">
                <a:latin typeface="Times New Roman" panose="02020603050405020304" pitchFamily="18" charset="0"/>
                <a:ea typeface="+mj-ea"/>
                <a:cs typeface="Times New Roman" panose="02020603050405020304" pitchFamily="18" charset="0"/>
              </a:rPr>
              <a:t>khi</a:t>
            </a:r>
            <a:r>
              <a:rPr lang="en-SG" altLang="zh-CN" sz="2200" b="1" dirty="0">
                <a:latin typeface="Times New Roman" panose="02020603050405020304" pitchFamily="18" charset="0"/>
                <a:ea typeface="+mj-ea"/>
                <a:cs typeface="Times New Roman" panose="02020603050405020304" pitchFamily="18" charset="0"/>
              </a:rPr>
              <a:t> </a:t>
            </a:r>
            <a:r>
              <a:rPr lang="en-SG" altLang="zh-CN" sz="2200" b="1" dirty="0" err="1">
                <a:latin typeface="Times New Roman" panose="02020603050405020304" pitchFamily="18" charset="0"/>
                <a:ea typeface="+mj-ea"/>
                <a:cs typeface="Times New Roman" panose="02020603050405020304" pitchFamily="18" charset="0"/>
              </a:rPr>
              <a:t>đọc</a:t>
            </a:r>
            <a:r>
              <a:rPr lang="en-SG" altLang="zh-CN" sz="2200" b="1" dirty="0">
                <a:latin typeface="Times New Roman" panose="02020603050405020304" pitchFamily="18" charset="0"/>
                <a:ea typeface="+mj-ea"/>
                <a:cs typeface="Times New Roman" panose="02020603050405020304" pitchFamily="18" charset="0"/>
              </a:rPr>
              <a:t> </a:t>
            </a:r>
            <a:r>
              <a:rPr lang="en-SG" altLang="zh-CN" sz="2200" b="1" dirty="0" err="1">
                <a:latin typeface="Times New Roman" panose="02020603050405020304" pitchFamily="18" charset="0"/>
                <a:ea typeface="+mj-ea"/>
                <a:cs typeface="Times New Roman" panose="02020603050405020304" pitchFamily="18" charset="0"/>
              </a:rPr>
              <a:t>sách</a:t>
            </a:r>
            <a:endParaRPr lang="zh-CN" altLang="en-US" sz="2200" b="1" dirty="0">
              <a:latin typeface="Times New Roman" panose="02020603050405020304" pitchFamily="18" charset="0"/>
              <a:ea typeface="+mj-ea"/>
              <a:cs typeface="Times New Roman" panose="02020603050405020304" pitchFamily="18" charset="0"/>
            </a:endParaRPr>
          </a:p>
        </p:txBody>
      </p:sp>
      <p:sp>
        <p:nvSpPr>
          <p:cNvPr id="35" name="文本框 2"/>
          <p:cNvSpPr txBox="1"/>
          <p:nvPr/>
        </p:nvSpPr>
        <p:spPr>
          <a:xfrm>
            <a:off x="3662725" y="4264112"/>
            <a:ext cx="4353229" cy="430887"/>
          </a:xfrm>
          <a:prstGeom prst="rect">
            <a:avLst/>
          </a:prstGeom>
          <a:noFill/>
        </p:spPr>
        <p:txBody>
          <a:bodyPr wrap="square" rtlCol="0">
            <a:spAutoFit/>
            <a:scene3d>
              <a:camera prst="orthographicFront"/>
              <a:lightRig rig="threePt" dir="t"/>
            </a:scene3d>
            <a:sp3d contourW="12700"/>
          </a:bodyPr>
          <a:lstStyle/>
          <a:p>
            <a:pPr algn="just"/>
            <a:r>
              <a:rPr lang="en-SG" altLang="zh-CN" sz="2200" b="1" dirty="0" err="1">
                <a:solidFill>
                  <a:srgbClr val="0070C0"/>
                </a:solidFill>
                <a:latin typeface="Times New Roman" panose="02020603050405020304" pitchFamily="18" charset="0"/>
                <a:ea typeface="+mj-ea"/>
                <a:cs typeface="Times New Roman" panose="02020603050405020304" pitchFamily="18" charset="0"/>
              </a:rPr>
              <a:t>Còn</a:t>
            </a:r>
            <a:r>
              <a:rPr lang="en-SG" altLang="zh-CN" sz="2200" b="1" dirty="0">
                <a:solidFill>
                  <a:srgbClr val="0070C0"/>
                </a:solidFill>
                <a:latin typeface="Times New Roman" panose="02020603050405020304" pitchFamily="18" charset="0"/>
                <a:ea typeface="+mj-ea"/>
                <a:cs typeface="Times New Roman" panose="02020603050405020304" pitchFamily="18" charset="0"/>
              </a:rPr>
              <a:t> </a:t>
            </a:r>
            <a:r>
              <a:rPr lang="en-SG" altLang="zh-CN" sz="2200" b="1" dirty="0" err="1">
                <a:solidFill>
                  <a:srgbClr val="0070C0"/>
                </a:solidFill>
                <a:latin typeface="Times New Roman" panose="02020603050405020304" pitchFamily="18" charset="0"/>
                <a:ea typeface="+mj-ea"/>
                <a:cs typeface="Times New Roman" panose="02020603050405020304" pitchFamily="18" charset="0"/>
              </a:rPr>
              <a:t>lại</a:t>
            </a:r>
            <a:r>
              <a:rPr lang="en-SG" altLang="zh-CN" sz="2200" b="1" dirty="0">
                <a:solidFill>
                  <a:srgbClr val="0070C0"/>
                </a:solidFill>
                <a:latin typeface="Times New Roman" panose="02020603050405020304" pitchFamily="18" charset="0"/>
                <a:ea typeface="+mj-ea"/>
                <a:cs typeface="Times New Roman" panose="02020603050405020304" pitchFamily="18" charset="0"/>
              </a:rPr>
              <a:t>: </a:t>
            </a:r>
            <a:r>
              <a:rPr lang="en-SG" altLang="zh-CN" sz="2200" b="1" dirty="0" err="1">
                <a:latin typeface="Times New Roman" panose="02020603050405020304" pitchFamily="18" charset="0"/>
                <a:ea typeface="+mj-ea"/>
                <a:cs typeface="Times New Roman" panose="02020603050405020304" pitchFamily="18" charset="0"/>
              </a:rPr>
              <a:t>Phương</a:t>
            </a:r>
            <a:r>
              <a:rPr lang="en-SG" altLang="zh-CN" sz="2200" b="1" dirty="0">
                <a:latin typeface="Times New Roman" panose="02020603050405020304" pitchFamily="18" charset="0"/>
                <a:ea typeface="+mj-ea"/>
                <a:cs typeface="Times New Roman" panose="02020603050405020304" pitchFamily="18" charset="0"/>
              </a:rPr>
              <a:t> </a:t>
            </a:r>
            <a:r>
              <a:rPr lang="en-SG" altLang="zh-CN" sz="2200" b="1" dirty="0" err="1">
                <a:latin typeface="Times New Roman" panose="02020603050405020304" pitchFamily="18" charset="0"/>
                <a:ea typeface="+mj-ea"/>
                <a:cs typeface="Times New Roman" panose="02020603050405020304" pitchFamily="18" charset="0"/>
              </a:rPr>
              <a:t>pháp</a:t>
            </a:r>
            <a:r>
              <a:rPr lang="en-SG" altLang="zh-CN" sz="2200" b="1" dirty="0">
                <a:latin typeface="Times New Roman" panose="02020603050405020304" pitchFamily="18" charset="0"/>
                <a:ea typeface="+mj-ea"/>
                <a:cs typeface="Times New Roman" panose="02020603050405020304" pitchFamily="18" charset="0"/>
              </a:rPr>
              <a:t>  </a:t>
            </a:r>
            <a:r>
              <a:rPr lang="en-SG" altLang="zh-CN" sz="2200" b="1" dirty="0" err="1">
                <a:latin typeface="Times New Roman" panose="02020603050405020304" pitchFamily="18" charset="0"/>
                <a:ea typeface="+mj-ea"/>
                <a:cs typeface="Times New Roman" panose="02020603050405020304" pitchFamily="18" charset="0"/>
              </a:rPr>
              <a:t>đọc</a:t>
            </a:r>
            <a:r>
              <a:rPr lang="en-SG" altLang="zh-CN" sz="2200" b="1" dirty="0">
                <a:latin typeface="Times New Roman" panose="02020603050405020304" pitchFamily="18" charset="0"/>
                <a:ea typeface="+mj-ea"/>
                <a:cs typeface="Times New Roman" panose="02020603050405020304" pitchFamily="18" charset="0"/>
              </a:rPr>
              <a:t> </a:t>
            </a:r>
            <a:r>
              <a:rPr lang="en-SG" altLang="zh-CN" sz="2200" b="1" dirty="0" err="1">
                <a:latin typeface="Times New Roman" panose="02020603050405020304" pitchFamily="18" charset="0"/>
                <a:ea typeface="+mj-ea"/>
                <a:cs typeface="Times New Roman" panose="02020603050405020304" pitchFamily="18" charset="0"/>
              </a:rPr>
              <a:t>sách</a:t>
            </a:r>
            <a:endParaRPr lang="zh-CN" altLang="en-US" sz="2200" b="1" dirty="0">
              <a:latin typeface="Times New Roman" panose="02020603050405020304" pitchFamily="18" charset="0"/>
              <a:ea typeface="+mj-ea"/>
              <a:cs typeface="Times New Roman" panose="02020603050405020304" pitchFamily="18" charset="0"/>
            </a:endParaRPr>
          </a:p>
        </p:txBody>
      </p:sp>
      <p:cxnSp>
        <p:nvCxnSpPr>
          <p:cNvPr id="4" name="Straight Arrow Connector 3"/>
          <p:cNvCxnSpPr>
            <a:stCxn id="29" idx="3"/>
            <a:endCxn id="32" idx="1"/>
          </p:cNvCxnSpPr>
          <p:nvPr/>
        </p:nvCxnSpPr>
        <p:spPr>
          <a:xfrm flipV="1">
            <a:off x="3311747" y="3142852"/>
            <a:ext cx="378327" cy="6394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a:stCxn id="29" idx="3"/>
            <a:endCxn id="34" idx="1"/>
          </p:cNvCxnSpPr>
          <p:nvPr/>
        </p:nvCxnSpPr>
        <p:spPr>
          <a:xfrm>
            <a:off x="3311747" y="3782263"/>
            <a:ext cx="378327" cy="48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29" idx="3"/>
            <a:endCxn id="35" idx="1"/>
          </p:cNvCxnSpPr>
          <p:nvPr/>
        </p:nvCxnSpPr>
        <p:spPr>
          <a:xfrm>
            <a:off x="3311747" y="3782263"/>
            <a:ext cx="350978" cy="6972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14:presetBounceEnd="40000">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14:bounceEnd="40000">
                                          <p:cBhvr additive="base">
                                            <p:cTn id="7" dur="1000" fill="hold"/>
                                            <p:tgtEl>
                                              <p:spTgt spid="54"/>
                                            </p:tgtEl>
                                            <p:attrNameLst>
                                              <p:attrName>ppt_x</p:attrName>
                                            </p:attrNameLst>
                                          </p:cBhvr>
                                          <p:tavLst>
                                            <p:tav tm="0">
                                              <p:val>
                                                <p:strVal val="1+#ppt_w/2"/>
                                              </p:val>
                                            </p:tav>
                                            <p:tav tm="100000">
                                              <p:val>
                                                <p:strVal val="#ppt_x"/>
                                              </p:val>
                                            </p:tav>
                                          </p:tavLst>
                                        </p:anim>
                                        <p:anim calcmode="lin" valueType="num" p14:bounceEnd="40000">
                                          <p:cBhvr additive="base">
                                            <p:cTn id="8" dur="1000" fill="hold"/>
                                            <p:tgtEl>
                                              <p:spTgt spid="54"/>
                                            </p:tgtEl>
                                            <p:attrNameLst>
                                              <p:attrName>ppt_y</p:attrName>
                                            </p:attrNameLst>
                                          </p:cBhvr>
                                          <p:tavLst>
                                            <p:tav tm="0">
                                              <p:val>
                                                <p:strVal val="#ppt_y"/>
                                              </p:val>
                                            </p:tav>
                                            <p:tav tm="100000">
                                              <p:val>
                                                <p:strVal val="#ppt_y"/>
                                              </p:val>
                                            </p:tav>
                                          </p:tavLst>
                                        </p:anim>
                                      </p:childTnLst>
                                    </p:cTn>
                                  </p:par>
                                  <p:par>
                                    <p:cTn id="9" presetID="2" presetClass="entr" presetSubtype="1" fill="hold" nodeType="withEffect" p14:presetBounceEnd="40000">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14:bounceEnd="40000">
                                          <p:cBhvr additive="base">
                                            <p:cTn id="11" dur="1000" fill="hold"/>
                                            <p:tgtEl>
                                              <p:spTgt spid="26"/>
                                            </p:tgtEl>
                                            <p:attrNameLst>
                                              <p:attrName>ppt_x</p:attrName>
                                            </p:attrNameLst>
                                          </p:cBhvr>
                                          <p:tavLst>
                                            <p:tav tm="0">
                                              <p:val>
                                                <p:strVal val="#ppt_x"/>
                                              </p:val>
                                            </p:tav>
                                            <p:tav tm="100000">
                                              <p:val>
                                                <p:strVal val="#ppt_x"/>
                                              </p:val>
                                            </p:tav>
                                          </p:tavLst>
                                        </p:anim>
                                        <p:anim calcmode="lin" valueType="num" p14:bounceEnd="40000">
                                          <p:cBhvr additive="base">
                                            <p:cTn id="12" dur="1000" fill="hold"/>
                                            <p:tgtEl>
                                              <p:spTgt spid="26"/>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barn(inVertical)">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barn(inVertical)">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barn(inVertical)">
                                          <p:cBhvr>
                                            <p:cTn id="37" dur="500"/>
                                            <p:tgtEl>
                                              <p:spTgt spid="28"/>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barn(inVertical)">
                                          <p:cBhvr>
                                            <p:cTn id="42" dur="500"/>
                                            <p:tgtEl>
                                              <p:spTgt spid="32"/>
                                            </p:tgtEl>
                                          </p:cBhvr>
                                        </p:animEffect>
                                      </p:childTnLst>
                                    </p:cTn>
                                  </p:par>
                                  <p:par>
                                    <p:cTn id="43" presetID="16" presetClass="entr" presetSubtype="21" fill="hold" nodeType="with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barn(inVertical)">
                                          <p:cBhvr>
                                            <p:cTn id="45" dur="500"/>
                                            <p:tgtEl>
                                              <p:spTgt spid="4"/>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34"/>
                                            </p:tgtEl>
                                            <p:attrNameLst>
                                              <p:attrName>style.visibility</p:attrName>
                                            </p:attrNameLst>
                                          </p:cBhvr>
                                          <p:to>
                                            <p:strVal val="visible"/>
                                          </p:to>
                                        </p:set>
                                        <p:animEffect transition="in" filter="barn(inVertical)">
                                          <p:cBhvr>
                                            <p:cTn id="50" dur="500"/>
                                            <p:tgtEl>
                                              <p:spTgt spid="34"/>
                                            </p:tgtEl>
                                          </p:cBhvr>
                                        </p:animEffect>
                                      </p:childTnLst>
                                    </p:cTn>
                                  </p:par>
                                  <p:par>
                                    <p:cTn id="51" presetID="16" presetClass="entr" presetSubtype="21" fill="hold" nodeType="withEffect">
                                      <p:stCondLst>
                                        <p:cond delay="0"/>
                                      </p:stCondLst>
                                      <p:childTnLst>
                                        <p:set>
                                          <p:cBhvr>
                                            <p:cTn id="52" dur="1" fill="hold">
                                              <p:stCondLst>
                                                <p:cond delay="0"/>
                                              </p:stCondLst>
                                            </p:cTn>
                                            <p:tgtEl>
                                              <p:spTgt spid="6"/>
                                            </p:tgtEl>
                                            <p:attrNameLst>
                                              <p:attrName>style.visibility</p:attrName>
                                            </p:attrNameLst>
                                          </p:cBhvr>
                                          <p:to>
                                            <p:strVal val="visible"/>
                                          </p:to>
                                        </p:set>
                                        <p:animEffect transition="in" filter="barn(inVertical)">
                                          <p:cBhvr>
                                            <p:cTn id="53" dur="500"/>
                                            <p:tgtEl>
                                              <p:spTgt spid="6"/>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35"/>
                                            </p:tgtEl>
                                            <p:attrNameLst>
                                              <p:attrName>style.visibility</p:attrName>
                                            </p:attrNameLst>
                                          </p:cBhvr>
                                          <p:to>
                                            <p:strVal val="visible"/>
                                          </p:to>
                                        </p:set>
                                        <p:animEffect transition="in" filter="barn(inVertical)">
                                          <p:cBhvr>
                                            <p:cTn id="58" dur="500"/>
                                            <p:tgtEl>
                                              <p:spTgt spid="35"/>
                                            </p:tgtEl>
                                          </p:cBhvr>
                                        </p:animEffect>
                                      </p:childTnLst>
                                    </p:cTn>
                                  </p:par>
                                  <p:par>
                                    <p:cTn id="59" presetID="16" presetClass="entr" presetSubtype="21" fill="hold" nodeType="withEffect">
                                      <p:stCondLst>
                                        <p:cond delay="0"/>
                                      </p:stCondLst>
                                      <p:childTnLst>
                                        <p:set>
                                          <p:cBhvr>
                                            <p:cTn id="60" dur="1" fill="hold">
                                              <p:stCondLst>
                                                <p:cond delay="0"/>
                                              </p:stCondLst>
                                            </p:cTn>
                                            <p:tgtEl>
                                              <p:spTgt spid="8"/>
                                            </p:tgtEl>
                                            <p:attrNameLst>
                                              <p:attrName>style.visibility</p:attrName>
                                            </p:attrNameLst>
                                          </p:cBhvr>
                                          <p:to>
                                            <p:strVal val="visible"/>
                                          </p:to>
                                        </p:set>
                                        <p:animEffect transition="in" filter="barn(inVertical)">
                                          <p:cBhvr>
                                            <p:cTn id="6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17" grpId="0"/>
          <p:bldP spid="27" grpId="0"/>
          <p:bldP spid="32" grpId="0"/>
          <p:bldP spid="34" grpId="0"/>
          <p:bldP spid="35"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withEffect">
                                      <p:stCondLst>
                                        <p:cond delay="0"/>
                                      </p:stCondLst>
                                      <p:childTnLst>
                                        <p:set>
                                          <p:cBhvr>
                                            <p:cTn id="6" dur="1" fill="hold">
                                              <p:stCondLst>
                                                <p:cond delay="0"/>
                                              </p:stCondLst>
                                            </p:cTn>
                                            <p:tgtEl>
                                              <p:spTgt spid="54"/>
                                            </p:tgtEl>
                                            <p:attrNameLst>
                                              <p:attrName>style.visibility</p:attrName>
                                            </p:attrNameLst>
                                          </p:cBhvr>
                                          <p:to>
                                            <p:strVal val="visible"/>
                                          </p:to>
                                        </p:set>
                                        <p:anim calcmode="lin" valueType="num">
                                          <p:cBhvr additive="base">
                                            <p:cTn id="7" dur="1000" fill="hold"/>
                                            <p:tgtEl>
                                              <p:spTgt spid="54"/>
                                            </p:tgtEl>
                                            <p:attrNameLst>
                                              <p:attrName>ppt_x</p:attrName>
                                            </p:attrNameLst>
                                          </p:cBhvr>
                                          <p:tavLst>
                                            <p:tav tm="0">
                                              <p:val>
                                                <p:strVal val="1+#ppt_w/2"/>
                                              </p:val>
                                            </p:tav>
                                            <p:tav tm="100000">
                                              <p:val>
                                                <p:strVal val="#ppt_x"/>
                                              </p:val>
                                            </p:tav>
                                          </p:tavLst>
                                        </p:anim>
                                        <p:anim calcmode="lin" valueType="num">
                                          <p:cBhvr additive="base">
                                            <p:cTn id="8" dur="1000" fill="hold"/>
                                            <p:tgtEl>
                                              <p:spTgt spid="54"/>
                                            </p:tgtEl>
                                            <p:attrNameLst>
                                              <p:attrName>ppt_y</p:attrName>
                                            </p:attrNameLst>
                                          </p:cBhvr>
                                          <p:tavLst>
                                            <p:tav tm="0">
                                              <p:val>
                                                <p:strVal val="#ppt_y"/>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6"/>
                                            </p:tgtEl>
                                            <p:attrNameLst>
                                              <p:attrName>style.visibility</p:attrName>
                                            </p:attrNameLst>
                                          </p:cBhvr>
                                          <p:to>
                                            <p:strVal val="visible"/>
                                          </p:to>
                                        </p:set>
                                        <p:anim calcmode="lin" valueType="num">
                                          <p:cBhvr additive="base">
                                            <p:cTn id="11" dur="1000" fill="hold"/>
                                            <p:tgtEl>
                                              <p:spTgt spid="26"/>
                                            </p:tgtEl>
                                            <p:attrNameLst>
                                              <p:attrName>ppt_x</p:attrName>
                                            </p:attrNameLst>
                                          </p:cBhvr>
                                          <p:tavLst>
                                            <p:tav tm="0">
                                              <p:val>
                                                <p:strVal val="#ppt_x"/>
                                              </p:val>
                                            </p:tav>
                                            <p:tav tm="100000">
                                              <p:val>
                                                <p:strVal val="#ppt_x"/>
                                              </p:val>
                                            </p:tav>
                                          </p:tavLst>
                                        </p:anim>
                                        <p:anim calcmode="lin" valueType="num">
                                          <p:cBhvr additive="base">
                                            <p:cTn id="12" dur="1000" fill="hold"/>
                                            <p:tgtEl>
                                              <p:spTgt spid="26"/>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barn(inVertical)">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barn(inVertical)">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barn(inVertical)">
                                          <p:cBhvr>
                                            <p:cTn id="32" dur="500"/>
                                            <p:tgtEl>
                                              <p:spTgt spid="2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barn(inVertical)">
                                          <p:cBhvr>
                                            <p:cTn id="37" dur="500"/>
                                            <p:tgtEl>
                                              <p:spTgt spid="28"/>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2"/>
                                            </p:tgtEl>
                                            <p:attrNameLst>
                                              <p:attrName>style.visibility</p:attrName>
                                            </p:attrNameLst>
                                          </p:cBhvr>
                                          <p:to>
                                            <p:strVal val="visible"/>
                                          </p:to>
                                        </p:set>
                                        <p:animEffect transition="in" filter="barn(inVertical)">
                                          <p:cBhvr>
                                            <p:cTn id="42" dur="500"/>
                                            <p:tgtEl>
                                              <p:spTgt spid="32"/>
                                            </p:tgtEl>
                                          </p:cBhvr>
                                        </p:animEffect>
                                      </p:childTnLst>
                                    </p:cTn>
                                  </p:par>
                                  <p:par>
                                    <p:cTn id="43" presetID="16" presetClass="entr" presetSubtype="21" fill="hold" nodeType="with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barn(inVertical)">
                                          <p:cBhvr>
                                            <p:cTn id="45" dur="500"/>
                                            <p:tgtEl>
                                              <p:spTgt spid="4"/>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34"/>
                                            </p:tgtEl>
                                            <p:attrNameLst>
                                              <p:attrName>style.visibility</p:attrName>
                                            </p:attrNameLst>
                                          </p:cBhvr>
                                          <p:to>
                                            <p:strVal val="visible"/>
                                          </p:to>
                                        </p:set>
                                        <p:animEffect transition="in" filter="barn(inVertical)">
                                          <p:cBhvr>
                                            <p:cTn id="50" dur="500"/>
                                            <p:tgtEl>
                                              <p:spTgt spid="34"/>
                                            </p:tgtEl>
                                          </p:cBhvr>
                                        </p:animEffect>
                                      </p:childTnLst>
                                    </p:cTn>
                                  </p:par>
                                  <p:par>
                                    <p:cTn id="51" presetID="16" presetClass="entr" presetSubtype="21" fill="hold" nodeType="withEffect">
                                      <p:stCondLst>
                                        <p:cond delay="0"/>
                                      </p:stCondLst>
                                      <p:childTnLst>
                                        <p:set>
                                          <p:cBhvr>
                                            <p:cTn id="52" dur="1" fill="hold">
                                              <p:stCondLst>
                                                <p:cond delay="0"/>
                                              </p:stCondLst>
                                            </p:cTn>
                                            <p:tgtEl>
                                              <p:spTgt spid="6"/>
                                            </p:tgtEl>
                                            <p:attrNameLst>
                                              <p:attrName>style.visibility</p:attrName>
                                            </p:attrNameLst>
                                          </p:cBhvr>
                                          <p:to>
                                            <p:strVal val="visible"/>
                                          </p:to>
                                        </p:set>
                                        <p:animEffect transition="in" filter="barn(inVertical)">
                                          <p:cBhvr>
                                            <p:cTn id="53" dur="500"/>
                                            <p:tgtEl>
                                              <p:spTgt spid="6"/>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35"/>
                                            </p:tgtEl>
                                            <p:attrNameLst>
                                              <p:attrName>style.visibility</p:attrName>
                                            </p:attrNameLst>
                                          </p:cBhvr>
                                          <p:to>
                                            <p:strVal val="visible"/>
                                          </p:to>
                                        </p:set>
                                        <p:animEffect transition="in" filter="barn(inVertical)">
                                          <p:cBhvr>
                                            <p:cTn id="58" dur="500"/>
                                            <p:tgtEl>
                                              <p:spTgt spid="35"/>
                                            </p:tgtEl>
                                          </p:cBhvr>
                                        </p:animEffect>
                                      </p:childTnLst>
                                    </p:cTn>
                                  </p:par>
                                  <p:par>
                                    <p:cTn id="59" presetID="16" presetClass="entr" presetSubtype="21" fill="hold" nodeType="withEffect">
                                      <p:stCondLst>
                                        <p:cond delay="0"/>
                                      </p:stCondLst>
                                      <p:childTnLst>
                                        <p:set>
                                          <p:cBhvr>
                                            <p:cTn id="60" dur="1" fill="hold">
                                              <p:stCondLst>
                                                <p:cond delay="0"/>
                                              </p:stCondLst>
                                            </p:cTn>
                                            <p:tgtEl>
                                              <p:spTgt spid="8"/>
                                            </p:tgtEl>
                                            <p:attrNameLst>
                                              <p:attrName>style.visibility</p:attrName>
                                            </p:attrNameLst>
                                          </p:cBhvr>
                                          <p:to>
                                            <p:strVal val="visible"/>
                                          </p:to>
                                        </p:set>
                                        <p:animEffect transition="in" filter="barn(inVertical)">
                                          <p:cBhvr>
                                            <p:cTn id="6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17" grpId="0"/>
          <p:bldP spid="27" grpId="0"/>
          <p:bldP spid="32" grpId="0"/>
          <p:bldP spid="34" grpId="0"/>
          <p:bldP spid="35" grpId="0"/>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3" cstate="screen"/>
          <a:stretch>
            <a:fillRect/>
          </a:stretch>
        </p:blipFill>
        <p:spPr>
          <a:xfrm>
            <a:off x="0" y="4364"/>
            <a:ext cx="9144000" cy="5139136"/>
          </a:xfrm>
          <a:prstGeom prst="rect">
            <a:avLst/>
          </a:prstGeom>
        </p:spPr>
      </p:pic>
      <p:sp>
        <p:nvSpPr>
          <p:cNvPr id="15" name="矩形 14"/>
          <p:cNvSpPr/>
          <p:nvPr/>
        </p:nvSpPr>
        <p:spPr>
          <a:xfrm>
            <a:off x="1558325" y="1448448"/>
            <a:ext cx="6132651" cy="2284102"/>
          </a:xfrm>
          <a:prstGeom prst="rect">
            <a:avLst/>
          </a:prstGeom>
          <a:gradFill>
            <a:gsLst>
              <a:gs pos="11000">
                <a:srgbClr val="2B3649"/>
              </a:gs>
              <a:gs pos="100000">
                <a:srgbClr val="3B4A62"/>
              </a:gs>
            </a:gsLst>
            <a:lin ang="2700000" scaled="0"/>
          </a:gradFill>
          <a:ln>
            <a:noFill/>
          </a:ln>
          <a:effectLst>
            <a:outerShdw blurRad="444500" dist="2540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17" name="矩形 16"/>
          <p:cNvSpPr/>
          <p:nvPr/>
        </p:nvSpPr>
        <p:spPr>
          <a:xfrm>
            <a:off x="1731029" y="1619987"/>
            <a:ext cx="5745360" cy="1941024"/>
          </a:xfrm>
          <a:prstGeom prst="rect">
            <a:avLst/>
          </a:prstGeom>
          <a:noFill/>
          <a:ln w="25400">
            <a:solidFill>
              <a:schemeClr val="bg1"/>
            </a:solidFill>
          </a:ln>
          <a:effectLst>
            <a:outerShdw blurRad="444500" dist="2540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24" name="文本框 23"/>
          <p:cNvSpPr txBox="1"/>
          <p:nvPr/>
        </p:nvSpPr>
        <p:spPr>
          <a:xfrm>
            <a:off x="1869255" y="2261786"/>
            <a:ext cx="760144" cy="923330"/>
          </a:xfrm>
          <a:prstGeom prst="rect">
            <a:avLst/>
          </a:prstGeom>
          <a:noFill/>
        </p:spPr>
        <p:txBody>
          <a:bodyPr wrap="none" rtlCol="0">
            <a:spAutoFit/>
          </a:bodyPr>
          <a:lstStyle/>
          <a:p>
            <a:pPr algn="ctr"/>
            <a:r>
              <a:rPr lang="en-US" altLang="zh-CN" sz="5400" dirty="0">
                <a:solidFill>
                  <a:schemeClr val="bg1"/>
                </a:solidFill>
                <a:latin typeface="#9Slide05 Angelline" pitchFamily="2" charset="0"/>
              </a:rPr>
              <a:t>II.</a:t>
            </a:r>
            <a:endParaRPr lang="zh-CN" altLang="en-US" sz="5400" dirty="0">
              <a:solidFill>
                <a:schemeClr val="bg1"/>
              </a:solidFill>
              <a:latin typeface="#9Slide05 Angelline" pitchFamily="2" charset="0"/>
            </a:endParaRPr>
          </a:p>
        </p:txBody>
      </p:sp>
      <p:sp>
        <p:nvSpPr>
          <p:cNvPr id="25" name="文本框 24"/>
          <p:cNvSpPr txBox="1"/>
          <p:nvPr/>
        </p:nvSpPr>
        <p:spPr>
          <a:xfrm>
            <a:off x="2550348" y="2275020"/>
            <a:ext cx="4981084" cy="738664"/>
          </a:xfrm>
          <a:prstGeom prst="rect">
            <a:avLst/>
          </a:prstGeom>
          <a:noFill/>
        </p:spPr>
        <p:txBody>
          <a:bodyPr wrap="square" rtlCol="0">
            <a:spAutoFit/>
            <a:scene3d>
              <a:camera prst="orthographicFront"/>
              <a:lightRig rig="threePt" dir="t"/>
            </a:scene3d>
            <a:sp3d contourW="12700"/>
          </a:bodyPr>
          <a:lstStyle/>
          <a:p>
            <a:r>
              <a:rPr lang="en-SG" altLang="zh-CN" sz="4200" b="1" dirty="0" err="1">
                <a:solidFill>
                  <a:schemeClr val="bg1"/>
                </a:solidFill>
                <a:latin typeface="Times New Roman" panose="02020603050405020304" pitchFamily="18" charset="0"/>
                <a:ea typeface="+mj-ea"/>
                <a:cs typeface="Times New Roman" panose="02020603050405020304" pitchFamily="18" charset="0"/>
              </a:rPr>
              <a:t>Đọc</a:t>
            </a:r>
            <a:r>
              <a:rPr lang="en-SG" altLang="zh-CN" sz="4200" b="1" dirty="0">
                <a:solidFill>
                  <a:schemeClr val="bg1"/>
                </a:solidFill>
                <a:latin typeface="Times New Roman" panose="02020603050405020304" pitchFamily="18" charset="0"/>
                <a:ea typeface="+mj-ea"/>
                <a:cs typeface="Times New Roman" panose="02020603050405020304" pitchFamily="18" charset="0"/>
              </a:rPr>
              <a:t> </a:t>
            </a:r>
            <a:r>
              <a:rPr lang="en-SG" altLang="zh-CN" sz="4200" b="1" dirty="0" err="1">
                <a:solidFill>
                  <a:schemeClr val="bg1"/>
                </a:solidFill>
                <a:latin typeface="Times New Roman" panose="02020603050405020304" pitchFamily="18" charset="0"/>
                <a:ea typeface="+mj-ea"/>
                <a:cs typeface="Times New Roman" panose="02020603050405020304" pitchFamily="18" charset="0"/>
              </a:rPr>
              <a:t>hiểu</a:t>
            </a:r>
            <a:r>
              <a:rPr lang="en-SG" altLang="zh-CN" sz="4200" b="1" dirty="0">
                <a:solidFill>
                  <a:schemeClr val="bg1"/>
                </a:solidFill>
                <a:latin typeface="Times New Roman" panose="02020603050405020304" pitchFamily="18" charset="0"/>
                <a:ea typeface="+mj-ea"/>
                <a:cs typeface="Times New Roman" panose="02020603050405020304" pitchFamily="18" charset="0"/>
              </a:rPr>
              <a:t> </a:t>
            </a:r>
            <a:r>
              <a:rPr lang="en-SG" altLang="zh-CN" sz="4200" b="1" dirty="0" err="1">
                <a:solidFill>
                  <a:schemeClr val="bg1"/>
                </a:solidFill>
                <a:latin typeface="Times New Roman" panose="02020603050405020304" pitchFamily="18" charset="0"/>
                <a:ea typeface="+mj-ea"/>
                <a:cs typeface="Times New Roman" panose="02020603050405020304" pitchFamily="18" charset="0"/>
              </a:rPr>
              <a:t>văn</a:t>
            </a:r>
            <a:r>
              <a:rPr lang="en-SG" altLang="zh-CN" sz="4200" b="1" dirty="0">
                <a:solidFill>
                  <a:schemeClr val="bg1"/>
                </a:solidFill>
                <a:latin typeface="Times New Roman" panose="02020603050405020304" pitchFamily="18" charset="0"/>
                <a:ea typeface="+mj-ea"/>
                <a:cs typeface="Times New Roman" panose="02020603050405020304" pitchFamily="18" charset="0"/>
              </a:rPr>
              <a:t> </a:t>
            </a:r>
            <a:r>
              <a:rPr lang="en-SG" altLang="zh-CN" sz="4200" b="1" dirty="0" err="1">
                <a:solidFill>
                  <a:schemeClr val="bg1"/>
                </a:solidFill>
                <a:latin typeface="Times New Roman" panose="02020603050405020304" pitchFamily="18" charset="0"/>
                <a:ea typeface="+mj-ea"/>
                <a:cs typeface="Times New Roman" panose="02020603050405020304" pitchFamily="18" charset="0"/>
              </a:rPr>
              <a:t>bản</a:t>
            </a:r>
            <a:endParaRPr lang="zh-CN" altLang="en-US" sz="4200" b="1" dirty="0">
              <a:solidFill>
                <a:schemeClr val="bg1"/>
              </a:solidFill>
              <a:latin typeface="Times New Roman" panose="02020603050405020304" pitchFamily="18" charset="0"/>
              <a:ea typeface="+mj-ea"/>
              <a:cs typeface="Times New Roman" panose="02020603050405020304" pitchFamily="18" charset="0"/>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21" presetClass="entr" presetSubtype="8"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heel(8)">
                                      <p:cBhvr>
                                        <p:cTn id="12" dur="10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barn(inVertical)">
                                      <p:cBhvr>
                                        <p:cTn id="17" dur="500"/>
                                        <p:tgtEl>
                                          <p:spTgt spid="24"/>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barn(inVertical)">
                                      <p:cBhvr>
                                        <p:cTn id="2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24" grpId="0"/>
      <p:bldP spid="2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11" descr="e7d195523061f1c09e9d68d7cf438b91ef959ecb14fc25d26BBA7F7DBC18E55DFF4014AF651F0BF2569D4B6C1DA7F1A4683A481403BD872FC687266AD13265C1DE7C373772FD8728ABDD69ADD03BFF5BE2862BC891DBB79E831677839DA1A1704E8AE592028226C9E918C0B50881C89B77AB8D1B44EF594EC5FCAA7D071964C2C3832D0F3E7F2E7532694B2E8EF2793F"/>
          <p:cNvSpPr txBox="1">
            <a:spLocks noChangeArrowheads="1"/>
          </p:cNvSpPr>
          <p:nvPr/>
        </p:nvSpPr>
        <p:spPr bwMode="auto">
          <a:xfrm>
            <a:off x="560424" y="2078137"/>
            <a:ext cx="1934312" cy="461665"/>
          </a:xfrm>
          <a:prstGeom prst="rect">
            <a:avLst/>
          </a:prstGeom>
          <a:noFill/>
          <a:ln>
            <a:noFill/>
          </a:ln>
        </p:spPr>
        <p:txBody>
          <a:bodyPr wrap="square">
            <a:spAutoFit/>
          </a:bodyPr>
          <a:lstStyle>
            <a:lvl1pPr>
              <a:defRPr sz="1300">
                <a:solidFill>
                  <a:schemeClr val="tx1"/>
                </a:solidFill>
                <a:latin typeface="Arial" panose="020B0604020202020204" pitchFamily="34" charset="0"/>
                <a:ea typeface="Microsoft YaHei" panose="020B0503020204020204" charset="-122"/>
              </a:defRPr>
            </a:lvl1pPr>
            <a:lvl2pPr marL="742950" indent="-285750">
              <a:defRPr sz="1300">
                <a:solidFill>
                  <a:schemeClr val="tx1"/>
                </a:solidFill>
                <a:latin typeface="Arial" panose="020B0604020202020204" pitchFamily="34" charset="0"/>
                <a:ea typeface="Microsoft YaHei" panose="020B0503020204020204" charset="-122"/>
              </a:defRPr>
            </a:lvl2pPr>
            <a:lvl3pPr marL="1143000" indent="-228600">
              <a:defRPr sz="1300">
                <a:solidFill>
                  <a:schemeClr val="tx1"/>
                </a:solidFill>
                <a:latin typeface="Arial" panose="020B0604020202020204" pitchFamily="34" charset="0"/>
                <a:ea typeface="Microsoft YaHei" panose="020B0503020204020204" charset="-122"/>
              </a:defRPr>
            </a:lvl3pPr>
            <a:lvl4pPr marL="1600200" indent="-228600">
              <a:defRPr sz="1300">
                <a:solidFill>
                  <a:schemeClr val="tx1"/>
                </a:solidFill>
                <a:latin typeface="Arial" panose="020B0604020202020204" pitchFamily="34" charset="0"/>
                <a:ea typeface="Microsoft YaHei" panose="020B0503020204020204" charset="-122"/>
              </a:defRPr>
            </a:lvl4pPr>
            <a:lvl5pPr marL="2057400" indent="-228600">
              <a:defRPr sz="1300">
                <a:solidFill>
                  <a:schemeClr val="tx1"/>
                </a:solidFill>
                <a:latin typeface="Arial" panose="020B0604020202020204" pitchFamily="34" charset="0"/>
                <a:ea typeface="Microsoft YaHei" panose="020B0503020204020204" charset="-122"/>
              </a:defRPr>
            </a:lvl5pPr>
            <a:lvl6pPr marL="2514600" indent="-228600" defTabSz="685800" eaLnBrk="0" fontAlgn="base" hangingPunct="0">
              <a:spcBef>
                <a:spcPct val="0"/>
              </a:spcBef>
              <a:spcAft>
                <a:spcPct val="0"/>
              </a:spcAft>
              <a:defRPr sz="1300">
                <a:solidFill>
                  <a:schemeClr val="tx1"/>
                </a:solidFill>
                <a:latin typeface="Arial" panose="020B0604020202020204" pitchFamily="34" charset="0"/>
                <a:ea typeface="Microsoft YaHei" panose="020B0503020204020204" charset="-122"/>
              </a:defRPr>
            </a:lvl6pPr>
            <a:lvl7pPr marL="2971800" indent="-228600" defTabSz="685800" eaLnBrk="0" fontAlgn="base" hangingPunct="0">
              <a:spcBef>
                <a:spcPct val="0"/>
              </a:spcBef>
              <a:spcAft>
                <a:spcPct val="0"/>
              </a:spcAft>
              <a:defRPr sz="1300">
                <a:solidFill>
                  <a:schemeClr val="tx1"/>
                </a:solidFill>
                <a:latin typeface="Arial" panose="020B0604020202020204" pitchFamily="34" charset="0"/>
                <a:ea typeface="Microsoft YaHei" panose="020B0503020204020204" charset="-122"/>
              </a:defRPr>
            </a:lvl7pPr>
            <a:lvl8pPr marL="3429000" indent="-228600" defTabSz="685800" eaLnBrk="0" fontAlgn="base" hangingPunct="0">
              <a:spcBef>
                <a:spcPct val="0"/>
              </a:spcBef>
              <a:spcAft>
                <a:spcPct val="0"/>
              </a:spcAft>
              <a:defRPr sz="1300">
                <a:solidFill>
                  <a:schemeClr val="tx1"/>
                </a:solidFill>
                <a:latin typeface="Arial" panose="020B0604020202020204" pitchFamily="34" charset="0"/>
                <a:ea typeface="Microsoft YaHei" panose="020B0503020204020204" charset="-122"/>
              </a:defRPr>
            </a:lvl8pPr>
            <a:lvl9pPr marL="3886200" indent="-228600" defTabSz="685800" eaLnBrk="0" fontAlgn="base" hangingPunct="0">
              <a:spcBef>
                <a:spcPct val="0"/>
              </a:spcBef>
              <a:spcAft>
                <a:spcPct val="0"/>
              </a:spcAft>
              <a:defRPr sz="1300">
                <a:solidFill>
                  <a:schemeClr val="tx1"/>
                </a:solidFill>
                <a:latin typeface="Arial" panose="020B0604020202020204" pitchFamily="34" charset="0"/>
                <a:ea typeface="Microsoft YaHei" panose="020B0503020204020204" charset="-122"/>
              </a:defRPr>
            </a:lvl9pPr>
          </a:lstStyle>
          <a:p>
            <a:pPr algn="ctr" defTabSz="514350" fontAlgn="base">
              <a:spcBef>
                <a:spcPct val="0"/>
              </a:spcBef>
              <a:spcAft>
                <a:spcPct val="0"/>
              </a:spcAft>
            </a:pPr>
            <a:r>
              <a:rPr lang="en-US" altLang="zh-CN" sz="2400" b="1" dirty="0">
                <a:solidFill>
                  <a:schemeClr val="bg1"/>
                </a:solidFill>
                <a:latin typeface="Arial" panose="020B0604020202020204"/>
                <a:ea typeface="Microsoft YaHei" panose="020B0503020204020204" charset="-122"/>
                <a:sym typeface="Calibri" panose="020F0502020204030204" pitchFamily="34" charset="0"/>
              </a:rPr>
              <a:t>20</a:t>
            </a:r>
            <a:r>
              <a:rPr lang="en-US" altLang="zh-CN" sz="1600" b="1" dirty="0">
                <a:solidFill>
                  <a:schemeClr val="bg1"/>
                </a:solidFill>
                <a:latin typeface="Arial" panose="020B0604020202020204"/>
                <a:ea typeface="Microsoft YaHei" panose="020B0503020204020204" charset="-122"/>
                <a:sym typeface="Calibri" panose="020F0502020204030204" pitchFamily="34" charset="0"/>
              </a:rPr>
              <a:t>%</a:t>
            </a:r>
            <a:endParaRPr lang="en-US" altLang="zh-CN" sz="800" b="1" dirty="0">
              <a:solidFill>
                <a:schemeClr val="bg1"/>
              </a:solidFill>
              <a:latin typeface="Arial" panose="020B0604020202020204"/>
              <a:ea typeface="Microsoft YaHei" panose="020B0503020204020204" charset="-122"/>
              <a:sym typeface="Calibri" panose="020F0502020204030204" pitchFamily="34" charset="0"/>
            </a:endParaRPr>
          </a:p>
        </p:txBody>
      </p:sp>
      <p:sp>
        <p:nvSpPr>
          <p:cNvPr id="15" name="文本框 5"/>
          <p:cNvSpPr txBox="1">
            <a:spLocks noChangeArrowheads="1"/>
          </p:cNvSpPr>
          <p:nvPr/>
        </p:nvSpPr>
        <p:spPr bwMode="auto">
          <a:xfrm>
            <a:off x="4572000" y="1220011"/>
            <a:ext cx="3635477"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Light" panose="020F0302020204030204" charset="0"/>
                <a:ea typeface="方正宋刻本秀楷简体" panose="02000000000000000000" pitchFamily="2" charset="-122"/>
              </a:defRPr>
            </a:lvl1pPr>
            <a:lvl2pPr marL="742950" indent="-285750">
              <a:defRPr sz="1300">
                <a:solidFill>
                  <a:schemeClr val="tx1"/>
                </a:solidFill>
                <a:latin typeface="Calibri Light" panose="020F0302020204030204" charset="0"/>
                <a:ea typeface="方正宋刻本秀楷简体" panose="02000000000000000000" pitchFamily="2" charset="-122"/>
              </a:defRPr>
            </a:lvl2pPr>
            <a:lvl3pPr marL="1143000" indent="-228600">
              <a:defRPr sz="1300">
                <a:solidFill>
                  <a:schemeClr val="tx1"/>
                </a:solidFill>
                <a:latin typeface="Calibri Light" panose="020F0302020204030204" charset="0"/>
                <a:ea typeface="方正宋刻本秀楷简体" panose="02000000000000000000" pitchFamily="2" charset="-122"/>
              </a:defRPr>
            </a:lvl3pPr>
            <a:lvl4pPr marL="1600200" indent="-228600">
              <a:defRPr sz="1300">
                <a:solidFill>
                  <a:schemeClr val="tx1"/>
                </a:solidFill>
                <a:latin typeface="Calibri Light" panose="020F0302020204030204" charset="0"/>
                <a:ea typeface="方正宋刻本秀楷简体" panose="02000000000000000000" pitchFamily="2" charset="-122"/>
              </a:defRPr>
            </a:lvl4pPr>
            <a:lvl5pPr marL="2057400" indent="-228600">
              <a:defRPr sz="1300">
                <a:solidFill>
                  <a:schemeClr val="tx1"/>
                </a:solidFill>
                <a:latin typeface="Calibri Light" panose="020F030202020403020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charset="0"/>
                <a:ea typeface="方正宋刻本秀楷简体" panose="02000000000000000000" pitchFamily="2" charset="-122"/>
              </a:defRPr>
            </a:lvl9pPr>
          </a:lstStyle>
          <a:p>
            <a:pPr algn="ctr" fontAlgn="base">
              <a:spcBef>
                <a:spcPct val="0"/>
              </a:spcBef>
              <a:spcAft>
                <a:spcPct val="0"/>
              </a:spcAft>
              <a:defRPr/>
            </a:pPr>
            <a:r>
              <a:rPr lang="en-SG" altLang="zh-CN" sz="4400" b="1" dirty="0">
                <a:latin typeface="Times New Roman" panose="02020603050405020304" pitchFamily="18" charset="0"/>
                <a:cs typeface="Times New Roman" panose="02020603050405020304" pitchFamily="18" charset="0"/>
              </a:rPr>
              <a:t>1. </a:t>
            </a:r>
            <a:r>
              <a:rPr lang="en-SG" altLang="zh-CN" sz="4400" b="1" dirty="0" err="1">
                <a:latin typeface="Times New Roman" panose="02020603050405020304" pitchFamily="18" charset="0"/>
                <a:cs typeface="Times New Roman" panose="02020603050405020304" pitchFamily="18" charset="0"/>
              </a:rPr>
              <a:t>Tầm</a:t>
            </a:r>
            <a:r>
              <a:rPr lang="en-SG" altLang="zh-CN" sz="4400" b="1" dirty="0">
                <a:latin typeface="Times New Roman" panose="02020603050405020304" pitchFamily="18" charset="0"/>
                <a:cs typeface="Times New Roman" panose="02020603050405020304" pitchFamily="18" charset="0"/>
              </a:rPr>
              <a:t> </a:t>
            </a:r>
            <a:r>
              <a:rPr lang="en-SG" altLang="zh-CN" sz="4400" b="1" dirty="0" err="1">
                <a:latin typeface="Times New Roman" panose="02020603050405020304" pitchFamily="18" charset="0"/>
                <a:cs typeface="Times New Roman" panose="02020603050405020304" pitchFamily="18" charset="0"/>
              </a:rPr>
              <a:t>quan</a:t>
            </a:r>
            <a:r>
              <a:rPr lang="en-SG" altLang="zh-CN" sz="4400" b="1" dirty="0">
                <a:latin typeface="Times New Roman" panose="02020603050405020304" pitchFamily="18" charset="0"/>
                <a:cs typeface="Times New Roman" panose="02020603050405020304" pitchFamily="18" charset="0"/>
              </a:rPr>
              <a:t> </a:t>
            </a:r>
            <a:r>
              <a:rPr lang="en-SG" altLang="zh-CN" sz="4400" b="1" dirty="0" err="1">
                <a:latin typeface="Times New Roman" panose="02020603050405020304" pitchFamily="18" charset="0"/>
                <a:cs typeface="Times New Roman" panose="02020603050405020304" pitchFamily="18" charset="0"/>
              </a:rPr>
              <a:t>trọng</a:t>
            </a:r>
            <a:r>
              <a:rPr lang="en-SG" altLang="zh-CN" sz="4400" b="1" dirty="0">
                <a:latin typeface="Times New Roman" panose="02020603050405020304" pitchFamily="18" charset="0"/>
                <a:cs typeface="Times New Roman" panose="02020603050405020304" pitchFamily="18" charset="0"/>
              </a:rPr>
              <a:t> </a:t>
            </a:r>
            <a:r>
              <a:rPr lang="en-SG" altLang="zh-CN" sz="4400" b="1" dirty="0" err="1">
                <a:latin typeface="Times New Roman" panose="02020603050405020304" pitchFamily="18" charset="0"/>
                <a:cs typeface="Times New Roman" panose="02020603050405020304" pitchFamily="18" charset="0"/>
              </a:rPr>
              <a:t>và</a:t>
            </a:r>
            <a:r>
              <a:rPr lang="en-SG" altLang="zh-CN" sz="4400" b="1" dirty="0">
                <a:latin typeface="Times New Roman" panose="02020603050405020304" pitchFamily="18" charset="0"/>
                <a:cs typeface="Times New Roman" panose="02020603050405020304" pitchFamily="18" charset="0"/>
              </a:rPr>
              <a:t> ý </a:t>
            </a:r>
            <a:r>
              <a:rPr lang="en-SG" altLang="zh-CN" sz="4400" b="1" dirty="0" err="1">
                <a:latin typeface="Times New Roman" panose="02020603050405020304" pitchFamily="18" charset="0"/>
                <a:cs typeface="Times New Roman" panose="02020603050405020304" pitchFamily="18" charset="0"/>
              </a:rPr>
              <a:t>nghĩa</a:t>
            </a:r>
            <a:r>
              <a:rPr lang="en-SG" altLang="zh-CN" sz="4400" b="1" dirty="0">
                <a:latin typeface="Times New Roman" panose="02020603050405020304" pitchFamily="18" charset="0"/>
                <a:cs typeface="Times New Roman" panose="02020603050405020304" pitchFamily="18" charset="0"/>
              </a:rPr>
              <a:t> </a:t>
            </a:r>
            <a:r>
              <a:rPr lang="en-SG" altLang="zh-CN" sz="4400" b="1" dirty="0" err="1">
                <a:latin typeface="Times New Roman" panose="02020603050405020304" pitchFamily="18" charset="0"/>
                <a:cs typeface="Times New Roman" panose="02020603050405020304" pitchFamily="18" charset="0"/>
              </a:rPr>
              <a:t>của</a:t>
            </a:r>
            <a:r>
              <a:rPr lang="en-SG" altLang="zh-CN" sz="4400" b="1" dirty="0">
                <a:latin typeface="Times New Roman" panose="02020603050405020304" pitchFamily="18" charset="0"/>
                <a:cs typeface="Times New Roman" panose="02020603050405020304" pitchFamily="18" charset="0"/>
              </a:rPr>
              <a:t> </a:t>
            </a:r>
            <a:r>
              <a:rPr lang="en-SG" altLang="zh-CN" sz="4400" b="1" dirty="0" err="1">
                <a:latin typeface="Times New Roman" panose="02020603050405020304" pitchFamily="18" charset="0"/>
                <a:cs typeface="Times New Roman" panose="02020603050405020304" pitchFamily="18" charset="0"/>
              </a:rPr>
              <a:t>việc</a:t>
            </a:r>
            <a:r>
              <a:rPr lang="en-SG" altLang="zh-CN" sz="4400" b="1" dirty="0">
                <a:latin typeface="Times New Roman" panose="02020603050405020304" pitchFamily="18" charset="0"/>
                <a:cs typeface="Times New Roman" panose="02020603050405020304" pitchFamily="18" charset="0"/>
              </a:rPr>
              <a:t> </a:t>
            </a:r>
            <a:r>
              <a:rPr lang="en-SG" altLang="zh-CN" sz="4400" b="1" dirty="0" err="1">
                <a:latin typeface="Times New Roman" panose="02020603050405020304" pitchFamily="18" charset="0"/>
                <a:cs typeface="Times New Roman" panose="02020603050405020304" pitchFamily="18" charset="0"/>
              </a:rPr>
              <a:t>đọc</a:t>
            </a:r>
            <a:r>
              <a:rPr lang="en-SG" altLang="zh-CN" sz="4400" b="1" dirty="0">
                <a:latin typeface="Times New Roman" panose="02020603050405020304" pitchFamily="18" charset="0"/>
                <a:cs typeface="Times New Roman" panose="02020603050405020304" pitchFamily="18" charset="0"/>
              </a:rPr>
              <a:t> </a:t>
            </a:r>
            <a:r>
              <a:rPr lang="en-SG" altLang="zh-CN" sz="4400" b="1" dirty="0" err="1">
                <a:latin typeface="Times New Roman" panose="02020603050405020304" pitchFamily="18" charset="0"/>
                <a:cs typeface="Times New Roman" panose="02020603050405020304" pitchFamily="18" charset="0"/>
              </a:rPr>
              <a:t>sách</a:t>
            </a:r>
            <a:endParaRPr lang="zh-CN" altLang="en-US" sz="4400" dirty="0">
              <a:solidFill>
                <a:srgbClr val="2B3649"/>
              </a:solidFill>
              <a:latin typeface="Times New Roman" panose="02020603050405020304" pitchFamily="18" charset="0"/>
              <a:ea typeface="+mj-ea"/>
              <a:cs typeface="Times New Roman" panose="02020603050405020304" pitchFamily="18" charset="0"/>
            </a:endParaRPr>
          </a:p>
        </p:txBody>
      </p:sp>
      <p:pic>
        <p:nvPicPr>
          <p:cNvPr id="4" name="图片 5"/>
          <p:cNvPicPr>
            <a:picLocks noChangeAspect="1"/>
          </p:cNvPicPr>
          <p:nvPr/>
        </p:nvPicPr>
        <p:blipFill rotWithShape="1">
          <a:blip r:embed="rId3"/>
          <a:srcRect b="15659"/>
          <a:stretch>
            <a:fillRect/>
          </a:stretch>
        </p:blipFill>
        <p:spPr>
          <a:xfrm>
            <a:off x="701813" y="559734"/>
            <a:ext cx="4186116" cy="396013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66593193"/>
              </p:ext>
            </p:extLst>
          </p:nvPr>
        </p:nvGraphicFramePr>
        <p:xfrm>
          <a:off x="559094" y="1850515"/>
          <a:ext cx="7995331" cy="3149352"/>
        </p:xfrm>
        <a:graphic>
          <a:graphicData uri="http://schemas.openxmlformats.org/drawingml/2006/table">
            <a:tbl>
              <a:tblPr firstRow="1" bandRow="1">
                <a:tableStyleId>{5940675A-B579-460E-94D1-54222C63F5DA}</a:tableStyleId>
              </a:tblPr>
              <a:tblGrid>
                <a:gridCol w="823715"/>
                <a:gridCol w="3627372"/>
                <a:gridCol w="3544244"/>
              </a:tblGrid>
              <a:tr h="552958">
                <a:tc gridSpan="3">
                  <a:txBody>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SG" sz="2400" dirty="0" err="1">
                          <a:solidFill>
                            <a:schemeClr val="tx1"/>
                          </a:solidFill>
                          <a:latin typeface="Times New Roman" panose="02020603050405020304" pitchFamily="18" charset="0"/>
                          <a:cs typeface="Times New Roman" panose="02020603050405020304" pitchFamily="18" charset="0"/>
                        </a:rPr>
                        <a:t>Luận</a:t>
                      </a:r>
                      <a:r>
                        <a:rPr lang="en-SG" sz="2400" dirty="0">
                          <a:solidFill>
                            <a:schemeClr val="tx1"/>
                          </a:solidFill>
                          <a:latin typeface="Times New Roman" panose="02020603050405020304" pitchFamily="18" charset="0"/>
                          <a:cs typeface="Times New Roman" panose="02020603050405020304" pitchFamily="18" charset="0"/>
                        </a:rPr>
                        <a:t> </a:t>
                      </a:r>
                      <a:r>
                        <a:rPr lang="en-SG" sz="2400" dirty="0" err="1">
                          <a:solidFill>
                            <a:schemeClr val="tx1"/>
                          </a:solidFill>
                          <a:latin typeface="Times New Roman" panose="02020603050405020304" pitchFamily="18" charset="0"/>
                          <a:cs typeface="Times New Roman" panose="02020603050405020304" pitchFamily="18" charset="0"/>
                        </a:rPr>
                        <a:t>điểm</a:t>
                      </a:r>
                      <a:r>
                        <a:rPr lang="en-SG" sz="2400" dirty="0">
                          <a:solidFill>
                            <a:schemeClr val="tx1"/>
                          </a:solidFill>
                          <a:latin typeface="Times New Roman" panose="02020603050405020304" pitchFamily="18" charset="0"/>
                          <a:cs typeface="Times New Roman" panose="02020603050405020304" pitchFamily="18" charset="0"/>
                        </a:rPr>
                        <a:t> </a:t>
                      </a:r>
                      <a:r>
                        <a:rPr lang="en-SG" sz="2400" dirty="0" err="1">
                          <a:solidFill>
                            <a:schemeClr val="tx1"/>
                          </a:solidFill>
                          <a:latin typeface="Times New Roman" panose="02020603050405020304" pitchFamily="18" charset="0"/>
                          <a:cs typeface="Times New Roman" panose="02020603050405020304" pitchFamily="18" charset="0"/>
                        </a:rPr>
                        <a:t>chính</a:t>
                      </a:r>
                      <a:r>
                        <a:rPr lang="en-SG" sz="2400" dirty="0">
                          <a:solidFill>
                            <a:schemeClr val="tx1"/>
                          </a:solidFill>
                          <a:latin typeface="Times New Roman" panose="02020603050405020304" pitchFamily="18" charset="0"/>
                          <a:cs typeface="Times New Roman" panose="02020603050405020304" pitchFamily="18" charset="0"/>
                        </a:rPr>
                        <a:t>: </a:t>
                      </a:r>
                      <a:r>
                        <a:rPr lang="en-SG" sz="2400" dirty="0">
                          <a:solidFill>
                            <a:schemeClr val="tx1"/>
                          </a:solidFill>
                          <a:latin typeface="#9Slide03 Arima Madurai Black" panose="00000A00000000000000" pitchFamily="2" charset="0"/>
                          <a:cs typeface="#9Slide03 Arima Madurai Black" panose="00000A00000000000000" pitchFamily="2" charset="0"/>
                        </a:rPr>
                        <a:t>................................................</a:t>
                      </a:r>
                    </a:p>
                  </a:txBody>
                  <a:tcPr anchor="ctr">
                    <a:solidFill>
                      <a:schemeClr val="accent1">
                        <a:lumMod val="20000"/>
                        <a:lumOff val="80000"/>
                      </a:schemeClr>
                    </a:solidFill>
                  </a:tcPr>
                </a:tc>
                <a:tc hMerge="1">
                  <a:txBody>
                    <a:bodyPr/>
                    <a:lstStyle/>
                    <a:p>
                      <a:endParaRPr lang="en-US"/>
                    </a:p>
                  </a:txBody>
                  <a:tcPr/>
                </a:tc>
                <a:tc hMerge="1">
                  <a:txBody>
                    <a:bodyPr/>
                    <a:lstStyle/>
                    <a:p>
                      <a:endParaRPr lang="en-US"/>
                    </a:p>
                  </a:txBody>
                  <a:tcPr/>
                </a:tc>
              </a:tr>
              <a:tr h="509382">
                <a:tc>
                  <a:txBody>
                    <a:bodyPr/>
                    <a:lstStyle/>
                    <a:p>
                      <a:pPr marL="0" marR="0" lvl="0" indent="0" algn="ctr" defTabSz="685800" rtl="0" eaLnBrk="1" fontAlgn="auto" latinLnBrk="0" hangingPunct="1">
                        <a:lnSpc>
                          <a:spcPct val="100000"/>
                        </a:lnSpc>
                        <a:spcBef>
                          <a:spcPts val="0"/>
                        </a:spcBef>
                        <a:spcAft>
                          <a:spcPts val="0"/>
                        </a:spcAft>
                        <a:buClrTx/>
                        <a:buSzTx/>
                        <a:buFontTx/>
                        <a:buNone/>
                        <a:defRPr/>
                      </a:pPr>
                      <a:endParaRPr lang="en-SG" sz="2800" dirty="0">
                        <a:solidFill>
                          <a:schemeClr val="tx1"/>
                        </a:solidFill>
                        <a:latin typeface="#9Slide03 Arima Madurai Black" panose="00000A00000000000000" pitchFamily="2" charset="0"/>
                        <a:cs typeface="#9Slide03 Arima Madurai Black" panose="00000A00000000000000" pitchFamily="2" charset="0"/>
                      </a:endParaRPr>
                    </a:p>
                  </a:txBody>
                  <a:tcPr anchor="ctr">
                    <a:solidFill>
                      <a:schemeClr val="accent6">
                        <a:lumMod val="20000"/>
                        <a:lumOff val="80000"/>
                      </a:schemeClr>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SG" sz="2400" dirty="0" err="1">
                          <a:latin typeface="Times New Roman" panose="02020603050405020304" pitchFamily="18" charset="0"/>
                          <a:cs typeface="Times New Roman" panose="02020603050405020304" pitchFamily="18" charset="0"/>
                        </a:rPr>
                        <a:t>Vai</a:t>
                      </a:r>
                      <a:r>
                        <a:rPr lang="en-SG" sz="2400" dirty="0">
                          <a:latin typeface="Times New Roman" panose="02020603050405020304" pitchFamily="18" charset="0"/>
                          <a:cs typeface="Times New Roman" panose="02020603050405020304" pitchFamily="18" charset="0"/>
                        </a:rPr>
                        <a:t> </a:t>
                      </a:r>
                      <a:r>
                        <a:rPr lang="en-SG" sz="2400" dirty="0" err="1">
                          <a:latin typeface="Times New Roman" panose="02020603050405020304" pitchFamily="18" charset="0"/>
                          <a:cs typeface="Times New Roman" panose="02020603050405020304" pitchFamily="18" charset="0"/>
                        </a:rPr>
                        <a:t>trò</a:t>
                      </a:r>
                      <a:r>
                        <a:rPr lang="en-SG" sz="2400" dirty="0">
                          <a:latin typeface="Times New Roman" panose="02020603050405020304" pitchFamily="18" charset="0"/>
                          <a:cs typeface="Times New Roman" panose="02020603050405020304" pitchFamily="18" charset="0"/>
                        </a:rPr>
                        <a:t> </a:t>
                      </a:r>
                      <a:r>
                        <a:rPr lang="en-SG" sz="2400" dirty="0" err="1">
                          <a:latin typeface="Times New Roman" panose="02020603050405020304" pitchFamily="18" charset="0"/>
                          <a:cs typeface="Times New Roman" panose="02020603050405020304" pitchFamily="18" charset="0"/>
                        </a:rPr>
                        <a:t>của</a:t>
                      </a:r>
                      <a:r>
                        <a:rPr lang="en-SG" sz="2400" dirty="0">
                          <a:latin typeface="Times New Roman" panose="02020603050405020304" pitchFamily="18" charset="0"/>
                          <a:cs typeface="Times New Roman" panose="02020603050405020304" pitchFamily="18" charset="0"/>
                        </a:rPr>
                        <a:t> </a:t>
                      </a:r>
                      <a:r>
                        <a:rPr lang="en-SG" sz="2400" dirty="0" err="1">
                          <a:latin typeface="Times New Roman" panose="02020603050405020304" pitchFamily="18" charset="0"/>
                          <a:cs typeface="Times New Roman" panose="02020603050405020304" pitchFamily="18" charset="0"/>
                        </a:rPr>
                        <a:t>sách</a:t>
                      </a:r>
                      <a:endParaRPr lang="en-SG" sz="2400" dirty="0">
                        <a:latin typeface="Times New Roman" panose="02020603050405020304" pitchFamily="18" charset="0"/>
                        <a:cs typeface="Times New Roman" panose="02020603050405020304" pitchFamily="18" charset="0"/>
                      </a:endParaRPr>
                    </a:p>
                  </a:txBody>
                  <a:tcPr anchor="ctr">
                    <a:solidFill>
                      <a:schemeClr val="accent4">
                        <a:lumMod val="20000"/>
                        <a:lumOff val="80000"/>
                      </a:schemeClr>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SG" sz="2400" dirty="0">
                          <a:latin typeface="Times New Roman" panose="02020603050405020304" pitchFamily="18" charset="0"/>
                          <a:cs typeface="Times New Roman" panose="02020603050405020304" pitchFamily="18" charset="0"/>
                        </a:rPr>
                        <a:t>Ý </a:t>
                      </a:r>
                      <a:r>
                        <a:rPr lang="en-SG" sz="2400" dirty="0" err="1">
                          <a:latin typeface="Times New Roman" panose="02020603050405020304" pitchFamily="18" charset="0"/>
                          <a:cs typeface="Times New Roman" panose="02020603050405020304" pitchFamily="18" charset="0"/>
                        </a:rPr>
                        <a:t>nghĩa</a:t>
                      </a:r>
                      <a:r>
                        <a:rPr lang="en-SG" sz="2400" dirty="0">
                          <a:latin typeface="Times New Roman" panose="02020603050405020304" pitchFamily="18" charset="0"/>
                          <a:cs typeface="Times New Roman" panose="02020603050405020304" pitchFamily="18" charset="0"/>
                        </a:rPr>
                        <a:t> </a:t>
                      </a:r>
                      <a:r>
                        <a:rPr lang="en-SG" sz="2400" dirty="0" err="1">
                          <a:latin typeface="Times New Roman" panose="02020603050405020304" pitchFamily="18" charset="0"/>
                          <a:cs typeface="Times New Roman" panose="02020603050405020304" pitchFamily="18" charset="0"/>
                        </a:rPr>
                        <a:t>việc</a:t>
                      </a:r>
                      <a:r>
                        <a:rPr lang="en-SG" sz="2400" dirty="0">
                          <a:latin typeface="Times New Roman" panose="02020603050405020304" pitchFamily="18" charset="0"/>
                          <a:cs typeface="Times New Roman" panose="02020603050405020304" pitchFamily="18" charset="0"/>
                        </a:rPr>
                        <a:t> </a:t>
                      </a:r>
                      <a:r>
                        <a:rPr lang="en-SG" sz="2400" dirty="0" err="1">
                          <a:latin typeface="Times New Roman" panose="02020603050405020304" pitchFamily="18" charset="0"/>
                          <a:cs typeface="Times New Roman" panose="02020603050405020304" pitchFamily="18" charset="0"/>
                        </a:rPr>
                        <a:t>đọc</a:t>
                      </a:r>
                      <a:r>
                        <a:rPr lang="en-SG" sz="2400" dirty="0">
                          <a:latin typeface="Times New Roman" panose="02020603050405020304" pitchFamily="18" charset="0"/>
                          <a:cs typeface="Times New Roman" panose="02020603050405020304" pitchFamily="18" charset="0"/>
                        </a:rPr>
                        <a:t> </a:t>
                      </a:r>
                      <a:r>
                        <a:rPr lang="en-SG" sz="2400" dirty="0" err="1">
                          <a:latin typeface="Times New Roman" panose="02020603050405020304" pitchFamily="18" charset="0"/>
                          <a:cs typeface="Times New Roman" panose="02020603050405020304" pitchFamily="18" charset="0"/>
                        </a:rPr>
                        <a:t>sách</a:t>
                      </a:r>
                      <a:endParaRPr lang="en-SG" sz="2400" dirty="0">
                        <a:latin typeface="Times New Roman" panose="02020603050405020304" pitchFamily="18" charset="0"/>
                        <a:cs typeface="Times New Roman" panose="02020603050405020304" pitchFamily="18" charset="0"/>
                      </a:endParaRPr>
                    </a:p>
                  </a:txBody>
                  <a:tcPr anchor="ctr">
                    <a:solidFill>
                      <a:schemeClr val="accent2">
                        <a:lumMod val="20000"/>
                        <a:lumOff val="80000"/>
                      </a:schemeClr>
                    </a:solidFill>
                  </a:tcPr>
                </a:tc>
              </a:tr>
              <a:tr h="480824">
                <a:tc>
                  <a:txBody>
                    <a:bodyPr/>
                    <a:lstStyle/>
                    <a:p>
                      <a:pPr algn="ctr"/>
                      <a:r>
                        <a:rPr lang="en-SG" sz="2400" dirty="0">
                          <a:latin typeface="#9Slide03 Arima Madurai Black" panose="00000A00000000000000" pitchFamily="2" charset="0"/>
                          <a:cs typeface="#9Slide03 Arima Madurai Black" panose="00000A00000000000000" pitchFamily="2" charset="0"/>
                        </a:rPr>
                        <a:t>(1)</a:t>
                      </a:r>
                    </a:p>
                  </a:txBody>
                  <a:tcPr anchor="ctr">
                    <a:solidFill>
                      <a:schemeClr val="accent6">
                        <a:lumMod val="20000"/>
                        <a:lumOff val="80000"/>
                      </a:schemeClr>
                    </a:solidFill>
                  </a:tcPr>
                </a:tc>
                <a:tc>
                  <a:txBody>
                    <a:bodyPr/>
                    <a:lstStyle/>
                    <a:p>
                      <a:pPr algn="ctr"/>
                      <a:endParaRPr lang="en-SG" sz="2400" dirty="0">
                        <a:latin typeface="#9Slide03 Arima Madurai Black" panose="00000A00000000000000" pitchFamily="2" charset="0"/>
                        <a:cs typeface="#9Slide03 Arima Madurai Black" panose="00000A00000000000000" pitchFamily="2" charset="0"/>
                      </a:endParaRPr>
                    </a:p>
                  </a:txBody>
                  <a:tcPr anchor="ctr">
                    <a:solidFill>
                      <a:schemeClr val="accent4">
                        <a:lumMod val="20000"/>
                        <a:lumOff val="80000"/>
                      </a:schemeClr>
                    </a:solidFill>
                  </a:tcPr>
                </a:tc>
                <a:tc>
                  <a:txBody>
                    <a:bodyPr/>
                    <a:lstStyle/>
                    <a:p>
                      <a:pPr algn="ctr"/>
                      <a:endParaRPr lang="en-SG" sz="2400" dirty="0">
                        <a:latin typeface="#9Slide03 Arima Madurai Black" panose="00000A00000000000000" pitchFamily="2" charset="0"/>
                        <a:cs typeface="#9Slide03 Arima Madurai Black" panose="00000A00000000000000" pitchFamily="2" charset="0"/>
                      </a:endParaRPr>
                    </a:p>
                  </a:txBody>
                  <a:tcPr anchor="ctr">
                    <a:solidFill>
                      <a:schemeClr val="accent2">
                        <a:lumMod val="20000"/>
                        <a:lumOff val="80000"/>
                      </a:schemeClr>
                    </a:solidFill>
                  </a:tcPr>
                </a:tc>
              </a:tr>
              <a:tr h="480824">
                <a:tc>
                  <a:txBody>
                    <a:bodyPr/>
                    <a:lstStyle/>
                    <a:p>
                      <a:pPr algn="ctr"/>
                      <a:r>
                        <a:rPr lang="en-SG" sz="2400" dirty="0">
                          <a:latin typeface="#9Slide03 Arima Madurai Black" panose="00000A00000000000000" pitchFamily="2" charset="0"/>
                          <a:cs typeface="#9Slide03 Arima Madurai Black" panose="00000A00000000000000" pitchFamily="2" charset="0"/>
                        </a:rPr>
                        <a:t>(2)</a:t>
                      </a:r>
                    </a:p>
                  </a:txBody>
                  <a:tcPr anchor="ctr">
                    <a:solidFill>
                      <a:schemeClr val="accent6">
                        <a:lumMod val="20000"/>
                        <a:lumOff val="80000"/>
                      </a:schemeClr>
                    </a:solidFill>
                  </a:tcPr>
                </a:tc>
                <a:tc>
                  <a:txBody>
                    <a:bodyPr/>
                    <a:lstStyle/>
                    <a:p>
                      <a:pPr algn="ctr"/>
                      <a:endParaRPr lang="en-SG" sz="2400" dirty="0">
                        <a:latin typeface="#9Slide03 Arima Madurai Black" panose="00000A00000000000000" pitchFamily="2" charset="0"/>
                        <a:cs typeface="#9Slide03 Arima Madurai Black" panose="00000A00000000000000" pitchFamily="2" charset="0"/>
                      </a:endParaRPr>
                    </a:p>
                  </a:txBody>
                  <a:tcPr anchor="ctr">
                    <a:solidFill>
                      <a:schemeClr val="accent4">
                        <a:lumMod val="20000"/>
                        <a:lumOff val="80000"/>
                      </a:schemeClr>
                    </a:solidFill>
                  </a:tcPr>
                </a:tc>
                <a:tc>
                  <a:txBody>
                    <a:bodyPr/>
                    <a:lstStyle/>
                    <a:p>
                      <a:pPr algn="ctr"/>
                      <a:endParaRPr lang="en-SG" sz="2400" dirty="0">
                        <a:latin typeface="#9Slide03 Arima Madurai Black" panose="00000A00000000000000" pitchFamily="2" charset="0"/>
                        <a:cs typeface="#9Slide03 Arima Madurai Black" panose="00000A00000000000000" pitchFamily="2" charset="0"/>
                      </a:endParaRPr>
                    </a:p>
                  </a:txBody>
                  <a:tcPr anchor="ctr">
                    <a:solidFill>
                      <a:schemeClr val="accent2">
                        <a:lumMod val="20000"/>
                        <a:lumOff val="80000"/>
                      </a:schemeClr>
                    </a:solidFill>
                  </a:tcPr>
                </a:tc>
              </a:tr>
              <a:tr h="480824">
                <a:tc>
                  <a:txBody>
                    <a:bodyPr/>
                    <a:lstStyle/>
                    <a:p>
                      <a:pPr algn="ctr"/>
                      <a:r>
                        <a:rPr lang="en-SG" sz="2400" dirty="0">
                          <a:latin typeface="#9Slide03 Arima Madurai Black" panose="00000A00000000000000" pitchFamily="2" charset="0"/>
                          <a:cs typeface="#9Slide03 Arima Madurai Black" panose="00000A00000000000000" pitchFamily="2" charset="0"/>
                        </a:rPr>
                        <a:t>(3)</a:t>
                      </a:r>
                    </a:p>
                  </a:txBody>
                  <a:tcPr anchor="ctr">
                    <a:solidFill>
                      <a:schemeClr val="accent6">
                        <a:lumMod val="20000"/>
                        <a:lumOff val="80000"/>
                      </a:schemeClr>
                    </a:solidFill>
                  </a:tcPr>
                </a:tc>
                <a:tc>
                  <a:txBody>
                    <a:bodyPr/>
                    <a:lstStyle/>
                    <a:p>
                      <a:pPr algn="ctr"/>
                      <a:endParaRPr lang="en-SG" sz="2400" dirty="0">
                        <a:latin typeface="#9Slide03 Arima Madurai Black" panose="00000A00000000000000" pitchFamily="2" charset="0"/>
                        <a:cs typeface="#9Slide03 Arima Madurai Black" panose="00000A00000000000000" pitchFamily="2" charset="0"/>
                      </a:endParaRPr>
                    </a:p>
                  </a:txBody>
                  <a:tcPr anchor="ctr">
                    <a:solidFill>
                      <a:schemeClr val="accent4">
                        <a:lumMod val="20000"/>
                        <a:lumOff val="80000"/>
                      </a:schemeClr>
                    </a:solidFill>
                  </a:tcPr>
                </a:tc>
                <a:tc>
                  <a:txBody>
                    <a:bodyPr/>
                    <a:lstStyle/>
                    <a:p>
                      <a:pPr algn="ctr"/>
                      <a:endParaRPr lang="en-SG" sz="2400" dirty="0">
                        <a:latin typeface="#9Slide03 Arima Madurai Black" panose="00000A00000000000000" pitchFamily="2" charset="0"/>
                        <a:cs typeface="#9Slide03 Arima Madurai Black" panose="00000A00000000000000" pitchFamily="2" charset="0"/>
                      </a:endParaRPr>
                    </a:p>
                  </a:txBody>
                  <a:tcPr anchor="ctr">
                    <a:solidFill>
                      <a:schemeClr val="accent2">
                        <a:lumMod val="20000"/>
                        <a:lumOff val="80000"/>
                      </a:schemeClr>
                    </a:solidFill>
                  </a:tcPr>
                </a:tc>
              </a:tr>
            </a:tbl>
          </a:graphicData>
        </a:graphic>
      </p:graphicFrame>
      <p:sp>
        <p:nvSpPr>
          <p:cNvPr id="3" name="文本框 5"/>
          <p:cNvSpPr txBox="1">
            <a:spLocks noChangeArrowheads="1"/>
          </p:cNvSpPr>
          <p:nvPr/>
        </p:nvSpPr>
        <p:spPr bwMode="auto">
          <a:xfrm>
            <a:off x="611016" y="687955"/>
            <a:ext cx="7891485"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Light" panose="020F0302020204030204" charset="0"/>
                <a:ea typeface="方正宋刻本秀楷简体" panose="02000000000000000000" pitchFamily="2" charset="-122"/>
              </a:defRPr>
            </a:lvl1pPr>
            <a:lvl2pPr marL="742950" indent="-285750">
              <a:defRPr sz="1300">
                <a:solidFill>
                  <a:schemeClr val="tx1"/>
                </a:solidFill>
                <a:latin typeface="Calibri Light" panose="020F0302020204030204" charset="0"/>
                <a:ea typeface="方正宋刻本秀楷简体" panose="02000000000000000000" pitchFamily="2" charset="-122"/>
              </a:defRPr>
            </a:lvl2pPr>
            <a:lvl3pPr marL="1143000" indent="-228600">
              <a:defRPr sz="1300">
                <a:solidFill>
                  <a:schemeClr val="tx1"/>
                </a:solidFill>
                <a:latin typeface="Calibri Light" panose="020F0302020204030204" charset="0"/>
                <a:ea typeface="方正宋刻本秀楷简体" panose="02000000000000000000" pitchFamily="2" charset="-122"/>
              </a:defRPr>
            </a:lvl3pPr>
            <a:lvl4pPr marL="1600200" indent="-228600">
              <a:defRPr sz="1300">
                <a:solidFill>
                  <a:schemeClr val="tx1"/>
                </a:solidFill>
                <a:latin typeface="Calibri Light" panose="020F0302020204030204" charset="0"/>
                <a:ea typeface="方正宋刻本秀楷简体" panose="02000000000000000000" pitchFamily="2" charset="-122"/>
              </a:defRPr>
            </a:lvl4pPr>
            <a:lvl5pPr marL="2057400" indent="-228600">
              <a:defRPr sz="1300">
                <a:solidFill>
                  <a:schemeClr val="tx1"/>
                </a:solidFill>
                <a:latin typeface="Calibri Light" panose="020F030202020403020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charset="0"/>
                <a:ea typeface="方正宋刻本秀楷简体" panose="02000000000000000000" pitchFamily="2" charset="-122"/>
              </a:defRPr>
            </a:lvl9pPr>
          </a:lstStyle>
          <a:p>
            <a:pPr algn="ctr" fontAlgn="base">
              <a:spcBef>
                <a:spcPct val="0"/>
              </a:spcBef>
              <a:spcAft>
                <a:spcPct val="0"/>
              </a:spcAft>
              <a:defRPr/>
            </a:pPr>
            <a:r>
              <a:rPr lang="en-SG" altLang="zh-CN" sz="2600" b="1" dirty="0" err="1">
                <a:solidFill>
                  <a:srgbClr val="FF0000"/>
                </a:solidFill>
                <a:latin typeface="Times New Roman" panose="02020603050405020304" pitchFamily="18" charset="0"/>
                <a:cs typeface="Times New Roman" panose="02020603050405020304" pitchFamily="18" charset="0"/>
              </a:rPr>
              <a:t>Thảo</a:t>
            </a:r>
            <a:r>
              <a:rPr lang="en-SG" altLang="zh-CN" sz="2600" b="1" dirty="0">
                <a:solidFill>
                  <a:srgbClr val="FF0000"/>
                </a:solidFill>
                <a:latin typeface="Times New Roman" panose="02020603050405020304" pitchFamily="18" charset="0"/>
                <a:cs typeface="Times New Roman" panose="02020603050405020304" pitchFamily="18" charset="0"/>
              </a:rPr>
              <a:t> </a:t>
            </a:r>
            <a:r>
              <a:rPr lang="en-SG" altLang="zh-CN" sz="2600" b="1" dirty="0" err="1">
                <a:solidFill>
                  <a:srgbClr val="FF0000"/>
                </a:solidFill>
                <a:latin typeface="Times New Roman" panose="02020603050405020304" pitchFamily="18" charset="0"/>
                <a:cs typeface="Times New Roman" panose="02020603050405020304" pitchFamily="18" charset="0"/>
              </a:rPr>
              <a:t>luận</a:t>
            </a:r>
            <a:r>
              <a:rPr lang="en-SG" altLang="zh-CN" sz="2600" b="1" dirty="0">
                <a:solidFill>
                  <a:srgbClr val="FF0000"/>
                </a:solidFill>
                <a:latin typeface="Times New Roman" panose="02020603050405020304" pitchFamily="18" charset="0"/>
                <a:cs typeface="Times New Roman" panose="02020603050405020304" pitchFamily="18" charset="0"/>
              </a:rPr>
              <a:t> </a:t>
            </a:r>
            <a:r>
              <a:rPr lang="en-SG" altLang="zh-CN" sz="2600" b="1" dirty="0" err="1">
                <a:solidFill>
                  <a:srgbClr val="FF0000"/>
                </a:solidFill>
                <a:latin typeface="Times New Roman" panose="02020603050405020304" pitchFamily="18" charset="0"/>
                <a:cs typeface="Times New Roman" panose="02020603050405020304" pitchFamily="18" charset="0"/>
              </a:rPr>
              <a:t>nhóm</a:t>
            </a:r>
            <a:r>
              <a:rPr lang="en-SG" altLang="zh-CN" sz="2600" b="1" dirty="0">
                <a:solidFill>
                  <a:srgbClr val="FF0000"/>
                </a:solidFill>
                <a:latin typeface="Times New Roman" panose="02020603050405020304" pitchFamily="18" charset="0"/>
                <a:cs typeface="Times New Roman" panose="02020603050405020304" pitchFamily="18" charset="0"/>
              </a:rPr>
              <a:t>: </a:t>
            </a:r>
            <a:r>
              <a:rPr lang="en-SG" altLang="zh-CN" sz="2600" b="1" dirty="0" err="1">
                <a:solidFill>
                  <a:srgbClr val="FF0000"/>
                </a:solidFill>
                <a:latin typeface="Times New Roman" panose="02020603050405020304" pitchFamily="18" charset="0"/>
                <a:cs typeface="Times New Roman" panose="02020603050405020304" pitchFamily="18" charset="0"/>
              </a:rPr>
              <a:t>Đọc</a:t>
            </a:r>
            <a:r>
              <a:rPr lang="en-SG" altLang="zh-CN" sz="2600" b="1" dirty="0">
                <a:solidFill>
                  <a:srgbClr val="FF0000"/>
                </a:solidFill>
                <a:latin typeface="Times New Roman" panose="02020603050405020304" pitchFamily="18" charset="0"/>
                <a:cs typeface="Times New Roman" panose="02020603050405020304" pitchFamily="18" charset="0"/>
              </a:rPr>
              <a:t> </a:t>
            </a:r>
            <a:r>
              <a:rPr lang="en-SG" altLang="zh-CN" sz="2600" b="1" dirty="0" err="1">
                <a:solidFill>
                  <a:srgbClr val="FF0000"/>
                </a:solidFill>
                <a:latin typeface="Times New Roman" panose="02020603050405020304" pitchFamily="18" charset="0"/>
                <a:cs typeface="Times New Roman" panose="02020603050405020304" pitchFamily="18" charset="0"/>
              </a:rPr>
              <a:t>đoạn</a:t>
            </a:r>
            <a:r>
              <a:rPr lang="en-SG" altLang="zh-CN" sz="2600" b="1" dirty="0">
                <a:solidFill>
                  <a:srgbClr val="FF0000"/>
                </a:solidFill>
                <a:latin typeface="Times New Roman" panose="02020603050405020304" pitchFamily="18" charset="0"/>
                <a:cs typeface="Times New Roman" panose="02020603050405020304" pitchFamily="18" charset="0"/>
              </a:rPr>
              <a:t> 1 + 2 </a:t>
            </a:r>
            <a:r>
              <a:rPr lang="en-SG" altLang="zh-CN" sz="2600" b="1" dirty="0" err="1">
                <a:solidFill>
                  <a:srgbClr val="FF0000"/>
                </a:solidFill>
                <a:latin typeface="Times New Roman" panose="02020603050405020304" pitchFamily="18" charset="0"/>
                <a:cs typeface="Times New Roman" panose="02020603050405020304" pitchFamily="18" charset="0"/>
              </a:rPr>
              <a:t>và</a:t>
            </a:r>
            <a:r>
              <a:rPr lang="en-SG" altLang="zh-CN" sz="2600" b="1" dirty="0">
                <a:solidFill>
                  <a:srgbClr val="FF0000"/>
                </a:solidFill>
                <a:latin typeface="Times New Roman" panose="02020603050405020304" pitchFamily="18" charset="0"/>
                <a:cs typeface="Times New Roman" panose="02020603050405020304" pitchFamily="18" charset="0"/>
              </a:rPr>
              <a:t> </a:t>
            </a:r>
            <a:r>
              <a:rPr lang="en-SG" altLang="zh-CN" sz="2600" b="1" dirty="0" err="1">
                <a:solidFill>
                  <a:srgbClr val="FF0000"/>
                </a:solidFill>
                <a:latin typeface="Times New Roman" panose="02020603050405020304" pitchFamily="18" charset="0"/>
                <a:cs typeface="Times New Roman" panose="02020603050405020304" pitchFamily="18" charset="0"/>
              </a:rPr>
              <a:t>hoàn</a:t>
            </a:r>
            <a:r>
              <a:rPr lang="en-SG" altLang="zh-CN" sz="2600" b="1" dirty="0">
                <a:solidFill>
                  <a:srgbClr val="FF0000"/>
                </a:solidFill>
                <a:latin typeface="Times New Roman" panose="02020603050405020304" pitchFamily="18" charset="0"/>
                <a:cs typeface="Times New Roman" panose="02020603050405020304" pitchFamily="18" charset="0"/>
              </a:rPr>
              <a:t> </a:t>
            </a:r>
            <a:r>
              <a:rPr lang="en-SG" altLang="zh-CN" sz="2600" b="1" dirty="0" err="1">
                <a:solidFill>
                  <a:srgbClr val="FF0000"/>
                </a:solidFill>
                <a:latin typeface="Times New Roman" panose="02020603050405020304" pitchFamily="18" charset="0"/>
                <a:cs typeface="Times New Roman" panose="02020603050405020304" pitchFamily="18" charset="0"/>
              </a:rPr>
              <a:t>thành</a:t>
            </a:r>
            <a:r>
              <a:rPr lang="en-SG" altLang="zh-CN" sz="2600" b="1" dirty="0">
                <a:solidFill>
                  <a:srgbClr val="FF0000"/>
                </a:solidFill>
                <a:latin typeface="Times New Roman" panose="02020603050405020304" pitchFamily="18" charset="0"/>
                <a:cs typeface="Times New Roman" panose="02020603050405020304" pitchFamily="18" charset="0"/>
              </a:rPr>
              <a:t> </a:t>
            </a:r>
            <a:r>
              <a:rPr lang="en-SG" altLang="zh-CN" sz="2600" b="1" dirty="0" err="1">
                <a:solidFill>
                  <a:srgbClr val="FF0000"/>
                </a:solidFill>
                <a:latin typeface="Times New Roman" panose="02020603050405020304" pitchFamily="18" charset="0"/>
                <a:cs typeface="Times New Roman" panose="02020603050405020304" pitchFamily="18" charset="0"/>
              </a:rPr>
              <a:t>bảng</a:t>
            </a:r>
            <a:r>
              <a:rPr lang="en-SG" altLang="zh-CN" sz="2600" b="1" dirty="0">
                <a:solidFill>
                  <a:srgbClr val="FF0000"/>
                </a:solidFill>
                <a:latin typeface="Times New Roman" panose="02020603050405020304" pitchFamily="18" charset="0"/>
                <a:cs typeface="Times New Roman" panose="02020603050405020304" pitchFamily="18" charset="0"/>
              </a:rPr>
              <a:t> </a:t>
            </a:r>
            <a:r>
              <a:rPr lang="en-SG" altLang="zh-CN" sz="2600" b="1" dirty="0" err="1">
                <a:solidFill>
                  <a:srgbClr val="FF0000"/>
                </a:solidFill>
                <a:latin typeface="Times New Roman" panose="02020603050405020304" pitchFamily="18" charset="0"/>
                <a:cs typeface="Times New Roman" panose="02020603050405020304" pitchFamily="18" charset="0"/>
              </a:rPr>
              <a:t>sau</a:t>
            </a:r>
            <a:r>
              <a:rPr lang="en-SG" altLang="zh-CN" sz="2600" b="1" dirty="0">
                <a:solidFill>
                  <a:srgbClr val="FF0000"/>
                </a:solidFill>
                <a:latin typeface="Times New Roman" panose="02020603050405020304" pitchFamily="18" charset="0"/>
                <a:cs typeface="Times New Roman" panose="02020603050405020304" pitchFamily="18" charset="0"/>
              </a:rPr>
              <a:t> </a:t>
            </a:r>
            <a:r>
              <a:rPr lang="en-SG" altLang="zh-CN" sz="2600" b="1" dirty="0" err="1">
                <a:solidFill>
                  <a:srgbClr val="FF0000"/>
                </a:solidFill>
                <a:latin typeface="Times New Roman" panose="02020603050405020304" pitchFamily="18" charset="0"/>
                <a:cs typeface="Times New Roman" panose="02020603050405020304" pitchFamily="18" charset="0"/>
              </a:rPr>
              <a:t>để</a:t>
            </a:r>
            <a:r>
              <a:rPr lang="en-SG" altLang="zh-CN" sz="2600" b="1" dirty="0">
                <a:solidFill>
                  <a:srgbClr val="FF0000"/>
                </a:solidFill>
                <a:latin typeface="Times New Roman" panose="02020603050405020304" pitchFamily="18" charset="0"/>
                <a:cs typeface="Times New Roman" panose="02020603050405020304" pitchFamily="18" charset="0"/>
              </a:rPr>
              <a:t> </a:t>
            </a:r>
            <a:r>
              <a:rPr lang="en-SG" altLang="zh-CN" sz="2600" b="1" dirty="0" err="1">
                <a:solidFill>
                  <a:srgbClr val="FF0000"/>
                </a:solidFill>
                <a:latin typeface="Times New Roman" panose="02020603050405020304" pitchFamily="18" charset="0"/>
                <a:cs typeface="Times New Roman" panose="02020603050405020304" pitchFamily="18" charset="0"/>
              </a:rPr>
              <a:t>chỉ</a:t>
            </a:r>
            <a:r>
              <a:rPr lang="en-SG" altLang="zh-CN" sz="2600" b="1" dirty="0">
                <a:solidFill>
                  <a:srgbClr val="FF0000"/>
                </a:solidFill>
                <a:latin typeface="Times New Roman" panose="02020603050405020304" pitchFamily="18" charset="0"/>
                <a:cs typeface="Times New Roman" panose="02020603050405020304" pitchFamily="18" charset="0"/>
              </a:rPr>
              <a:t> </a:t>
            </a:r>
            <a:r>
              <a:rPr lang="en-SG" altLang="zh-CN" sz="2600" b="1" dirty="0" err="1">
                <a:solidFill>
                  <a:srgbClr val="FF0000"/>
                </a:solidFill>
                <a:latin typeface="Times New Roman" panose="02020603050405020304" pitchFamily="18" charset="0"/>
                <a:cs typeface="Times New Roman" panose="02020603050405020304" pitchFamily="18" charset="0"/>
              </a:rPr>
              <a:t>ra</a:t>
            </a:r>
            <a:r>
              <a:rPr lang="en-SG" altLang="zh-CN" sz="2600" b="1" dirty="0">
                <a:solidFill>
                  <a:srgbClr val="FF0000"/>
                </a:solidFill>
                <a:latin typeface="Times New Roman" panose="02020603050405020304" pitchFamily="18" charset="0"/>
                <a:cs typeface="Times New Roman" panose="02020603050405020304" pitchFamily="18" charset="0"/>
              </a:rPr>
              <a:t> </a:t>
            </a:r>
            <a:r>
              <a:rPr lang="en-SG" altLang="zh-CN" sz="2600" b="1" dirty="0" err="1">
                <a:solidFill>
                  <a:srgbClr val="FF0000"/>
                </a:solidFill>
                <a:latin typeface="Times New Roman" panose="02020603050405020304" pitchFamily="18" charset="0"/>
                <a:cs typeface="Times New Roman" panose="02020603050405020304" pitchFamily="18" charset="0"/>
              </a:rPr>
              <a:t>vai</a:t>
            </a:r>
            <a:r>
              <a:rPr lang="en-SG" altLang="zh-CN" sz="2600" b="1" dirty="0">
                <a:solidFill>
                  <a:srgbClr val="FF0000"/>
                </a:solidFill>
                <a:latin typeface="Times New Roman" panose="02020603050405020304" pitchFamily="18" charset="0"/>
                <a:cs typeface="Times New Roman" panose="02020603050405020304" pitchFamily="18" charset="0"/>
              </a:rPr>
              <a:t> </a:t>
            </a:r>
            <a:r>
              <a:rPr lang="en-SG" altLang="zh-CN" sz="2600" b="1" dirty="0" err="1">
                <a:solidFill>
                  <a:srgbClr val="FF0000"/>
                </a:solidFill>
                <a:latin typeface="Times New Roman" panose="02020603050405020304" pitchFamily="18" charset="0"/>
                <a:cs typeface="Times New Roman" panose="02020603050405020304" pitchFamily="18" charset="0"/>
              </a:rPr>
              <a:t>trò</a:t>
            </a:r>
            <a:r>
              <a:rPr lang="en-SG" altLang="zh-CN" sz="2600" b="1" dirty="0">
                <a:solidFill>
                  <a:srgbClr val="FF0000"/>
                </a:solidFill>
                <a:latin typeface="Times New Roman" panose="02020603050405020304" pitchFamily="18" charset="0"/>
                <a:cs typeface="Times New Roman" panose="02020603050405020304" pitchFamily="18" charset="0"/>
              </a:rPr>
              <a:t> </a:t>
            </a:r>
            <a:r>
              <a:rPr lang="en-SG" altLang="zh-CN" sz="2600" b="1" dirty="0" err="1">
                <a:solidFill>
                  <a:srgbClr val="FF0000"/>
                </a:solidFill>
                <a:latin typeface="Times New Roman" panose="02020603050405020304" pitchFamily="18" charset="0"/>
                <a:cs typeface="Times New Roman" panose="02020603050405020304" pitchFamily="18" charset="0"/>
              </a:rPr>
              <a:t>và</a:t>
            </a:r>
            <a:r>
              <a:rPr lang="en-SG" altLang="zh-CN" sz="2600" b="1" dirty="0">
                <a:solidFill>
                  <a:srgbClr val="FF0000"/>
                </a:solidFill>
                <a:latin typeface="Times New Roman" panose="02020603050405020304" pitchFamily="18" charset="0"/>
                <a:cs typeface="Times New Roman" panose="02020603050405020304" pitchFamily="18" charset="0"/>
              </a:rPr>
              <a:t> ý </a:t>
            </a:r>
            <a:r>
              <a:rPr lang="en-SG" altLang="zh-CN" sz="2600" b="1" dirty="0" err="1">
                <a:solidFill>
                  <a:srgbClr val="FF0000"/>
                </a:solidFill>
                <a:latin typeface="Times New Roman" panose="02020603050405020304" pitchFamily="18" charset="0"/>
                <a:cs typeface="Times New Roman" panose="02020603050405020304" pitchFamily="18" charset="0"/>
              </a:rPr>
              <a:t>nghĩa</a:t>
            </a:r>
            <a:r>
              <a:rPr lang="en-SG" altLang="zh-CN" sz="2600" b="1" dirty="0">
                <a:solidFill>
                  <a:srgbClr val="FF0000"/>
                </a:solidFill>
                <a:latin typeface="Times New Roman" panose="02020603050405020304" pitchFamily="18" charset="0"/>
                <a:cs typeface="Times New Roman" panose="02020603050405020304" pitchFamily="18" charset="0"/>
              </a:rPr>
              <a:t> </a:t>
            </a:r>
            <a:r>
              <a:rPr lang="en-SG" altLang="zh-CN" sz="2600" b="1" dirty="0" err="1">
                <a:solidFill>
                  <a:srgbClr val="FF0000"/>
                </a:solidFill>
                <a:latin typeface="Times New Roman" panose="02020603050405020304" pitchFamily="18" charset="0"/>
                <a:cs typeface="Times New Roman" panose="02020603050405020304" pitchFamily="18" charset="0"/>
              </a:rPr>
              <a:t>của</a:t>
            </a:r>
            <a:r>
              <a:rPr lang="en-SG" altLang="zh-CN" sz="2600" b="1" dirty="0">
                <a:solidFill>
                  <a:srgbClr val="FF0000"/>
                </a:solidFill>
                <a:latin typeface="Times New Roman" panose="02020603050405020304" pitchFamily="18" charset="0"/>
                <a:cs typeface="Times New Roman" panose="02020603050405020304" pitchFamily="18" charset="0"/>
              </a:rPr>
              <a:t> </a:t>
            </a:r>
            <a:r>
              <a:rPr lang="en-SG" altLang="zh-CN" sz="2600" b="1" dirty="0" err="1">
                <a:solidFill>
                  <a:srgbClr val="FF0000"/>
                </a:solidFill>
                <a:latin typeface="Times New Roman" panose="02020603050405020304" pitchFamily="18" charset="0"/>
                <a:cs typeface="Times New Roman" panose="02020603050405020304" pitchFamily="18" charset="0"/>
              </a:rPr>
              <a:t>việc</a:t>
            </a:r>
            <a:r>
              <a:rPr lang="en-SG" altLang="zh-CN" sz="2600" b="1" dirty="0">
                <a:solidFill>
                  <a:srgbClr val="FF0000"/>
                </a:solidFill>
                <a:latin typeface="Times New Roman" panose="02020603050405020304" pitchFamily="18" charset="0"/>
                <a:cs typeface="Times New Roman" panose="02020603050405020304" pitchFamily="18" charset="0"/>
              </a:rPr>
              <a:t> </a:t>
            </a:r>
            <a:r>
              <a:rPr lang="en-SG" altLang="zh-CN" sz="2600" b="1" dirty="0" err="1">
                <a:solidFill>
                  <a:srgbClr val="FF0000"/>
                </a:solidFill>
                <a:latin typeface="Times New Roman" panose="02020603050405020304" pitchFamily="18" charset="0"/>
                <a:cs typeface="Times New Roman" panose="02020603050405020304" pitchFamily="18" charset="0"/>
              </a:rPr>
              <a:t>đọc</a:t>
            </a:r>
            <a:r>
              <a:rPr lang="en-SG" altLang="zh-CN" sz="2600" b="1" dirty="0">
                <a:solidFill>
                  <a:srgbClr val="FF0000"/>
                </a:solidFill>
                <a:latin typeface="Times New Roman" panose="02020603050405020304" pitchFamily="18" charset="0"/>
                <a:cs typeface="Times New Roman" panose="02020603050405020304" pitchFamily="18" charset="0"/>
              </a:rPr>
              <a:t> </a:t>
            </a:r>
            <a:r>
              <a:rPr lang="en-SG" altLang="zh-CN" sz="2600" b="1" dirty="0" err="1">
                <a:solidFill>
                  <a:srgbClr val="FF0000"/>
                </a:solidFill>
                <a:latin typeface="Times New Roman" panose="02020603050405020304" pitchFamily="18" charset="0"/>
                <a:cs typeface="Times New Roman" panose="02020603050405020304" pitchFamily="18" charset="0"/>
              </a:rPr>
              <a:t>sách</a:t>
            </a:r>
            <a:endParaRPr lang="zh-CN" altLang="en-US" sz="2600" dirty="0">
              <a:solidFill>
                <a:srgbClr val="FF0000"/>
              </a:solidFill>
              <a:latin typeface="Times New Roman" panose="02020603050405020304" pitchFamily="18" charset="0"/>
              <a:ea typeface="+mj-ea"/>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2"/>
          <p:cNvGraphicFramePr>
            <a:graphicFrameLocks noGrp="1"/>
          </p:cNvGraphicFramePr>
          <p:nvPr>
            <p:extLst>
              <p:ext uri="{D42A27DB-BD31-4B8C-83A1-F6EECF244321}">
                <p14:modId xmlns:p14="http://schemas.microsoft.com/office/powerpoint/2010/main" val="2712642599"/>
              </p:ext>
            </p:extLst>
          </p:nvPr>
        </p:nvGraphicFramePr>
        <p:xfrm>
          <a:off x="322874" y="326514"/>
          <a:ext cx="8501086" cy="4067041"/>
        </p:xfrm>
        <a:graphic>
          <a:graphicData uri="http://schemas.openxmlformats.org/drawingml/2006/table">
            <a:tbl>
              <a:tblPr firstRow="1" bandRow="1">
                <a:tableStyleId>{5940675A-B579-460E-94D1-54222C63F5DA}</a:tableStyleId>
              </a:tblPr>
              <a:tblGrid>
                <a:gridCol w="698206"/>
                <a:gridCol w="4457700"/>
                <a:gridCol w="3345180"/>
              </a:tblGrid>
              <a:tr h="620484">
                <a:tc gridSpan="3">
                  <a:txBody>
                    <a:bodyPr/>
                    <a:lstStyle/>
                    <a:p>
                      <a:pPr marL="0" marR="0" lvl="0" indent="0" algn="ctr" defTabSz="685800" rtl="0" eaLnBrk="1" fontAlgn="auto" latinLnBrk="0" hangingPunct="1">
                        <a:lnSpc>
                          <a:spcPct val="100000"/>
                        </a:lnSpc>
                        <a:spcBef>
                          <a:spcPts val="0"/>
                        </a:spcBef>
                        <a:spcAft>
                          <a:spcPts val="0"/>
                        </a:spcAft>
                        <a:buClrTx/>
                        <a:buSzTx/>
                        <a:buFontTx/>
                        <a:buNone/>
                        <a:defRPr/>
                      </a:pPr>
                      <a:endParaRPr lang="en-SG" sz="2400" dirty="0">
                        <a:solidFill>
                          <a:schemeClr val="tx1"/>
                        </a:solidFill>
                        <a:latin typeface="#9Slide03 Arima Madurai Black" panose="00000A00000000000000" pitchFamily="2" charset="0"/>
                        <a:cs typeface="#9Slide03 Arima Madurai Black" panose="00000A00000000000000" pitchFamily="2" charset="0"/>
                      </a:endParaRPr>
                    </a:p>
                  </a:txBody>
                  <a:tcPr anchor="ctr">
                    <a:solidFill>
                      <a:schemeClr val="accent1">
                        <a:lumMod val="20000"/>
                        <a:lumOff val="80000"/>
                      </a:schemeClr>
                    </a:solidFill>
                  </a:tcPr>
                </a:tc>
                <a:tc hMerge="1">
                  <a:txBody>
                    <a:bodyPr/>
                    <a:lstStyle/>
                    <a:p>
                      <a:endParaRPr lang="en-US"/>
                    </a:p>
                  </a:txBody>
                  <a:tcPr/>
                </a:tc>
                <a:tc hMerge="1">
                  <a:txBody>
                    <a:bodyPr/>
                    <a:lstStyle/>
                    <a:p>
                      <a:endParaRPr lang="en-US"/>
                    </a:p>
                  </a:txBody>
                  <a:tcPr/>
                </a:tc>
              </a:tr>
              <a:tr h="581437">
                <a:tc>
                  <a:txBody>
                    <a:bodyPr/>
                    <a:lstStyle/>
                    <a:p>
                      <a:pPr marL="0" marR="0" lvl="0" indent="0" algn="ctr" defTabSz="685800" rtl="0" eaLnBrk="1" fontAlgn="auto" latinLnBrk="0" hangingPunct="1">
                        <a:lnSpc>
                          <a:spcPct val="100000"/>
                        </a:lnSpc>
                        <a:spcBef>
                          <a:spcPts val="0"/>
                        </a:spcBef>
                        <a:spcAft>
                          <a:spcPts val="0"/>
                        </a:spcAft>
                        <a:buClrTx/>
                        <a:buSzTx/>
                        <a:buFontTx/>
                        <a:buNone/>
                        <a:defRPr/>
                      </a:pPr>
                      <a:endParaRPr lang="en-SG" sz="2800" dirty="0">
                        <a:solidFill>
                          <a:schemeClr val="tx1"/>
                        </a:solidFill>
                        <a:latin typeface="#9Slide03 Arima Madurai Black" panose="00000A00000000000000" pitchFamily="2" charset="0"/>
                        <a:cs typeface="#9Slide03 Arima Madurai Black" panose="00000A00000000000000" pitchFamily="2" charset="0"/>
                      </a:endParaRPr>
                    </a:p>
                  </a:txBody>
                  <a:tcPr anchor="ctr">
                    <a:solidFill>
                      <a:schemeClr val="accent6">
                        <a:lumMod val="20000"/>
                        <a:lumOff val="80000"/>
                      </a:schemeClr>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SG" sz="2400" dirty="0" err="1">
                          <a:latin typeface="Times New Roman" panose="02020603050405020304" pitchFamily="18" charset="0"/>
                          <a:cs typeface="Times New Roman" panose="02020603050405020304" pitchFamily="18" charset="0"/>
                        </a:rPr>
                        <a:t>Vai</a:t>
                      </a:r>
                      <a:r>
                        <a:rPr lang="en-SG" sz="2400" dirty="0">
                          <a:latin typeface="Times New Roman" panose="02020603050405020304" pitchFamily="18" charset="0"/>
                          <a:cs typeface="Times New Roman" panose="02020603050405020304" pitchFamily="18" charset="0"/>
                        </a:rPr>
                        <a:t> </a:t>
                      </a:r>
                      <a:r>
                        <a:rPr lang="en-SG" sz="2400" dirty="0" err="1">
                          <a:latin typeface="Times New Roman" panose="02020603050405020304" pitchFamily="18" charset="0"/>
                          <a:cs typeface="Times New Roman" panose="02020603050405020304" pitchFamily="18" charset="0"/>
                        </a:rPr>
                        <a:t>trò</a:t>
                      </a:r>
                      <a:r>
                        <a:rPr lang="en-SG" sz="2400" dirty="0">
                          <a:latin typeface="Times New Roman" panose="02020603050405020304" pitchFamily="18" charset="0"/>
                          <a:cs typeface="Times New Roman" panose="02020603050405020304" pitchFamily="18" charset="0"/>
                        </a:rPr>
                        <a:t> </a:t>
                      </a:r>
                      <a:r>
                        <a:rPr lang="en-SG" sz="2400" dirty="0" err="1">
                          <a:latin typeface="Times New Roman" panose="02020603050405020304" pitchFamily="18" charset="0"/>
                          <a:cs typeface="Times New Roman" panose="02020603050405020304" pitchFamily="18" charset="0"/>
                        </a:rPr>
                        <a:t>của</a:t>
                      </a:r>
                      <a:r>
                        <a:rPr lang="en-SG" sz="2400" dirty="0">
                          <a:latin typeface="Times New Roman" panose="02020603050405020304" pitchFamily="18" charset="0"/>
                          <a:cs typeface="Times New Roman" panose="02020603050405020304" pitchFamily="18" charset="0"/>
                        </a:rPr>
                        <a:t> </a:t>
                      </a:r>
                      <a:r>
                        <a:rPr lang="en-SG" sz="2400" dirty="0" err="1">
                          <a:latin typeface="Times New Roman" panose="02020603050405020304" pitchFamily="18" charset="0"/>
                          <a:cs typeface="Times New Roman" panose="02020603050405020304" pitchFamily="18" charset="0"/>
                        </a:rPr>
                        <a:t>sách</a:t>
                      </a:r>
                      <a:endParaRPr lang="en-SG" sz="2400" dirty="0">
                        <a:latin typeface="Times New Roman" panose="02020603050405020304" pitchFamily="18" charset="0"/>
                        <a:cs typeface="Times New Roman" panose="02020603050405020304" pitchFamily="18" charset="0"/>
                      </a:endParaRPr>
                    </a:p>
                  </a:txBody>
                  <a:tcPr anchor="ctr">
                    <a:solidFill>
                      <a:schemeClr val="accent4">
                        <a:lumMod val="20000"/>
                        <a:lumOff val="80000"/>
                      </a:schemeClr>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defRPr/>
                      </a:pPr>
                      <a:r>
                        <a:rPr lang="en-SG" sz="2400" dirty="0">
                          <a:latin typeface="Times New Roman" panose="02020603050405020304" pitchFamily="18" charset="0"/>
                          <a:cs typeface="Times New Roman" panose="02020603050405020304" pitchFamily="18" charset="0"/>
                        </a:rPr>
                        <a:t>Ý </a:t>
                      </a:r>
                      <a:r>
                        <a:rPr lang="en-SG" sz="2400" dirty="0" err="1">
                          <a:latin typeface="Times New Roman" panose="02020603050405020304" pitchFamily="18" charset="0"/>
                          <a:cs typeface="Times New Roman" panose="02020603050405020304" pitchFamily="18" charset="0"/>
                        </a:rPr>
                        <a:t>nghĩa</a:t>
                      </a:r>
                      <a:r>
                        <a:rPr lang="en-SG" sz="2400" dirty="0">
                          <a:latin typeface="Times New Roman" panose="02020603050405020304" pitchFamily="18" charset="0"/>
                          <a:cs typeface="Times New Roman" panose="02020603050405020304" pitchFamily="18" charset="0"/>
                        </a:rPr>
                        <a:t> </a:t>
                      </a:r>
                      <a:r>
                        <a:rPr lang="en-SG" sz="2400" dirty="0" err="1">
                          <a:latin typeface="Times New Roman" panose="02020603050405020304" pitchFamily="18" charset="0"/>
                          <a:cs typeface="Times New Roman" panose="02020603050405020304" pitchFamily="18" charset="0"/>
                        </a:rPr>
                        <a:t>việc</a:t>
                      </a:r>
                      <a:r>
                        <a:rPr lang="en-SG" sz="2400" dirty="0">
                          <a:latin typeface="Times New Roman" panose="02020603050405020304" pitchFamily="18" charset="0"/>
                          <a:cs typeface="Times New Roman" panose="02020603050405020304" pitchFamily="18" charset="0"/>
                        </a:rPr>
                        <a:t> </a:t>
                      </a:r>
                      <a:r>
                        <a:rPr lang="en-SG" sz="2400" dirty="0" err="1">
                          <a:latin typeface="Times New Roman" panose="02020603050405020304" pitchFamily="18" charset="0"/>
                          <a:cs typeface="Times New Roman" panose="02020603050405020304" pitchFamily="18" charset="0"/>
                        </a:rPr>
                        <a:t>đọc</a:t>
                      </a:r>
                      <a:r>
                        <a:rPr lang="en-SG" sz="2400" dirty="0">
                          <a:latin typeface="Times New Roman" panose="02020603050405020304" pitchFamily="18" charset="0"/>
                          <a:cs typeface="Times New Roman" panose="02020603050405020304" pitchFamily="18" charset="0"/>
                        </a:rPr>
                        <a:t> </a:t>
                      </a:r>
                      <a:r>
                        <a:rPr lang="en-SG" sz="2400" dirty="0" err="1">
                          <a:latin typeface="Times New Roman" panose="02020603050405020304" pitchFamily="18" charset="0"/>
                          <a:cs typeface="Times New Roman" panose="02020603050405020304" pitchFamily="18" charset="0"/>
                        </a:rPr>
                        <a:t>sách</a:t>
                      </a:r>
                      <a:endParaRPr lang="en-SG" sz="2400" dirty="0">
                        <a:latin typeface="Times New Roman" panose="02020603050405020304" pitchFamily="18" charset="0"/>
                        <a:cs typeface="Times New Roman" panose="02020603050405020304" pitchFamily="18" charset="0"/>
                      </a:endParaRPr>
                    </a:p>
                  </a:txBody>
                  <a:tcPr anchor="ctr">
                    <a:solidFill>
                      <a:schemeClr val="accent2">
                        <a:lumMod val="20000"/>
                        <a:lumOff val="80000"/>
                      </a:schemeClr>
                    </a:solidFill>
                  </a:tcPr>
                </a:tc>
              </a:tr>
              <a:tr h="756086">
                <a:tc>
                  <a:txBody>
                    <a:bodyPr/>
                    <a:lstStyle/>
                    <a:p>
                      <a:pPr algn="ctr"/>
                      <a:r>
                        <a:rPr lang="en-SG" sz="2400" dirty="0">
                          <a:latin typeface="Times New Roman" panose="02020603050405020304" pitchFamily="18" charset="0"/>
                          <a:cs typeface="Times New Roman" panose="02020603050405020304" pitchFamily="18" charset="0"/>
                        </a:rPr>
                        <a:t>(1)</a:t>
                      </a:r>
                    </a:p>
                  </a:txBody>
                  <a:tcPr anchor="ctr">
                    <a:solidFill>
                      <a:schemeClr val="accent6">
                        <a:lumMod val="20000"/>
                        <a:lumOff val="80000"/>
                      </a:schemeClr>
                    </a:solidFill>
                  </a:tcPr>
                </a:tc>
                <a:tc>
                  <a:txBody>
                    <a:bodyPr/>
                    <a:lstStyle/>
                    <a:p>
                      <a:pPr algn="ctr"/>
                      <a:endParaRPr lang="en-SG" sz="2400" dirty="0">
                        <a:latin typeface="Times New Roman" panose="02020603050405020304" pitchFamily="18" charset="0"/>
                        <a:cs typeface="Times New Roman" panose="02020603050405020304" pitchFamily="18" charset="0"/>
                      </a:endParaRPr>
                    </a:p>
                  </a:txBody>
                  <a:tcPr anchor="ctr">
                    <a:solidFill>
                      <a:schemeClr val="accent4">
                        <a:lumMod val="20000"/>
                        <a:lumOff val="80000"/>
                      </a:schemeClr>
                    </a:solidFill>
                  </a:tcPr>
                </a:tc>
                <a:tc>
                  <a:txBody>
                    <a:bodyPr/>
                    <a:lstStyle/>
                    <a:p>
                      <a:pPr algn="ctr"/>
                      <a:endParaRPr lang="en-SG" sz="2400" dirty="0">
                        <a:latin typeface="Times New Roman" panose="02020603050405020304" pitchFamily="18" charset="0"/>
                        <a:cs typeface="Times New Roman" panose="02020603050405020304" pitchFamily="18" charset="0"/>
                      </a:endParaRPr>
                    </a:p>
                    <a:p>
                      <a:pPr algn="ctr"/>
                      <a:endParaRPr lang="en-SG" sz="1800" dirty="0">
                        <a:latin typeface="Times New Roman" panose="02020603050405020304" pitchFamily="18" charset="0"/>
                        <a:cs typeface="Times New Roman" panose="02020603050405020304" pitchFamily="18" charset="0"/>
                      </a:endParaRPr>
                    </a:p>
                    <a:p>
                      <a:pPr algn="ctr"/>
                      <a:endParaRPr lang="en-SG" sz="2000" dirty="0">
                        <a:latin typeface="Times New Roman" panose="02020603050405020304" pitchFamily="18" charset="0"/>
                        <a:cs typeface="Times New Roman" panose="02020603050405020304" pitchFamily="18" charset="0"/>
                      </a:endParaRPr>
                    </a:p>
                  </a:txBody>
                  <a:tcPr anchor="ctr">
                    <a:solidFill>
                      <a:schemeClr val="accent2">
                        <a:lumMod val="20000"/>
                        <a:lumOff val="80000"/>
                      </a:schemeClr>
                    </a:solidFill>
                  </a:tcPr>
                </a:tc>
              </a:tr>
              <a:tr h="539541">
                <a:tc>
                  <a:txBody>
                    <a:bodyPr/>
                    <a:lstStyle/>
                    <a:p>
                      <a:pPr algn="ctr"/>
                      <a:r>
                        <a:rPr lang="en-SG" sz="2400" dirty="0">
                          <a:latin typeface="Times New Roman" panose="02020603050405020304" pitchFamily="18" charset="0"/>
                          <a:cs typeface="Times New Roman" panose="02020603050405020304" pitchFamily="18" charset="0"/>
                        </a:rPr>
                        <a:t>(2)</a:t>
                      </a:r>
                    </a:p>
                  </a:txBody>
                  <a:tcPr anchor="ctr">
                    <a:solidFill>
                      <a:schemeClr val="accent6">
                        <a:lumMod val="20000"/>
                        <a:lumOff val="80000"/>
                      </a:schemeClr>
                    </a:solidFill>
                  </a:tcPr>
                </a:tc>
                <a:tc>
                  <a:txBody>
                    <a:bodyPr/>
                    <a:lstStyle/>
                    <a:p>
                      <a:pPr algn="ctr"/>
                      <a:endParaRPr lang="en-SG" sz="2400" dirty="0">
                        <a:latin typeface="Times New Roman" panose="02020603050405020304" pitchFamily="18" charset="0"/>
                        <a:cs typeface="Times New Roman" panose="02020603050405020304" pitchFamily="18" charset="0"/>
                      </a:endParaRPr>
                    </a:p>
                  </a:txBody>
                  <a:tcPr anchor="ctr">
                    <a:solidFill>
                      <a:schemeClr val="accent4">
                        <a:lumMod val="20000"/>
                        <a:lumOff val="80000"/>
                      </a:schemeClr>
                    </a:solidFill>
                  </a:tcPr>
                </a:tc>
                <a:tc>
                  <a:txBody>
                    <a:bodyPr/>
                    <a:lstStyle/>
                    <a:p>
                      <a:pPr algn="ctr"/>
                      <a:endParaRPr lang="en-SG" sz="2400" dirty="0">
                        <a:latin typeface="Times New Roman" panose="02020603050405020304" pitchFamily="18" charset="0"/>
                        <a:cs typeface="Times New Roman" panose="02020603050405020304" pitchFamily="18" charset="0"/>
                      </a:endParaRPr>
                    </a:p>
                    <a:p>
                      <a:pPr algn="ctr"/>
                      <a:endParaRPr lang="en-SG" sz="2000" dirty="0">
                        <a:latin typeface="Times New Roman" panose="02020603050405020304" pitchFamily="18" charset="0"/>
                        <a:cs typeface="Times New Roman" panose="02020603050405020304" pitchFamily="18" charset="0"/>
                      </a:endParaRPr>
                    </a:p>
                  </a:txBody>
                  <a:tcPr anchor="ctr">
                    <a:solidFill>
                      <a:schemeClr val="accent2">
                        <a:lumMod val="20000"/>
                        <a:lumOff val="80000"/>
                      </a:schemeClr>
                    </a:solidFill>
                  </a:tcPr>
                </a:tc>
              </a:tr>
              <a:tr h="539541">
                <a:tc>
                  <a:txBody>
                    <a:bodyPr/>
                    <a:lstStyle/>
                    <a:p>
                      <a:pPr algn="ctr"/>
                      <a:r>
                        <a:rPr lang="en-SG" sz="2400" dirty="0">
                          <a:latin typeface="Times New Roman" panose="02020603050405020304" pitchFamily="18" charset="0"/>
                          <a:cs typeface="Times New Roman" panose="02020603050405020304" pitchFamily="18" charset="0"/>
                        </a:rPr>
                        <a:t>(3)</a:t>
                      </a:r>
                    </a:p>
                  </a:txBody>
                  <a:tcPr anchor="ctr">
                    <a:solidFill>
                      <a:schemeClr val="accent6">
                        <a:lumMod val="20000"/>
                        <a:lumOff val="80000"/>
                      </a:schemeClr>
                    </a:solidFill>
                  </a:tcPr>
                </a:tc>
                <a:tc>
                  <a:txBody>
                    <a:bodyPr/>
                    <a:lstStyle/>
                    <a:p>
                      <a:pPr algn="ctr"/>
                      <a:endParaRPr lang="en-SG" sz="2400" dirty="0">
                        <a:latin typeface="Times New Roman" panose="02020603050405020304" pitchFamily="18" charset="0"/>
                        <a:cs typeface="Times New Roman" panose="02020603050405020304" pitchFamily="18" charset="0"/>
                      </a:endParaRPr>
                    </a:p>
                  </a:txBody>
                  <a:tcPr anchor="ctr">
                    <a:solidFill>
                      <a:schemeClr val="accent4">
                        <a:lumMod val="20000"/>
                        <a:lumOff val="80000"/>
                      </a:schemeClr>
                    </a:solidFill>
                  </a:tcPr>
                </a:tc>
                <a:tc>
                  <a:txBody>
                    <a:bodyPr/>
                    <a:lstStyle/>
                    <a:p>
                      <a:pPr algn="ctr"/>
                      <a:endParaRPr lang="en-SG" sz="2400" dirty="0">
                        <a:latin typeface="Times New Roman" panose="02020603050405020304" pitchFamily="18" charset="0"/>
                        <a:cs typeface="Times New Roman" panose="02020603050405020304" pitchFamily="18" charset="0"/>
                      </a:endParaRPr>
                    </a:p>
                    <a:p>
                      <a:pPr algn="ctr"/>
                      <a:endParaRPr lang="en-SG" sz="2400" dirty="0">
                        <a:latin typeface="Times New Roman" panose="02020603050405020304" pitchFamily="18" charset="0"/>
                        <a:cs typeface="Times New Roman" panose="02020603050405020304" pitchFamily="18" charset="0"/>
                      </a:endParaRPr>
                    </a:p>
                    <a:p>
                      <a:pPr algn="ctr"/>
                      <a:endParaRPr lang="en-SG" sz="1600" dirty="0">
                        <a:latin typeface="Times New Roman" panose="02020603050405020304" pitchFamily="18" charset="0"/>
                        <a:cs typeface="Times New Roman" panose="02020603050405020304" pitchFamily="18" charset="0"/>
                      </a:endParaRPr>
                    </a:p>
                  </a:txBody>
                  <a:tcPr anchor="ctr">
                    <a:solidFill>
                      <a:schemeClr val="accent2">
                        <a:lumMod val="20000"/>
                        <a:lumOff val="80000"/>
                      </a:schemeClr>
                    </a:solidFill>
                  </a:tcPr>
                </a:tc>
              </a:tr>
            </a:tbl>
          </a:graphicData>
        </a:graphic>
      </p:graphicFrame>
      <p:sp>
        <p:nvSpPr>
          <p:cNvPr id="3" name="Rectangle 2"/>
          <p:cNvSpPr/>
          <p:nvPr/>
        </p:nvSpPr>
        <p:spPr>
          <a:xfrm>
            <a:off x="1315581" y="451902"/>
            <a:ext cx="6434775" cy="492443"/>
          </a:xfrm>
          <a:prstGeom prst="rect">
            <a:avLst/>
          </a:prstGeom>
        </p:spPr>
        <p:txBody>
          <a:bodyPr wrap="none">
            <a:spAutoFit/>
          </a:bodyPr>
          <a:lstStyle/>
          <a:p>
            <a:pPr lvl="0" algn="ctr">
              <a:defRPr/>
            </a:pPr>
            <a:r>
              <a:rPr lang="en-SG" sz="2600" dirty="0" err="1">
                <a:latin typeface="Times New Roman" panose="02020603050405020304" pitchFamily="18" charset="0"/>
                <a:cs typeface="Times New Roman" panose="02020603050405020304" pitchFamily="18" charset="0"/>
              </a:rPr>
              <a:t>Đọc</a:t>
            </a:r>
            <a:r>
              <a:rPr lang="en-SG" sz="2600" dirty="0">
                <a:latin typeface="Times New Roman" panose="02020603050405020304" pitchFamily="18" charset="0"/>
                <a:cs typeface="Times New Roman" panose="02020603050405020304" pitchFamily="18" charset="0"/>
              </a:rPr>
              <a:t> </a:t>
            </a:r>
            <a:r>
              <a:rPr lang="en-SG" sz="2600" dirty="0" err="1">
                <a:latin typeface="Times New Roman" panose="02020603050405020304" pitchFamily="18" charset="0"/>
                <a:cs typeface="Times New Roman" panose="02020603050405020304" pitchFamily="18" charset="0"/>
              </a:rPr>
              <a:t>sách</a:t>
            </a:r>
            <a:r>
              <a:rPr lang="en-SG" sz="2600" dirty="0">
                <a:latin typeface="Times New Roman" panose="02020603050405020304" pitchFamily="18" charset="0"/>
                <a:cs typeface="Times New Roman" panose="02020603050405020304" pitchFamily="18" charset="0"/>
              </a:rPr>
              <a:t> </a:t>
            </a:r>
            <a:r>
              <a:rPr lang="en-SG" sz="2600" dirty="0" err="1">
                <a:latin typeface="Times New Roman" panose="02020603050405020304" pitchFamily="18" charset="0"/>
                <a:cs typeface="Times New Roman" panose="02020603050405020304" pitchFamily="18" charset="0"/>
              </a:rPr>
              <a:t>là</a:t>
            </a:r>
            <a:r>
              <a:rPr lang="en-SG" sz="2600" dirty="0">
                <a:latin typeface="Times New Roman" panose="02020603050405020304" pitchFamily="18" charset="0"/>
                <a:cs typeface="Times New Roman" panose="02020603050405020304" pitchFamily="18" charset="0"/>
              </a:rPr>
              <a:t> con </a:t>
            </a:r>
            <a:r>
              <a:rPr lang="en-SG" sz="2600" dirty="0" err="1">
                <a:latin typeface="Times New Roman" panose="02020603050405020304" pitchFamily="18" charset="0"/>
                <a:cs typeface="Times New Roman" panose="02020603050405020304" pitchFamily="18" charset="0"/>
              </a:rPr>
              <a:t>đường</a:t>
            </a:r>
            <a:r>
              <a:rPr lang="en-SG" sz="2600" dirty="0">
                <a:latin typeface="Times New Roman" panose="02020603050405020304" pitchFamily="18" charset="0"/>
                <a:cs typeface="Times New Roman" panose="02020603050405020304" pitchFamily="18" charset="0"/>
              </a:rPr>
              <a:t> </a:t>
            </a:r>
            <a:r>
              <a:rPr lang="en-SG" sz="2600" dirty="0" err="1">
                <a:latin typeface="Times New Roman" panose="02020603050405020304" pitchFamily="18" charset="0"/>
                <a:cs typeface="Times New Roman" panose="02020603050405020304" pitchFamily="18" charset="0"/>
              </a:rPr>
              <a:t>quan</a:t>
            </a:r>
            <a:r>
              <a:rPr lang="en-SG" sz="2600" dirty="0">
                <a:latin typeface="Times New Roman" panose="02020603050405020304" pitchFamily="18" charset="0"/>
                <a:cs typeface="Times New Roman" panose="02020603050405020304" pitchFamily="18" charset="0"/>
              </a:rPr>
              <a:t> </a:t>
            </a:r>
            <a:r>
              <a:rPr lang="en-SG" sz="2600" dirty="0" err="1">
                <a:latin typeface="Times New Roman" panose="02020603050405020304" pitchFamily="18" charset="0"/>
                <a:cs typeface="Times New Roman" panose="02020603050405020304" pitchFamily="18" charset="0"/>
              </a:rPr>
              <a:t>trọng</a:t>
            </a:r>
            <a:r>
              <a:rPr lang="en-SG" sz="2600" dirty="0">
                <a:latin typeface="Times New Roman" panose="02020603050405020304" pitchFamily="18" charset="0"/>
                <a:cs typeface="Times New Roman" panose="02020603050405020304" pitchFamily="18" charset="0"/>
              </a:rPr>
              <a:t> </a:t>
            </a:r>
            <a:r>
              <a:rPr lang="en-SG" sz="2600" dirty="0" err="1">
                <a:latin typeface="Times New Roman" panose="02020603050405020304" pitchFamily="18" charset="0"/>
                <a:cs typeface="Times New Roman" panose="02020603050405020304" pitchFamily="18" charset="0"/>
              </a:rPr>
              <a:t>của</a:t>
            </a:r>
            <a:r>
              <a:rPr lang="en-SG" sz="2600" dirty="0">
                <a:latin typeface="Times New Roman" panose="02020603050405020304" pitchFamily="18" charset="0"/>
                <a:cs typeface="Times New Roman" panose="02020603050405020304" pitchFamily="18" charset="0"/>
              </a:rPr>
              <a:t> </a:t>
            </a:r>
            <a:r>
              <a:rPr lang="en-SG" sz="2600" dirty="0" err="1">
                <a:latin typeface="Times New Roman" panose="02020603050405020304" pitchFamily="18" charset="0"/>
                <a:cs typeface="Times New Roman" panose="02020603050405020304" pitchFamily="18" charset="0"/>
              </a:rPr>
              <a:t>học</a:t>
            </a:r>
            <a:r>
              <a:rPr lang="en-SG" sz="2600" dirty="0">
                <a:latin typeface="Times New Roman" panose="02020603050405020304" pitchFamily="18" charset="0"/>
                <a:cs typeface="Times New Roman" panose="02020603050405020304" pitchFamily="18" charset="0"/>
              </a:rPr>
              <a:t> </a:t>
            </a:r>
            <a:r>
              <a:rPr lang="en-SG" sz="2600" dirty="0" err="1">
                <a:latin typeface="Times New Roman" panose="02020603050405020304" pitchFamily="18" charset="0"/>
                <a:cs typeface="Times New Roman" panose="02020603050405020304" pitchFamily="18" charset="0"/>
              </a:rPr>
              <a:t>vấn</a:t>
            </a:r>
            <a:endParaRPr lang="en-SG" sz="2600" dirty="0">
              <a:latin typeface="Times New Roman" panose="02020603050405020304" pitchFamily="18" charset="0"/>
              <a:cs typeface="Times New Roman" panose="02020603050405020304" pitchFamily="18" charset="0"/>
            </a:endParaRPr>
          </a:p>
        </p:txBody>
      </p:sp>
      <p:sp>
        <p:nvSpPr>
          <p:cNvPr id="4" name="Rectangle 3"/>
          <p:cNvSpPr/>
          <p:nvPr/>
        </p:nvSpPr>
        <p:spPr>
          <a:xfrm>
            <a:off x="1021080" y="1558144"/>
            <a:ext cx="4366260" cy="1015663"/>
          </a:xfrm>
          <a:prstGeom prst="rect">
            <a:avLst/>
          </a:prstGeom>
        </p:spPr>
        <p:txBody>
          <a:bodyPr wrap="square">
            <a:spAutoFit/>
          </a:bodyPr>
          <a:lstStyle/>
          <a:p>
            <a:pPr algn="just">
              <a:spcAft>
                <a:spcPts val="0"/>
              </a:spcAft>
            </a:pPr>
            <a:r>
              <a:rPr lang="nl-NL" sz="2000" dirty="0">
                <a:latin typeface="Times New Roman" panose="02020603050405020304" pitchFamily="18" charset="0"/>
                <a:ea typeface="Times New Roman" panose="02020603050405020304" pitchFamily="18" charset="0"/>
                <a:cs typeface="Times New Roman" panose="02020603050405020304" pitchFamily="18" charset="0"/>
              </a:rPr>
              <a:t>Ghi chép, cô đúc và lưu truyền mọi tri thức, mọi thành tựu mà loài người tìm tòi, tích luỹ được.</a:t>
            </a:r>
            <a:endParaRPr lang="en-SG" sz="16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4"/>
          <p:cNvSpPr/>
          <p:nvPr/>
        </p:nvSpPr>
        <p:spPr>
          <a:xfrm>
            <a:off x="1021080" y="2559888"/>
            <a:ext cx="4366260" cy="769441"/>
          </a:xfrm>
          <a:prstGeom prst="rect">
            <a:avLst/>
          </a:prstGeom>
        </p:spPr>
        <p:txBody>
          <a:bodyPr wrap="square">
            <a:spAutoFit/>
          </a:bodyPr>
          <a:lstStyle/>
          <a:p>
            <a:pPr algn="just">
              <a:lnSpc>
                <a:spcPct val="110000"/>
              </a:lnSpc>
              <a:spcAft>
                <a:spcPts val="0"/>
              </a:spcAft>
            </a:pPr>
            <a:r>
              <a:rPr lang="nl-NL" sz="2000" dirty="0">
                <a:latin typeface="Times New Roman" panose="02020603050405020304" pitchFamily="18" charset="0"/>
                <a:ea typeface="Times New Roman" panose="02020603050405020304" pitchFamily="18" charset="0"/>
                <a:cs typeface="Times New Roman" panose="02020603050405020304" pitchFamily="18" charset="0"/>
              </a:rPr>
              <a:t>Những sách có giá trị là cột mốc trên con đường phát triển của nhân loại.</a:t>
            </a:r>
            <a:endParaRPr lang="en-SG" sz="20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6" name="Rectangle 5"/>
          <p:cNvSpPr/>
          <p:nvPr/>
        </p:nvSpPr>
        <p:spPr>
          <a:xfrm>
            <a:off x="1021080" y="3332604"/>
            <a:ext cx="4366260" cy="769441"/>
          </a:xfrm>
          <a:prstGeom prst="rect">
            <a:avLst/>
          </a:prstGeom>
        </p:spPr>
        <p:txBody>
          <a:bodyPr wrap="square">
            <a:spAutoFit/>
          </a:bodyPr>
          <a:lstStyle/>
          <a:p>
            <a:pPr algn="just">
              <a:lnSpc>
                <a:spcPct val="110000"/>
              </a:lnSpc>
              <a:spcAft>
                <a:spcPts val="0"/>
              </a:spcAft>
            </a:pPr>
            <a:r>
              <a:rPr lang="nl-NL" sz="2000" dirty="0">
                <a:latin typeface="Times New Roman" panose="02020603050405020304" pitchFamily="18" charset="0"/>
                <a:ea typeface="Times New Roman" panose="02020603050405020304" pitchFamily="18" charset="0"/>
                <a:cs typeface="Times New Roman" panose="02020603050405020304" pitchFamily="18" charset="0"/>
              </a:rPr>
              <a:t>Là kho tàng kinh nghiệm của con người nung nấu, thu lượm suốt mấy nghìn năm.</a:t>
            </a:r>
            <a:endParaRPr lang="en-SG" sz="20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5615940" y="1664824"/>
            <a:ext cx="3093720" cy="769441"/>
          </a:xfrm>
          <a:prstGeom prst="rect">
            <a:avLst/>
          </a:prstGeom>
        </p:spPr>
        <p:txBody>
          <a:bodyPr wrap="square">
            <a:spAutoFit/>
          </a:bodyPr>
          <a:lstStyle/>
          <a:p>
            <a:pPr algn="just">
              <a:lnSpc>
                <a:spcPct val="110000"/>
              </a:lnSpc>
              <a:spcAft>
                <a:spcPts val="0"/>
              </a:spcAft>
            </a:pPr>
            <a:r>
              <a:rPr lang="nl-NL" sz="2000" dirty="0">
                <a:latin typeface="Times New Roman" panose="02020603050405020304" pitchFamily="18" charset="0"/>
                <a:ea typeface="Times New Roman" panose="02020603050405020304" pitchFamily="18" charset="0"/>
                <a:cs typeface="Times New Roman" panose="02020603050405020304" pitchFamily="18" charset="0"/>
              </a:rPr>
              <a:t>Sẽ có được thành quả nhân loại trong quá khứ.</a:t>
            </a:r>
            <a:endParaRPr lang="en-SG" sz="20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5577840" y="2567738"/>
            <a:ext cx="3093720" cy="769441"/>
          </a:xfrm>
          <a:prstGeom prst="rect">
            <a:avLst/>
          </a:prstGeom>
        </p:spPr>
        <p:txBody>
          <a:bodyPr wrap="square">
            <a:spAutoFit/>
          </a:bodyPr>
          <a:lstStyle/>
          <a:p>
            <a:pPr algn="just">
              <a:lnSpc>
                <a:spcPct val="110000"/>
              </a:lnSpc>
              <a:spcAft>
                <a:spcPts val="0"/>
              </a:spcAft>
            </a:pPr>
            <a:r>
              <a:rPr lang="nl-NL" sz="2000" dirty="0">
                <a:latin typeface="Times New Roman" panose="02020603050405020304" pitchFamily="18" charset="0"/>
                <a:ea typeface="Times New Roman" panose="02020603050405020304" pitchFamily="18" charset="0"/>
                <a:cs typeface="Times New Roman" panose="02020603050405020304" pitchFamily="18" charset="0"/>
              </a:rPr>
              <a:t>Là con đường tích luỹ nâng cao vốn tri thức.</a:t>
            </a:r>
            <a:endParaRPr lang="en-SG" sz="20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Rectangle 8"/>
          <p:cNvSpPr/>
          <p:nvPr/>
        </p:nvSpPr>
        <p:spPr>
          <a:xfrm>
            <a:off x="5684520" y="3626771"/>
            <a:ext cx="3025140" cy="430887"/>
          </a:xfrm>
          <a:prstGeom prst="rect">
            <a:avLst/>
          </a:prstGeom>
        </p:spPr>
        <p:txBody>
          <a:bodyPr wrap="square">
            <a:spAutoFit/>
          </a:bodyPr>
          <a:lstStyle/>
          <a:p>
            <a:pPr algn="just">
              <a:lnSpc>
                <a:spcPct val="110000"/>
              </a:lnSpc>
              <a:spcAft>
                <a:spcPts val="0"/>
              </a:spcAft>
            </a:pPr>
            <a:r>
              <a:rPr lang="nl-NL" sz="2000" dirty="0">
                <a:latin typeface="Times New Roman" panose="02020603050405020304" pitchFamily="18" charset="0"/>
                <a:ea typeface="Times New Roman" panose="02020603050405020304" pitchFamily="18" charset="0"/>
                <a:cs typeface="Times New Roman" panose="02020603050405020304" pitchFamily="18" charset="0"/>
              </a:rPr>
              <a:t>Là cách để tạo học vấn.</a:t>
            </a:r>
            <a:endParaRPr lang="en-SG" sz="20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Rectangle 9"/>
          <p:cNvSpPr/>
          <p:nvPr/>
        </p:nvSpPr>
        <p:spPr>
          <a:xfrm>
            <a:off x="322874" y="4420321"/>
            <a:ext cx="8501086" cy="430887"/>
          </a:xfrm>
          <a:prstGeom prst="rect">
            <a:avLst/>
          </a:prstGeom>
        </p:spPr>
        <p:txBody>
          <a:bodyPr wrap="square">
            <a:spAutoFit/>
          </a:bodyPr>
          <a:lstStyle/>
          <a:p>
            <a:pPr algn="ctr">
              <a:lnSpc>
                <a:spcPct val="110000"/>
              </a:lnSpc>
              <a:spcAft>
                <a:spcPts val="0"/>
              </a:spcAft>
            </a:pPr>
            <a:r>
              <a:rPr lang="nl-NL" sz="2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sym typeface="Wingdings" panose="05000000000000000000" pitchFamily="2" charset="2"/>
              </a:rPr>
              <a:t> </a:t>
            </a:r>
            <a:r>
              <a:rPr lang="nl-NL" sz="2000" i="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Sách là kho tàng quý báu cất giữ di sản tinh thần nhân loại</a:t>
            </a:r>
            <a:endParaRPr lang="en-SG" sz="2000" dirty="0">
              <a:solidFill>
                <a:srgbClr val="FF0000"/>
              </a:solidFill>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arn(inVertical)">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arn(inVertical)">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arn(inVertical)">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11" descr="e7d195523061f1c09e9d68d7cf438b91ef959ecb14fc25d26BBA7F7DBC18E55DFF4014AF651F0BF2569D4B6C1DA7F1A4683A481403BD872FC687266AD13265C1DE7C373772FD8728ABDD69ADD03BFF5BE2862BC891DBB79E831677839DA1A1704E8AE592028226C9E918C0B50881C89B77AB8D1B44EF594EC5FCAA7D071964C2C3832D0F3E7F2E7532694B2E8EF2793F"/>
          <p:cNvSpPr txBox="1">
            <a:spLocks noChangeArrowheads="1"/>
          </p:cNvSpPr>
          <p:nvPr/>
        </p:nvSpPr>
        <p:spPr bwMode="auto">
          <a:xfrm>
            <a:off x="560424" y="2078137"/>
            <a:ext cx="1934312" cy="461665"/>
          </a:xfrm>
          <a:prstGeom prst="rect">
            <a:avLst/>
          </a:prstGeom>
          <a:noFill/>
          <a:ln>
            <a:noFill/>
          </a:ln>
        </p:spPr>
        <p:txBody>
          <a:bodyPr wrap="square">
            <a:spAutoFit/>
          </a:bodyPr>
          <a:lstStyle>
            <a:lvl1pPr>
              <a:defRPr sz="1300">
                <a:solidFill>
                  <a:schemeClr val="tx1"/>
                </a:solidFill>
                <a:latin typeface="Arial" panose="020B0604020202020204" pitchFamily="34" charset="0"/>
                <a:ea typeface="Microsoft YaHei" panose="020B0503020204020204" charset="-122"/>
              </a:defRPr>
            </a:lvl1pPr>
            <a:lvl2pPr marL="742950" indent="-285750">
              <a:defRPr sz="1300">
                <a:solidFill>
                  <a:schemeClr val="tx1"/>
                </a:solidFill>
                <a:latin typeface="Arial" panose="020B0604020202020204" pitchFamily="34" charset="0"/>
                <a:ea typeface="Microsoft YaHei" panose="020B0503020204020204" charset="-122"/>
              </a:defRPr>
            </a:lvl2pPr>
            <a:lvl3pPr marL="1143000" indent="-228600">
              <a:defRPr sz="1300">
                <a:solidFill>
                  <a:schemeClr val="tx1"/>
                </a:solidFill>
                <a:latin typeface="Arial" panose="020B0604020202020204" pitchFamily="34" charset="0"/>
                <a:ea typeface="Microsoft YaHei" panose="020B0503020204020204" charset="-122"/>
              </a:defRPr>
            </a:lvl3pPr>
            <a:lvl4pPr marL="1600200" indent="-228600">
              <a:defRPr sz="1300">
                <a:solidFill>
                  <a:schemeClr val="tx1"/>
                </a:solidFill>
                <a:latin typeface="Arial" panose="020B0604020202020204" pitchFamily="34" charset="0"/>
                <a:ea typeface="Microsoft YaHei" panose="020B0503020204020204" charset="-122"/>
              </a:defRPr>
            </a:lvl4pPr>
            <a:lvl5pPr marL="2057400" indent="-228600">
              <a:defRPr sz="1300">
                <a:solidFill>
                  <a:schemeClr val="tx1"/>
                </a:solidFill>
                <a:latin typeface="Arial" panose="020B0604020202020204" pitchFamily="34" charset="0"/>
                <a:ea typeface="Microsoft YaHei" panose="020B0503020204020204" charset="-122"/>
              </a:defRPr>
            </a:lvl5pPr>
            <a:lvl6pPr marL="2514600" indent="-228600" defTabSz="685800" eaLnBrk="0" fontAlgn="base" hangingPunct="0">
              <a:spcBef>
                <a:spcPct val="0"/>
              </a:spcBef>
              <a:spcAft>
                <a:spcPct val="0"/>
              </a:spcAft>
              <a:defRPr sz="1300">
                <a:solidFill>
                  <a:schemeClr val="tx1"/>
                </a:solidFill>
                <a:latin typeface="Arial" panose="020B0604020202020204" pitchFamily="34" charset="0"/>
                <a:ea typeface="Microsoft YaHei" panose="020B0503020204020204" charset="-122"/>
              </a:defRPr>
            </a:lvl6pPr>
            <a:lvl7pPr marL="2971800" indent="-228600" defTabSz="685800" eaLnBrk="0" fontAlgn="base" hangingPunct="0">
              <a:spcBef>
                <a:spcPct val="0"/>
              </a:spcBef>
              <a:spcAft>
                <a:spcPct val="0"/>
              </a:spcAft>
              <a:defRPr sz="1300">
                <a:solidFill>
                  <a:schemeClr val="tx1"/>
                </a:solidFill>
                <a:latin typeface="Arial" panose="020B0604020202020204" pitchFamily="34" charset="0"/>
                <a:ea typeface="Microsoft YaHei" panose="020B0503020204020204" charset="-122"/>
              </a:defRPr>
            </a:lvl7pPr>
            <a:lvl8pPr marL="3429000" indent="-228600" defTabSz="685800" eaLnBrk="0" fontAlgn="base" hangingPunct="0">
              <a:spcBef>
                <a:spcPct val="0"/>
              </a:spcBef>
              <a:spcAft>
                <a:spcPct val="0"/>
              </a:spcAft>
              <a:defRPr sz="1300">
                <a:solidFill>
                  <a:schemeClr val="tx1"/>
                </a:solidFill>
                <a:latin typeface="Arial" panose="020B0604020202020204" pitchFamily="34" charset="0"/>
                <a:ea typeface="Microsoft YaHei" panose="020B0503020204020204" charset="-122"/>
              </a:defRPr>
            </a:lvl8pPr>
            <a:lvl9pPr marL="3886200" indent="-228600" defTabSz="685800" eaLnBrk="0" fontAlgn="base" hangingPunct="0">
              <a:spcBef>
                <a:spcPct val="0"/>
              </a:spcBef>
              <a:spcAft>
                <a:spcPct val="0"/>
              </a:spcAft>
              <a:defRPr sz="1300">
                <a:solidFill>
                  <a:schemeClr val="tx1"/>
                </a:solidFill>
                <a:latin typeface="Arial" panose="020B0604020202020204" pitchFamily="34" charset="0"/>
                <a:ea typeface="Microsoft YaHei" panose="020B0503020204020204" charset="-122"/>
              </a:defRPr>
            </a:lvl9pPr>
          </a:lstStyle>
          <a:p>
            <a:pPr algn="ctr" defTabSz="514350" fontAlgn="base">
              <a:spcBef>
                <a:spcPct val="0"/>
              </a:spcBef>
              <a:spcAft>
                <a:spcPct val="0"/>
              </a:spcAft>
            </a:pPr>
            <a:r>
              <a:rPr lang="en-US" altLang="zh-CN" sz="2400" b="1" dirty="0">
                <a:solidFill>
                  <a:schemeClr val="bg1"/>
                </a:solidFill>
                <a:latin typeface="Arial" panose="020B0604020202020204"/>
                <a:ea typeface="Microsoft YaHei" panose="020B0503020204020204" charset="-122"/>
                <a:sym typeface="Calibri" panose="020F0502020204030204" pitchFamily="34" charset="0"/>
              </a:rPr>
              <a:t>20</a:t>
            </a:r>
            <a:r>
              <a:rPr lang="en-US" altLang="zh-CN" sz="1600" b="1" dirty="0">
                <a:solidFill>
                  <a:schemeClr val="bg1"/>
                </a:solidFill>
                <a:latin typeface="Arial" panose="020B0604020202020204"/>
                <a:ea typeface="Microsoft YaHei" panose="020B0503020204020204" charset="-122"/>
                <a:sym typeface="Calibri" panose="020F0502020204030204" pitchFamily="34" charset="0"/>
              </a:rPr>
              <a:t>%</a:t>
            </a:r>
            <a:endParaRPr lang="en-US" altLang="zh-CN" sz="800" b="1" dirty="0">
              <a:solidFill>
                <a:schemeClr val="bg1"/>
              </a:solidFill>
              <a:latin typeface="Arial" panose="020B0604020202020204"/>
              <a:ea typeface="Microsoft YaHei" panose="020B0503020204020204" charset="-122"/>
              <a:sym typeface="Calibri" panose="020F0502020204030204" pitchFamily="34" charset="0"/>
            </a:endParaRPr>
          </a:p>
        </p:txBody>
      </p:sp>
      <p:sp>
        <p:nvSpPr>
          <p:cNvPr id="15" name="文本框 5"/>
          <p:cNvSpPr txBox="1">
            <a:spLocks noChangeArrowheads="1"/>
          </p:cNvSpPr>
          <p:nvPr/>
        </p:nvSpPr>
        <p:spPr bwMode="auto">
          <a:xfrm>
            <a:off x="4446654" y="1048256"/>
            <a:ext cx="4136922"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Light" panose="020F0302020204030204" charset="0"/>
                <a:ea typeface="方正宋刻本秀楷简体" panose="02000000000000000000" pitchFamily="2" charset="-122"/>
              </a:defRPr>
            </a:lvl1pPr>
            <a:lvl2pPr marL="742950" indent="-285750">
              <a:defRPr sz="1300">
                <a:solidFill>
                  <a:schemeClr val="tx1"/>
                </a:solidFill>
                <a:latin typeface="Calibri Light" panose="020F0302020204030204" charset="0"/>
                <a:ea typeface="方正宋刻本秀楷简体" panose="02000000000000000000" pitchFamily="2" charset="-122"/>
              </a:defRPr>
            </a:lvl2pPr>
            <a:lvl3pPr marL="1143000" indent="-228600">
              <a:defRPr sz="1300">
                <a:solidFill>
                  <a:schemeClr val="tx1"/>
                </a:solidFill>
                <a:latin typeface="Calibri Light" panose="020F0302020204030204" charset="0"/>
                <a:ea typeface="方正宋刻本秀楷简体" panose="02000000000000000000" pitchFamily="2" charset="-122"/>
              </a:defRPr>
            </a:lvl3pPr>
            <a:lvl4pPr marL="1600200" indent="-228600">
              <a:defRPr sz="1300">
                <a:solidFill>
                  <a:schemeClr val="tx1"/>
                </a:solidFill>
                <a:latin typeface="Calibri Light" panose="020F0302020204030204" charset="0"/>
                <a:ea typeface="方正宋刻本秀楷简体" panose="02000000000000000000" pitchFamily="2" charset="-122"/>
              </a:defRPr>
            </a:lvl4pPr>
            <a:lvl5pPr marL="2057400" indent="-228600">
              <a:defRPr sz="1300">
                <a:solidFill>
                  <a:schemeClr val="tx1"/>
                </a:solidFill>
                <a:latin typeface="Calibri Light" panose="020F030202020403020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charset="0"/>
                <a:ea typeface="方正宋刻本秀楷简体" panose="02000000000000000000" pitchFamily="2" charset="-122"/>
              </a:defRPr>
            </a:lvl9pPr>
          </a:lstStyle>
          <a:p>
            <a:pPr algn="ctr" fontAlgn="base">
              <a:spcBef>
                <a:spcPct val="0"/>
              </a:spcBef>
              <a:spcAft>
                <a:spcPct val="0"/>
              </a:spcAft>
              <a:defRPr/>
            </a:pPr>
            <a:r>
              <a:rPr lang="en-SG" altLang="zh-CN" sz="4800" b="1" dirty="0">
                <a:latin typeface="Times New Roman" panose="02020603050405020304" pitchFamily="18" charset="0"/>
                <a:cs typeface="Times New Roman" panose="02020603050405020304" pitchFamily="18" charset="0"/>
              </a:rPr>
              <a:t>2. </a:t>
            </a:r>
            <a:r>
              <a:rPr lang="en-SG" altLang="zh-CN" sz="4800" b="1" dirty="0" err="1">
                <a:latin typeface="Times New Roman" panose="02020603050405020304" pitchFamily="18" charset="0"/>
                <a:cs typeface="Times New Roman" panose="02020603050405020304" pitchFamily="18" charset="0"/>
              </a:rPr>
              <a:t>Các</a:t>
            </a:r>
            <a:r>
              <a:rPr lang="en-SG" altLang="zh-CN" sz="4800" b="1" dirty="0">
                <a:latin typeface="Times New Roman" panose="02020603050405020304" pitchFamily="18" charset="0"/>
                <a:cs typeface="Times New Roman" panose="02020603050405020304" pitchFamily="18" charset="0"/>
              </a:rPr>
              <a:t> </a:t>
            </a:r>
            <a:r>
              <a:rPr lang="en-SG" altLang="zh-CN" sz="4800" b="1" dirty="0" err="1">
                <a:latin typeface="Times New Roman" panose="02020603050405020304" pitchFamily="18" charset="0"/>
                <a:cs typeface="Times New Roman" panose="02020603050405020304" pitchFamily="18" charset="0"/>
              </a:rPr>
              <a:t>khó</a:t>
            </a:r>
            <a:r>
              <a:rPr lang="en-SG" altLang="zh-CN" sz="4800" b="1" dirty="0">
                <a:latin typeface="Times New Roman" panose="02020603050405020304" pitchFamily="18" charset="0"/>
                <a:cs typeface="Times New Roman" panose="02020603050405020304" pitchFamily="18" charset="0"/>
              </a:rPr>
              <a:t> </a:t>
            </a:r>
            <a:r>
              <a:rPr lang="en-SG" altLang="zh-CN" sz="4800" b="1" dirty="0" err="1">
                <a:latin typeface="Times New Roman" panose="02020603050405020304" pitchFamily="18" charset="0"/>
                <a:cs typeface="Times New Roman" panose="02020603050405020304" pitchFamily="18" charset="0"/>
              </a:rPr>
              <a:t>khăn</a:t>
            </a:r>
            <a:r>
              <a:rPr lang="en-SG" altLang="zh-CN" sz="4800" b="1" dirty="0">
                <a:latin typeface="Times New Roman" panose="02020603050405020304" pitchFamily="18" charset="0"/>
                <a:cs typeface="Times New Roman" panose="02020603050405020304" pitchFamily="18" charset="0"/>
              </a:rPr>
              <a:t>, </a:t>
            </a:r>
            <a:r>
              <a:rPr lang="en-SG" altLang="zh-CN" sz="4800" b="1" dirty="0" err="1">
                <a:latin typeface="Times New Roman" panose="02020603050405020304" pitchFamily="18" charset="0"/>
                <a:cs typeface="Times New Roman" panose="02020603050405020304" pitchFamily="18" charset="0"/>
              </a:rPr>
              <a:t>thiên</a:t>
            </a:r>
            <a:r>
              <a:rPr lang="en-SG" altLang="zh-CN" sz="4800" b="1" dirty="0">
                <a:latin typeface="Times New Roman" panose="02020603050405020304" pitchFamily="18" charset="0"/>
                <a:cs typeface="Times New Roman" panose="02020603050405020304" pitchFamily="18" charset="0"/>
              </a:rPr>
              <a:t> </a:t>
            </a:r>
            <a:r>
              <a:rPr lang="en-SG" altLang="zh-CN" sz="4800" b="1" dirty="0" err="1">
                <a:latin typeface="Times New Roman" panose="02020603050405020304" pitchFamily="18" charset="0"/>
                <a:cs typeface="Times New Roman" panose="02020603050405020304" pitchFamily="18" charset="0"/>
              </a:rPr>
              <a:t>hướng</a:t>
            </a:r>
            <a:r>
              <a:rPr lang="en-SG" altLang="zh-CN" sz="4800" b="1" dirty="0">
                <a:latin typeface="Times New Roman" panose="02020603050405020304" pitchFamily="18" charset="0"/>
                <a:cs typeface="Times New Roman" panose="02020603050405020304" pitchFamily="18" charset="0"/>
              </a:rPr>
              <a:t> </a:t>
            </a:r>
            <a:r>
              <a:rPr lang="en-SG" altLang="zh-CN" sz="4800" b="1" dirty="0" err="1">
                <a:latin typeface="Times New Roman" panose="02020603050405020304" pitchFamily="18" charset="0"/>
                <a:cs typeface="Times New Roman" panose="02020603050405020304" pitchFamily="18" charset="0"/>
              </a:rPr>
              <a:t>sai</a:t>
            </a:r>
            <a:r>
              <a:rPr lang="en-SG" altLang="zh-CN" sz="4800" b="1" dirty="0">
                <a:latin typeface="Times New Roman" panose="02020603050405020304" pitchFamily="18" charset="0"/>
                <a:cs typeface="Times New Roman" panose="02020603050405020304" pitchFamily="18" charset="0"/>
              </a:rPr>
              <a:t> </a:t>
            </a:r>
            <a:r>
              <a:rPr lang="en-SG" altLang="zh-CN" sz="4800" b="1" dirty="0" err="1">
                <a:latin typeface="Times New Roman" panose="02020603050405020304" pitchFamily="18" charset="0"/>
                <a:cs typeface="Times New Roman" panose="02020603050405020304" pitchFamily="18" charset="0"/>
              </a:rPr>
              <a:t>lệch</a:t>
            </a:r>
            <a:r>
              <a:rPr lang="en-SG" altLang="zh-CN" sz="4800" b="1" dirty="0">
                <a:latin typeface="Times New Roman" panose="02020603050405020304" pitchFamily="18" charset="0"/>
                <a:cs typeface="Times New Roman" panose="02020603050405020304" pitchFamily="18" charset="0"/>
              </a:rPr>
              <a:t> </a:t>
            </a:r>
            <a:r>
              <a:rPr lang="en-SG" altLang="zh-CN" sz="4800" b="1" dirty="0" err="1">
                <a:latin typeface="Times New Roman" panose="02020603050405020304" pitchFamily="18" charset="0"/>
                <a:cs typeface="Times New Roman" panose="02020603050405020304" pitchFamily="18" charset="0"/>
              </a:rPr>
              <a:t>khi</a:t>
            </a:r>
            <a:r>
              <a:rPr lang="en-SG" altLang="zh-CN" sz="4800" b="1" dirty="0">
                <a:latin typeface="Times New Roman" panose="02020603050405020304" pitchFamily="18" charset="0"/>
                <a:cs typeface="Times New Roman" panose="02020603050405020304" pitchFamily="18" charset="0"/>
              </a:rPr>
              <a:t> </a:t>
            </a:r>
            <a:r>
              <a:rPr lang="en-SG" altLang="zh-CN" sz="4800" b="1" dirty="0" err="1">
                <a:latin typeface="Times New Roman" panose="02020603050405020304" pitchFamily="18" charset="0"/>
                <a:cs typeface="Times New Roman" panose="02020603050405020304" pitchFamily="18" charset="0"/>
              </a:rPr>
              <a:t>đọc</a:t>
            </a:r>
            <a:r>
              <a:rPr lang="en-SG" altLang="zh-CN" sz="4800" b="1" dirty="0">
                <a:latin typeface="Times New Roman" panose="02020603050405020304" pitchFamily="18" charset="0"/>
                <a:cs typeface="Times New Roman" panose="02020603050405020304" pitchFamily="18" charset="0"/>
              </a:rPr>
              <a:t> </a:t>
            </a:r>
            <a:r>
              <a:rPr lang="en-SG" altLang="zh-CN" sz="4800" b="1" dirty="0" err="1">
                <a:latin typeface="Times New Roman" panose="02020603050405020304" pitchFamily="18" charset="0"/>
                <a:cs typeface="Times New Roman" panose="02020603050405020304" pitchFamily="18" charset="0"/>
              </a:rPr>
              <a:t>sách</a:t>
            </a:r>
            <a:endParaRPr lang="zh-CN" altLang="en-US" sz="4800" dirty="0">
              <a:solidFill>
                <a:srgbClr val="2B3649"/>
              </a:solidFill>
              <a:latin typeface="Times New Roman" panose="02020603050405020304" pitchFamily="18" charset="0"/>
              <a:ea typeface="+mj-ea"/>
              <a:cs typeface="Times New Roman" panose="02020603050405020304"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9282" y="453515"/>
            <a:ext cx="3710907" cy="371090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3130524" y="1122810"/>
            <a:ext cx="2856528" cy="2817401"/>
            <a:chOff x="2993231" y="1182062"/>
            <a:chExt cx="3226986" cy="3182785"/>
          </a:xfrm>
        </p:grpSpPr>
        <p:sp>
          <p:nvSpPr>
            <p:cNvPr id="19" name="矩形 18"/>
            <p:cNvSpPr/>
            <p:nvPr/>
          </p:nvSpPr>
          <p:spPr>
            <a:xfrm rot="2700000">
              <a:off x="4070188" y="1182063"/>
              <a:ext cx="1084351" cy="1084350"/>
            </a:xfrm>
            <a:prstGeom prst="rect">
              <a:avLst/>
            </a:prstGeom>
            <a:gradFill>
              <a:gsLst>
                <a:gs pos="0">
                  <a:srgbClr val="FFFFFF"/>
                </a:gs>
                <a:gs pos="100000">
                  <a:schemeClr val="bg1">
                    <a:lumMod val="95000"/>
                  </a:schemeClr>
                </a:gs>
              </a:gsLst>
              <a:lin ang="15000000" scaled="0"/>
            </a:gradFill>
            <a:ln w="25400">
              <a:gradFill>
                <a:gsLst>
                  <a:gs pos="0">
                    <a:schemeClr val="bg1"/>
                  </a:gs>
                  <a:gs pos="100000">
                    <a:schemeClr val="bg1">
                      <a:lumMod val="95000"/>
                    </a:schemeClr>
                  </a:gs>
                </a:gsLst>
                <a:lin ang="5400000" scaled="1"/>
              </a:gradFill>
            </a:ln>
            <a:effectLst>
              <a:outerShdw blurRad="63500" sx="103000" sy="103000" algn="c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solidFill>
                  <a:prstClr val="white"/>
                </a:solidFill>
              </a:endParaRPr>
            </a:p>
          </p:txBody>
        </p:sp>
        <p:sp>
          <p:nvSpPr>
            <p:cNvPr id="20" name="等腰三角形 19"/>
            <p:cNvSpPr/>
            <p:nvPr/>
          </p:nvSpPr>
          <p:spPr>
            <a:xfrm rot="10800000">
              <a:off x="3881606" y="1830951"/>
              <a:ext cx="1461515" cy="722900"/>
            </a:xfrm>
            <a:prstGeom prst="triangle">
              <a:avLst/>
            </a:prstGeom>
            <a:gradFill>
              <a:gsLst>
                <a:gs pos="11000">
                  <a:srgbClr val="2B3649"/>
                </a:gs>
                <a:gs pos="100000">
                  <a:srgbClr val="3B4A62"/>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solidFill>
                  <a:prstClr val="white"/>
                </a:solidFill>
                <a:latin typeface="Open Sans" panose="020B0606030504020204" pitchFamily="34" charset="0"/>
                <a:cs typeface="Open Sans" panose="020B0606030504020204" pitchFamily="34" charset="0"/>
              </a:endParaRPr>
            </a:p>
          </p:txBody>
        </p:sp>
        <p:sp>
          <p:nvSpPr>
            <p:cNvPr id="21" name="矩形 20"/>
            <p:cNvSpPr/>
            <p:nvPr/>
          </p:nvSpPr>
          <p:spPr>
            <a:xfrm rot="8100000">
              <a:off x="5135867" y="2255601"/>
              <a:ext cx="1084350" cy="1084351"/>
            </a:xfrm>
            <a:prstGeom prst="rect">
              <a:avLst/>
            </a:prstGeom>
            <a:gradFill>
              <a:gsLst>
                <a:gs pos="0">
                  <a:srgbClr val="FFFFFF"/>
                </a:gs>
                <a:gs pos="100000">
                  <a:schemeClr val="bg1">
                    <a:lumMod val="95000"/>
                  </a:schemeClr>
                </a:gs>
              </a:gsLst>
              <a:lin ang="15000000" scaled="0"/>
            </a:gradFill>
            <a:ln w="25400">
              <a:gradFill>
                <a:gsLst>
                  <a:gs pos="0">
                    <a:schemeClr val="bg1"/>
                  </a:gs>
                  <a:gs pos="100000">
                    <a:schemeClr val="bg1">
                      <a:lumMod val="95000"/>
                    </a:schemeClr>
                  </a:gs>
                </a:gsLst>
                <a:lin ang="5400000" scaled="1"/>
              </a:gradFill>
            </a:ln>
            <a:effectLst>
              <a:outerShdw blurRad="63500" sx="103000" sy="103000" algn="c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solidFill>
                  <a:prstClr val="white"/>
                </a:solidFill>
              </a:endParaRPr>
            </a:p>
          </p:txBody>
        </p:sp>
        <p:sp>
          <p:nvSpPr>
            <p:cNvPr id="22" name="等腰三角形 21"/>
            <p:cNvSpPr/>
            <p:nvPr/>
          </p:nvSpPr>
          <p:spPr>
            <a:xfrm rot="16200000">
              <a:off x="4479122" y="2436326"/>
              <a:ext cx="1461515" cy="722900"/>
            </a:xfrm>
            <a:prstGeom prst="triangle">
              <a:avLst/>
            </a:prstGeom>
            <a:gradFill>
              <a:gsLst>
                <a:gs pos="11000">
                  <a:srgbClr val="2B3649"/>
                </a:gs>
                <a:gs pos="100000">
                  <a:srgbClr val="3B4A62"/>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solidFill>
                  <a:prstClr val="white"/>
                </a:solidFill>
                <a:latin typeface="Open Sans" panose="020B0606030504020204" pitchFamily="34" charset="0"/>
                <a:cs typeface="Open Sans" panose="020B0606030504020204" pitchFamily="34" charset="0"/>
              </a:endParaRPr>
            </a:p>
          </p:txBody>
        </p:sp>
        <p:sp>
          <p:nvSpPr>
            <p:cNvPr id="23" name="矩形 22"/>
            <p:cNvSpPr/>
            <p:nvPr/>
          </p:nvSpPr>
          <p:spPr>
            <a:xfrm rot="13500000">
              <a:off x="4041378" y="3280497"/>
              <a:ext cx="1084351" cy="1084350"/>
            </a:xfrm>
            <a:prstGeom prst="rect">
              <a:avLst/>
            </a:prstGeom>
            <a:gradFill>
              <a:gsLst>
                <a:gs pos="0">
                  <a:srgbClr val="FFFFFF"/>
                </a:gs>
                <a:gs pos="100000">
                  <a:schemeClr val="bg1">
                    <a:lumMod val="95000"/>
                  </a:schemeClr>
                </a:gs>
              </a:gsLst>
              <a:lin ang="15000000" scaled="0"/>
            </a:gradFill>
            <a:ln w="25400">
              <a:gradFill>
                <a:gsLst>
                  <a:gs pos="0">
                    <a:schemeClr val="bg1"/>
                  </a:gs>
                  <a:gs pos="100000">
                    <a:schemeClr val="bg1">
                      <a:lumMod val="95000"/>
                    </a:schemeClr>
                  </a:gs>
                </a:gsLst>
                <a:lin ang="5400000" scaled="1"/>
              </a:gradFill>
            </a:ln>
            <a:effectLst>
              <a:outerShdw blurRad="63500" sx="103000" sy="103000" algn="c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solidFill>
                  <a:prstClr val="white"/>
                </a:solidFill>
              </a:endParaRPr>
            </a:p>
          </p:txBody>
        </p:sp>
        <p:sp>
          <p:nvSpPr>
            <p:cNvPr id="28" name="等腰三角形 27"/>
            <p:cNvSpPr/>
            <p:nvPr/>
          </p:nvSpPr>
          <p:spPr>
            <a:xfrm>
              <a:off x="3852796" y="2993060"/>
              <a:ext cx="1461515" cy="722900"/>
            </a:xfrm>
            <a:prstGeom prst="triangle">
              <a:avLst/>
            </a:prstGeom>
            <a:gradFill>
              <a:gsLst>
                <a:gs pos="11000">
                  <a:srgbClr val="2B3649"/>
                </a:gs>
                <a:gs pos="100000">
                  <a:srgbClr val="3B4A62"/>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solidFill>
                  <a:prstClr val="white"/>
                </a:solidFill>
                <a:latin typeface="Open Sans" panose="020B0606030504020204" pitchFamily="34" charset="0"/>
                <a:cs typeface="Open Sans" panose="020B0606030504020204" pitchFamily="34" charset="0"/>
              </a:endParaRPr>
            </a:p>
          </p:txBody>
        </p:sp>
        <p:sp>
          <p:nvSpPr>
            <p:cNvPr id="29" name="矩形 28"/>
            <p:cNvSpPr/>
            <p:nvPr/>
          </p:nvSpPr>
          <p:spPr>
            <a:xfrm rot="18900000">
              <a:off x="2993231" y="2251079"/>
              <a:ext cx="1084350" cy="1084351"/>
            </a:xfrm>
            <a:prstGeom prst="rect">
              <a:avLst/>
            </a:prstGeom>
            <a:gradFill>
              <a:gsLst>
                <a:gs pos="0">
                  <a:srgbClr val="FFFFFF"/>
                </a:gs>
                <a:gs pos="100000">
                  <a:schemeClr val="bg1">
                    <a:lumMod val="95000"/>
                  </a:schemeClr>
                </a:gs>
              </a:gsLst>
              <a:lin ang="15000000" scaled="0"/>
            </a:gradFill>
            <a:ln w="25400">
              <a:gradFill>
                <a:gsLst>
                  <a:gs pos="0">
                    <a:schemeClr val="bg1"/>
                  </a:gs>
                  <a:gs pos="100000">
                    <a:schemeClr val="bg1">
                      <a:lumMod val="95000"/>
                    </a:schemeClr>
                  </a:gs>
                </a:gsLst>
                <a:lin ang="5400000" scaled="1"/>
              </a:gradFill>
            </a:ln>
            <a:effectLst>
              <a:outerShdw blurRad="63500" sx="103000" sy="103000" algn="c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solidFill>
                  <a:prstClr val="white"/>
                </a:solidFill>
              </a:endParaRPr>
            </a:p>
          </p:txBody>
        </p:sp>
        <p:sp>
          <p:nvSpPr>
            <p:cNvPr id="30" name="等腰三角形 29"/>
            <p:cNvSpPr/>
            <p:nvPr/>
          </p:nvSpPr>
          <p:spPr>
            <a:xfrm rot="5400000">
              <a:off x="3272812" y="2431804"/>
              <a:ext cx="1461515" cy="722900"/>
            </a:xfrm>
            <a:prstGeom prst="triangle">
              <a:avLst/>
            </a:prstGeom>
            <a:gradFill>
              <a:gsLst>
                <a:gs pos="11000">
                  <a:srgbClr val="2B3649"/>
                </a:gs>
                <a:gs pos="100000">
                  <a:srgbClr val="3B4A62"/>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solidFill>
                  <a:prstClr val="white"/>
                </a:solidFill>
                <a:latin typeface="Open Sans" panose="020B0606030504020204" pitchFamily="34" charset="0"/>
                <a:cs typeface="Open Sans" panose="020B0606030504020204" pitchFamily="34" charset="0"/>
              </a:endParaRPr>
            </a:p>
          </p:txBody>
        </p:sp>
        <p:grpSp>
          <p:nvGrpSpPr>
            <p:cNvPr id="35" name="组合 34"/>
            <p:cNvGrpSpPr/>
            <p:nvPr/>
          </p:nvGrpSpPr>
          <p:grpSpPr>
            <a:xfrm>
              <a:off x="5776071" y="2533420"/>
              <a:ext cx="292224" cy="433013"/>
              <a:chOff x="1788810" y="2276744"/>
              <a:chExt cx="392113" cy="581026"/>
            </a:xfrm>
            <a:gradFill>
              <a:gsLst>
                <a:gs pos="11000">
                  <a:srgbClr val="2B3649"/>
                </a:gs>
                <a:gs pos="100000">
                  <a:srgbClr val="3B4A62"/>
                </a:gs>
              </a:gsLst>
              <a:lin ang="2700000" scaled="0"/>
            </a:gradFill>
          </p:grpSpPr>
          <p:sp>
            <p:nvSpPr>
              <p:cNvPr id="41" name="Freeform 9"/>
              <p:cNvSpPr>
                <a:spLocks noEditPoints="1"/>
              </p:cNvSpPr>
              <p:nvPr/>
            </p:nvSpPr>
            <p:spPr bwMode="auto">
              <a:xfrm>
                <a:off x="1788810" y="2276744"/>
                <a:ext cx="392113" cy="430213"/>
              </a:xfrm>
              <a:custGeom>
                <a:avLst/>
                <a:gdLst>
                  <a:gd name="T0" fmla="*/ 108 w 149"/>
                  <a:gd name="T1" fmla="*/ 163 h 163"/>
                  <a:gd name="T2" fmla="*/ 35 w 149"/>
                  <a:gd name="T3" fmla="*/ 163 h 163"/>
                  <a:gd name="T4" fmla="*/ 35 w 149"/>
                  <a:gd name="T5" fmla="*/ 158 h 163"/>
                  <a:gd name="T6" fmla="*/ 30 w 149"/>
                  <a:gd name="T7" fmla="*/ 142 h 163"/>
                  <a:gd name="T8" fmla="*/ 21 w 149"/>
                  <a:gd name="T9" fmla="*/ 127 h 163"/>
                  <a:gd name="T10" fmla="*/ 0 w 149"/>
                  <a:gd name="T11" fmla="*/ 74 h 163"/>
                  <a:gd name="T12" fmla="*/ 74 w 149"/>
                  <a:gd name="T13" fmla="*/ 0 h 163"/>
                  <a:gd name="T14" fmla="*/ 149 w 149"/>
                  <a:gd name="T15" fmla="*/ 74 h 163"/>
                  <a:gd name="T16" fmla="*/ 127 w 149"/>
                  <a:gd name="T17" fmla="*/ 127 h 163"/>
                  <a:gd name="T18" fmla="*/ 118 w 149"/>
                  <a:gd name="T19" fmla="*/ 142 h 163"/>
                  <a:gd name="T20" fmla="*/ 114 w 149"/>
                  <a:gd name="T21" fmla="*/ 158 h 163"/>
                  <a:gd name="T22" fmla="*/ 113 w 149"/>
                  <a:gd name="T23" fmla="*/ 163 h 163"/>
                  <a:gd name="T24" fmla="*/ 108 w 149"/>
                  <a:gd name="T25" fmla="*/ 163 h 163"/>
                  <a:gd name="T26" fmla="*/ 46 w 149"/>
                  <a:gd name="T27" fmla="*/ 151 h 163"/>
                  <a:gd name="T28" fmla="*/ 103 w 149"/>
                  <a:gd name="T29" fmla="*/ 151 h 163"/>
                  <a:gd name="T30" fmla="*/ 108 w 149"/>
                  <a:gd name="T31" fmla="*/ 136 h 163"/>
                  <a:gd name="T32" fmla="*/ 117 w 149"/>
                  <a:gd name="T33" fmla="*/ 120 h 163"/>
                  <a:gd name="T34" fmla="*/ 136 w 149"/>
                  <a:gd name="T35" fmla="*/ 74 h 163"/>
                  <a:gd name="T36" fmla="*/ 74 w 149"/>
                  <a:gd name="T37" fmla="*/ 12 h 163"/>
                  <a:gd name="T38" fmla="*/ 12 w 149"/>
                  <a:gd name="T39" fmla="*/ 74 h 163"/>
                  <a:gd name="T40" fmla="*/ 31 w 149"/>
                  <a:gd name="T41" fmla="*/ 120 h 163"/>
                  <a:gd name="T42" fmla="*/ 41 w 149"/>
                  <a:gd name="T43" fmla="*/ 136 h 163"/>
                  <a:gd name="T44" fmla="*/ 46 w 149"/>
                  <a:gd name="T45" fmla="*/ 151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9" h="163">
                    <a:moveTo>
                      <a:pt x="108" y="163"/>
                    </a:moveTo>
                    <a:cubicBezTo>
                      <a:pt x="35" y="163"/>
                      <a:pt x="35" y="163"/>
                      <a:pt x="35" y="163"/>
                    </a:cubicBezTo>
                    <a:cubicBezTo>
                      <a:pt x="35" y="158"/>
                      <a:pt x="35" y="158"/>
                      <a:pt x="35" y="158"/>
                    </a:cubicBezTo>
                    <a:cubicBezTo>
                      <a:pt x="34" y="153"/>
                      <a:pt x="32" y="144"/>
                      <a:pt x="30" y="142"/>
                    </a:cubicBezTo>
                    <a:cubicBezTo>
                      <a:pt x="28" y="137"/>
                      <a:pt x="24" y="132"/>
                      <a:pt x="21" y="127"/>
                    </a:cubicBezTo>
                    <a:cubicBezTo>
                      <a:pt x="11" y="112"/>
                      <a:pt x="0" y="95"/>
                      <a:pt x="0" y="74"/>
                    </a:cubicBezTo>
                    <a:cubicBezTo>
                      <a:pt x="0" y="33"/>
                      <a:pt x="33" y="0"/>
                      <a:pt x="74" y="0"/>
                    </a:cubicBezTo>
                    <a:cubicBezTo>
                      <a:pt x="115" y="0"/>
                      <a:pt x="149" y="33"/>
                      <a:pt x="149" y="74"/>
                    </a:cubicBezTo>
                    <a:cubicBezTo>
                      <a:pt x="149" y="95"/>
                      <a:pt x="138" y="112"/>
                      <a:pt x="127" y="127"/>
                    </a:cubicBezTo>
                    <a:cubicBezTo>
                      <a:pt x="124" y="132"/>
                      <a:pt x="121" y="137"/>
                      <a:pt x="118" y="142"/>
                    </a:cubicBezTo>
                    <a:cubicBezTo>
                      <a:pt x="117" y="144"/>
                      <a:pt x="115" y="153"/>
                      <a:pt x="114" y="158"/>
                    </a:cubicBezTo>
                    <a:cubicBezTo>
                      <a:pt x="113" y="163"/>
                      <a:pt x="113" y="163"/>
                      <a:pt x="113" y="163"/>
                    </a:cubicBezTo>
                    <a:lnTo>
                      <a:pt x="108" y="163"/>
                    </a:lnTo>
                    <a:close/>
                    <a:moveTo>
                      <a:pt x="46" y="151"/>
                    </a:moveTo>
                    <a:cubicBezTo>
                      <a:pt x="103" y="151"/>
                      <a:pt x="103" y="151"/>
                      <a:pt x="103" y="151"/>
                    </a:cubicBezTo>
                    <a:cubicBezTo>
                      <a:pt x="104" y="146"/>
                      <a:pt x="105" y="139"/>
                      <a:pt x="108" y="136"/>
                    </a:cubicBezTo>
                    <a:cubicBezTo>
                      <a:pt x="111" y="130"/>
                      <a:pt x="114" y="125"/>
                      <a:pt x="117" y="120"/>
                    </a:cubicBezTo>
                    <a:cubicBezTo>
                      <a:pt x="127" y="106"/>
                      <a:pt x="136" y="92"/>
                      <a:pt x="136" y="74"/>
                    </a:cubicBezTo>
                    <a:cubicBezTo>
                      <a:pt x="136" y="40"/>
                      <a:pt x="109" y="12"/>
                      <a:pt x="74" y="12"/>
                    </a:cubicBezTo>
                    <a:cubicBezTo>
                      <a:pt x="40" y="12"/>
                      <a:pt x="12" y="40"/>
                      <a:pt x="12" y="74"/>
                    </a:cubicBezTo>
                    <a:cubicBezTo>
                      <a:pt x="12" y="92"/>
                      <a:pt x="21" y="106"/>
                      <a:pt x="31" y="120"/>
                    </a:cubicBezTo>
                    <a:cubicBezTo>
                      <a:pt x="35" y="125"/>
                      <a:pt x="38" y="130"/>
                      <a:pt x="41" y="136"/>
                    </a:cubicBezTo>
                    <a:cubicBezTo>
                      <a:pt x="43" y="139"/>
                      <a:pt x="45" y="146"/>
                      <a:pt x="46" y="15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solidFill>
                    <a:prstClr val="white"/>
                  </a:solidFill>
                  <a:latin typeface="Open Sans" panose="020B0606030504020204" pitchFamily="34" charset="0"/>
                  <a:cs typeface="Open Sans" panose="020B0606030504020204" pitchFamily="34" charset="0"/>
                </a:endParaRPr>
              </a:p>
            </p:txBody>
          </p:sp>
          <p:sp>
            <p:nvSpPr>
              <p:cNvPr id="42" name="Freeform 10"/>
              <p:cNvSpPr/>
              <p:nvPr/>
            </p:nvSpPr>
            <p:spPr bwMode="auto">
              <a:xfrm>
                <a:off x="1884060" y="2729182"/>
                <a:ext cx="195263" cy="128588"/>
              </a:xfrm>
              <a:custGeom>
                <a:avLst/>
                <a:gdLst>
                  <a:gd name="T0" fmla="*/ 0 w 74"/>
                  <a:gd name="T1" fmla="*/ 0 h 49"/>
                  <a:gd name="T2" fmla="*/ 0 w 74"/>
                  <a:gd name="T3" fmla="*/ 20 h 49"/>
                  <a:gd name="T4" fmla="*/ 37 w 74"/>
                  <a:gd name="T5" fmla="*/ 49 h 49"/>
                  <a:gd name="T6" fmla="*/ 41 w 74"/>
                  <a:gd name="T7" fmla="*/ 49 h 49"/>
                  <a:gd name="T8" fmla="*/ 74 w 74"/>
                  <a:gd name="T9" fmla="*/ 20 h 49"/>
                  <a:gd name="T10" fmla="*/ 74 w 74"/>
                  <a:gd name="T11" fmla="*/ 0 h 49"/>
                  <a:gd name="T12" fmla="*/ 0 w 74"/>
                  <a:gd name="T13" fmla="*/ 0 h 49"/>
                </a:gdLst>
                <a:ahLst/>
                <a:cxnLst>
                  <a:cxn ang="0">
                    <a:pos x="T0" y="T1"/>
                  </a:cxn>
                  <a:cxn ang="0">
                    <a:pos x="T2" y="T3"/>
                  </a:cxn>
                  <a:cxn ang="0">
                    <a:pos x="T4" y="T5"/>
                  </a:cxn>
                  <a:cxn ang="0">
                    <a:pos x="T6" y="T7"/>
                  </a:cxn>
                  <a:cxn ang="0">
                    <a:pos x="T8" y="T9"/>
                  </a:cxn>
                  <a:cxn ang="0">
                    <a:pos x="T10" y="T11"/>
                  </a:cxn>
                  <a:cxn ang="0">
                    <a:pos x="T12" y="T13"/>
                  </a:cxn>
                </a:cxnLst>
                <a:rect l="0" t="0" r="r" b="b"/>
                <a:pathLst>
                  <a:path w="74" h="49">
                    <a:moveTo>
                      <a:pt x="0" y="0"/>
                    </a:moveTo>
                    <a:cubicBezTo>
                      <a:pt x="0" y="20"/>
                      <a:pt x="0" y="20"/>
                      <a:pt x="0" y="20"/>
                    </a:cubicBezTo>
                    <a:cubicBezTo>
                      <a:pt x="0" y="36"/>
                      <a:pt x="17" y="49"/>
                      <a:pt x="37" y="49"/>
                    </a:cubicBezTo>
                    <a:cubicBezTo>
                      <a:pt x="41" y="49"/>
                      <a:pt x="41" y="49"/>
                      <a:pt x="41" y="49"/>
                    </a:cubicBezTo>
                    <a:cubicBezTo>
                      <a:pt x="61" y="49"/>
                      <a:pt x="74" y="36"/>
                      <a:pt x="74" y="20"/>
                    </a:cubicBezTo>
                    <a:cubicBezTo>
                      <a:pt x="74" y="0"/>
                      <a:pt x="74" y="0"/>
                      <a:pt x="74" y="0"/>
                    </a:cubicBez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solidFill>
                    <a:prstClr val="white"/>
                  </a:solidFill>
                  <a:latin typeface="Open Sans" panose="020B0606030504020204" pitchFamily="34" charset="0"/>
                  <a:cs typeface="Open Sans" panose="020B0606030504020204" pitchFamily="34" charset="0"/>
                </a:endParaRPr>
              </a:p>
            </p:txBody>
          </p:sp>
          <p:sp>
            <p:nvSpPr>
              <p:cNvPr id="43" name="Freeform 11"/>
              <p:cNvSpPr/>
              <p:nvPr/>
            </p:nvSpPr>
            <p:spPr bwMode="auto">
              <a:xfrm>
                <a:off x="1872947" y="2459307"/>
                <a:ext cx="223838" cy="179388"/>
              </a:xfrm>
              <a:custGeom>
                <a:avLst/>
                <a:gdLst>
                  <a:gd name="T0" fmla="*/ 83 w 85"/>
                  <a:gd name="T1" fmla="*/ 9 h 68"/>
                  <a:gd name="T2" fmla="*/ 62 w 85"/>
                  <a:gd name="T3" fmla="*/ 66 h 68"/>
                  <a:gd name="T4" fmla="*/ 62 w 85"/>
                  <a:gd name="T5" fmla="*/ 68 h 68"/>
                  <a:gd name="T6" fmla="*/ 52 w 85"/>
                  <a:gd name="T7" fmla="*/ 68 h 68"/>
                  <a:gd name="T8" fmla="*/ 53 w 85"/>
                  <a:gd name="T9" fmla="*/ 66 h 68"/>
                  <a:gd name="T10" fmla="*/ 67 w 85"/>
                  <a:gd name="T11" fmla="*/ 17 h 68"/>
                  <a:gd name="T12" fmla="*/ 67 w 85"/>
                  <a:gd name="T13" fmla="*/ 17 h 68"/>
                  <a:gd name="T14" fmla="*/ 66 w 85"/>
                  <a:gd name="T15" fmla="*/ 17 h 68"/>
                  <a:gd name="T16" fmla="*/ 55 w 85"/>
                  <a:gd name="T17" fmla="*/ 13 h 68"/>
                  <a:gd name="T18" fmla="*/ 44 w 85"/>
                  <a:gd name="T19" fmla="*/ 17 h 68"/>
                  <a:gd name="T20" fmla="*/ 30 w 85"/>
                  <a:gd name="T21" fmla="*/ 12 h 68"/>
                  <a:gd name="T22" fmla="*/ 17 w 85"/>
                  <a:gd name="T23" fmla="*/ 16 h 68"/>
                  <a:gd name="T24" fmla="*/ 30 w 85"/>
                  <a:gd name="T25" fmla="*/ 66 h 68"/>
                  <a:gd name="T26" fmla="*/ 31 w 85"/>
                  <a:gd name="T27" fmla="*/ 68 h 68"/>
                  <a:gd name="T28" fmla="*/ 21 w 85"/>
                  <a:gd name="T29" fmla="*/ 68 h 68"/>
                  <a:gd name="T30" fmla="*/ 21 w 85"/>
                  <a:gd name="T31" fmla="*/ 66 h 68"/>
                  <a:gd name="T32" fmla="*/ 2 w 85"/>
                  <a:gd name="T33" fmla="*/ 9 h 68"/>
                  <a:gd name="T34" fmla="*/ 2 w 85"/>
                  <a:gd name="T35" fmla="*/ 9 h 68"/>
                  <a:gd name="T36" fmla="*/ 1 w 85"/>
                  <a:gd name="T37" fmla="*/ 8 h 68"/>
                  <a:gd name="T38" fmla="*/ 1 w 85"/>
                  <a:gd name="T39" fmla="*/ 8 h 68"/>
                  <a:gd name="T40" fmla="*/ 1 w 85"/>
                  <a:gd name="T41" fmla="*/ 7 h 68"/>
                  <a:gd name="T42" fmla="*/ 2 w 85"/>
                  <a:gd name="T43" fmla="*/ 1 h 68"/>
                  <a:gd name="T44" fmla="*/ 9 w 85"/>
                  <a:gd name="T45" fmla="*/ 3 h 68"/>
                  <a:gd name="T46" fmla="*/ 9 w 85"/>
                  <a:gd name="T47" fmla="*/ 3 h 68"/>
                  <a:gd name="T48" fmla="*/ 16 w 85"/>
                  <a:gd name="T49" fmla="*/ 7 h 68"/>
                  <a:gd name="T50" fmla="*/ 27 w 85"/>
                  <a:gd name="T51" fmla="*/ 2 h 68"/>
                  <a:gd name="T52" fmla="*/ 31 w 85"/>
                  <a:gd name="T53" fmla="*/ 1 h 68"/>
                  <a:gd name="T54" fmla="*/ 34 w 85"/>
                  <a:gd name="T55" fmla="*/ 3 h 68"/>
                  <a:gd name="T56" fmla="*/ 43 w 85"/>
                  <a:gd name="T57" fmla="*/ 8 h 68"/>
                  <a:gd name="T58" fmla="*/ 52 w 85"/>
                  <a:gd name="T59" fmla="*/ 3 h 68"/>
                  <a:gd name="T60" fmla="*/ 55 w 85"/>
                  <a:gd name="T61" fmla="*/ 1 h 68"/>
                  <a:gd name="T62" fmla="*/ 59 w 85"/>
                  <a:gd name="T63" fmla="*/ 3 h 68"/>
                  <a:gd name="T64" fmla="*/ 66 w 85"/>
                  <a:gd name="T65" fmla="*/ 8 h 68"/>
                  <a:gd name="T66" fmla="*/ 66 w 85"/>
                  <a:gd name="T67" fmla="*/ 8 h 68"/>
                  <a:gd name="T68" fmla="*/ 76 w 85"/>
                  <a:gd name="T69" fmla="*/ 3 h 68"/>
                  <a:gd name="T70" fmla="*/ 82 w 85"/>
                  <a:gd name="T71" fmla="*/ 2 h 68"/>
                  <a:gd name="T72" fmla="*/ 83 w 85"/>
                  <a:gd name="T73" fmla="*/ 9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5" h="68">
                    <a:moveTo>
                      <a:pt x="83" y="9"/>
                    </a:moveTo>
                    <a:cubicBezTo>
                      <a:pt x="71" y="25"/>
                      <a:pt x="64" y="44"/>
                      <a:pt x="62" y="66"/>
                    </a:cubicBezTo>
                    <a:cubicBezTo>
                      <a:pt x="62" y="68"/>
                      <a:pt x="62" y="68"/>
                      <a:pt x="62" y="68"/>
                    </a:cubicBezTo>
                    <a:cubicBezTo>
                      <a:pt x="52" y="68"/>
                      <a:pt x="52" y="68"/>
                      <a:pt x="52" y="68"/>
                    </a:cubicBezTo>
                    <a:cubicBezTo>
                      <a:pt x="53" y="66"/>
                      <a:pt x="53" y="66"/>
                      <a:pt x="53" y="66"/>
                    </a:cubicBezTo>
                    <a:cubicBezTo>
                      <a:pt x="55" y="48"/>
                      <a:pt x="59" y="32"/>
                      <a:pt x="67" y="17"/>
                    </a:cubicBezTo>
                    <a:cubicBezTo>
                      <a:pt x="67" y="17"/>
                      <a:pt x="67" y="17"/>
                      <a:pt x="67" y="17"/>
                    </a:cubicBezTo>
                    <a:cubicBezTo>
                      <a:pt x="66" y="17"/>
                      <a:pt x="66" y="17"/>
                      <a:pt x="66" y="17"/>
                    </a:cubicBezTo>
                    <a:cubicBezTo>
                      <a:pt x="63" y="17"/>
                      <a:pt x="59" y="16"/>
                      <a:pt x="55" y="13"/>
                    </a:cubicBezTo>
                    <a:cubicBezTo>
                      <a:pt x="52" y="16"/>
                      <a:pt x="48" y="17"/>
                      <a:pt x="44" y="17"/>
                    </a:cubicBezTo>
                    <a:cubicBezTo>
                      <a:pt x="39" y="17"/>
                      <a:pt x="34" y="16"/>
                      <a:pt x="30" y="12"/>
                    </a:cubicBezTo>
                    <a:cubicBezTo>
                      <a:pt x="26" y="15"/>
                      <a:pt x="21" y="17"/>
                      <a:pt x="17" y="16"/>
                    </a:cubicBezTo>
                    <a:cubicBezTo>
                      <a:pt x="28" y="38"/>
                      <a:pt x="30" y="59"/>
                      <a:pt x="30" y="66"/>
                    </a:cubicBezTo>
                    <a:cubicBezTo>
                      <a:pt x="31" y="68"/>
                      <a:pt x="31" y="68"/>
                      <a:pt x="31" y="68"/>
                    </a:cubicBezTo>
                    <a:cubicBezTo>
                      <a:pt x="21" y="68"/>
                      <a:pt x="21" y="68"/>
                      <a:pt x="21" y="68"/>
                    </a:cubicBezTo>
                    <a:cubicBezTo>
                      <a:pt x="21" y="66"/>
                      <a:pt x="21" y="66"/>
                      <a:pt x="21" y="66"/>
                    </a:cubicBezTo>
                    <a:cubicBezTo>
                      <a:pt x="21" y="58"/>
                      <a:pt x="17" y="31"/>
                      <a:pt x="2" y="9"/>
                    </a:cubicBezTo>
                    <a:cubicBezTo>
                      <a:pt x="2" y="9"/>
                      <a:pt x="2" y="9"/>
                      <a:pt x="2" y="9"/>
                    </a:cubicBezTo>
                    <a:cubicBezTo>
                      <a:pt x="1" y="8"/>
                      <a:pt x="1" y="8"/>
                      <a:pt x="1" y="8"/>
                    </a:cubicBezTo>
                    <a:cubicBezTo>
                      <a:pt x="1" y="8"/>
                      <a:pt x="1" y="8"/>
                      <a:pt x="1" y="8"/>
                    </a:cubicBezTo>
                    <a:cubicBezTo>
                      <a:pt x="1" y="7"/>
                      <a:pt x="1" y="7"/>
                      <a:pt x="1" y="7"/>
                    </a:cubicBezTo>
                    <a:cubicBezTo>
                      <a:pt x="0" y="5"/>
                      <a:pt x="0" y="3"/>
                      <a:pt x="2" y="1"/>
                    </a:cubicBezTo>
                    <a:cubicBezTo>
                      <a:pt x="5" y="0"/>
                      <a:pt x="7" y="1"/>
                      <a:pt x="9" y="3"/>
                    </a:cubicBezTo>
                    <a:cubicBezTo>
                      <a:pt x="9" y="3"/>
                      <a:pt x="9" y="3"/>
                      <a:pt x="9" y="3"/>
                    </a:cubicBezTo>
                    <a:cubicBezTo>
                      <a:pt x="11" y="5"/>
                      <a:pt x="14" y="7"/>
                      <a:pt x="16" y="7"/>
                    </a:cubicBezTo>
                    <a:cubicBezTo>
                      <a:pt x="20" y="7"/>
                      <a:pt x="23" y="6"/>
                      <a:pt x="27" y="2"/>
                    </a:cubicBezTo>
                    <a:cubicBezTo>
                      <a:pt x="28" y="1"/>
                      <a:pt x="29" y="1"/>
                      <a:pt x="31" y="1"/>
                    </a:cubicBezTo>
                    <a:cubicBezTo>
                      <a:pt x="32" y="1"/>
                      <a:pt x="33" y="2"/>
                      <a:pt x="34" y="3"/>
                    </a:cubicBezTo>
                    <a:cubicBezTo>
                      <a:pt x="37" y="6"/>
                      <a:pt x="40" y="8"/>
                      <a:pt x="43" y="8"/>
                    </a:cubicBezTo>
                    <a:cubicBezTo>
                      <a:pt x="47" y="8"/>
                      <a:pt x="50" y="5"/>
                      <a:pt x="52" y="3"/>
                    </a:cubicBezTo>
                    <a:cubicBezTo>
                      <a:pt x="53" y="2"/>
                      <a:pt x="54" y="1"/>
                      <a:pt x="55" y="1"/>
                    </a:cubicBezTo>
                    <a:cubicBezTo>
                      <a:pt x="57" y="1"/>
                      <a:pt x="58" y="2"/>
                      <a:pt x="59" y="3"/>
                    </a:cubicBezTo>
                    <a:cubicBezTo>
                      <a:pt x="61" y="6"/>
                      <a:pt x="63" y="8"/>
                      <a:pt x="66" y="8"/>
                    </a:cubicBezTo>
                    <a:cubicBezTo>
                      <a:pt x="66" y="8"/>
                      <a:pt x="66" y="8"/>
                      <a:pt x="66" y="8"/>
                    </a:cubicBezTo>
                    <a:cubicBezTo>
                      <a:pt x="70" y="8"/>
                      <a:pt x="73" y="6"/>
                      <a:pt x="76" y="3"/>
                    </a:cubicBezTo>
                    <a:cubicBezTo>
                      <a:pt x="78" y="1"/>
                      <a:pt x="81" y="1"/>
                      <a:pt x="82" y="2"/>
                    </a:cubicBezTo>
                    <a:cubicBezTo>
                      <a:pt x="84" y="4"/>
                      <a:pt x="85" y="7"/>
                      <a:pt x="83" y="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solidFill>
                    <a:prstClr val="white"/>
                  </a:solidFill>
                  <a:latin typeface="Open Sans" panose="020B0606030504020204" pitchFamily="34" charset="0"/>
                  <a:cs typeface="Open Sans" panose="020B0606030504020204" pitchFamily="34" charset="0"/>
                </a:endParaRPr>
              </a:p>
            </p:txBody>
          </p:sp>
        </p:grpSp>
        <p:sp>
          <p:nvSpPr>
            <p:cNvPr id="36" name="Freeform 13"/>
            <p:cNvSpPr>
              <a:spLocks noEditPoints="1"/>
            </p:cNvSpPr>
            <p:nvPr/>
          </p:nvSpPr>
          <p:spPr bwMode="auto">
            <a:xfrm>
              <a:off x="4435388" y="3844385"/>
              <a:ext cx="255548" cy="437745"/>
            </a:xfrm>
            <a:custGeom>
              <a:avLst/>
              <a:gdLst>
                <a:gd name="T0" fmla="*/ 73 w 130"/>
                <a:gd name="T1" fmla="*/ 98 h 222"/>
                <a:gd name="T2" fmla="*/ 118 w 130"/>
                <a:gd name="T3" fmla="*/ 116 h 222"/>
                <a:gd name="T4" fmla="*/ 130 w 130"/>
                <a:gd name="T5" fmla="*/ 149 h 222"/>
                <a:gd name="T6" fmla="*/ 115 w 130"/>
                <a:gd name="T7" fmla="*/ 186 h 222"/>
                <a:gd name="T8" fmla="*/ 73 w 130"/>
                <a:gd name="T9" fmla="*/ 203 h 222"/>
                <a:gd name="T10" fmla="*/ 73 w 130"/>
                <a:gd name="T11" fmla="*/ 222 h 222"/>
                <a:gd name="T12" fmla="*/ 58 w 130"/>
                <a:gd name="T13" fmla="*/ 222 h 222"/>
                <a:gd name="T14" fmla="*/ 58 w 130"/>
                <a:gd name="T15" fmla="*/ 203 h 222"/>
                <a:gd name="T16" fmla="*/ 0 w 130"/>
                <a:gd name="T17" fmla="*/ 150 h 222"/>
                <a:gd name="T18" fmla="*/ 26 w 130"/>
                <a:gd name="T19" fmla="*/ 150 h 222"/>
                <a:gd name="T20" fmla="*/ 58 w 130"/>
                <a:gd name="T21" fmla="*/ 185 h 222"/>
                <a:gd name="T22" fmla="*/ 58 w 130"/>
                <a:gd name="T23" fmla="*/ 117 h 222"/>
                <a:gd name="T24" fmla="*/ 4 w 130"/>
                <a:gd name="T25" fmla="*/ 69 h 222"/>
                <a:gd name="T26" fmla="*/ 19 w 130"/>
                <a:gd name="T27" fmla="*/ 34 h 222"/>
                <a:gd name="T28" fmla="*/ 58 w 130"/>
                <a:gd name="T29" fmla="*/ 19 h 222"/>
                <a:gd name="T30" fmla="*/ 58 w 130"/>
                <a:gd name="T31" fmla="*/ 0 h 222"/>
                <a:gd name="T32" fmla="*/ 73 w 130"/>
                <a:gd name="T33" fmla="*/ 0 h 222"/>
                <a:gd name="T34" fmla="*/ 73 w 130"/>
                <a:gd name="T35" fmla="*/ 19 h 222"/>
                <a:gd name="T36" fmla="*/ 125 w 130"/>
                <a:gd name="T37" fmla="*/ 63 h 222"/>
                <a:gd name="T38" fmla="*/ 99 w 130"/>
                <a:gd name="T39" fmla="*/ 63 h 222"/>
                <a:gd name="T40" fmla="*/ 73 w 130"/>
                <a:gd name="T41" fmla="*/ 37 h 222"/>
                <a:gd name="T42" fmla="*/ 73 w 130"/>
                <a:gd name="T43" fmla="*/ 98 h 222"/>
                <a:gd name="T44" fmla="*/ 58 w 130"/>
                <a:gd name="T45" fmla="*/ 96 h 222"/>
                <a:gd name="T46" fmla="*/ 58 w 130"/>
                <a:gd name="T47" fmla="*/ 37 h 222"/>
                <a:gd name="T48" fmla="*/ 30 w 130"/>
                <a:gd name="T49" fmla="*/ 67 h 222"/>
                <a:gd name="T50" fmla="*/ 38 w 130"/>
                <a:gd name="T51" fmla="*/ 86 h 222"/>
                <a:gd name="T52" fmla="*/ 58 w 130"/>
                <a:gd name="T53" fmla="*/ 96 h 222"/>
                <a:gd name="T54" fmla="*/ 73 w 130"/>
                <a:gd name="T55" fmla="*/ 185 h 222"/>
                <a:gd name="T56" fmla="*/ 104 w 130"/>
                <a:gd name="T57" fmla="*/ 150 h 222"/>
                <a:gd name="T58" fmla="*/ 97 w 130"/>
                <a:gd name="T59" fmla="*/ 131 h 222"/>
                <a:gd name="T60" fmla="*/ 73 w 130"/>
                <a:gd name="T61" fmla="*/ 120 h 222"/>
                <a:gd name="T62" fmla="*/ 73 w 130"/>
                <a:gd name="T63" fmla="*/ 185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0" h="222">
                  <a:moveTo>
                    <a:pt x="73" y="98"/>
                  </a:moveTo>
                  <a:cubicBezTo>
                    <a:pt x="95" y="103"/>
                    <a:pt x="110" y="109"/>
                    <a:pt x="118" y="116"/>
                  </a:cubicBezTo>
                  <a:cubicBezTo>
                    <a:pt x="126" y="124"/>
                    <a:pt x="130" y="135"/>
                    <a:pt x="130" y="149"/>
                  </a:cubicBezTo>
                  <a:cubicBezTo>
                    <a:pt x="130" y="163"/>
                    <a:pt x="125" y="175"/>
                    <a:pt x="115" y="186"/>
                  </a:cubicBezTo>
                  <a:cubicBezTo>
                    <a:pt x="105" y="196"/>
                    <a:pt x="91" y="202"/>
                    <a:pt x="73" y="203"/>
                  </a:cubicBezTo>
                  <a:cubicBezTo>
                    <a:pt x="73" y="222"/>
                    <a:pt x="73" y="222"/>
                    <a:pt x="73" y="222"/>
                  </a:cubicBezTo>
                  <a:cubicBezTo>
                    <a:pt x="58" y="222"/>
                    <a:pt x="58" y="222"/>
                    <a:pt x="58" y="222"/>
                  </a:cubicBezTo>
                  <a:cubicBezTo>
                    <a:pt x="58" y="203"/>
                    <a:pt x="58" y="203"/>
                    <a:pt x="58" y="203"/>
                  </a:cubicBezTo>
                  <a:cubicBezTo>
                    <a:pt x="22" y="200"/>
                    <a:pt x="2" y="182"/>
                    <a:pt x="0" y="150"/>
                  </a:cubicBezTo>
                  <a:cubicBezTo>
                    <a:pt x="26" y="150"/>
                    <a:pt x="26" y="150"/>
                    <a:pt x="26" y="150"/>
                  </a:cubicBezTo>
                  <a:cubicBezTo>
                    <a:pt x="28" y="170"/>
                    <a:pt x="39" y="182"/>
                    <a:pt x="58" y="185"/>
                  </a:cubicBezTo>
                  <a:cubicBezTo>
                    <a:pt x="58" y="117"/>
                    <a:pt x="58" y="117"/>
                    <a:pt x="58" y="117"/>
                  </a:cubicBezTo>
                  <a:cubicBezTo>
                    <a:pt x="22" y="110"/>
                    <a:pt x="4" y="94"/>
                    <a:pt x="4" y="69"/>
                  </a:cubicBezTo>
                  <a:cubicBezTo>
                    <a:pt x="4" y="54"/>
                    <a:pt x="9" y="43"/>
                    <a:pt x="19" y="34"/>
                  </a:cubicBezTo>
                  <a:cubicBezTo>
                    <a:pt x="28" y="25"/>
                    <a:pt x="42" y="20"/>
                    <a:pt x="58" y="19"/>
                  </a:cubicBezTo>
                  <a:cubicBezTo>
                    <a:pt x="58" y="0"/>
                    <a:pt x="58" y="0"/>
                    <a:pt x="58" y="0"/>
                  </a:cubicBezTo>
                  <a:cubicBezTo>
                    <a:pt x="73" y="0"/>
                    <a:pt x="73" y="0"/>
                    <a:pt x="73" y="0"/>
                  </a:cubicBezTo>
                  <a:cubicBezTo>
                    <a:pt x="73" y="19"/>
                    <a:pt x="73" y="19"/>
                    <a:pt x="73" y="19"/>
                  </a:cubicBezTo>
                  <a:cubicBezTo>
                    <a:pt x="105" y="21"/>
                    <a:pt x="122" y="35"/>
                    <a:pt x="125" y="63"/>
                  </a:cubicBezTo>
                  <a:cubicBezTo>
                    <a:pt x="99" y="63"/>
                    <a:pt x="99" y="63"/>
                    <a:pt x="99" y="63"/>
                  </a:cubicBezTo>
                  <a:cubicBezTo>
                    <a:pt x="98" y="48"/>
                    <a:pt x="89" y="39"/>
                    <a:pt x="73" y="37"/>
                  </a:cubicBezTo>
                  <a:lnTo>
                    <a:pt x="73" y="98"/>
                  </a:lnTo>
                  <a:close/>
                  <a:moveTo>
                    <a:pt x="58" y="96"/>
                  </a:moveTo>
                  <a:cubicBezTo>
                    <a:pt x="58" y="37"/>
                    <a:pt x="58" y="37"/>
                    <a:pt x="58" y="37"/>
                  </a:cubicBezTo>
                  <a:cubicBezTo>
                    <a:pt x="39" y="40"/>
                    <a:pt x="30" y="50"/>
                    <a:pt x="30" y="67"/>
                  </a:cubicBezTo>
                  <a:cubicBezTo>
                    <a:pt x="30" y="76"/>
                    <a:pt x="33" y="82"/>
                    <a:pt x="38" y="86"/>
                  </a:cubicBezTo>
                  <a:cubicBezTo>
                    <a:pt x="43" y="91"/>
                    <a:pt x="50" y="94"/>
                    <a:pt x="58" y="96"/>
                  </a:cubicBezTo>
                  <a:close/>
                  <a:moveTo>
                    <a:pt x="73" y="185"/>
                  </a:moveTo>
                  <a:cubicBezTo>
                    <a:pt x="93" y="182"/>
                    <a:pt x="104" y="171"/>
                    <a:pt x="104" y="150"/>
                  </a:cubicBezTo>
                  <a:cubicBezTo>
                    <a:pt x="104" y="142"/>
                    <a:pt x="102" y="135"/>
                    <a:pt x="97" y="131"/>
                  </a:cubicBezTo>
                  <a:cubicBezTo>
                    <a:pt x="93" y="126"/>
                    <a:pt x="85" y="122"/>
                    <a:pt x="73" y="120"/>
                  </a:cubicBezTo>
                  <a:lnTo>
                    <a:pt x="73" y="185"/>
                  </a:lnTo>
                  <a:close/>
                </a:path>
              </a:pathLst>
            </a:custGeom>
            <a:gradFill>
              <a:gsLst>
                <a:gs pos="11000">
                  <a:srgbClr val="2B3649"/>
                </a:gs>
                <a:gs pos="100000">
                  <a:srgbClr val="3B4A62"/>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solidFill>
                  <a:prstClr val="white"/>
                </a:solidFill>
                <a:latin typeface="Open Sans" panose="020B0606030504020204" pitchFamily="34" charset="0"/>
                <a:cs typeface="Open Sans" panose="020B0606030504020204" pitchFamily="34" charset="0"/>
              </a:endParaRPr>
            </a:p>
          </p:txBody>
        </p:sp>
        <p:sp>
          <p:nvSpPr>
            <p:cNvPr id="37" name="Freeform 19"/>
            <p:cNvSpPr>
              <a:spLocks noEditPoints="1"/>
            </p:cNvSpPr>
            <p:nvPr/>
          </p:nvSpPr>
          <p:spPr bwMode="auto">
            <a:xfrm>
              <a:off x="3136738" y="2639183"/>
              <a:ext cx="360293" cy="360780"/>
            </a:xfrm>
            <a:custGeom>
              <a:avLst/>
              <a:gdLst>
                <a:gd name="T0" fmla="*/ 281 w 311"/>
                <a:gd name="T1" fmla="*/ 130 h 312"/>
                <a:gd name="T2" fmla="*/ 311 w 311"/>
                <a:gd name="T3" fmla="*/ 116 h 312"/>
                <a:gd name="T4" fmla="*/ 294 w 311"/>
                <a:gd name="T5" fmla="*/ 75 h 312"/>
                <a:gd name="T6" fmla="*/ 263 w 311"/>
                <a:gd name="T7" fmla="*/ 86 h 312"/>
                <a:gd name="T8" fmla="*/ 226 w 311"/>
                <a:gd name="T9" fmla="*/ 48 h 312"/>
                <a:gd name="T10" fmla="*/ 237 w 311"/>
                <a:gd name="T11" fmla="*/ 17 h 312"/>
                <a:gd name="T12" fmla="*/ 197 w 311"/>
                <a:gd name="T13" fmla="*/ 0 h 312"/>
                <a:gd name="T14" fmla="*/ 183 w 311"/>
                <a:gd name="T15" fmla="*/ 30 h 312"/>
                <a:gd name="T16" fmla="*/ 129 w 311"/>
                <a:gd name="T17" fmla="*/ 30 h 312"/>
                <a:gd name="T18" fmla="*/ 115 w 311"/>
                <a:gd name="T19" fmla="*/ 0 h 312"/>
                <a:gd name="T20" fmla="*/ 75 w 311"/>
                <a:gd name="T21" fmla="*/ 17 h 312"/>
                <a:gd name="T22" fmla="*/ 86 w 311"/>
                <a:gd name="T23" fmla="*/ 48 h 312"/>
                <a:gd name="T24" fmla="*/ 48 w 311"/>
                <a:gd name="T25" fmla="*/ 85 h 312"/>
                <a:gd name="T26" fmla="*/ 17 w 311"/>
                <a:gd name="T27" fmla="*/ 74 h 312"/>
                <a:gd name="T28" fmla="*/ 0 w 311"/>
                <a:gd name="T29" fmla="*/ 114 h 312"/>
                <a:gd name="T30" fmla="*/ 30 w 311"/>
                <a:gd name="T31" fmla="*/ 129 h 312"/>
                <a:gd name="T32" fmla="*/ 30 w 311"/>
                <a:gd name="T33" fmla="*/ 182 h 312"/>
                <a:gd name="T34" fmla="*/ 0 w 311"/>
                <a:gd name="T35" fmla="*/ 196 h 312"/>
                <a:gd name="T36" fmla="*/ 16 w 311"/>
                <a:gd name="T37" fmla="*/ 236 h 312"/>
                <a:gd name="T38" fmla="*/ 47 w 311"/>
                <a:gd name="T39" fmla="*/ 225 h 312"/>
                <a:gd name="T40" fmla="*/ 85 w 311"/>
                <a:gd name="T41" fmla="*/ 263 h 312"/>
                <a:gd name="T42" fmla="*/ 73 w 311"/>
                <a:gd name="T43" fmla="*/ 294 h 312"/>
                <a:gd name="T44" fmla="*/ 114 w 311"/>
                <a:gd name="T45" fmla="*/ 311 h 312"/>
                <a:gd name="T46" fmla="*/ 128 w 311"/>
                <a:gd name="T47" fmla="*/ 281 h 312"/>
                <a:gd name="T48" fmla="*/ 181 w 311"/>
                <a:gd name="T49" fmla="*/ 282 h 312"/>
                <a:gd name="T50" fmla="*/ 195 w 311"/>
                <a:gd name="T51" fmla="*/ 312 h 312"/>
                <a:gd name="T52" fmla="*/ 236 w 311"/>
                <a:gd name="T53" fmla="*/ 295 h 312"/>
                <a:gd name="T54" fmla="*/ 225 w 311"/>
                <a:gd name="T55" fmla="*/ 264 h 312"/>
                <a:gd name="T56" fmla="*/ 263 w 311"/>
                <a:gd name="T57" fmla="*/ 226 h 312"/>
                <a:gd name="T58" fmla="*/ 294 w 311"/>
                <a:gd name="T59" fmla="*/ 238 h 312"/>
                <a:gd name="T60" fmla="*/ 311 w 311"/>
                <a:gd name="T61" fmla="*/ 197 h 312"/>
                <a:gd name="T62" fmla="*/ 281 w 311"/>
                <a:gd name="T63" fmla="*/ 183 h 312"/>
                <a:gd name="T64" fmla="*/ 281 w 311"/>
                <a:gd name="T65" fmla="*/ 130 h 312"/>
                <a:gd name="T66" fmla="*/ 155 w 311"/>
                <a:gd name="T67" fmla="*/ 254 h 312"/>
                <a:gd name="T68" fmla="*/ 57 w 311"/>
                <a:gd name="T69" fmla="*/ 156 h 312"/>
                <a:gd name="T70" fmla="*/ 155 w 311"/>
                <a:gd name="T71" fmla="*/ 57 h 312"/>
                <a:gd name="T72" fmla="*/ 254 w 311"/>
                <a:gd name="T73" fmla="*/ 156 h 312"/>
                <a:gd name="T74" fmla="*/ 155 w 311"/>
                <a:gd name="T75" fmla="*/ 254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11" h="312">
                  <a:moveTo>
                    <a:pt x="281" y="130"/>
                  </a:moveTo>
                  <a:cubicBezTo>
                    <a:pt x="311" y="116"/>
                    <a:pt x="311" y="116"/>
                    <a:pt x="311" y="116"/>
                  </a:cubicBezTo>
                  <a:cubicBezTo>
                    <a:pt x="294" y="75"/>
                    <a:pt x="294" y="75"/>
                    <a:pt x="294" y="75"/>
                  </a:cubicBezTo>
                  <a:cubicBezTo>
                    <a:pt x="263" y="86"/>
                    <a:pt x="263" y="86"/>
                    <a:pt x="263" y="86"/>
                  </a:cubicBezTo>
                  <a:cubicBezTo>
                    <a:pt x="253" y="71"/>
                    <a:pt x="240" y="58"/>
                    <a:pt x="226" y="48"/>
                  </a:cubicBezTo>
                  <a:cubicBezTo>
                    <a:pt x="237" y="17"/>
                    <a:pt x="237" y="17"/>
                    <a:pt x="237" y="17"/>
                  </a:cubicBezTo>
                  <a:cubicBezTo>
                    <a:pt x="197" y="0"/>
                    <a:pt x="197" y="0"/>
                    <a:pt x="197" y="0"/>
                  </a:cubicBezTo>
                  <a:cubicBezTo>
                    <a:pt x="183" y="30"/>
                    <a:pt x="183" y="30"/>
                    <a:pt x="183" y="30"/>
                  </a:cubicBezTo>
                  <a:cubicBezTo>
                    <a:pt x="165" y="27"/>
                    <a:pt x="147" y="26"/>
                    <a:pt x="129" y="30"/>
                  </a:cubicBezTo>
                  <a:cubicBezTo>
                    <a:pt x="115" y="0"/>
                    <a:pt x="115" y="0"/>
                    <a:pt x="115" y="0"/>
                  </a:cubicBezTo>
                  <a:cubicBezTo>
                    <a:pt x="75" y="17"/>
                    <a:pt x="75" y="17"/>
                    <a:pt x="75" y="17"/>
                  </a:cubicBezTo>
                  <a:cubicBezTo>
                    <a:pt x="86" y="48"/>
                    <a:pt x="86" y="48"/>
                    <a:pt x="86" y="48"/>
                  </a:cubicBezTo>
                  <a:cubicBezTo>
                    <a:pt x="70" y="58"/>
                    <a:pt x="58" y="71"/>
                    <a:pt x="48" y="85"/>
                  </a:cubicBezTo>
                  <a:cubicBezTo>
                    <a:pt x="17" y="74"/>
                    <a:pt x="17" y="74"/>
                    <a:pt x="17" y="74"/>
                  </a:cubicBezTo>
                  <a:cubicBezTo>
                    <a:pt x="0" y="114"/>
                    <a:pt x="0" y="114"/>
                    <a:pt x="0" y="114"/>
                  </a:cubicBezTo>
                  <a:cubicBezTo>
                    <a:pt x="30" y="129"/>
                    <a:pt x="30" y="129"/>
                    <a:pt x="30" y="129"/>
                  </a:cubicBezTo>
                  <a:cubicBezTo>
                    <a:pt x="26" y="146"/>
                    <a:pt x="26" y="164"/>
                    <a:pt x="30" y="182"/>
                  </a:cubicBezTo>
                  <a:cubicBezTo>
                    <a:pt x="0" y="196"/>
                    <a:pt x="0" y="196"/>
                    <a:pt x="0" y="196"/>
                  </a:cubicBezTo>
                  <a:cubicBezTo>
                    <a:pt x="16" y="236"/>
                    <a:pt x="16" y="236"/>
                    <a:pt x="16" y="236"/>
                  </a:cubicBezTo>
                  <a:cubicBezTo>
                    <a:pt x="47" y="225"/>
                    <a:pt x="47" y="225"/>
                    <a:pt x="47" y="225"/>
                  </a:cubicBezTo>
                  <a:cubicBezTo>
                    <a:pt x="57" y="241"/>
                    <a:pt x="70" y="253"/>
                    <a:pt x="85" y="263"/>
                  </a:cubicBezTo>
                  <a:cubicBezTo>
                    <a:pt x="73" y="294"/>
                    <a:pt x="73" y="294"/>
                    <a:pt x="73" y="294"/>
                  </a:cubicBezTo>
                  <a:cubicBezTo>
                    <a:pt x="114" y="311"/>
                    <a:pt x="114" y="311"/>
                    <a:pt x="114" y="311"/>
                  </a:cubicBezTo>
                  <a:cubicBezTo>
                    <a:pt x="128" y="281"/>
                    <a:pt x="128" y="281"/>
                    <a:pt x="128" y="281"/>
                  </a:cubicBezTo>
                  <a:cubicBezTo>
                    <a:pt x="145" y="285"/>
                    <a:pt x="163" y="285"/>
                    <a:pt x="181" y="282"/>
                  </a:cubicBezTo>
                  <a:cubicBezTo>
                    <a:pt x="195" y="312"/>
                    <a:pt x="195" y="312"/>
                    <a:pt x="195" y="312"/>
                  </a:cubicBezTo>
                  <a:cubicBezTo>
                    <a:pt x="236" y="295"/>
                    <a:pt x="236" y="295"/>
                    <a:pt x="236" y="295"/>
                  </a:cubicBezTo>
                  <a:cubicBezTo>
                    <a:pt x="225" y="264"/>
                    <a:pt x="225" y="264"/>
                    <a:pt x="225" y="264"/>
                  </a:cubicBezTo>
                  <a:cubicBezTo>
                    <a:pt x="240" y="254"/>
                    <a:pt x="253" y="241"/>
                    <a:pt x="263" y="226"/>
                  </a:cubicBezTo>
                  <a:cubicBezTo>
                    <a:pt x="294" y="238"/>
                    <a:pt x="294" y="238"/>
                    <a:pt x="294" y="238"/>
                  </a:cubicBezTo>
                  <a:cubicBezTo>
                    <a:pt x="311" y="197"/>
                    <a:pt x="311" y="197"/>
                    <a:pt x="311" y="197"/>
                  </a:cubicBezTo>
                  <a:cubicBezTo>
                    <a:pt x="281" y="183"/>
                    <a:pt x="281" y="183"/>
                    <a:pt x="281" y="183"/>
                  </a:cubicBezTo>
                  <a:cubicBezTo>
                    <a:pt x="285" y="166"/>
                    <a:pt x="285" y="148"/>
                    <a:pt x="281" y="130"/>
                  </a:cubicBezTo>
                  <a:close/>
                  <a:moveTo>
                    <a:pt x="155" y="254"/>
                  </a:moveTo>
                  <a:cubicBezTo>
                    <a:pt x="101" y="254"/>
                    <a:pt x="57" y="210"/>
                    <a:pt x="57" y="156"/>
                  </a:cubicBezTo>
                  <a:cubicBezTo>
                    <a:pt x="57" y="101"/>
                    <a:pt x="101" y="57"/>
                    <a:pt x="155" y="57"/>
                  </a:cubicBezTo>
                  <a:cubicBezTo>
                    <a:pt x="210" y="57"/>
                    <a:pt x="254" y="101"/>
                    <a:pt x="254" y="156"/>
                  </a:cubicBezTo>
                  <a:cubicBezTo>
                    <a:pt x="254" y="210"/>
                    <a:pt x="210" y="254"/>
                    <a:pt x="155" y="254"/>
                  </a:cubicBezTo>
                  <a:close/>
                </a:path>
              </a:pathLst>
            </a:custGeom>
            <a:gradFill>
              <a:gsLst>
                <a:gs pos="11000">
                  <a:srgbClr val="2B3649"/>
                </a:gs>
                <a:gs pos="100000">
                  <a:srgbClr val="3B4A62"/>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solidFill>
                  <a:prstClr val="white"/>
                </a:solidFill>
                <a:latin typeface="Open Sans" panose="020B0606030504020204" pitchFamily="34" charset="0"/>
                <a:cs typeface="Open Sans" panose="020B0606030504020204" pitchFamily="34" charset="0"/>
              </a:endParaRPr>
            </a:p>
          </p:txBody>
        </p:sp>
        <p:grpSp>
          <p:nvGrpSpPr>
            <p:cNvPr id="38" name="组合 37"/>
            <p:cNvGrpSpPr/>
            <p:nvPr/>
          </p:nvGrpSpPr>
          <p:grpSpPr>
            <a:xfrm>
              <a:off x="4412034" y="1304111"/>
              <a:ext cx="343036" cy="329891"/>
              <a:chOff x="2607983" y="4241292"/>
              <a:chExt cx="490600" cy="471805"/>
            </a:xfrm>
            <a:gradFill>
              <a:gsLst>
                <a:gs pos="11000">
                  <a:srgbClr val="2B3649"/>
                </a:gs>
                <a:gs pos="100000">
                  <a:srgbClr val="3B4A62"/>
                </a:gs>
              </a:gsLst>
              <a:lin ang="2700000" scaled="0"/>
            </a:gradFill>
          </p:grpSpPr>
          <p:sp>
            <p:nvSpPr>
              <p:cNvPr id="39" name="Oval 131"/>
              <p:cNvSpPr>
                <a:spLocks noChangeArrowheads="1"/>
              </p:cNvSpPr>
              <p:nvPr/>
            </p:nvSpPr>
            <p:spPr bwMode="auto">
              <a:xfrm>
                <a:off x="2742898" y="4241292"/>
                <a:ext cx="220770" cy="22359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50">
                  <a:solidFill>
                    <a:prstClr val="black"/>
                  </a:solidFill>
                  <a:latin typeface="Open Sans" panose="020B0606030504020204" pitchFamily="34" charset="0"/>
                  <a:cs typeface="Open Sans" panose="020B0606030504020204" pitchFamily="34" charset="0"/>
                </a:endParaRPr>
              </a:p>
            </p:txBody>
          </p:sp>
          <p:sp>
            <p:nvSpPr>
              <p:cNvPr id="40" name="Freeform 134"/>
              <p:cNvSpPr/>
              <p:nvPr/>
            </p:nvSpPr>
            <p:spPr bwMode="auto">
              <a:xfrm>
                <a:off x="2607983" y="4499759"/>
                <a:ext cx="490600" cy="213338"/>
              </a:xfrm>
              <a:custGeom>
                <a:avLst/>
                <a:gdLst>
                  <a:gd name="T0" fmla="*/ 35 w 200"/>
                  <a:gd name="T1" fmla="*/ 87 h 87"/>
                  <a:gd name="T2" fmla="*/ 35 w 200"/>
                  <a:gd name="T3" fmla="*/ 72 h 87"/>
                  <a:gd name="T4" fmla="*/ 46 w 200"/>
                  <a:gd name="T5" fmla="*/ 72 h 87"/>
                  <a:gd name="T6" fmla="*/ 46 w 200"/>
                  <a:gd name="T7" fmla="*/ 87 h 87"/>
                  <a:gd name="T8" fmla="*/ 155 w 200"/>
                  <a:gd name="T9" fmla="*/ 87 h 87"/>
                  <a:gd name="T10" fmla="*/ 155 w 200"/>
                  <a:gd name="T11" fmla="*/ 72 h 87"/>
                  <a:gd name="T12" fmla="*/ 166 w 200"/>
                  <a:gd name="T13" fmla="*/ 72 h 87"/>
                  <a:gd name="T14" fmla="*/ 166 w 200"/>
                  <a:gd name="T15" fmla="*/ 87 h 87"/>
                  <a:gd name="T16" fmla="*/ 199 w 200"/>
                  <a:gd name="T17" fmla="*/ 87 h 87"/>
                  <a:gd name="T18" fmla="*/ 200 w 200"/>
                  <a:gd name="T19" fmla="*/ 43 h 87"/>
                  <a:gd name="T20" fmla="*/ 156 w 200"/>
                  <a:gd name="T21" fmla="*/ 0 h 87"/>
                  <a:gd name="T22" fmla="*/ 156 w 200"/>
                  <a:gd name="T23" fmla="*/ 0 h 87"/>
                  <a:gd name="T24" fmla="*/ 156 w 200"/>
                  <a:gd name="T25" fmla="*/ 0 h 87"/>
                  <a:gd name="T26" fmla="*/ 140 w 200"/>
                  <a:gd name="T27" fmla="*/ 0 h 87"/>
                  <a:gd name="T28" fmla="*/ 100 w 200"/>
                  <a:gd name="T29" fmla="*/ 80 h 87"/>
                  <a:gd name="T30" fmla="*/ 60 w 200"/>
                  <a:gd name="T31" fmla="*/ 0 h 87"/>
                  <a:gd name="T32" fmla="*/ 45 w 200"/>
                  <a:gd name="T33" fmla="*/ 0 h 87"/>
                  <a:gd name="T34" fmla="*/ 45 w 200"/>
                  <a:gd name="T35" fmla="*/ 0 h 87"/>
                  <a:gd name="T36" fmla="*/ 44 w 200"/>
                  <a:gd name="T37" fmla="*/ 0 h 87"/>
                  <a:gd name="T38" fmla="*/ 1 w 200"/>
                  <a:gd name="T39" fmla="*/ 43 h 87"/>
                  <a:gd name="T40" fmla="*/ 0 w 200"/>
                  <a:gd name="T41" fmla="*/ 87 h 87"/>
                  <a:gd name="T42" fmla="*/ 35 w 200"/>
                  <a:gd name="T43"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0" h="87">
                    <a:moveTo>
                      <a:pt x="35" y="87"/>
                    </a:moveTo>
                    <a:cubicBezTo>
                      <a:pt x="35" y="72"/>
                      <a:pt x="35" y="72"/>
                      <a:pt x="35" y="72"/>
                    </a:cubicBezTo>
                    <a:cubicBezTo>
                      <a:pt x="46" y="72"/>
                      <a:pt x="46" y="72"/>
                      <a:pt x="46" y="72"/>
                    </a:cubicBezTo>
                    <a:cubicBezTo>
                      <a:pt x="46" y="87"/>
                      <a:pt x="46" y="87"/>
                      <a:pt x="46" y="87"/>
                    </a:cubicBezTo>
                    <a:cubicBezTo>
                      <a:pt x="155" y="87"/>
                      <a:pt x="155" y="87"/>
                      <a:pt x="155" y="87"/>
                    </a:cubicBezTo>
                    <a:cubicBezTo>
                      <a:pt x="155" y="72"/>
                      <a:pt x="155" y="72"/>
                      <a:pt x="155" y="72"/>
                    </a:cubicBezTo>
                    <a:cubicBezTo>
                      <a:pt x="166" y="72"/>
                      <a:pt x="166" y="72"/>
                      <a:pt x="166" y="72"/>
                    </a:cubicBezTo>
                    <a:cubicBezTo>
                      <a:pt x="166" y="87"/>
                      <a:pt x="166" y="87"/>
                      <a:pt x="166" y="87"/>
                    </a:cubicBezTo>
                    <a:cubicBezTo>
                      <a:pt x="199" y="87"/>
                      <a:pt x="199" y="87"/>
                      <a:pt x="199" y="87"/>
                    </a:cubicBezTo>
                    <a:cubicBezTo>
                      <a:pt x="199" y="47"/>
                      <a:pt x="200" y="43"/>
                      <a:pt x="200" y="43"/>
                    </a:cubicBezTo>
                    <a:cubicBezTo>
                      <a:pt x="200" y="19"/>
                      <a:pt x="180" y="0"/>
                      <a:pt x="156" y="0"/>
                    </a:cubicBezTo>
                    <a:cubicBezTo>
                      <a:pt x="156" y="0"/>
                      <a:pt x="156" y="0"/>
                      <a:pt x="156" y="0"/>
                    </a:cubicBezTo>
                    <a:cubicBezTo>
                      <a:pt x="156" y="0"/>
                      <a:pt x="156" y="0"/>
                      <a:pt x="156" y="0"/>
                    </a:cubicBezTo>
                    <a:cubicBezTo>
                      <a:pt x="140" y="0"/>
                      <a:pt x="140" y="0"/>
                      <a:pt x="140" y="0"/>
                    </a:cubicBezTo>
                    <a:cubicBezTo>
                      <a:pt x="100" y="80"/>
                      <a:pt x="100" y="80"/>
                      <a:pt x="100" y="80"/>
                    </a:cubicBezTo>
                    <a:cubicBezTo>
                      <a:pt x="60" y="0"/>
                      <a:pt x="60" y="0"/>
                      <a:pt x="60" y="0"/>
                    </a:cubicBezTo>
                    <a:cubicBezTo>
                      <a:pt x="45" y="0"/>
                      <a:pt x="45" y="0"/>
                      <a:pt x="45" y="0"/>
                    </a:cubicBezTo>
                    <a:cubicBezTo>
                      <a:pt x="45" y="0"/>
                      <a:pt x="45" y="0"/>
                      <a:pt x="45" y="0"/>
                    </a:cubicBezTo>
                    <a:cubicBezTo>
                      <a:pt x="45" y="0"/>
                      <a:pt x="44" y="0"/>
                      <a:pt x="44" y="0"/>
                    </a:cubicBezTo>
                    <a:cubicBezTo>
                      <a:pt x="20" y="0"/>
                      <a:pt x="1" y="19"/>
                      <a:pt x="1" y="43"/>
                    </a:cubicBezTo>
                    <a:cubicBezTo>
                      <a:pt x="1" y="43"/>
                      <a:pt x="0" y="47"/>
                      <a:pt x="0" y="87"/>
                    </a:cubicBezTo>
                    <a:lnTo>
                      <a:pt x="35" y="8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50">
                  <a:solidFill>
                    <a:prstClr val="black"/>
                  </a:solidFill>
                  <a:latin typeface="Open Sans" panose="020B0606030504020204" pitchFamily="34" charset="0"/>
                  <a:cs typeface="Open Sans" panose="020B0606030504020204" pitchFamily="34" charset="0"/>
                </a:endParaRPr>
              </a:p>
            </p:txBody>
          </p:sp>
        </p:grpSp>
      </p:grpSp>
      <p:sp>
        <p:nvSpPr>
          <p:cNvPr id="51" name="文本框 50"/>
          <p:cNvSpPr txBox="1"/>
          <p:nvPr/>
        </p:nvSpPr>
        <p:spPr>
          <a:xfrm>
            <a:off x="5922605" y="1002579"/>
            <a:ext cx="2704929" cy="1200329"/>
          </a:xfrm>
          <a:prstGeom prst="rect">
            <a:avLst/>
          </a:prstGeom>
          <a:noFill/>
          <a:effectLst/>
        </p:spPr>
        <p:txBody>
          <a:bodyPr wrap="square" rtlCol="0">
            <a:spAutoFit/>
          </a:bodyPr>
          <a:lstStyle/>
          <a:p>
            <a:pPr algn="ctr">
              <a:lnSpc>
                <a:spcPct val="120000"/>
              </a:lnSpc>
            </a:pPr>
            <a:r>
              <a:rPr lang="en-SG" altLang="zh-CN" sz="2000" dirty="0">
                <a:solidFill>
                  <a:srgbClr val="2B3649"/>
                </a:solidFill>
                <a:latin typeface="#9Slide03 Arima Madurai Black" panose="00000A00000000000000" pitchFamily="2" charset="0"/>
                <a:cs typeface="#9Slide03 Arima Madurai Black" panose="00000A00000000000000" pitchFamily="2" charset="0"/>
              </a:rPr>
              <a:t>5’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đầu</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Cá</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nhân</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Chỉ</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ra</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các</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khó</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khăn</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và</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sai</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lệch</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khi</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đọc</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sách</a:t>
            </a:r>
            <a:endParaRPr lang="zh-CN" altLang="en-US" sz="2000" dirty="0">
              <a:solidFill>
                <a:schemeClr val="tx1">
                  <a:lumMod val="50000"/>
                  <a:lumOff val="50000"/>
                </a:schemeClr>
              </a:solidFill>
              <a:latin typeface="#9Slide03 Arima Madurai Black" panose="00000A00000000000000" pitchFamily="2" charset="0"/>
              <a:cs typeface="#9Slide03 Arima Madurai Black" panose="00000A00000000000000" pitchFamily="2" charset="0"/>
            </a:endParaRPr>
          </a:p>
        </p:txBody>
      </p:sp>
      <p:sp>
        <p:nvSpPr>
          <p:cNvPr id="52" name="文本框 51"/>
          <p:cNvSpPr txBox="1"/>
          <p:nvPr/>
        </p:nvSpPr>
        <p:spPr>
          <a:xfrm>
            <a:off x="607489" y="953784"/>
            <a:ext cx="2357511" cy="1200329"/>
          </a:xfrm>
          <a:prstGeom prst="rect">
            <a:avLst/>
          </a:prstGeom>
          <a:noFill/>
          <a:effectLst/>
        </p:spPr>
        <p:txBody>
          <a:bodyPr wrap="square" rtlCol="0">
            <a:spAutoFit/>
          </a:bodyPr>
          <a:lstStyle/>
          <a:p>
            <a:pPr algn="ctr">
              <a:lnSpc>
                <a:spcPct val="120000"/>
              </a:lnSpc>
            </a:pP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Làm</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việc</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nhóm</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theo</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kĩ</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thuật</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khăn</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trải</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bàn</a:t>
            </a:r>
            <a:endParaRPr lang="zh-CN" altLang="en-US" sz="2000" dirty="0">
              <a:solidFill>
                <a:schemeClr val="tx1">
                  <a:lumMod val="50000"/>
                  <a:lumOff val="50000"/>
                </a:schemeClr>
              </a:solidFill>
              <a:latin typeface="#9Slide03 Arima Madurai Black" panose="00000A00000000000000" pitchFamily="2" charset="0"/>
              <a:cs typeface="#9Slide03 Arima Madurai Black" panose="00000A00000000000000" pitchFamily="2" charset="0"/>
            </a:endParaRPr>
          </a:p>
        </p:txBody>
      </p:sp>
      <p:sp>
        <p:nvSpPr>
          <p:cNvPr id="53" name="文本框 52"/>
          <p:cNvSpPr txBox="1"/>
          <p:nvPr/>
        </p:nvSpPr>
        <p:spPr>
          <a:xfrm>
            <a:off x="5891578" y="3045860"/>
            <a:ext cx="2704929" cy="1569660"/>
          </a:xfrm>
          <a:prstGeom prst="rect">
            <a:avLst/>
          </a:prstGeom>
          <a:noFill/>
          <a:effectLst/>
        </p:spPr>
        <p:txBody>
          <a:bodyPr wrap="square" rtlCol="0">
            <a:spAutoFit/>
          </a:bodyPr>
          <a:lstStyle/>
          <a:p>
            <a:pPr algn="ctr">
              <a:lnSpc>
                <a:spcPct val="120000"/>
              </a:lnSpc>
            </a:pP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Đại</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diện</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nhóm</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trình</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bày</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trong</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3’,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các</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nhóm</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khác</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chấm</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theo</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bảng</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tiêu</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chí</a:t>
            </a:r>
            <a:endParaRPr lang="zh-CN" altLang="en-US" sz="2000" dirty="0">
              <a:solidFill>
                <a:schemeClr val="tx1">
                  <a:lumMod val="50000"/>
                  <a:lumOff val="50000"/>
                </a:schemeClr>
              </a:solidFill>
              <a:latin typeface="#9Slide03 Arima Madurai Black" panose="00000A00000000000000" pitchFamily="2" charset="0"/>
              <a:cs typeface="#9Slide03 Arima Madurai Black" panose="00000A00000000000000" pitchFamily="2" charset="0"/>
            </a:endParaRPr>
          </a:p>
        </p:txBody>
      </p:sp>
      <p:sp>
        <p:nvSpPr>
          <p:cNvPr id="54" name="文本框 53"/>
          <p:cNvSpPr txBox="1"/>
          <p:nvPr/>
        </p:nvSpPr>
        <p:spPr>
          <a:xfrm>
            <a:off x="490043" y="3083222"/>
            <a:ext cx="2596316" cy="1200329"/>
          </a:xfrm>
          <a:prstGeom prst="rect">
            <a:avLst/>
          </a:prstGeom>
          <a:noFill/>
          <a:effectLst/>
        </p:spPr>
        <p:txBody>
          <a:bodyPr wrap="square" rtlCol="0">
            <a:spAutoFit/>
          </a:bodyPr>
          <a:lstStyle/>
          <a:p>
            <a:pPr algn="ctr">
              <a:lnSpc>
                <a:spcPct val="120000"/>
              </a:lnSpc>
            </a:pPr>
            <a:r>
              <a:rPr lang="en-SG" altLang="zh-CN" sz="2000" dirty="0">
                <a:solidFill>
                  <a:srgbClr val="2B3649"/>
                </a:solidFill>
                <a:latin typeface="#9Slide03 Arima Madurai Black" panose="00000A00000000000000" pitchFamily="2" charset="0"/>
                <a:cs typeface="#9Slide03 Arima Madurai Black" panose="00000A00000000000000" pitchFamily="2" charset="0"/>
              </a:rPr>
              <a:t>3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phút</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sau</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Nhóm</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Thảo</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luận</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và</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viết</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ra</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quan</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điểm</a:t>
            </a:r>
            <a:r>
              <a:rPr lang="en-SG" altLang="zh-CN" sz="20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000" dirty="0" err="1">
                <a:solidFill>
                  <a:srgbClr val="2B3649"/>
                </a:solidFill>
                <a:latin typeface="#9Slide03 Arima Madurai Black" panose="00000A00000000000000" pitchFamily="2" charset="0"/>
                <a:cs typeface="#9Slide03 Arima Madurai Black" panose="00000A00000000000000" pitchFamily="2" charset="0"/>
              </a:rPr>
              <a:t>chung</a:t>
            </a:r>
            <a:endParaRPr lang="zh-CN" altLang="en-US" sz="2000" dirty="0">
              <a:solidFill>
                <a:schemeClr val="tx1">
                  <a:lumMod val="50000"/>
                  <a:lumOff val="50000"/>
                </a:schemeClr>
              </a:solidFill>
              <a:latin typeface="#9Slide03 Arima Madurai Black" panose="00000A00000000000000" pitchFamily="2" charset="0"/>
              <a:cs typeface="#9Slide03 Arima Madurai Black" panose="00000A00000000000000" pitchFamily="2"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wipe(down)">
                                      <p:cBhvr>
                                        <p:cTn id="14" dur="500"/>
                                        <p:tgtEl>
                                          <p:spTgt spid="52"/>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51"/>
                                        </p:tgtEl>
                                        <p:attrNameLst>
                                          <p:attrName>style.visibility</p:attrName>
                                        </p:attrNameLst>
                                      </p:cBhvr>
                                      <p:to>
                                        <p:strVal val="visible"/>
                                      </p:to>
                                    </p:set>
                                    <p:animEffect transition="in" filter="wipe(down)">
                                      <p:cBhvr>
                                        <p:cTn id="19" dur="500"/>
                                        <p:tgtEl>
                                          <p:spTgt spid="5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53"/>
                                        </p:tgtEl>
                                        <p:attrNameLst>
                                          <p:attrName>style.visibility</p:attrName>
                                        </p:attrNameLst>
                                      </p:cBhvr>
                                      <p:to>
                                        <p:strVal val="visible"/>
                                      </p:to>
                                    </p:set>
                                    <p:animEffect transition="in" filter="wipe(down)">
                                      <p:cBhvr>
                                        <p:cTn id="24" dur="500"/>
                                        <p:tgtEl>
                                          <p:spTgt spid="5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54"/>
                                        </p:tgtEl>
                                        <p:attrNameLst>
                                          <p:attrName>style.visibility</p:attrName>
                                        </p:attrNameLst>
                                      </p:cBhvr>
                                      <p:to>
                                        <p:strVal val="visible"/>
                                      </p:to>
                                    </p:set>
                                    <p:animEffect transition="in" filter="wipe(down)">
                                      <p:cBhvr>
                                        <p:cTn id="29"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2" grpId="0"/>
      <p:bldP spid="53" grpId="0"/>
      <p:bldP spid="5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p:cNvSpPr txBox="1">
            <a:spLocks noChangeArrowheads="1"/>
          </p:cNvSpPr>
          <p:nvPr/>
        </p:nvSpPr>
        <p:spPr bwMode="auto">
          <a:xfrm>
            <a:off x="5928519" y="1488667"/>
            <a:ext cx="3139281"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buFontTx/>
              <a:buChar char="-"/>
            </a:pP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Các</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học</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giả</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Trung</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Hoa</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thời</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cổ</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đại</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đọc</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ít</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nghiền</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ngẫm</a:t>
            </a:r>
            <a:r>
              <a:rPr lang="en-US" altLang="en-US" sz="1600" i="1" dirty="0">
                <a:latin typeface="Times New Roman" panose="02020603050405020304" pitchFamily="18" charset="0"/>
                <a:cs typeface="Times New Roman" panose="02020603050405020304" pitchFamily="18" charset="0"/>
              </a:rPr>
              <a:t>…</a:t>
            </a:r>
          </a:p>
          <a:p>
            <a:pPr algn="just" eaLnBrk="1" hangingPunct="1">
              <a:buFontTx/>
              <a:buChar char="-"/>
            </a:pP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Học</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giả</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trẻ</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ngày</a:t>
            </a:r>
            <a:r>
              <a:rPr lang="en-US" altLang="en-US" sz="1600" i="1" dirty="0">
                <a:latin typeface="Times New Roman" panose="02020603050405020304" pitchFamily="18" charset="0"/>
                <a:cs typeface="Times New Roman" panose="02020603050405020304" pitchFamily="18" charset="0"/>
              </a:rPr>
              <a:t> nay… </a:t>
            </a:r>
            <a:r>
              <a:rPr lang="en-US" altLang="en-US" sz="1600" i="1" dirty="0" err="1">
                <a:latin typeface="Times New Roman" panose="02020603050405020304" pitchFamily="18" charset="0"/>
                <a:cs typeface="Times New Roman" panose="02020603050405020304" pitchFamily="18" charset="0"/>
              </a:rPr>
              <a:t>đọc</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hàng</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vạn</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cuốn</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liếc</a:t>
            </a:r>
            <a:r>
              <a:rPr lang="en-US" altLang="en-US" sz="1600" i="1" dirty="0">
                <a:latin typeface="Times New Roman" panose="02020603050405020304" pitchFamily="18" charset="0"/>
                <a:cs typeface="Times New Roman" panose="02020603050405020304" pitchFamily="18" charset="0"/>
              </a:rPr>
              <a:t> qua”… </a:t>
            </a:r>
            <a:r>
              <a:rPr lang="en-US" altLang="en-US" sz="1600" i="1" dirty="0" err="1">
                <a:latin typeface="Times New Roman" panose="02020603050405020304" pitchFamily="18" charset="0"/>
                <a:cs typeface="Times New Roman" panose="02020603050405020304" pitchFamily="18" charset="0"/>
              </a:rPr>
              <a:t>giống</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như</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ăn</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uống</a:t>
            </a:r>
            <a:r>
              <a:rPr lang="en-US" altLang="en-US" sz="1600" i="1" dirty="0">
                <a:latin typeface="Times New Roman" panose="02020603050405020304" pitchFamily="18" charset="0"/>
                <a:cs typeface="Times New Roman" panose="02020603050405020304" pitchFamily="18" charset="0"/>
              </a:rPr>
              <a:t>…</a:t>
            </a:r>
          </a:p>
        </p:txBody>
      </p:sp>
      <p:sp>
        <p:nvSpPr>
          <p:cNvPr id="15" name="TextBox 14"/>
          <p:cNvSpPr txBox="1">
            <a:spLocks noChangeArrowheads="1"/>
          </p:cNvSpPr>
          <p:nvPr/>
        </p:nvSpPr>
        <p:spPr bwMode="auto">
          <a:xfrm>
            <a:off x="5899944" y="3156121"/>
            <a:ext cx="3139281"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buFontTx/>
              <a:buChar char="-"/>
            </a:pP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Tham</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đọc</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nhiều</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nhưng</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không</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vụ</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thực</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chất</a:t>
            </a:r>
            <a:r>
              <a:rPr lang="en-US" altLang="en-US" sz="1600" i="1" dirty="0">
                <a:latin typeface="Times New Roman" panose="02020603050405020304" pitchFamily="18" charset="0"/>
                <a:cs typeface="Times New Roman" panose="02020603050405020304" pitchFamily="18" charset="0"/>
              </a:rPr>
              <a:t> </a:t>
            </a:r>
            <a:r>
              <a:rPr lang="en-US" altLang="en-US" sz="1600" i="1" dirty="0">
                <a:latin typeface="Times New Roman" panose="02020603050405020304" pitchFamily="18" charset="0"/>
                <a:cs typeface="Times New Roman" panose="02020603050405020304" pitchFamily="18" charset="0"/>
                <a:sym typeface="Wingdings" panose="05000000000000000000" pitchFamily="2" charset="2"/>
              </a:rPr>
              <a:t></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lãng</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phí</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thời</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gian</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sức</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lực</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bỏ</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lỡ</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cơ</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hội</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đọc</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sách</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có</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giá</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trị</a:t>
            </a:r>
            <a:r>
              <a:rPr lang="en-US" altLang="en-US" sz="1600" i="1" dirty="0">
                <a:latin typeface="Times New Roman" panose="02020603050405020304" pitchFamily="18" charset="0"/>
                <a:cs typeface="Times New Roman" panose="02020603050405020304" pitchFamily="18" charset="0"/>
              </a:rPr>
              <a:t>.</a:t>
            </a:r>
          </a:p>
          <a:p>
            <a:pPr algn="just" eaLnBrk="1" hangingPunct="1">
              <a:buFontTx/>
              <a:buChar char="-"/>
            </a:pP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Chiếm</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lĩnh</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học</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vấn</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giống</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như</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đánh</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trận</a:t>
            </a:r>
            <a:r>
              <a:rPr lang="en-US" altLang="en-US" sz="1600" i="1" dirty="0">
                <a:latin typeface="Times New Roman" panose="02020603050405020304" pitchFamily="18" charset="0"/>
                <a:cs typeface="Times New Roman" panose="02020603050405020304" pitchFamily="18" charset="0"/>
              </a:rPr>
              <a:t> </a:t>
            </a:r>
            <a:r>
              <a:rPr lang="en-US" altLang="en-US" sz="1600" i="1" dirty="0">
                <a:latin typeface="Times New Roman" panose="02020603050405020304" pitchFamily="18" charset="0"/>
                <a:cs typeface="Times New Roman" panose="02020603050405020304" pitchFamily="18" charset="0"/>
                <a:sym typeface="Wingdings" panose="05000000000000000000" pitchFamily="2" charset="2"/>
              </a:rPr>
              <a:t></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không</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xác</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định</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mục</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tiêu</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tự</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tiêu</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hao</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lực</a:t>
            </a:r>
            <a:r>
              <a:rPr lang="en-US" altLang="en-US" sz="1600" i="1" dirty="0">
                <a:latin typeface="Times New Roman" panose="02020603050405020304" pitchFamily="18" charset="0"/>
                <a:cs typeface="Times New Roman" panose="02020603050405020304" pitchFamily="18" charset="0"/>
              </a:rPr>
              <a:t> </a:t>
            </a:r>
            <a:r>
              <a:rPr lang="en-US" altLang="en-US" sz="1600" i="1" dirty="0" err="1">
                <a:latin typeface="Times New Roman" panose="02020603050405020304" pitchFamily="18" charset="0"/>
                <a:cs typeface="Times New Roman" panose="02020603050405020304" pitchFamily="18" charset="0"/>
              </a:rPr>
              <a:t>lượng</a:t>
            </a:r>
            <a:r>
              <a:rPr lang="en-US" altLang="en-US" sz="1600" i="1" dirty="0">
                <a:latin typeface="Times New Roman" panose="02020603050405020304" pitchFamily="18" charset="0"/>
                <a:cs typeface="Times New Roman" panose="02020603050405020304" pitchFamily="18" charset="0"/>
              </a:rPr>
              <a:t>.</a:t>
            </a:r>
          </a:p>
        </p:txBody>
      </p:sp>
      <p:sp>
        <p:nvSpPr>
          <p:cNvPr id="2" name="Rectangle: Rounded Corners 1"/>
          <p:cNvSpPr/>
          <p:nvPr/>
        </p:nvSpPr>
        <p:spPr>
          <a:xfrm>
            <a:off x="330199" y="1450680"/>
            <a:ext cx="1314449" cy="115171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800" dirty="0" err="1">
                <a:solidFill>
                  <a:schemeClr val="tx1"/>
                </a:solidFill>
                <a:latin typeface="Times New Roman" panose="02020603050405020304" pitchFamily="18" charset="0"/>
                <a:cs typeface="Times New Roman" panose="02020603050405020304" pitchFamily="18" charset="0"/>
              </a:rPr>
              <a:t>Sách</a:t>
            </a:r>
            <a:r>
              <a:rPr lang="en-SG" sz="2800" dirty="0">
                <a:solidFill>
                  <a:schemeClr val="tx1"/>
                </a:solidFill>
                <a:latin typeface="Times New Roman" panose="02020603050405020304" pitchFamily="18" charset="0"/>
                <a:cs typeface="Times New Roman" panose="02020603050405020304" pitchFamily="18" charset="0"/>
              </a:rPr>
              <a:t> </a:t>
            </a:r>
            <a:r>
              <a:rPr lang="en-SG" sz="2800" dirty="0" err="1">
                <a:solidFill>
                  <a:schemeClr val="tx1"/>
                </a:solidFill>
                <a:latin typeface="Times New Roman" panose="02020603050405020304" pitchFamily="18" charset="0"/>
                <a:cs typeface="Times New Roman" panose="02020603050405020304" pitchFamily="18" charset="0"/>
              </a:rPr>
              <a:t>nhiều</a:t>
            </a:r>
            <a:endParaRPr lang="en-SG" sz="2800" dirty="0">
              <a:solidFill>
                <a:schemeClr val="tx1"/>
              </a:solidFill>
              <a:latin typeface="Times New Roman" panose="02020603050405020304" pitchFamily="18" charset="0"/>
              <a:cs typeface="Times New Roman" panose="02020603050405020304" pitchFamily="18" charset="0"/>
            </a:endParaRPr>
          </a:p>
        </p:txBody>
      </p:sp>
      <p:cxnSp>
        <p:nvCxnSpPr>
          <p:cNvPr id="5" name="Straight Arrow Connector 4"/>
          <p:cNvCxnSpPr>
            <a:stCxn id="2" idx="3"/>
            <a:endCxn id="28" idx="1"/>
          </p:cNvCxnSpPr>
          <p:nvPr/>
        </p:nvCxnSpPr>
        <p:spPr>
          <a:xfrm flipV="1">
            <a:off x="1644648" y="712035"/>
            <a:ext cx="838201" cy="13145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2" idx="3"/>
            <a:endCxn id="33" idx="1"/>
          </p:cNvCxnSpPr>
          <p:nvPr/>
        </p:nvCxnSpPr>
        <p:spPr>
          <a:xfrm>
            <a:off x="1644648" y="2026537"/>
            <a:ext cx="727078" cy="12661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Rectangle: Rounded Corners 27"/>
          <p:cNvSpPr/>
          <p:nvPr/>
        </p:nvSpPr>
        <p:spPr>
          <a:xfrm>
            <a:off x="2482849" y="400785"/>
            <a:ext cx="1768475" cy="622500"/>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SG" sz="2000" dirty="0" err="1">
                <a:solidFill>
                  <a:schemeClr val="tx1"/>
                </a:solidFill>
                <a:latin typeface="Times New Roman" panose="02020603050405020304" pitchFamily="18" charset="0"/>
                <a:cs typeface="Times New Roman" panose="02020603050405020304" pitchFamily="18" charset="0"/>
              </a:rPr>
              <a:t>Khó</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khăn</a:t>
            </a:r>
            <a:endParaRPr lang="en-SG" sz="2000" dirty="0">
              <a:solidFill>
                <a:schemeClr val="tx1"/>
              </a:solidFill>
              <a:latin typeface="Times New Roman" panose="02020603050405020304" pitchFamily="18" charset="0"/>
              <a:cs typeface="Times New Roman" panose="02020603050405020304" pitchFamily="18" charset="0"/>
            </a:endParaRPr>
          </a:p>
        </p:txBody>
      </p:sp>
      <p:cxnSp>
        <p:nvCxnSpPr>
          <p:cNvPr id="30" name="Straight Arrow Connector 29"/>
          <p:cNvCxnSpPr>
            <a:stCxn id="28" idx="3"/>
            <a:endCxn id="31" idx="1"/>
          </p:cNvCxnSpPr>
          <p:nvPr/>
        </p:nvCxnSpPr>
        <p:spPr>
          <a:xfrm>
            <a:off x="4251324" y="712035"/>
            <a:ext cx="736601" cy="5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Rectangle: Rounded Corners 30"/>
          <p:cNvSpPr/>
          <p:nvPr/>
        </p:nvSpPr>
        <p:spPr>
          <a:xfrm>
            <a:off x="4987925" y="316579"/>
            <a:ext cx="3403600" cy="792009"/>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000" dirty="0" err="1">
                <a:solidFill>
                  <a:schemeClr val="tx1"/>
                </a:solidFill>
                <a:latin typeface="Times New Roman" panose="02020603050405020304" pitchFamily="18" charset="0"/>
                <a:cs typeface="Times New Roman" panose="02020603050405020304" pitchFamily="18" charset="0"/>
              </a:rPr>
              <a:t>Trở</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ngại</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cho</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việc</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nghiên</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cứu</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học</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vấn</a:t>
            </a:r>
            <a:endParaRPr lang="en-SG" sz="2000" dirty="0">
              <a:solidFill>
                <a:schemeClr val="tx1"/>
              </a:solidFill>
              <a:latin typeface="Times New Roman" panose="02020603050405020304" pitchFamily="18" charset="0"/>
              <a:cs typeface="Times New Roman" panose="02020603050405020304" pitchFamily="18" charset="0"/>
            </a:endParaRPr>
          </a:p>
        </p:txBody>
      </p:sp>
      <p:sp>
        <p:nvSpPr>
          <p:cNvPr id="33" name="Rectangle: Rounded Corners 32"/>
          <p:cNvSpPr/>
          <p:nvPr/>
        </p:nvSpPr>
        <p:spPr>
          <a:xfrm>
            <a:off x="2371726" y="2543430"/>
            <a:ext cx="1181100" cy="1498413"/>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SG" sz="2000" dirty="0" err="1">
                <a:solidFill>
                  <a:schemeClr val="tx1"/>
                </a:solidFill>
                <a:latin typeface="Times New Roman" panose="02020603050405020304" pitchFamily="18" charset="0"/>
                <a:cs typeface="Times New Roman" panose="02020603050405020304" pitchFamily="18" charset="0"/>
              </a:rPr>
              <a:t>Thiên</a:t>
            </a:r>
            <a:r>
              <a:rPr lang="en-SG" sz="2000" dirty="0">
                <a:solidFill>
                  <a:schemeClr val="tx1"/>
                </a:solidFill>
                <a:latin typeface="Times New Roman" panose="02020603050405020304" pitchFamily="18" charset="0"/>
                <a:cs typeface="Times New Roman" panose="02020603050405020304" pitchFamily="18" charset="0"/>
              </a:rPr>
              <a:t> h</a:t>
            </a:r>
            <a:r>
              <a:rPr lang="vi-VN" sz="2000" dirty="0">
                <a:solidFill>
                  <a:schemeClr val="tx1"/>
                </a:solidFill>
                <a:latin typeface="Times New Roman" panose="02020603050405020304" pitchFamily="18" charset="0"/>
                <a:cs typeface="Times New Roman" panose="02020603050405020304" pitchFamily="18" charset="0"/>
              </a:rPr>
              <a:t>ư</a:t>
            </a:r>
            <a:r>
              <a:rPr lang="en-SG" sz="2000" dirty="0" err="1">
                <a:solidFill>
                  <a:schemeClr val="tx1"/>
                </a:solidFill>
                <a:latin typeface="Times New Roman" panose="02020603050405020304" pitchFamily="18" charset="0"/>
                <a:cs typeface="Times New Roman" panose="02020603050405020304" pitchFamily="18" charset="0"/>
              </a:rPr>
              <a:t>ớng</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sai</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lệch</a:t>
            </a:r>
            <a:endParaRPr lang="en-SG" sz="2000" dirty="0">
              <a:solidFill>
                <a:schemeClr val="tx1"/>
              </a:solidFill>
              <a:latin typeface="Times New Roman" panose="02020603050405020304" pitchFamily="18" charset="0"/>
              <a:cs typeface="Times New Roman" panose="02020603050405020304" pitchFamily="18" charset="0"/>
            </a:endParaRPr>
          </a:p>
        </p:txBody>
      </p:sp>
      <p:cxnSp>
        <p:nvCxnSpPr>
          <p:cNvPr id="34" name="Straight Arrow Connector 33"/>
          <p:cNvCxnSpPr>
            <a:stCxn id="33" idx="3"/>
            <a:endCxn id="44" idx="1"/>
          </p:cNvCxnSpPr>
          <p:nvPr/>
        </p:nvCxnSpPr>
        <p:spPr>
          <a:xfrm flipV="1">
            <a:off x="3552826" y="2135670"/>
            <a:ext cx="652858" cy="11569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4" name="Rectangle: Rounded Corners 43"/>
          <p:cNvSpPr/>
          <p:nvPr/>
        </p:nvSpPr>
        <p:spPr>
          <a:xfrm>
            <a:off x="4205684" y="1739665"/>
            <a:ext cx="1600200" cy="792009"/>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000" dirty="0" err="1">
                <a:solidFill>
                  <a:schemeClr val="tx1"/>
                </a:solidFill>
                <a:latin typeface="Times New Roman" panose="02020603050405020304" pitchFamily="18" charset="0"/>
                <a:cs typeface="Times New Roman" panose="02020603050405020304" pitchFamily="18" charset="0"/>
              </a:rPr>
              <a:t>Đọc</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không</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chuyên</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sâu</a:t>
            </a:r>
            <a:endParaRPr lang="en-SG" sz="2000" dirty="0">
              <a:solidFill>
                <a:schemeClr val="tx1"/>
              </a:solidFill>
              <a:latin typeface="Times New Roman" panose="02020603050405020304" pitchFamily="18" charset="0"/>
              <a:cs typeface="Times New Roman" panose="02020603050405020304" pitchFamily="18" charset="0"/>
            </a:endParaRPr>
          </a:p>
        </p:txBody>
      </p:sp>
      <p:cxnSp>
        <p:nvCxnSpPr>
          <p:cNvPr id="46" name="Straight Arrow Connector 45"/>
          <p:cNvCxnSpPr>
            <a:stCxn id="33" idx="3"/>
            <a:endCxn id="47" idx="1"/>
          </p:cNvCxnSpPr>
          <p:nvPr/>
        </p:nvCxnSpPr>
        <p:spPr>
          <a:xfrm>
            <a:off x="3552826" y="3292637"/>
            <a:ext cx="652858" cy="9283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7" name="Rectangle: Rounded Corners 46"/>
          <p:cNvSpPr/>
          <p:nvPr/>
        </p:nvSpPr>
        <p:spPr>
          <a:xfrm>
            <a:off x="4205684" y="3824941"/>
            <a:ext cx="1600200" cy="792009"/>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000" dirty="0" err="1">
                <a:solidFill>
                  <a:schemeClr val="tx1"/>
                </a:solidFill>
                <a:latin typeface="Times New Roman" panose="02020603050405020304" pitchFamily="18" charset="0"/>
                <a:cs typeface="Times New Roman" panose="02020603050405020304" pitchFamily="18" charset="0"/>
              </a:rPr>
              <a:t>Đọc</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lạc</a:t>
            </a:r>
            <a:r>
              <a:rPr lang="en-SG" sz="2000" dirty="0">
                <a:solidFill>
                  <a:schemeClr val="tx1"/>
                </a:solidFill>
                <a:latin typeface="Times New Roman" panose="02020603050405020304" pitchFamily="18" charset="0"/>
                <a:cs typeface="Times New Roman" panose="02020603050405020304" pitchFamily="18" charset="0"/>
              </a:rPr>
              <a:t> h</a:t>
            </a:r>
            <a:r>
              <a:rPr lang="vi-VN" sz="2000" dirty="0">
                <a:solidFill>
                  <a:schemeClr val="tx1"/>
                </a:solidFill>
                <a:latin typeface="Times New Roman" panose="02020603050405020304" pitchFamily="18" charset="0"/>
                <a:cs typeface="Times New Roman" panose="02020603050405020304" pitchFamily="18" charset="0"/>
              </a:rPr>
              <a:t>ư</a:t>
            </a:r>
            <a:r>
              <a:rPr lang="en-SG" sz="2000" dirty="0" err="1">
                <a:solidFill>
                  <a:schemeClr val="tx1"/>
                </a:solidFill>
                <a:latin typeface="Times New Roman" panose="02020603050405020304" pitchFamily="18" charset="0"/>
                <a:cs typeface="Times New Roman" panose="02020603050405020304" pitchFamily="18" charset="0"/>
              </a:rPr>
              <a:t>ớng</a:t>
            </a:r>
            <a:endParaRPr lang="en-SG" sz="2000"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barn(inVertical)">
                                      <p:cBhvr>
                                        <p:cTn id="15" dur="500"/>
                                        <p:tgtEl>
                                          <p:spTgt spid="2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barn(inVertical)">
                                      <p:cBhvr>
                                        <p:cTn id="20" dur="500"/>
                                        <p:tgtEl>
                                          <p:spTgt spid="30"/>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barn(inVertical)">
                                      <p:cBhvr>
                                        <p:cTn id="23" dur="500"/>
                                        <p:tgtEl>
                                          <p:spTgt spid="31"/>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barn(inVertical)">
                                      <p:cBhvr>
                                        <p:cTn id="28" dur="500"/>
                                        <p:tgtEl>
                                          <p:spTgt spid="26"/>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barn(inVertical)">
                                      <p:cBhvr>
                                        <p:cTn id="31" dur="500"/>
                                        <p:tgtEl>
                                          <p:spTgt spid="33"/>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barn(inVertical)">
                                      <p:cBhvr>
                                        <p:cTn id="36" dur="500"/>
                                        <p:tgtEl>
                                          <p:spTgt spid="34"/>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44"/>
                                        </p:tgtEl>
                                        <p:attrNameLst>
                                          <p:attrName>style.visibility</p:attrName>
                                        </p:attrNameLst>
                                      </p:cBhvr>
                                      <p:to>
                                        <p:strVal val="visible"/>
                                      </p:to>
                                    </p:set>
                                    <p:animEffect transition="in" filter="barn(inVertical)">
                                      <p:cBhvr>
                                        <p:cTn id="39" dur="500"/>
                                        <p:tgtEl>
                                          <p:spTgt spid="44"/>
                                        </p:tgtEl>
                                      </p:cBhvr>
                                    </p:animEffect>
                                  </p:childTnLst>
                                </p:cTn>
                              </p:par>
                              <p:par>
                                <p:cTn id="40" presetID="4" presetClass="entr" presetSubtype="16" fill="hold" nodeType="withEffect">
                                  <p:stCondLst>
                                    <p:cond delay="0"/>
                                  </p:stCondLst>
                                  <p:childTnLst>
                                    <p:set>
                                      <p:cBhvr>
                                        <p:cTn id="41" dur="1" fill="hold">
                                          <p:stCondLst>
                                            <p:cond delay="0"/>
                                          </p:stCondLst>
                                        </p:cTn>
                                        <p:tgtEl>
                                          <p:spTgt spid="14">
                                            <p:txEl>
                                              <p:pRg st="0" end="0"/>
                                            </p:txEl>
                                          </p:spTgt>
                                        </p:tgtEl>
                                        <p:attrNameLst>
                                          <p:attrName>style.visibility</p:attrName>
                                        </p:attrNameLst>
                                      </p:cBhvr>
                                      <p:to>
                                        <p:strVal val="visible"/>
                                      </p:to>
                                    </p:set>
                                    <p:animEffect transition="in" filter="box(in)">
                                      <p:cBhvr>
                                        <p:cTn id="42" dur="500"/>
                                        <p:tgtEl>
                                          <p:spTgt spid="14">
                                            <p:txEl>
                                              <p:pRg st="0" end="0"/>
                                            </p:txEl>
                                          </p:spTgt>
                                        </p:tgtEl>
                                      </p:cBhvr>
                                    </p:animEffect>
                                  </p:childTnLst>
                                </p:cTn>
                              </p:par>
                              <p:par>
                                <p:cTn id="43" presetID="4" presetClass="entr" presetSubtype="16" fill="hold" nodeType="withEffect">
                                  <p:stCondLst>
                                    <p:cond delay="0"/>
                                  </p:stCondLst>
                                  <p:childTnLst>
                                    <p:set>
                                      <p:cBhvr>
                                        <p:cTn id="44" dur="1" fill="hold">
                                          <p:stCondLst>
                                            <p:cond delay="0"/>
                                          </p:stCondLst>
                                        </p:cTn>
                                        <p:tgtEl>
                                          <p:spTgt spid="14">
                                            <p:txEl>
                                              <p:pRg st="1" end="1"/>
                                            </p:txEl>
                                          </p:spTgt>
                                        </p:tgtEl>
                                        <p:attrNameLst>
                                          <p:attrName>style.visibility</p:attrName>
                                        </p:attrNameLst>
                                      </p:cBhvr>
                                      <p:to>
                                        <p:strVal val="visible"/>
                                      </p:to>
                                    </p:set>
                                    <p:animEffect transition="in" filter="box(in)">
                                      <p:cBhvr>
                                        <p:cTn id="45" dur="500"/>
                                        <p:tgtEl>
                                          <p:spTgt spid="14">
                                            <p:txEl>
                                              <p:pRg st="1" end="1"/>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46"/>
                                        </p:tgtEl>
                                        <p:attrNameLst>
                                          <p:attrName>style.visibility</p:attrName>
                                        </p:attrNameLst>
                                      </p:cBhvr>
                                      <p:to>
                                        <p:strVal val="visible"/>
                                      </p:to>
                                    </p:set>
                                    <p:animEffect transition="in" filter="barn(inVertical)">
                                      <p:cBhvr>
                                        <p:cTn id="50" dur="500"/>
                                        <p:tgtEl>
                                          <p:spTgt spid="46"/>
                                        </p:tgtEl>
                                      </p:cBhvr>
                                    </p:animEffect>
                                  </p:childTnLst>
                                </p:cTn>
                              </p:par>
                              <p:par>
                                <p:cTn id="51" presetID="16" presetClass="entr" presetSubtype="21" fill="hold" grpId="0" nodeType="withEffect">
                                  <p:stCondLst>
                                    <p:cond delay="0"/>
                                  </p:stCondLst>
                                  <p:childTnLst>
                                    <p:set>
                                      <p:cBhvr>
                                        <p:cTn id="52" dur="1" fill="hold">
                                          <p:stCondLst>
                                            <p:cond delay="0"/>
                                          </p:stCondLst>
                                        </p:cTn>
                                        <p:tgtEl>
                                          <p:spTgt spid="47"/>
                                        </p:tgtEl>
                                        <p:attrNameLst>
                                          <p:attrName>style.visibility</p:attrName>
                                        </p:attrNameLst>
                                      </p:cBhvr>
                                      <p:to>
                                        <p:strVal val="visible"/>
                                      </p:to>
                                    </p:set>
                                    <p:animEffect transition="in" filter="barn(inVertical)">
                                      <p:cBhvr>
                                        <p:cTn id="53" dur="500"/>
                                        <p:tgtEl>
                                          <p:spTgt spid="47"/>
                                        </p:tgtEl>
                                      </p:cBhvr>
                                    </p:animEffect>
                                  </p:childTnLst>
                                </p:cTn>
                              </p:par>
                              <p:par>
                                <p:cTn id="54" presetID="4" presetClass="entr" presetSubtype="16" fill="hold" nodeType="withEffect">
                                  <p:stCondLst>
                                    <p:cond delay="0"/>
                                  </p:stCondLst>
                                  <p:childTnLst>
                                    <p:set>
                                      <p:cBhvr>
                                        <p:cTn id="55" dur="1" fill="hold">
                                          <p:stCondLst>
                                            <p:cond delay="0"/>
                                          </p:stCondLst>
                                        </p:cTn>
                                        <p:tgtEl>
                                          <p:spTgt spid="15">
                                            <p:txEl>
                                              <p:pRg st="0" end="0"/>
                                            </p:txEl>
                                          </p:spTgt>
                                        </p:tgtEl>
                                        <p:attrNameLst>
                                          <p:attrName>style.visibility</p:attrName>
                                        </p:attrNameLst>
                                      </p:cBhvr>
                                      <p:to>
                                        <p:strVal val="visible"/>
                                      </p:to>
                                    </p:set>
                                    <p:animEffect transition="in" filter="box(in)">
                                      <p:cBhvr>
                                        <p:cTn id="56" dur="500"/>
                                        <p:tgtEl>
                                          <p:spTgt spid="15">
                                            <p:txEl>
                                              <p:pRg st="0" end="0"/>
                                            </p:txEl>
                                          </p:spTgt>
                                        </p:tgtEl>
                                      </p:cBhvr>
                                    </p:animEffect>
                                  </p:childTnLst>
                                </p:cTn>
                              </p:par>
                              <p:par>
                                <p:cTn id="57" presetID="4" presetClass="entr" presetSubtype="16" fill="hold" nodeType="withEffect">
                                  <p:stCondLst>
                                    <p:cond delay="0"/>
                                  </p:stCondLst>
                                  <p:childTnLst>
                                    <p:set>
                                      <p:cBhvr>
                                        <p:cTn id="58" dur="1" fill="hold">
                                          <p:stCondLst>
                                            <p:cond delay="0"/>
                                          </p:stCondLst>
                                        </p:cTn>
                                        <p:tgtEl>
                                          <p:spTgt spid="15">
                                            <p:txEl>
                                              <p:pRg st="1" end="1"/>
                                            </p:txEl>
                                          </p:spTgt>
                                        </p:tgtEl>
                                        <p:attrNameLst>
                                          <p:attrName>style.visibility</p:attrName>
                                        </p:attrNameLst>
                                      </p:cBhvr>
                                      <p:to>
                                        <p:strVal val="visible"/>
                                      </p:to>
                                    </p:set>
                                    <p:animEffect transition="in" filter="box(in)">
                                      <p:cBhvr>
                                        <p:cTn id="59" dur="500"/>
                                        <p:tgtEl>
                                          <p:spTgt spid="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8" grpId="0" animBg="1"/>
      <p:bldP spid="31" grpId="0" animBg="1"/>
      <p:bldP spid="33" grpId="0" animBg="1"/>
      <p:bldP spid="44" grpId="0" animBg="1"/>
      <p:bldP spid="4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8.1. Video khởi động">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80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p:cNvSpPr txBox="1">
            <a:spLocks noChangeArrowheads="1"/>
          </p:cNvSpPr>
          <p:nvPr/>
        </p:nvSpPr>
        <p:spPr bwMode="auto">
          <a:xfrm>
            <a:off x="6532167" y="319971"/>
            <a:ext cx="2348309"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buFont typeface="Wingdings" panose="05000000000000000000" pitchFamily="2" charset="2"/>
              <a:buChar char="à"/>
            </a:pPr>
            <a:r>
              <a:rPr lang="en-US" altLang="en-US" sz="24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Lập</a:t>
            </a:r>
            <a:r>
              <a:rPr lang="en-US" altLang="en-US" sz="24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luận</a:t>
            </a:r>
            <a:r>
              <a:rPr lang="en-US" altLang="en-US" sz="24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chặt</a:t>
            </a:r>
            <a:r>
              <a:rPr lang="en-US" altLang="en-US" sz="24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chẽ</a:t>
            </a:r>
            <a:r>
              <a:rPr lang="en-US" altLang="en-US" sz="24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lí</a:t>
            </a:r>
            <a:r>
              <a:rPr lang="en-US" altLang="en-US" sz="24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lẽ</a:t>
            </a:r>
            <a:r>
              <a:rPr lang="en-US" altLang="en-US" sz="24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sắc</a:t>
            </a:r>
            <a:r>
              <a:rPr lang="en-US" altLang="en-US" sz="24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sảo</a:t>
            </a:r>
            <a:r>
              <a:rPr lang="en-US" altLang="en-US" sz="24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dẫn</a:t>
            </a:r>
            <a:r>
              <a:rPr lang="en-US" altLang="en-US" sz="24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chứng</a:t>
            </a:r>
            <a:r>
              <a:rPr lang="en-US" altLang="en-US" sz="24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xác</a:t>
            </a:r>
            <a:r>
              <a:rPr lang="en-US" altLang="en-US" sz="24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thực</a:t>
            </a:r>
            <a:r>
              <a:rPr lang="en-US" altLang="en-US" sz="24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hình</a:t>
            </a:r>
            <a:r>
              <a:rPr lang="en-US" altLang="en-US" sz="24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ảnh</a:t>
            </a:r>
            <a:r>
              <a:rPr lang="en-US" altLang="en-US" sz="24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so </a:t>
            </a:r>
            <a:r>
              <a:rPr lang="en-US" altLang="en-US" sz="24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sánh</a:t>
            </a:r>
            <a:r>
              <a:rPr lang="en-US" altLang="en-US" sz="24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cụ</a:t>
            </a:r>
            <a:r>
              <a:rPr lang="en-US" altLang="en-US" sz="24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thể</a:t>
            </a:r>
            <a:r>
              <a:rPr lang="en-US" altLang="en-US" sz="24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sinh</a:t>
            </a:r>
            <a:r>
              <a:rPr lang="en-US" altLang="en-US" sz="2400"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động</a:t>
            </a:r>
            <a:endParaRPr lang="en-US" altLang="en-US" sz="24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endParaRPr>
          </a:p>
        </p:txBody>
      </p:sp>
      <p:sp>
        <p:nvSpPr>
          <p:cNvPr id="2" name="Rectangle: Rounded Corners 1"/>
          <p:cNvSpPr/>
          <p:nvPr/>
        </p:nvSpPr>
        <p:spPr>
          <a:xfrm>
            <a:off x="263524" y="1619845"/>
            <a:ext cx="1314449" cy="115171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800" dirty="0" err="1">
                <a:solidFill>
                  <a:schemeClr val="tx1"/>
                </a:solidFill>
                <a:latin typeface="Times New Roman" panose="02020603050405020304" pitchFamily="18" charset="0"/>
                <a:cs typeface="Times New Roman" panose="02020603050405020304" pitchFamily="18" charset="0"/>
              </a:rPr>
              <a:t>Sách</a:t>
            </a:r>
            <a:r>
              <a:rPr lang="en-SG" sz="2800" dirty="0">
                <a:solidFill>
                  <a:schemeClr val="tx1"/>
                </a:solidFill>
                <a:latin typeface="Times New Roman" panose="02020603050405020304" pitchFamily="18" charset="0"/>
                <a:cs typeface="Times New Roman" panose="02020603050405020304" pitchFamily="18" charset="0"/>
              </a:rPr>
              <a:t> </a:t>
            </a:r>
            <a:r>
              <a:rPr lang="en-SG" sz="2800" dirty="0" err="1">
                <a:solidFill>
                  <a:schemeClr val="tx1"/>
                </a:solidFill>
                <a:latin typeface="Times New Roman" panose="02020603050405020304" pitchFamily="18" charset="0"/>
                <a:cs typeface="Times New Roman" panose="02020603050405020304" pitchFamily="18" charset="0"/>
              </a:rPr>
              <a:t>nhiều</a:t>
            </a:r>
            <a:endParaRPr lang="en-SG" sz="2800" dirty="0">
              <a:solidFill>
                <a:schemeClr val="tx1"/>
              </a:solidFill>
              <a:latin typeface="Times New Roman" panose="02020603050405020304" pitchFamily="18" charset="0"/>
              <a:cs typeface="Times New Roman" panose="02020603050405020304" pitchFamily="18" charset="0"/>
            </a:endParaRPr>
          </a:p>
        </p:txBody>
      </p:sp>
      <p:cxnSp>
        <p:nvCxnSpPr>
          <p:cNvPr id="5" name="Straight Arrow Connector 4"/>
          <p:cNvCxnSpPr>
            <a:stCxn id="2" idx="3"/>
            <a:endCxn id="28" idx="1"/>
          </p:cNvCxnSpPr>
          <p:nvPr/>
        </p:nvCxnSpPr>
        <p:spPr>
          <a:xfrm flipV="1">
            <a:off x="1577973" y="1028471"/>
            <a:ext cx="546103" cy="116723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2" idx="3"/>
            <a:endCxn id="33" idx="1"/>
          </p:cNvCxnSpPr>
          <p:nvPr/>
        </p:nvCxnSpPr>
        <p:spPr>
          <a:xfrm>
            <a:off x="1577973" y="2195702"/>
            <a:ext cx="546103" cy="109693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Rectangle: Rounded Corners 27"/>
          <p:cNvSpPr/>
          <p:nvPr/>
        </p:nvSpPr>
        <p:spPr>
          <a:xfrm>
            <a:off x="2124076" y="562709"/>
            <a:ext cx="1181100" cy="931523"/>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SG" sz="2000" dirty="0" err="1">
                <a:solidFill>
                  <a:schemeClr val="tx1"/>
                </a:solidFill>
                <a:latin typeface="Times New Roman" panose="02020603050405020304" pitchFamily="18" charset="0"/>
                <a:cs typeface="Times New Roman" panose="02020603050405020304" pitchFamily="18" charset="0"/>
              </a:rPr>
              <a:t>Khó</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khăn</a:t>
            </a:r>
            <a:endParaRPr lang="en-SG" sz="2000" dirty="0">
              <a:solidFill>
                <a:schemeClr val="tx1"/>
              </a:solidFill>
              <a:latin typeface="Times New Roman" panose="02020603050405020304" pitchFamily="18" charset="0"/>
              <a:cs typeface="Times New Roman" panose="02020603050405020304" pitchFamily="18" charset="0"/>
            </a:endParaRPr>
          </a:p>
        </p:txBody>
      </p:sp>
      <p:cxnSp>
        <p:nvCxnSpPr>
          <p:cNvPr id="30" name="Straight Arrow Connector 29"/>
          <p:cNvCxnSpPr>
            <a:stCxn id="28" idx="3"/>
            <a:endCxn id="31" idx="1"/>
          </p:cNvCxnSpPr>
          <p:nvPr/>
        </p:nvCxnSpPr>
        <p:spPr>
          <a:xfrm>
            <a:off x="3305176" y="1028471"/>
            <a:ext cx="652858" cy="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Rectangle: Rounded Corners 30"/>
          <p:cNvSpPr/>
          <p:nvPr/>
        </p:nvSpPr>
        <p:spPr>
          <a:xfrm>
            <a:off x="3958034" y="478093"/>
            <a:ext cx="1768475" cy="1101369"/>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000" dirty="0" err="1">
                <a:solidFill>
                  <a:schemeClr val="tx1"/>
                </a:solidFill>
                <a:latin typeface="Times New Roman" panose="02020603050405020304" pitchFamily="18" charset="0"/>
                <a:cs typeface="Times New Roman" panose="02020603050405020304" pitchFamily="18" charset="0"/>
              </a:rPr>
              <a:t>Trở</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ngại</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cho</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việc</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nghiên</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cứu</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học</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vấn</a:t>
            </a:r>
            <a:endParaRPr lang="en-SG" sz="2000" dirty="0">
              <a:solidFill>
                <a:schemeClr val="tx1"/>
              </a:solidFill>
              <a:latin typeface="Times New Roman" panose="02020603050405020304" pitchFamily="18" charset="0"/>
              <a:cs typeface="Times New Roman" panose="02020603050405020304" pitchFamily="18" charset="0"/>
            </a:endParaRPr>
          </a:p>
        </p:txBody>
      </p:sp>
      <p:sp>
        <p:nvSpPr>
          <p:cNvPr id="33" name="Rectangle: Rounded Corners 32"/>
          <p:cNvSpPr/>
          <p:nvPr/>
        </p:nvSpPr>
        <p:spPr>
          <a:xfrm>
            <a:off x="2124076" y="2543430"/>
            <a:ext cx="1181100" cy="1498413"/>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SG" sz="2000" dirty="0" err="1">
                <a:solidFill>
                  <a:schemeClr val="tx1"/>
                </a:solidFill>
                <a:latin typeface="Times New Roman" panose="02020603050405020304" pitchFamily="18" charset="0"/>
                <a:cs typeface="Times New Roman" panose="02020603050405020304" pitchFamily="18" charset="0"/>
              </a:rPr>
              <a:t>Thiên</a:t>
            </a:r>
            <a:r>
              <a:rPr lang="en-SG" sz="2000" dirty="0">
                <a:solidFill>
                  <a:schemeClr val="tx1"/>
                </a:solidFill>
                <a:latin typeface="Times New Roman" panose="02020603050405020304" pitchFamily="18" charset="0"/>
                <a:cs typeface="Times New Roman" panose="02020603050405020304" pitchFamily="18" charset="0"/>
              </a:rPr>
              <a:t> h</a:t>
            </a:r>
            <a:r>
              <a:rPr lang="vi-VN" sz="2000" dirty="0">
                <a:solidFill>
                  <a:schemeClr val="tx1"/>
                </a:solidFill>
                <a:latin typeface="Times New Roman" panose="02020603050405020304" pitchFamily="18" charset="0"/>
                <a:cs typeface="Times New Roman" panose="02020603050405020304" pitchFamily="18" charset="0"/>
              </a:rPr>
              <a:t>ư</a:t>
            </a:r>
            <a:r>
              <a:rPr lang="en-SG" sz="2000" dirty="0" err="1">
                <a:solidFill>
                  <a:schemeClr val="tx1"/>
                </a:solidFill>
                <a:latin typeface="Times New Roman" panose="02020603050405020304" pitchFamily="18" charset="0"/>
                <a:cs typeface="Times New Roman" panose="02020603050405020304" pitchFamily="18" charset="0"/>
              </a:rPr>
              <a:t>ớng</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sai</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lệch</a:t>
            </a:r>
            <a:endParaRPr lang="en-SG" sz="2000" dirty="0">
              <a:solidFill>
                <a:schemeClr val="tx1"/>
              </a:solidFill>
              <a:latin typeface="Times New Roman" panose="02020603050405020304" pitchFamily="18" charset="0"/>
              <a:cs typeface="Times New Roman" panose="02020603050405020304" pitchFamily="18" charset="0"/>
            </a:endParaRPr>
          </a:p>
        </p:txBody>
      </p:sp>
      <p:cxnSp>
        <p:nvCxnSpPr>
          <p:cNvPr id="34" name="Straight Arrow Connector 33"/>
          <p:cNvCxnSpPr>
            <a:stCxn id="33" idx="3"/>
            <a:endCxn id="44" idx="1"/>
          </p:cNvCxnSpPr>
          <p:nvPr/>
        </p:nvCxnSpPr>
        <p:spPr>
          <a:xfrm flipV="1">
            <a:off x="3305176" y="2621445"/>
            <a:ext cx="652857" cy="6711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4" name="Rectangle: Rounded Corners 43"/>
          <p:cNvSpPr/>
          <p:nvPr/>
        </p:nvSpPr>
        <p:spPr>
          <a:xfrm>
            <a:off x="3958033" y="2225440"/>
            <a:ext cx="1768475" cy="792009"/>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000" dirty="0" err="1">
                <a:solidFill>
                  <a:schemeClr val="tx1"/>
                </a:solidFill>
                <a:latin typeface="Times New Roman" panose="02020603050405020304" pitchFamily="18" charset="0"/>
                <a:cs typeface="Times New Roman" panose="02020603050405020304" pitchFamily="18" charset="0"/>
              </a:rPr>
              <a:t>Đọc</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không</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chuyên</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sâu</a:t>
            </a:r>
            <a:endParaRPr lang="en-SG" sz="2000" dirty="0">
              <a:solidFill>
                <a:schemeClr val="tx1"/>
              </a:solidFill>
              <a:latin typeface="Times New Roman" panose="02020603050405020304" pitchFamily="18" charset="0"/>
              <a:cs typeface="Times New Roman" panose="02020603050405020304" pitchFamily="18" charset="0"/>
            </a:endParaRPr>
          </a:p>
        </p:txBody>
      </p:sp>
      <p:cxnSp>
        <p:nvCxnSpPr>
          <p:cNvPr id="46" name="Straight Arrow Connector 45"/>
          <p:cNvCxnSpPr>
            <a:stCxn id="33" idx="3"/>
            <a:endCxn id="47" idx="1"/>
          </p:cNvCxnSpPr>
          <p:nvPr/>
        </p:nvCxnSpPr>
        <p:spPr>
          <a:xfrm>
            <a:off x="3305176" y="3292637"/>
            <a:ext cx="652857" cy="9283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7" name="Rectangle: Rounded Corners 46"/>
          <p:cNvSpPr/>
          <p:nvPr/>
        </p:nvSpPr>
        <p:spPr>
          <a:xfrm>
            <a:off x="3958033" y="3824941"/>
            <a:ext cx="1768475" cy="792009"/>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000" dirty="0" err="1">
                <a:solidFill>
                  <a:schemeClr val="tx1"/>
                </a:solidFill>
                <a:latin typeface="Times New Roman" panose="02020603050405020304" pitchFamily="18" charset="0"/>
                <a:cs typeface="Times New Roman" panose="02020603050405020304" pitchFamily="18" charset="0"/>
              </a:rPr>
              <a:t>Đọc</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lạc</a:t>
            </a:r>
            <a:r>
              <a:rPr lang="en-SG" sz="2000" dirty="0">
                <a:solidFill>
                  <a:schemeClr val="tx1"/>
                </a:solidFill>
                <a:latin typeface="Times New Roman" panose="02020603050405020304" pitchFamily="18" charset="0"/>
                <a:cs typeface="Times New Roman" panose="02020603050405020304" pitchFamily="18" charset="0"/>
              </a:rPr>
              <a:t> h</a:t>
            </a:r>
            <a:r>
              <a:rPr lang="vi-VN" sz="2000" dirty="0">
                <a:solidFill>
                  <a:schemeClr val="tx1"/>
                </a:solidFill>
                <a:latin typeface="Times New Roman" panose="02020603050405020304" pitchFamily="18" charset="0"/>
                <a:cs typeface="Times New Roman" panose="02020603050405020304" pitchFamily="18" charset="0"/>
              </a:rPr>
              <a:t>ư</a:t>
            </a:r>
            <a:r>
              <a:rPr lang="en-SG" sz="2000" dirty="0" err="1">
                <a:solidFill>
                  <a:schemeClr val="tx1"/>
                </a:solidFill>
                <a:latin typeface="Times New Roman" panose="02020603050405020304" pitchFamily="18" charset="0"/>
                <a:cs typeface="Times New Roman" panose="02020603050405020304" pitchFamily="18" charset="0"/>
              </a:rPr>
              <a:t>ớng</a:t>
            </a:r>
            <a:endParaRPr lang="en-SG" sz="2000" dirty="0">
              <a:solidFill>
                <a:schemeClr val="tx1"/>
              </a:solidFill>
              <a:latin typeface="Times New Roman" panose="02020603050405020304" pitchFamily="18" charset="0"/>
              <a:cs typeface="Times New Roman" panose="02020603050405020304" pitchFamily="18" charset="0"/>
            </a:endParaRPr>
          </a:p>
        </p:txBody>
      </p:sp>
      <p:sp>
        <p:nvSpPr>
          <p:cNvPr id="29" name="Right Brace 28"/>
          <p:cNvSpPr/>
          <p:nvPr/>
        </p:nvSpPr>
        <p:spPr>
          <a:xfrm>
            <a:off x="5886450" y="209550"/>
            <a:ext cx="485776" cy="471487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p:sp>
        <p:nvSpPr>
          <p:cNvPr id="60" name="TextBox 59"/>
          <p:cNvSpPr txBox="1">
            <a:spLocks noChangeArrowheads="1"/>
          </p:cNvSpPr>
          <p:nvPr/>
        </p:nvSpPr>
        <p:spPr bwMode="auto">
          <a:xfrm>
            <a:off x="6546252" y="2931645"/>
            <a:ext cx="2348309"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en-US" altLang="en-US" sz="24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b="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Thể</a:t>
            </a:r>
            <a:r>
              <a:rPr lang="en-US" altLang="en-US" sz="24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b="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hiện</a:t>
            </a:r>
            <a:r>
              <a:rPr lang="en-US" altLang="en-US" sz="24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b="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rõ</a:t>
            </a:r>
            <a:r>
              <a:rPr lang="en-US" altLang="en-US" sz="24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b="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tác</a:t>
            </a:r>
            <a:r>
              <a:rPr lang="en-US" altLang="en-US" sz="24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b="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hại</a:t>
            </a:r>
            <a:r>
              <a:rPr lang="en-US" altLang="en-US" sz="24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b="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của</a:t>
            </a:r>
            <a:r>
              <a:rPr lang="en-US" altLang="en-US" sz="24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b="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những</a:t>
            </a:r>
            <a:r>
              <a:rPr lang="en-US" altLang="en-US" sz="24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b="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thiên</a:t>
            </a:r>
            <a:r>
              <a:rPr lang="en-US" altLang="en-US" sz="24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b="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hướng</a:t>
            </a:r>
            <a:r>
              <a:rPr lang="en-US" altLang="en-US" sz="24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b="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sai</a:t>
            </a:r>
            <a:r>
              <a:rPr lang="en-US" altLang="en-US" sz="24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b="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lạc</a:t>
            </a:r>
            <a:r>
              <a:rPr lang="en-US" altLang="en-US" sz="24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b="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khi</a:t>
            </a:r>
            <a:r>
              <a:rPr lang="en-US" altLang="en-US" sz="24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b="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đọc</a:t>
            </a:r>
            <a:r>
              <a:rPr lang="en-US" altLang="en-US" sz="24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 </a:t>
            </a:r>
            <a:r>
              <a:rPr lang="en-US" altLang="en-US" sz="2400" b="1" dirty="0" err="1">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sách</a:t>
            </a:r>
            <a:r>
              <a:rPr lang="en-US" altLang="en-US" sz="2400" b="1" dirty="0">
                <a:solidFill>
                  <a:srgbClr val="FF0000"/>
                </a:solidFill>
                <a:latin typeface="Times New Roman" panose="02020603050405020304" pitchFamily="18" charset="0"/>
                <a:cs typeface="Times New Roman" panose="02020603050405020304" pitchFamily="18" charset="0"/>
                <a:sym typeface="Wingdings" panose="05000000000000000000" pitchFamily="2" charset="2"/>
              </a:rPr>
              <a:t>.</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randombar(horizont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randombar(horizontal)">
                                      <p:cBhvr>
                                        <p:cTn id="12" dur="50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0"/>
                                        </p:tgtEl>
                                        <p:attrNameLst>
                                          <p:attrName>style.visibility</p:attrName>
                                        </p:attrNameLst>
                                      </p:cBhvr>
                                      <p:to>
                                        <p:strVal val="visible"/>
                                      </p:to>
                                    </p:set>
                                    <p:animEffect transition="in" filter="randombar(horizontal)">
                                      <p:cBhvr>
                                        <p:cTn id="17"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29" grpId="0" animBg="1"/>
      <p:bldP spid="6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Kết quả hình ảnh cho sách nhiề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xit" presetSubtype="16" fill="hold" nodeType="clickEffect">
                                  <p:stCondLst>
                                    <p:cond delay="0"/>
                                  </p:stCondLst>
                                  <p:childTnLst>
                                    <p:animEffect transition="out" filter="box(in)">
                                      <p:cBhvr>
                                        <p:cTn id="11" dur="500"/>
                                        <p:tgtEl>
                                          <p:spTgt spid="2"/>
                                        </p:tgtEl>
                                      </p:cBhvr>
                                    </p:animEffect>
                                    <p:set>
                                      <p:cBhvr>
                                        <p:cTn id="12"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Kết quả hình ảnh cho mọt sá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4" descr="Kết quả hình ảnh cho mọt sác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429000"/>
            <a:ext cx="22860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randombar(horizontal)">
                                      <p:cBhvr>
                                        <p:cTn id="7" dur="500"/>
                                        <p:tgtEl>
                                          <p:spTgt spid="921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9219"/>
                                        </p:tgtEl>
                                        <p:attrNameLst>
                                          <p:attrName>style.visibility</p:attrName>
                                        </p:attrNameLst>
                                      </p:cBhvr>
                                      <p:to>
                                        <p:strVal val="visible"/>
                                      </p:to>
                                    </p:set>
                                    <p:animEffect transition="in" filter="randombar(horizontal)">
                                      <p:cBhvr>
                                        <p:cTn id="12" dur="500"/>
                                        <p:tgtEl>
                                          <p:spTgt spid="9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Kết quả hình ảnh cho truyen ngon tin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352926"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1" name="Picture 4" descr="Kết quả hình ảnh cho truyen kiem hie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3913" y="2628900"/>
            <a:ext cx="42291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6" descr="Kết quả hình ảnh cho truyen m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628900"/>
            <a:ext cx="4352926"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8" descr="Kết quả hình ảnh cho truyen tranh 7 vien ngoc rong sieu ca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52926" y="-1"/>
            <a:ext cx="4791074" cy="26288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randombar(horizontal)">
                                      <p:cBhvr>
                                        <p:cTn id="7" dur="500"/>
                                        <p:tgtEl>
                                          <p:spTgt spid="717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173"/>
                                        </p:tgtEl>
                                        <p:attrNameLst>
                                          <p:attrName>style.visibility</p:attrName>
                                        </p:attrNameLst>
                                      </p:cBhvr>
                                      <p:to>
                                        <p:strVal val="visible"/>
                                      </p:to>
                                    </p:set>
                                    <p:animEffect transition="in" filter="randombar(horizontal)">
                                      <p:cBhvr>
                                        <p:cTn id="12" dur="500"/>
                                        <p:tgtEl>
                                          <p:spTgt spid="7173"/>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7172"/>
                                        </p:tgtEl>
                                        <p:attrNameLst>
                                          <p:attrName>style.visibility</p:attrName>
                                        </p:attrNameLst>
                                      </p:cBhvr>
                                      <p:to>
                                        <p:strVal val="visible"/>
                                      </p:to>
                                    </p:set>
                                    <p:animEffect transition="in" filter="randombar(horizontal)">
                                      <p:cBhvr>
                                        <p:cTn id="17" dur="500"/>
                                        <p:tgtEl>
                                          <p:spTgt spid="7172"/>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7171"/>
                                        </p:tgtEl>
                                        <p:attrNameLst>
                                          <p:attrName>style.visibility</p:attrName>
                                        </p:attrNameLst>
                                      </p:cBhvr>
                                      <p:to>
                                        <p:strVal val="visible"/>
                                      </p:to>
                                    </p:set>
                                    <p:animEffect transition="in" filter="randombar(horizontal)">
                                      <p:cBhvr>
                                        <p:cTn id="22" dur="5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Kết quả hình ảnh cho đọc sách trên mạ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33500" y="0"/>
            <a:ext cx="6989044"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randombar(horizontal)">
                                      <p:cBhvr>
                                        <p:cTn id="7"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11" descr="e7d195523061f1c09e9d68d7cf438b91ef959ecb14fc25d26BBA7F7DBC18E55DFF4014AF651F0BF2569D4B6C1DA7F1A4683A481403BD872FC687266AD13265C1DE7C373772FD8728ABDD69ADD03BFF5BE2862BC891DBB79E831677839DA1A1704E8AE592028226C9E918C0B50881C89B77AB8D1B44EF594EC5FCAA7D071964C2C3832D0F3E7F2E7532694B2E8EF2793F"/>
          <p:cNvSpPr txBox="1">
            <a:spLocks noChangeArrowheads="1"/>
          </p:cNvSpPr>
          <p:nvPr/>
        </p:nvSpPr>
        <p:spPr bwMode="auto">
          <a:xfrm>
            <a:off x="560424" y="2078137"/>
            <a:ext cx="1934312" cy="461665"/>
          </a:xfrm>
          <a:prstGeom prst="rect">
            <a:avLst/>
          </a:prstGeom>
          <a:noFill/>
          <a:ln>
            <a:noFill/>
          </a:ln>
        </p:spPr>
        <p:txBody>
          <a:bodyPr wrap="square">
            <a:spAutoFit/>
          </a:bodyPr>
          <a:lstStyle>
            <a:lvl1pPr>
              <a:defRPr sz="1300">
                <a:solidFill>
                  <a:schemeClr val="tx1"/>
                </a:solidFill>
                <a:latin typeface="Arial" panose="020B0604020202020204" pitchFamily="34" charset="0"/>
                <a:ea typeface="Microsoft YaHei" panose="020B0503020204020204" charset="-122"/>
              </a:defRPr>
            </a:lvl1pPr>
            <a:lvl2pPr marL="742950" indent="-285750">
              <a:defRPr sz="1300">
                <a:solidFill>
                  <a:schemeClr val="tx1"/>
                </a:solidFill>
                <a:latin typeface="Arial" panose="020B0604020202020204" pitchFamily="34" charset="0"/>
                <a:ea typeface="Microsoft YaHei" panose="020B0503020204020204" charset="-122"/>
              </a:defRPr>
            </a:lvl2pPr>
            <a:lvl3pPr marL="1143000" indent="-228600">
              <a:defRPr sz="1300">
                <a:solidFill>
                  <a:schemeClr val="tx1"/>
                </a:solidFill>
                <a:latin typeface="Arial" panose="020B0604020202020204" pitchFamily="34" charset="0"/>
                <a:ea typeface="Microsoft YaHei" panose="020B0503020204020204" charset="-122"/>
              </a:defRPr>
            </a:lvl3pPr>
            <a:lvl4pPr marL="1600200" indent="-228600">
              <a:defRPr sz="1300">
                <a:solidFill>
                  <a:schemeClr val="tx1"/>
                </a:solidFill>
                <a:latin typeface="Arial" panose="020B0604020202020204" pitchFamily="34" charset="0"/>
                <a:ea typeface="Microsoft YaHei" panose="020B0503020204020204" charset="-122"/>
              </a:defRPr>
            </a:lvl4pPr>
            <a:lvl5pPr marL="2057400" indent="-228600">
              <a:defRPr sz="1300">
                <a:solidFill>
                  <a:schemeClr val="tx1"/>
                </a:solidFill>
                <a:latin typeface="Arial" panose="020B0604020202020204" pitchFamily="34" charset="0"/>
                <a:ea typeface="Microsoft YaHei" panose="020B0503020204020204" charset="-122"/>
              </a:defRPr>
            </a:lvl5pPr>
            <a:lvl6pPr marL="2514600" indent="-228600" defTabSz="685800" eaLnBrk="0" fontAlgn="base" hangingPunct="0">
              <a:spcBef>
                <a:spcPct val="0"/>
              </a:spcBef>
              <a:spcAft>
                <a:spcPct val="0"/>
              </a:spcAft>
              <a:defRPr sz="1300">
                <a:solidFill>
                  <a:schemeClr val="tx1"/>
                </a:solidFill>
                <a:latin typeface="Arial" panose="020B0604020202020204" pitchFamily="34" charset="0"/>
                <a:ea typeface="Microsoft YaHei" panose="020B0503020204020204" charset="-122"/>
              </a:defRPr>
            </a:lvl6pPr>
            <a:lvl7pPr marL="2971800" indent="-228600" defTabSz="685800" eaLnBrk="0" fontAlgn="base" hangingPunct="0">
              <a:spcBef>
                <a:spcPct val="0"/>
              </a:spcBef>
              <a:spcAft>
                <a:spcPct val="0"/>
              </a:spcAft>
              <a:defRPr sz="1300">
                <a:solidFill>
                  <a:schemeClr val="tx1"/>
                </a:solidFill>
                <a:latin typeface="Arial" panose="020B0604020202020204" pitchFamily="34" charset="0"/>
                <a:ea typeface="Microsoft YaHei" panose="020B0503020204020204" charset="-122"/>
              </a:defRPr>
            </a:lvl7pPr>
            <a:lvl8pPr marL="3429000" indent="-228600" defTabSz="685800" eaLnBrk="0" fontAlgn="base" hangingPunct="0">
              <a:spcBef>
                <a:spcPct val="0"/>
              </a:spcBef>
              <a:spcAft>
                <a:spcPct val="0"/>
              </a:spcAft>
              <a:defRPr sz="1300">
                <a:solidFill>
                  <a:schemeClr val="tx1"/>
                </a:solidFill>
                <a:latin typeface="Arial" panose="020B0604020202020204" pitchFamily="34" charset="0"/>
                <a:ea typeface="Microsoft YaHei" panose="020B0503020204020204" charset="-122"/>
              </a:defRPr>
            </a:lvl8pPr>
            <a:lvl9pPr marL="3886200" indent="-228600" defTabSz="685800" eaLnBrk="0" fontAlgn="base" hangingPunct="0">
              <a:spcBef>
                <a:spcPct val="0"/>
              </a:spcBef>
              <a:spcAft>
                <a:spcPct val="0"/>
              </a:spcAft>
              <a:defRPr sz="1300">
                <a:solidFill>
                  <a:schemeClr val="tx1"/>
                </a:solidFill>
                <a:latin typeface="Arial" panose="020B0604020202020204" pitchFamily="34" charset="0"/>
                <a:ea typeface="Microsoft YaHei" panose="020B0503020204020204" charset="-122"/>
              </a:defRPr>
            </a:lvl9pPr>
          </a:lstStyle>
          <a:p>
            <a:pPr algn="ctr" defTabSz="514350" fontAlgn="base">
              <a:spcBef>
                <a:spcPct val="0"/>
              </a:spcBef>
              <a:spcAft>
                <a:spcPct val="0"/>
              </a:spcAft>
            </a:pPr>
            <a:r>
              <a:rPr lang="en-US" altLang="zh-CN" sz="2400" b="1" dirty="0">
                <a:solidFill>
                  <a:schemeClr val="bg1"/>
                </a:solidFill>
                <a:latin typeface="Arial" panose="020B0604020202020204"/>
                <a:ea typeface="Microsoft YaHei" panose="020B0503020204020204" charset="-122"/>
                <a:sym typeface="Calibri" panose="020F0502020204030204" pitchFamily="34" charset="0"/>
              </a:rPr>
              <a:t>20</a:t>
            </a:r>
            <a:r>
              <a:rPr lang="en-US" altLang="zh-CN" sz="1600" b="1" dirty="0">
                <a:solidFill>
                  <a:schemeClr val="bg1"/>
                </a:solidFill>
                <a:latin typeface="Arial" panose="020B0604020202020204"/>
                <a:ea typeface="Microsoft YaHei" panose="020B0503020204020204" charset="-122"/>
                <a:sym typeface="Calibri" panose="020F0502020204030204" pitchFamily="34" charset="0"/>
              </a:rPr>
              <a:t>%</a:t>
            </a:r>
            <a:endParaRPr lang="en-US" altLang="zh-CN" sz="800" b="1" dirty="0">
              <a:solidFill>
                <a:schemeClr val="bg1"/>
              </a:solidFill>
              <a:latin typeface="Arial" panose="020B0604020202020204"/>
              <a:ea typeface="Microsoft YaHei" panose="020B0503020204020204" charset="-122"/>
              <a:sym typeface="Calibri" panose="020F0502020204030204" pitchFamily="34" charset="0"/>
            </a:endParaRPr>
          </a:p>
        </p:txBody>
      </p:sp>
      <p:sp>
        <p:nvSpPr>
          <p:cNvPr id="15" name="文本框 5"/>
          <p:cNvSpPr txBox="1">
            <a:spLocks noChangeArrowheads="1"/>
          </p:cNvSpPr>
          <p:nvPr/>
        </p:nvSpPr>
        <p:spPr bwMode="auto">
          <a:xfrm>
            <a:off x="4151379" y="1608088"/>
            <a:ext cx="413692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Light" panose="020F0302020204030204" charset="0"/>
                <a:ea typeface="方正宋刻本秀楷简体" panose="02000000000000000000" pitchFamily="2" charset="-122"/>
              </a:defRPr>
            </a:lvl1pPr>
            <a:lvl2pPr marL="742950" indent="-285750">
              <a:defRPr sz="1300">
                <a:solidFill>
                  <a:schemeClr val="tx1"/>
                </a:solidFill>
                <a:latin typeface="Calibri Light" panose="020F0302020204030204" charset="0"/>
                <a:ea typeface="方正宋刻本秀楷简体" panose="02000000000000000000" pitchFamily="2" charset="-122"/>
              </a:defRPr>
            </a:lvl2pPr>
            <a:lvl3pPr marL="1143000" indent="-228600">
              <a:defRPr sz="1300">
                <a:solidFill>
                  <a:schemeClr val="tx1"/>
                </a:solidFill>
                <a:latin typeface="Calibri Light" panose="020F0302020204030204" charset="0"/>
                <a:ea typeface="方正宋刻本秀楷简体" panose="02000000000000000000" pitchFamily="2" charset="-122"/>
              </a:defRPr>
            </a:lvl3pPr>
            <a:lvl4pPr marL="1600200" indent="-228600">
              <a:defRPr sz="1300">
                <a:solidFill>
                  <a:schemeClr val="tx1"/>
                </a:solidFill>
                <a:latin typeface="Calibri Light" panose="020F0302020204030204" charset="0"/>
                <a:ea typeface="方正宋刻本秀楷简体" panose="02000000000000000000" pitchFamily="2" charset="-122"/>
              </a:defRPr>
            </a:lvl4pPr>
            <a:lvl5pPr marL="2057400" indent="-228600">
              <a:defRPr sz="1300">
                <a:solidFill>
                  <a:schemeClr val="tx1"/>
                </a:solidFill>
                <a:latin typeface="Calibri Light" panose="020F030202020403020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charset="0"/>
                <a:ea typeface="方正宋刻本秀楷简体" panose="02000000000000000000" pitchFamily="2" charset="-122"/>
              </a:defRPr>
            </a:lvl9pPr>
          </a:lstStyle>
          <a:p>
            <a:pPr algn="ctr" fontAlgn="base">
              <a:spcBef>
                <a:spcPct val="0"/>
              </a:spcBef>
              <a:spcAft>
                <a:spcPct val="0"/>
              </a:spcAft>
              <a:defRPr/>
            </a:pPr>
            <a:r>
              <a:rPr lang="en-SG" altLang="zh-CN" sz="3600" b="1" dirty="0">
                <a:solidFill>
                  <a:srgbClr val="FF0000"/>
                </a:solidFill>
                <a:latin typeface="Times New Roman" panose="02020603050405020304" pitchFamily="18" charset="0"/>
                <a:cs typeface="Times New Roman" panose="02020603050405020304" pitchFamily="18" charset="0"/>
              </a:rPr>
              <a:t>3. </a:t>
            </a:r>
            <a:r>
              <a:rPr lang="en-SG" altLang="zh-CN" sz="3600" b="1" dirty="0" err="1">
                <a:solidFill>
                  <a:srgbClr val="FF0000"/>
                </a:solidFill>
                <a:latin typeface="Times New Roman" panose="02020603050405020304" pitchFamily="18" charset="0"/>
                <a:cs typeface="Times New Roman" panose="02020603050405020304" pitchFamily="18" charset="0"/>
              </a:rPr>
              <a:t>Phương</a:t>
            </a:r>
            <a:r>
              <a:rPr lang="en-SG" altLang="zh-CN" sz="3600" b="1" dirty="0">
                <a:solidFill>
                  <a:srgbClr val="FF0000"/>
                </a:solidFill>
                <a:latin typeface="Times New Roman" panose="02020603050405020304" pitchFamily="18" charset="0"/>
                <a:cs typeface="Times New Roman" panose="02020603050405020304" pitchFamily="18" charset="0"/>
              </a:rPr>
              <a:t> </a:t>
            </a:r>
            <a:r>
              <a:rPr lang="en-SG" altLang="zh-CN" sz="3600" b="1" dirty="0" err="1">
                <a:solidFill>
                  <a:srgbClr val="FF0000"/>
                </a:solidFill>
                <a:latin typeface="Times New Roman" panose="02020603050405020304" pitchFamily="18" charset="0"/>
                <a:cs typeface="Times New Roman" panose="02020603050405020304" pitchFamily="18" charset="0"/>
              </a:rPr>
              <a:t>pháp</a:t>
            </a:r>
            <a:r>
              <a:rPr lang="en-SG" altLang="zh-CN" sz="3600" b="1" dirty="0">
                <a:solidFill>
                  <a:srgbClr val="FF0000"/>
                </a:solidFill>
                <a:latin typeface="Times New Roman" panose="02020603050405020304" pitchFamily="18" charset="0"/>
                <a:cs typeface="Times New Roman" panose="02020603050405020304" pitchFamily="18" charset="0"/>
              </a:rPr>
              <a:t>  </a:t>
            </a:r>
            <a:r>
              <a:rPr lang="en-SG" altLang="zh-CN" sz="3600" b="1" dirty="0" err="1">
                <a:solidFill>
                  <a:srgbClr val="FF0000"/>
                </a:solidFill>
                <a:latin typeface="Times New Roman" panose="02020603050405020304" pitchFamily="18" charset="0"/>
                <a:cs typeface="Times New Roman" panose="02020603050405020304" pitchFamily="18" charset="0"/>
              </a:rPr>
              <a:t>đọc</a:t>
            </a:r>
            <a:r>
              <a:rPr lang="en-SG" altLang="zh-CN" sz="3600" b="1" dirty="0">
                <a:solidFill>
                  <a:srgbClr val="FF0000"/>
                </a:solidFill>
                <a:latin typeface="Times New Roman" panose="02020603050405020304" pitchFamily="18" charset="0"/>
                <a:cs typeface="Times New Roman" panose="02020603050405020304" pitchFamily="18" charset="0"/>
              </a:rPr>
              <a:t> </a:t>
            </a:r>
            <a:r>
              <a:rPr lang="en-SG" altLang="zh-CN" sz="3600" b="1" dirty="0" err="1">
                <a:solidFill>
                  <a:srgbClr val="FF0000"/>
                </a:solidFill>
                <a:latin typeface="Times New Roman" panose="02020603050405020304" pitchFamily="18" charset="0"/>
                <a:cs typeface="Times New Roman" panose="02020603050405020304" pitchFamily="18" charset="0"/>
              </a:rPr>
              <a:t>sách</a:t>
            </a:r>
            <a:endParaRPr lang="zh-CN" altLang="en-US" sz="3600" dirty="0">
              <a:solidFill>
                <a:srgbClr val="FF0000"/>
              </a:solidFill>
              <a:latin typeface="Times New Roman" panose="02020603050405020304" pitchFamily="18" charset="0"/>
              <a:ea typeface="+mj-ea"/>
              <a:cs typeface="Times New Roman" panose="02020603050405020304" pitchFamily="18" charset="0"/>
            </a:endParaRPr>
          </a:p>
        </p:txBody>
      </p:sp>
      <p:pic>
        <p:nvPicPr>
          <p:cNvPr id="4" name="图片 2" descr="13b19602480d22fb9a77200e8643e3bf"/>
          <p:cNvPicPr/>
          <p:nvPr/>
        </p:nvPicPr>
        <p:blipFill>
          <a:blip r:embed="rId3"/>
          <a:stretch>
            <a:fillRect/>
          </a:stretch>
        </p:blipFill>
        <p:spPr>
          <a:xfrm>
            <a:off x="1519297" y="657857"/>
            <a:ext cx="2405003" cy="367601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par>
                                <p:cTn id="8" presetID="22" presetClass="entr" presetSubtype="4"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down)">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3782187" y="1127009"/>
            <a:ext cx="1548557" cy="3100151"/>
            <a:chOff x="3703381" y="1100407"/>
            <a:chExt cx="1702710" cy="3408760"/>
          </a:xfrm>
        </p:grpSpPr>
        <p:sp>
          <p:nvSpPr>
            <p:cNvPr id="10" name="Freeform 5"/>
            <p:cNvSpPr/>
            <p:nvPr/>
          </p:nvSpPr>
          <p:spPr bwMode="auto">
            <a:xfrm>
              <a:off x="4024313" y="1100407"/>
              <a:ext cx="1060847" cy="919163"/>
            </a:xfrm>
            <a:custGeom>
              <a:avLst/>
              <a:gdLst>
                <a:gd name="T0" fmla="*/ 314 w 375"/>
                <a:gd name="T1" fmla="*/ 326 h 326"/>
                <a:gd name="T2" fmla="*/ 375 w 375"/>
                <a:gd name="T3" fmla="*/ 187 h 326"/>
                <a:gd name="T4" fmla="*/ 188 w 375"/>
                <a:gd name="T5" fmla="*/ 0 h 326"/>
                <a:gd name="T6" fmla="*/ 0 w 375"/>
                <a:gd name="T7" fmla="*/ 187 h 326"/>
                <a:gd name="T8" fmla="*/ 61 w 375"/>
                <a:gd name="T9" fmla="*/ 326 h 326"/>
                <a:gd name="T10" fmla="*/ 188 w 375"/>
                <a:gd name="T11" fmla="*/ 278 h 326"/>
                <a:gd name="T12" fmla="*/ 314 w 375"/>
                <a:gd name="T13" fmla="*/ 326 h 326"/>
              </a:gdLst>
              <a:ahLst/>
              <a:cxnLst>
                <a:cxn ang="0">
                  <a:pos x="T0" y="T1"/>
                </a:cxn>
                <a:cxn ang="0">
                  <a:pos x="T2" y="T3"/>
                </a:cxn>
                <a:cxn ang="0">
                  <a:pos x="T4" y="T5"/>
                </a:cxn>
                <a:cxn ang="0">
                  <a:pos x="T6" y="T7"/>
                </a:cxn>
                <a:cxn ang="0">
                  <a:pos x="T8" y="T9"/>
                </a:cxn>
                <a:cxn ang="0">
                  <a:pos x="T10" y="T11"/>
                </a:cxn>
                <a:cxn ang="0">
                  <a:pos x="T12" y="T13"/>
                </a:cxn>
              </a:cxnLst>
              <a:rect l="0" t="0" r="r" b="b"/>
              <a:pathLst>
                <a:path w="375" h="326">
                  <a:moveTo>
                    <a:pt x="314" y="326"/>
                  </a:moveTo>
                  <a:cubicBezTo>
                    <a:pt x="352" y="292"/>
                    <a:pt x="375" y="243"/>
                    <a:pt x="375" y="187"/>
                  </a:cubicBezTo>
                  <a:cubicBezTo>
                    <a:pt x="375" y="84"/>
                    <a:pt x="291" y="0"/>
                    <a:pt x="188" y="0"/>
                  </a:cubicBezTo>
                  <a:cubicBezTo>
                    <a:pt x="84" y="0"/>
                    <a:pt x="0" y="84"/>
                    <a:pt x="0" y="187"/>
                  </a:cubicBezTo>
                  <a:cubicBezTo>
                    <a:pt x="0" y="243"/>
                    <a:pt x="24" y="292"/>
                    <a:pt x="61" y="326"/>
                  </a:cubicBezTo>
                  <a:cubicBezTo>
                    <a:pt x="95" y="296"/>
                    <a:pt x="139" y="278"/>
                    <a:pt x="188" y="278"/>
                  </a:cubicBezTo>
                  <a:cubicBezTo>
                    <a:pt x="236" y="278"/>
                    <a:pt x="281" y="296"/>
                    <a:pt x="314" y="326"/>
                  </a:cubicBezTo>
                </a:path>
              </a:pathLst>
            </a:custGeom>
            <a:gradFill>
              <a:gsLst>
                <a:gs pos="0">
                  <a:srgbClr val="FFFFFF"/>
                </a:gs>
                <a:gs pos="100000">
                  <a:schemeClr val="bg1">
                    <a:lumMod val="95000"/>
                  </a:schemeClr>
                </a:gs>
              </a:gsLst>
              <a:lin ang="15000000" scaled="0"/>
            </a:gradFill>
            <a:ln w="25400">
              <a:gradFill>
                <a:gsLst>
                  <a:gs pos="0">
                    <a:schemeClr val="bg1"/>
                  </a:gs>
                  <a:gs pos="100000">
                    <a:schemeClr val="bg1">
                      <a:lumMod val="95000"/>
                    </a:schemeClr>
                  </a:gs>
                </a:gsLst>
                <a:lin ang="5400000" scaled="1"/>
              </a:gradFill>
            </a:ln>
            <a:effectLst>
              <a:outerShdw blurRad="63500" sx="103000" sy="103000" algn="c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1" name="Freeform 6"/>
            <p:cNvSpPr/>
            <p:nvPr/>
          </p:nvSpPr>
          <p:spPr bwMode="auto">
            <a:xfrm>
              <a:off x="4024313" y="2019571"/>
              <a:ext cx="1060847" cy="783431"/>
            </a:xfrm>
            <a:custGeom>
              <a:avLst/>
              <a:gdLst>
                <a:gd name="T0" fmla="*/ 375 w 375"/>
                <a:gd name="T1" fmla="*/ 139 h 278"/>
                <a:gd name="T2" fmla="*/ 314 w 375"/>
                <a:gd name="T3" fmla="*/ 0 h 278"/>
                <a:gd name="T4" fmla="*/ 188 w 375"/>
                <a:gd name="T5" fmla="*/ 49 h 278"/>
                <a:gd name="T6" fmla="*/ 61 w 375"/>
                <a:gd name="T7" fmla="*/ 0 h 278"/>
                <a:gd name="T8" fmla="*/ 0 w 375"/>
                <a:gd name="T9" fmla="*/ 139 h 278"/>
                <a:gd name="T10" fmla="*/ 61 w 375"/>
                <a:gd name="T11" fmla="*/ 278 h 278"/>
                <a:gd name="T12" fmla="*/ 188 w 375"/>
                <a:gd name="T13" fmla="*/ 230 h 278"/>
                <a:gd name="T14" fmla="*/ 314 w 375"/>
                <a:gd name="T15" fmla="*/ 278 h 278"/>
                <a:gd name="T16" fmla="*/ 375 w 375"/>
                <a:gd name="T17" fmla="*/ 139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5" h="278">
                  <a:moveTo>
                    <a:pt x="375" y="139"/>
                  </a:moveTo>
                  <a:cubicBezTo>
                    <a:pt x="375" y="84"/>
                    <a:pt x="352" y="35"/>
                    <a:pt x="314" y="0"/>
                  </a:cubicBezTo>
                  <a:cubicBezTo>
                    <a:pt x="281" y="31"/>
                    <a:pt x="236" y="49"/>
                    <a:pt x="188" y="49"/>
                  </a:cubicBezTo>
                  <a:cubicBezTo>
                    <a:pt x="139" y="49"/>
                    <a:pt x="95" y="31"/>
                    <a:pt x="61" y="0"/>
                  </a:cubicBezTo>
                  <a:cubicBezTo>
                    <a:pt x="24" y="35"/>
                    <a:pt x="0" y="84"/>
                    <a:pt x="0" y="139"/>
                  </a:cubicBezTo>
                  <a:cubicBezTo>
                    <a:pt x="0" y="195"/>
                    <a:pt x="24" y="244"/>
                    <a:pt x="61" y="278"/>
                  </a:cubicBezTo>
                  <a:cubicBezTo>
                    <a:pt x="95" y="248"/>
                    <a:pt x="139" y="230"/>
                    <a:pt x="188" y="230"/>
                  </a:cubicBezTo>
                  <a:cubicBezTo>
                    <a:pt x="236" y="230"/>
                    <a:pt x="281" y="248"/>
                    <a:pt x="314" y="278"/>
                  </a:cubicBezTo>
                  <a:cubicBezTo>
                    <a:pt x="352" y="244"/>
                    <a:pt x="375" y="195"/>
                    <a:pt x="375" y="139"/>
                  </a:cubicBezTo>
                </a:path>
              </a:pathLst>
            </a:custGeom>
            <a:gradFill>
              <a:gsLst>
                <a:gs pos="0">
                  <a:srgbClr val="FFFFFF"/>
                </a:gs>
                <a:gs pos="100000">
                  <a:schemeClr val="bg1">
                    <a:lumMod val="95000"/>
                  </a:schemeClr>
                </a:gs>
              </a:gsLst>
              <a:lin ang="15000000" scaled="0"/>
            </a:gradFill>
            <a:ln w="25400">
              <a:gradFill>
                <a:gsLst>
                  <a:gs pos="0">
                    <a:schemeClr val="bg1"/>
                  </a:gs>
                  <a:gs pos="100000">
                    <a:schemeClr val="bg1">
                      <a:lumMod val="95000"/>
                    </a:schemeClr>
                  </a:gs>
                </a:gsLst>
                <a:lin ang="5400000" scaled="1"/>
              </a:gradFill>
            </a:ln>
            <a:effectLst>
              <a:outerShdw blurRad="63500" sx="103000" sy="103000" algn="c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2" name="Freeform 7"/>
            <p:cNvSpPr/>
            <p:nvPr/>
          </p:nvSpPr>
          <p:spPr bwMode="auto">
            <a:xfrm>
              <a:off x="4196954" y="1883839"/>
              <a:ext cx="715566" cy="273844"/>
            </a:xfrm>
            <a:custGeom>
              <a:avLst/>
              <a:gdLst>
                <a:gd name="T0" fmla="*/ 253 w 253"/>
                <a:gd name="T1" fmla="*/ 48 h 97"/>
                <a:gd name="T2" fmla="*/ 127 w 253"/>
                <a:gd name="T3" fmla="*/ 0 h 97"/>
                <a:gd name="T4" fmla="*/ 0 w 253"/>
                <a:gd name="T5" fmla="*/ 48 h 97"/>
                <a:gd name="T6" fmla="*/ 127 w 253"/>
                <a:gd name="T7" fmla="*/ 97 h 97"/>
                <a:gd name="T8" fmla="*/ 253 w 253"/>
                <a:gd name="T9" fmla="*/ 48 h 97"/>
              </a:gdLst>
              <a:ahLst/>
              <a:cxnLst>
                <a:cxn ang="0">
                  <a:pos x="T0" y="T1"/>
                </a:cxn>
                <a:cxn ang="0">
                  <a:pos x="T2" y="T3"/>
                </a:cxn>
                <a:cxn ang="0">
                  <a:pos x="T4" y="T5"/>
                </a:cxn>
                <a:cxn ang="0">
                  <a:pos x="T6" y="T7"/>
                </a:cxn>
                <a:cxn ang="0">
                  <a:pos x="T8" y="T9"/>
                </a:cxn>
              </a:cxnLst>
              <a:rect l="0" t="0" r="r" b="b"/>
              <a:pathLst>
                <a:path w="253" h="97">
                  <a:moveTo>
                    <a:pt x="253" y="48"/>
                  </a:moveTo>
                  <a:cubicBezTo>
                    <a:pt x="220" y="18"/>
                    <a:pt x="175" y="0"/>
                    <a:pt x="127" y="0"/>
                  </a:cubicBezTo>
                  <a:cubicBezTo>
                    <a:pt x="78" y="0"/>
                    <a:pt x="34" y="18"/>
                    <a:pt x="0" y="48"/>
                  </a:cubicBezTo>
                  <a:cubicBezTo>
                    <a:pt x="34" y="79"/>
                    <a:pt x="78" y="97"/>
                    <a:pt x="127" y="97"/>
                  </a:cubicBezTo>
                  <a:cubicBezTo>
                    <a:pt x="175" y="97"/>
                    <a:pt x="220" y="79"/>
                    <a:pt x="253" y="48"/>
                  </a:cubicBezTo>
                </a:path>
              </a:pathLst>
            </a:custGeom>
            <a:gradFill>
              <a:gsLst>
                <a:gs pos="11000">
                  <a:srgbClr val="2B3649"/>
                </a:gs>
                <a:gs pos="100000">
                  <a:srgbClr val="3B4A62"/>
                </a:gs>
              </a:gsLst>
              <a:lin ang="2700000" scaled="0"/>
            </a:gradFill>
            <a:ln>
              <a:noFill/>
            </a:ln>
          </p:spPr>
          <p:txBody>
            <a:bodyPr vert="horz" wrap="square" lIns="68580" tIns="34290" rIns="68580" bIns="34290" numCol="1" anchor="t" anchorCtr="0" compatLnSpc="1"/>
            <a:lstStyle/>
            <a:p>
              <a:endParaRPr lang="zh-CN" altLang="en-US">
                <a:solidFill>
                  <a:prstClr val="black"/>
                </a:solidFill>
              </a:endParaRPr>
            </a:p>
          </p:txBody>
        </p:sp>
        <p:sp>
          <p:nvSpPr>
            <p:cNvPr id="13" name="Freeform 8"/>
            <p:cNvSpPr/>
            <p:nvPr/>
          </p:nvSpPr>
          <p:spPr bwMode="auto">
            <a:xfrm>
              <a:off x="4024313" y="2803001"/>
              <a:ext cx="1060847" cy="784622"/>
            </a:xfrm>
            <a:custGeom>
              <a:avLst/>
              <a:gdLst>
                <a:gd name="T0" fmla="*/ 61 w 375"/>
                <a:gd name="T1" fmla="*/ 0 h 278"/>
                <a:gd name="T2" fmla="*/ 0 w 375"/>
                <a:gd name="T3" fmla="*/ 139 h 278"/>
                <a:gd name="T4" fmla="*/ 61 w 375"/>
                <a:gd name="T5" fmla="*/ 278 h 278"/>
                <a:gd name="T6" fmla="*/ 188 w 375"/>
                <a:gd name="T7" fmla="*/ 230 h 278"/>
                <a:gd name="T8" fmla="*/ 314 w 375"/>
                <a:gd name="T9" fmla="*/ 278 h 278"/>
                <a:gd name="T10" fmla="*/ 375 w 375"/>
                <a:gd name="T11" fmla="*/ 139 h 278"/>
                <a:gd name="T12" fmla="*/ 314 w 375"/>
                <a:gd name="T13" fmla="*/ 0 h 278"/>
                <a:gd name="T14" fmla="*/ 188 w 375"/>
                <a:gd name="T15" fmla="*/ 49 h 278"/>
                <a:gd name="T16" fmla="*/ 61 w 375"/>
                <a:gd name="T17" fmla="*/ 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5" h="278">
                  <a:moveTo>
                    <a:pt x="61" y="0"/>
                  </a:moveTo>
                  <a:cubicBezTo>
                    <a:pt x="24" y="35"/>
                    <a:pt x="0" y="84"/>
                    <a:pt x="0" y="139"/>
                  </a:cubicBezTo>
                  <a:cubicBezTo>
                    <a:pt x="0" y="195"/>
                    <a:pt x="24" y="244"/>
                    <a:pt x="61" y="278"/>
                  </a:cubicBezTo>
                  <a:cubicBezTo>
                    <a:pt x="95" y="248"/>
                    <a:pt x="139" y="230"/>
                    <a:pt x="188" y="230"/>
                  </a:cubicBezTo>
                  <a:cubicBezTo>
                    <a:pt x="236" y="230"/>
                    <a:pt x="281" y="248"/>
                    <a:pt x="314" y="278"/>
                  </a:cubicBezTo>
                  <a:cubicBezTo>
                    <a:pt x="352" y="244"/>
                    <a:pt x="375" y="195"/>
                    <a:pt x="375" y="139"/>
                  </a:cubicBezTo>
                  <a:cubicBezTo>
                    <a:pt x="375" y="84"/>
                    <a:pt x="352" y="35"/>
                    <a:pt x="314" y="0"/>
                  </a:cubicBezTo>
                  <a:cubicBezTo>
                    <a:pt x="281" y="31"/>
                    <a:pt x="236" y="49"/>
                    <a:pt x="188" y="49"/>
                  </a:cubicBezTo>
                  <a:cubicBezTo>
                    <a:pt x="139" y="49"/>
                    <a:pt x="95" y="31"/>
                    <a:pt x="61" y="0"/>
                  </a:cubicBezTo>
                </a:path>
              </a:pathLst>
            </a:custGeom>
            <a:gradFill>
              <a:gsLst>
                <a:gs pos="0">
                  <a:srgbClr val="FFFFFF"/>
                </a:gs>
                <a:gs pos="100000">
                  <a:schemeClr val="bg1">
                    <a:lumMod val="95000"/>
                  </a:schemeClr>
                </a:gs>
              </a:gsLst>
              <a:lin ang="15000000" scaled="0"/>
            </a:gradFill>
            <a:ln w="25400">
              <a:gradFill>
                <a:gsLst>
                  <a:gs pos="0">
                    <a:schemeClr val="bg1"/>
                  </a:gs>
                  <a:gs pos="100000">
                    <a:schemeClr val="bg1">
                      <a:lumMod val="95000"/>
                    </a:schemeClr>
                  </a:gs>
                </a:gsLst>
                <a:lin ang="5400000" scaled="1"/>
              </a:gradFill>
            </a:ln>
            <a:effectLst>
              <a:outerShdw blurRad="63500" sx="103000" sy="103000" algn="c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4" name="Freeform 9"/>
            <p:cNvSpPr/>
            <p:nvPr/>
          </p:nvSpPr>
          <p:spPr bwMode="auto">
            <a:xfrm>
              <a:off x="4196954" y="2668461"/>
              <a:ext cx="715566" cy="272653"/>
            </a:xfrm>
            <a:custGeom>
              <a:avLst/>
              <a:gdLst>
                <a:gd name="T0" fmla="*/ 0 w 253"/>
                <a:gd name="T1" fmla="*/ 48 h 97"/>
                <a:gd name="T2" fmla="*/ 127 w 253"/>
                <a:gd name="T3" fmla="*/ 97 h 97"/>
                <a:gd name="T4" fmla="*/ 253 w 253"/>
                <a:gd name="T5" fmla="*/ 48 h 97"/>
                <a:gd name="T6" fmla="*/ 127 w 253"/>
                <a:gd name="T7" fmla="*/ 0 h 97"/>
                <a:gd name="T8" fmla="*/ 0 w 253"/>
                <a:gd name="T9" fmla="*/ 48 h 97"/>
              </a:gdLst>
              <a:ahLst/>
              <a:cxnLst>
                <a:cxn ang="0">
                  <a:pos x="T0" y="T1"/>
                </a:cxn>
                <a:cxn ang="0">
                  <a:pos x="T2" y="T3"/>
                </a:cxn>
                <a:cxn ang="0">
                  <a:pos x="T4" y="T5"/>
                </a:cxn>
                <a:cxn ang="0">
                  <a:pos x="T6" y="T7"/>
                </a:cxn>
                <a:cxn ang="0">
                  <a:pos x="T8" y="T9"/>
                </a:cxn>
              </a:cxnLst>
              <a:rect l="0" t="0" r="r" b="b"/>
              <a:pathLst>
                <a:path w="253" h="97">
                  <a:moveTo>
                    <a:pt x="0" y="48"/>
                  </a:moveTo>
                  <a:cubicBezTo>
                    <a:pt x="34" y="79"/>
                    <a:pt x="78" y="97"/>
                    <a:pt x="127" y="97"/>
                  </a:cubicBezTo>
                  <a:cubicBezTo>
                    <a:pt x="175" y="97"/>
                    <a:pt x="220" y="79"/>
                    <a:pt x="253" y="48"/>
                  </a:cubicBezTo>
                  <a:cubicBezTo>
                    <a:pt x="220" y="18"/>
                    <a:pt x="175" y="0"/>
                    <a:pt x="127" y="0"/>
                  </a:cubicBezTo>
                  <a:cubicBezTo>
                    <a:pt x="78" y="0"/>
                    <a:pt x="34" y="18"/>
                    <a:pt x="0" y="48"/>
                  </a:cubicBezTo>
                </a:path>
              </a:pathLst>
            </a:custGeom>
            <a:gradFill>
              <a:gsLst>
                <a:gs pos="11000">
                  <a:srgbClr val="2B3649"/>
                </a:gs>
                <a:gs pos="100000">
                  <a:srgbClr val="3B4A62"/>
                </a:gs>
              </a:gsLst>
              <a:lin ang="2700000" scaled="0"/>
            </a:gradFill>
            <a:ln>
              <a:noFill/>
            </a:ln>
          </p:spPr>
          <p:txBody>
            <a:bodyPr vert="horz" wrap="square" lIns="68580" tIns="34290" rIns="68580" bIns="34290" numCol="1" anchor="t" anchorCtr="0" compatLnSpc="1"/>
            <a:lstStyle/>
            <a:p>
              <a:endParaRPr lang="zh-CN" altLang="en-US">
                <a:solidFill>
                  <a:prstClr val="black"/>
                </a:solidFill>
              </a:endParaRPr>
            </a:p>
          </p:txBody>
        </p:sp>
        <p:sp>
          <p:nvSpPr>
            <p:cNvPr id="19" name="Freeform 10"/>
            <p:cNvSpPr/>
            <p:nvPr/>
          </p:nvSpPr>
          <p:spPr bwMode="auto">
            <a:xfrm>
              <a:off x="4024313" y="3587623"/>
              <a:ext cx="1060847" cy="921544"/>
            </a:xfrm>
            <a:custGeom>
              <a:avLst/>
              <a:gdLst>
                <a:gd name="T0" fmla="*/ 61 w 375"/>
                <a:gd name="T1" fmla="*/ 0 h 327"/>
                <a:gd name="T2" fmla="*/ 0 w 375"/>
                <a:gd name="T3" fmla="*/ 139 h 327"/>
                <a:gd name="T4" fmla="*/ 188 w 375"/>
                <a:gd name="T5" fmla="*/ 327 h 327"/>
                <a:gd name="T6" fmla="*/ 375 w 375"/>
                <a:gd name="T7" fmla="*/ 139 h 327"/>
                <a:gd name="T8" fmla="*/ 314 w 375"/>
                <a:gd name="T9" fmla="*/ 0 h 327"/>
                <a:gd name="T10" fmla="*/ 188 w 375"/>
                <a:gd name="T11" fmla="*/ 49 h 327"/>
                <a:gd name="T12" fmla="*/ 61 w 375"/>
                <a:gd name="T13" fmla="*/ 0 h 327"/>
              </a:gdLst>
              <a:ahLst/>
              <a:cxnLst>
                <a:cxn ang="0">
                  <a:pos x="T0" y="T1"/>
                </a:cxn>
                <a:cxn ang="0">
                  <a:pos x="T2" y="T3"/>
                </a:cxn>
                <a:cxn ang="0">
                  <a:pos x="T4" y="T5"/>
                </a:cxn>
                <a:cxn ang="0">
                  <a:pos x="T6" y="T7"/>
                </a:cxn>
                <a:cxn ang="0">
                  <a:pos x="T8" y="T9"/>
                </a:cxn>
                <a:cxn ang="0">
                  <a:pos x="T10" y="T11"/>
                </a:cxn>
                <a:cxn ang="0">
                  <a:pos x="T12" y="T13"/>
                </a:cxn>
              </a:cxnLst>
              <a:rect l="0" t="0" r="r" b="b"/>
              <a:pathLst>
                <a:path w="375" h="327">
                  <a:moveTo>
                    <a:pt x="61" y="0"/>
                  </a:moveTo>
                  <a:cubicBezTo>
                    <a:pt x="24" y="35"/>
                    <a:pt x="0" y="84"/>
                    <a:pt x="0" y="139"/>
                  </a:cubicBezTo>
                  <a:cubicBezTo>
                    <a:pt x="0" y="243"/>
                    <a:pt x="84" y="327"/>
                    <a:pt x="188" y="327"/>
                  </a:cubicBezTo>
                  <a:cubicBezTo>
                    <a:pt x="291" y="327"/>
                    <a:pt x="375" y="243"/>
                    <a:pt x="375" y="139"/>
                  </a:cubicBezTo>
                  <a:cubicBezTo>
                    <a:pt x="375" y="84"/>
                    <a:pt x="352" y="35"/>
                    <a:pt x="314" y="0"/>
                  </a:cubicBezTo>
                  <a:cubicBezTo>
                    <a:pt x="281" y="31"/>
                    <a:pt x="236" y="49"/>
                    <a:pt x="188" y="49"/>
                  </a:cubicBezTo>
                  <a:cubicBezTo>
                    <a:pt x="139" y="49"/>
                    <a:pt x="95" y="31"/>
                    <a:pt x="61" y="0"/>
                  </a:cubicBezTo>
                </a:path>
              </a:pathLst>
            </a:custGeom>
            <a:gradFill>
              <a:gsLst>
                <a:gs pos="0">
                  <a:srgbClr val="FFFFFF"/>
                </a:gs>
                <a:gs pos="100000">
                  <a:schemeClr val="bg1">
                    <a:lumMod val="95000"/>
                  </a:schemeClr>
                </a:gs>
              </a:gsLst>
              <a:lin ang="15000000" scaled="0"/>
            </a:gradFill>
            <a:ln w="25400">
              <a:gradFill>
                <a:gsLst>
                  <a:gs pos="0">
                    <a:schemeClr val="bg1"/>
                  </a:gs>
                  <a:gs pos="100000">
                    <a:schemeClr val="bg1">
                      <a:lumMod val="95000"/>
                    </a:schemeClr>
                  </a:gs>
                </a:gsLst>
                <a:lin ang="5400000" scaled="1"/>
              </a:gradFill>
            </a:ln>
            <a:effectLst>
              <a:outerShdw blurRad="63500" sx="103000" sy="103000" algn="ctr"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0" name="Freeform 11"/>
            <p:cNvSpPr/>
            <p:nvPr/>
          </p:nvSpPr>
          <p:spPr bwMode="auto">
            <a:xfrm>
              <a:off x="4196954" y="3451892"/>
              <a:ext cx="715566" cy="273844"/>
            </a:xfrm>
            <a:custGeom>
              <a:avLst/>
              <a:gdLst>
                <a:gd name="T0" fmla="*/ 0 w 253"/>
                <a:gd name="T1" fmla="*/ 48 h 97"/>
                <a:gd name="T2" fmla="*/ 127 w 253"/>
                <a:gd name="T3" fmla="*/ 97 h 97"/>
                <a:gd name="T4" fmla="*/ 253 w 253"/>
                <a:gd name="T5" fmla="*/ 48 h 97"/>
                <a:gd name="T6" fmla="*/ 127 w 253"/>
                <a:gd name="T7" fmla="*/ 0 h 97"/>
                <a:gd name="T8" fmla="*/ 0 w 253"/>
                <a:gd name="T9" fmla="*/ 48 h 97"/>
              </a:gdLst>
              <a:ahLst/>
              <a:cxnLst>
                <a:cxn ang="0">
                  <a:pos x="T0" y="T1"/>
                </a:cxn>
                <a:cxn ang="0">
                  <a:pos x="T2" y="T3"/>
                </a:cxn>
                <a:cxn ang="0">
                  <a:pos x="T4" y="T5"/>
                </a:cxn>
                <a:cxn ang="0">
                  <a:pos x="T6" y="T7"/>
                </a:cxn>
                <a:cxn ang="0">
                  <a:pos x="T8" y="T9"/>
                </a:cxn>
              </a:cxnLst>
              <a:rect l="0" t="0" r="r" b="b"/>
              <a:pathLst>
                <a:path w="253" h="97">
                  <a:moveTo>
                    <a:pt x="0" y="48"/>
                  </a:moveTo>
                  <a:cubicBezTo>
                    <a:pt x="34" y="79"/>
                    <a:pt x="78" y="97"/>
                    <a:pt x="127" y="97"/>
                  </a:cubicBezTo>
                  <a:cubicBezTo>
                    <a:pt x="175" y="97"/>
                    <a:pt x="220" y="79"/>
                    <a:pt x="253" y="48"/>
                  </a:cubicBezTo>
                  <a:cubicBezTo>
                    <a:pt x="220" y="18"/>
                    <a:pt x="175" y="0"/>
                    <a:pt x="127" y="0"/>
                  </a:cubicBezTo>
                  <a:cubicBezTo>
                    <a:pt x="78" y="0"/>
                    <a:pt x="34" y="18"/>
                    <a:pt x="0" y="48"/>
                  </a:cubicBezTo>
                </a:path>
              </a:pathLst>
            </a:custGeom>
            <a:gradFill>
              <a:gsLst>
                <a:gs pos="11000">
                  <a:srgbClr val="2B3649"/>
                </a:gs>
                <a:gs pos="100000">
                  <a:srgbClr val="3B4A62"/>
                </a:gs>
              </a:gsLst>
              <a:lin ang="2700000" scaled="0"/>
            </a:gradFill>
            <a:ln>
              <a:noFill/>
            </a:ln>
          </p:spPr>
          <p:txBody>
            <a:bodyPr vert="horz" wrap="square" lIns="68580" tIns="34290" rIns="68580" bIns="34290" numCol="1" anchor="t" anchorCtr="0" compatLnSpc="1"/>
            <a:lstStyle/>
            <a:p>
              <a:endParaRPr lang="zh-CN" altLang="en-US">
                <a:solidFill>
                  <a:prstClr val="black"/>
                </a:solidFill>
              </a:endParaRPr>
            </a:p>
          </p:txBody>
        </p:sp>
        <p:grpSp>
          <p:nvGrpSpPr>
            <p:cNvPr id="21" name="组合 20"/>
            <p:cNvGrpSpPr/>
            <p:nvPr/>
          </p:nvGrpSpPr>
          <p:grpSpPr>
            <a:xfrm>
              <a:off x="4387651" y="1374129"/>
              <a:ext cx="334169" cy="321367"/>
              <a:chOff x="9791183" y="5224434"/>
              <a:chExt cx="645684" cy="620945"/>
            </a:xfrm>
            <a:gradFill>
              <a:gsLst>
                <a:gs pos="11000">
                  <a:srgbClr val="2B3649"/>
                </a:gs>
                <a:gs pos="100000">
                  <a:srgbClr val="3B4A62"/>
                </a:gs>
              </a:gsLst>
              <a:lin ang="2700000" scaled="0"/>
            </a:gradFill>
          </p:grpSpPr>
          <p:sp>
            <p:nvSpPr>
              <p:cNvPr id="22" name="Oval 131"/>
              <p:cNvSpPr>
                <a:spLocks noChangeArrowheads="1"/>
              </p:cNvSpPr>
              <p:nvPr/>
            </p:nvSpPr>
            <p:spPr bwMode="auto">
              <a:xfrm>
                <a:off x="9968746" y="5224434"/>
                <a:ext cx="290558" cy="294275"/>
              </a:xfrm>
              <a:prstGeom prst="ellipse">
                <a:avLst/>
              </a:pr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3" name="Freeform 134"/>
              <p:cNvSpPr/>
              <p:nvPr/>
            </p:nvSpPr>
            <p:spPr bwMode="auto">
              <a:xfrm>
                <a:off x="9791183" y="5564604"/>
                <a:ext cx="645684" cy="280775"/>
              </a:xfrm>
              <a:custGeom>
                <a:avLst/>
                <a:gdLst>
                  <a:gd name="T0" fmla="*/ 35 w 200"/>
                  <a:gd name="T1" fmla="*/ 87 h 87"/>
                  <a:gd name="T2" fmla="*/ 35 w 200"/>
                  <a:gd name="T3" fmla="*/ 72 h 87"/>
                  <a:gd name="T4" fmla="*/ 46 w 200"/>
                  <a:gd name="T5" fmla="*/ 72 h 87"/>
                  <a:gd name="T6" fmla="*/ 46 w 200"/>
                  <a:gd name="T7" fmla="*/ 87 h 87"/>
                  <a:gd name="T8" fmla="*/ 155 w 200"/>
                  <a:gd name="T9" fmla="*/ 87 h 87"/>
                  <a:gd name="T10" fmla="*/ 155 w 200"/>
                  <a:gd name="T11" fmla="*/ 72 h 87"/>
                  <a:gd name="T12" fmla="*/ 166 w 200"/>
                  <a:gd name="T13" fmla="*/ 72 h 87"/>
                  <a:gd name="T14" fmla="*/ 166 w 200"/>
                  <a:gd name="T15" fmla="*/ 87 h 87"/>
                  <a:gd name="T16" fmla="*/ 199 w 200"/>
                  <a:gd name="T17" fmla="*/ 87 h 87"/>
                  <a:gd name="T18" fmla="*/ 200 w 200"/>
                  <a:gd name="T19" fmla="*/ 43 h 87"/>
                  <a:gd name="T20" fmla="*/ 156 w 200"/>
                  <a:gd name="T21" fmla="*/ 0 h 87"/>
                  <a:gd name="T22" fmla="*/ 156 w 200"/>
                  <a:gd name="T23" fmla="*/ 0 h 87"/>
                  <a:gd name="T24" fmla="*/ 156 w 200"/>
                  <a:gd name="T25" fmla="*/ 0 h 87"/>
                  <a:gd name="T26" fmla="*/ 140 w 200"/>
                  <a:gd name="T27" fmla="*/ 0 h 87"/>
                  <a:gd name="T28" fmla="*/ 100 w 200"/>
                  <a:gd name="T29" fmla="*/ 80 h 87"/>
                  <a:gd name="T30" fmla="*/ 60 w 200"/>
                  <a:gd name="T31" fmla="*/ 0 h 87"/>
                  <a:gd name="T32" fmla="*/ 45 w 200"/>
                  <a:gd name="T33" fmla="*/ 0 h 87"/>
                  <a:gd name="T34" fmla="*/ 45 w 200"/>
                  <a:gd name="T35" fmla="*/ 0 h 87"/>
                  <a:gd name="T36" fmla="*/ 44 w 200"/>
                  <a:gd name="T37" fmla="*/ 0 h 87"/>
                  <a:gd name="T38" fmla="*/ 1 w 200"/>
                  <a:gd name="T39" fmla="*/ 43 h 87"/>
                  <a:gd name="T40" fmla="*/ 0 w 200"/>
                  <a:gd name="T41" fmla="*/ 87 h 87"/>
                  <a:gd name="T42" fmla="*/ 35 w 200"/>
                  <a:gd name="T43"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0" h="87">
                    <a:moveTo>
                      <a:pt x="35" y="87"/>
                    </a:moveTo>
                    <a:cubicBezTo>
                      <a:pt x="35" y="72"/>
                      <a:pt x="35" y="72"/>
                      <a:pt x="35" y="72"/>
                    </a:cubicBezTo>
                    <a:cubicBezTo>
                      <a:pt x="46" y="72"/>
                      <a:pt x="46" y="72"/>
                      <a:pt x="46" y="72"/>
                    </a:cubicBezTo>
                    <a:cubicBezTo>
                      <a:pt x="46" y="87"/>
                      <a:pt x="46" y="87"/>
                      <a:pt x="46" y="87"/>
                    </a:cubicBezTo>
                    <a:cubicBezTo>
                      <a:pt x="155" y="87"/>
                      <a:pt x="155" y="87"/>
                      <a:pt x="155" y="87"/>
                    </a:cubicBezTo>
                    <a:cubicBezTo>
                      <a:pt x="155" y="72"/>
                      <a:pt x="155" y="72"/>
                      <a:pt x="155" y="72"/>
                    </a:cubicBezTo>
                    <a:cubicBezTo>
                      <a:pt x="166" y="72"/>
                      <a:pt x="166" y="72"/>
                      <a:pt x="166" y="72"/>
                    </a:cubicBezTo>
                    <a:cubicBezTo>
                      <a:pt x="166" y="87"/>
                      <a:pt x="166" y="87"/>
                      <a:pt x="166" y="87"/>
                    </a:cubicBezTo>
                    <a:cubicBezTo>
                      <a:pt x="199" y="87"/>
                      <a:pt x="199" y="87"/>
                      <a:pt x="199" y="87"/>
                    </a:cubicBezTo>
                    <a:cubicBezTo>
                      <a:pt x="199" y="47"/>
                      <a:pt x="200" y="43"/>
                      <a:pt x="200" y="43"/>
                    </a:cubicBezTo>
                    <a:cubicBezTo>
                      <a:pt x="200" y="19"/>
                      <a:pt x="180" y="0"/>
                      <a:pt x="156" y="0"/>
                    </a:cubicBezTo>
                    <a:cubicBezTo>
                      <a:pt x="156" y="0"/>
                      <a:pt x="156" y="0"/>
                      <a:pt x="156" y="0"/>
                    </a:cubicBezTo>
                    <a:cubicBezTo>
                      <a:pt x="156" y="0"/>
                      <a:pt x="156" y="0"/>
                      <a:pt x="156" y="0"/>
                    </a:cubicBezTo>
                    <a:cubicBezTo>
                      <a:pt x="140" y="0"/>
                      <a:pt x="140" y="0"/>
                      <a:pt x="140" y="0"/>
                    </a:cubicBezTo>
                    <a:cubicBezTo>
                      <a:pt x="100" y="80"/>
                      <a:pt x="100" y="80"/>
                      <a:pt x="100" y="80"/>
                    </a:cubicBezTo>
                    <a:cubicBezTo>
                      <a:pt x="60" y="0"/>
                      <a:pt x="60" y="0"/>
                      <a:pt x="60" y="0"/>
                    </a:cubicBezTo>
                    <a:cubicBezTo>
                      <a:pt x="45" y="0"/>
                      <a:pt x="45" y="0"/>
                      <a:pt x="45" y="0"/>
                    </a:cubicBezTo>
                    <a:cubicBezTo>
                      <a:pt x="45" y="0"/>
                      <a:pt x="45" y="0"/>
                      <a:pt x="45" y="0"/>
                    </a:cubicBezTo>
                    <a:cubicBezTo>
                      <a:pt x="45" y="0"/>
                      <a:pt x="44" y="0"/>
                      <a:pt x="44" y="0"/>
                    </a:cubicBezTo>
                    <a:cubicBezTo>
                      <a:pt x="20" y="0"/>
                      <a:pt x="1" y="19"/>
                      <a:pt x="1" y="43"/>
                    </a:cubicBezTo>
                    <a:cubicBezTo>
                      <a:pt x="1" y="43"/>
                      <a:pt x="0" y="47"/>
                      <a:pt x="0" y="87"/>
                    </a:cubicBezTo>
                    <a:lnTo>
                      <a:pt x="35" y="8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grpSp>
        <p:grpSp>
          <p:nvGrpSpPr>
            <p:cNvPr id="28" name="组合 27"/>
            <p:cNvGrpSpPr/>
            <p:nvPr/>
          </p:nvGrpSpPr>
          <p:grpSpPr>
            <a:xfrm>
              <a:off x="4336072" y="3048691"/>
              <a:ext cx="421071" cy="319931"/>
              <a:chOff x="4268086" y="4221191"/>
              <a:chExt cx="509646" cy="387231"/>
            </a:xfrm>
            <a:solidFill>
              <a:srgbClr val="223762"/>
            </a:solidFill>
          </p:grpSpPr>
          <p:sp>
            <p:nvSpPr>
              <p:cNvPr id="29" name="Freeform 20"/>
              <p:cNvSpPr>
                <a:spLocks noEditPoints="1"/>
              </p:cNvSpPr>
              <p:nvPr/>
            </p:nvSpPr>
            <p:spPr bwMode="auto">
              <a:xfrm>
                <a:off x="4268086" y="4273030"/>
                <a:ext cx="337890" cy="335392"/>
              </a:xfrm>
              <a:custGeom>
                <a:avLst/>
                <a:gdLst>
                  <a:gd name="T0" fmla="*/ 229 w 229"/>
                  <a:gd name="T1" fmla="*/ 128 h 227"/>
                  <a:gd name="T2" fmla="*/ 229 w 229"/>
                  <a:gd name="T3" fmla="*/ 98 h 227"/>
                  <a:gd name="T4" fmla="*/ 206 w 229"/>
                  <a:gd name="T5" fmla="*/ 93 h 227"/>
                  <a:gd name="T6" fmla="*/ 200 w 229"/>
                  <a:gd name="T7" fmla="*/ 76 h 227"/>
                  <a:gd name="T8" fmla="*/ 216 w 229"/>
                  <a:gd name="T9" fmla="*/ 58 h 227"/>
                  <a:gd name="T10" fmla="*/ 198 w 229"/>
                  <a:gd name="T11" fmla="*/ 34 h 227"/>
                  <a:gd name="T12" fmla="*/ 176 w 229"/>
                  <a:gd name="T13" fmla="*/ 44 h 227"/>
                  <a:gd name="T14" fmla="*/ 161 w 229"/>
                  <a:gd name="T15" fmla="*/ 33 h 227"/>
                  <a:gd name="T16" fmla="*/ 164 w 229"/>
                  <a:gd name="T17" fmla="*/ 9 h 227"/>
                  <a:gd name="T18" fmla="*/ 135 w 229"/>
                  <a:gd name="T19" fmla="*/ 0 h 227"/>
                  <a:gd name="T20" fmla="*/ 123 w 229"/>
                  <a:gd name="T21" fmla="*/ 20 h 227"/>
                  <a:gd name="T22" fmla="*/ 114 w 229"/>
                  <a:gd name="T23" fmla="*/ 20 h 227"/>
                  <a:gd name="T24" fmla="*/ 105 w 229"/>
                  <a:gd name="T25" fmla="*/ 20 h 227"/>
                  <a:gd name="T26" fmla="*/ 93 w 229"/>
                  <a:gd name="T27" fmla="*/ 0 h 227"/>
                  <a:gd name="T28" fmla="*/ 65 w 229"/>
                  <a:gd name="T29" fmla="*/ 9 h 227"/>
                  <a:gd name="T30" fmla="*/ 67 w 229"/>
                  <a:gd name="T31" fmla="*/ 33 h 227"/>
                  <a:gd name="T32" fmla="*/ 52 w 229"/>
                  <a:gd name="T33" fmla="*/ 44 h 227"/>
                  <a:gd name="T34" fmla="*/ 30 w 229"/>
                  <a:gd name="T35" fmla="*/ 34 h 227"/>
                  <a:gd name="T36" fmla="*/ 13 w 229"/>
                  <a:gd name="T37" fmla="*/ 58 h 227"/>
                  <a:gd name="T38" fmla="*/ 29 w 229"/>
                  <a:gd name="T39" fmla="*/ 76 h 227"/>
                  <a:gd name="T40" fmla="*/ 23 w 229"/>
                  <a:gd name="T41" fmla="*/ 94 h 227"/>
                  <a:gd name="T42" fmla="*/ 0 w 229"/>
                  <a:gd name="T43" fmla="*/ 98 h 227"/>
                  <a:gd name="T44" fmla="*/ 0 w 229"/>
                  <a:gd name="T45" fmla="*/ 128 h 227"/>
                  <a:gd name="T46" fmla="*/ 23 w 229"/>
                  <a:gd name="T47" fmla="*/ 133 h 227"/>
                  <a:gd name="T48" fmla="*/ 29 w 229"/>
                  <a:gd name="T49" fmla="*/ 151 h 227"/>
                  <a:gd name="T50" fmla="*/ 13 w 229"/>
                  <a:gd name="T51" fmla="*/ 169 h 227"/>
                  <a:gd name="T52" fmla="*/ 31 w 229"/>
                  <a:gd name="T53" fmla="*/ 193 h 227"/>
                  <a:gd name="T54" fmla="*/ 52 w 229"/>
                  <a:gd name="T55" fmla="*/ 183 h 227"/>
                  <a:gd name="T56" fmla="*/ 67 w 229"/>
                  <a:gd name="T57" fmla="*/ 194 h 227"/>
                  <a:gd name="T58" fmla="*/ 65 w 229"/>
                  <a:gd name="T59" fmla="*/ 218 h 227"/>
                  <a:gd name="T60" fmla="*/ 93 w 229"/>
                  <a:gd name="T61" fmla="*/ 227 h 227"/>
                  <a:gd name="T62" fmla="*/ 105 w 229"/>
                  <a:gd name="T63" fmla="*/ 206 h 227"/>
                  <a:gd name="T64" fmla="*/ 114 w 229"/>
                  <a:gd name="T65" fmla="*/ 207 h 227"/>
                  <a:gd name="T66" fmla="*/ 124 w 229"/>
                  <a:gd name="T67" fmla="*/ 206 h 227"/>
                  <a:gd name="T68" fmla="*/ 135 w 229"/>
                  <a:gd name="T69" fmla="*/ 227 h 227"/>
                  <a:gd name="T70" fmla="*/ 164 w 229"/>
                  <a:gd name="T71" fmla="*/ 217 h 227"/>
                  <a:gd name="T72" fmla="*/ 161 w 229"/>
                  <a:gd name="T73" fmla="*/ 194 h 227"/>
                  <a:gd name="T74" fmla="*/ 176 w 229"/>
                  <a:gd name="T75" fmla="*/ 183 h 227"/>
                  <a:gd name="T76" fmla="*/ 198 w 229"/>
                  <a:gd name="T77" fmla="*/ 193 h 227"/>
                  <a:gd name="T78" fmla="*/ 216 w 229"/>
                  <a:gd name="T79" fmla="*/ 168 h 227"/>
                  <a:gd name="T80" fmla="*/ 200 w 229"/>
                  <a:gd name="T81" fmla="*/ 151 h 227"/>
                  <a:gd name="T82" fmla="*/ 206 w 229"/>
                  <a:gd name="T83" fmla="*/ 133 h 227"/>
                  <a:gd name="T84" fmla="*/ 229 w 229"/>
                  <a:gd name="T85" fmla="*/ 128 h 227"/>
                  <a:gd name="T86" fmla="*/ 114 w 229"/>
                  <a:gd name="T87" fmla="*/ 180 h 227"/>
                  <a:gd name="T88" fmla="*/ 47 w 229"/>
                  <a:gd name="T89" fmla="*/ 113 h 227"/>
                  <a:gd name="T90" fmla="*/ 114 w 229"/>
                  <a:gd name="T91" fmla="*/ 46 h 227"/>
                  <a:gd name="T92" fmla="*/ 181 w 229"/>
                  <a:gd name="T93" fmla="*/ 113 h 227"/>
                  <a:gd name="T94" fmla="*/ 114 w 229"/>
                  <a:gd name="T95" fmla="*/ 18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29" h="227">
                    <a:moveTo>
                      <a:pt x="229" y="128"/>
                    </a:moveTo>
                    <a:cubicBezTo>
                      <a:pt x="229" y="98"/>
                      <a:pt x="229" y="98"/>
                      <a:pt x="229" y="98"/>
                    </a:cubicBezTo>
                    <a:cubicBezTo>
                      <a:pt x="206" y="93"/>
                      <a:pt x="206" y="93"/>
                      <a:pt x="206" y="93"/>
                    </a:cubicBezTo>
                    <a:cubicBezTo>
                      <a:pt x="204" y="87"/>
                      <a:pt x="202" y="81"/>
                      <a:pt x="200" y="76"/>
                    </a:cubicBezTo>
                    <a:cubicBezTo>
                      <a:pt x="216" y="58"/>
                      <a:pt x="216" y="58"/>
                      <a:pt x="216" y="58"/>
                    </a:cubicBezTo>
                    <a:cubicBezTo>
                      <a:pt x="198" y="34"/>
                      <a:pt x="198" y="34"/>
                      <a:pt x="198" y="34"/>
                    </a:cubicBezTo>
                    <a:cubicBezTo>
                      <a:pt x="176" y="44"/>
                      <a:pt x="176" y="44"/>
                      <a:pt x="176" y="44"/>
                    </a:cubicBezTo>
                    <a:cubicBezTo>
                      <a:pt x="172" y="39"/>
                      <a:pt x="167" y="36"/>
                      <a:pt x="161" y="33"/>
                    </a:cubicBezTo>
                    <a:cubicBezTo>
                      <a:pt x="164" y="9"/>
                      <a:pt x="164" y="9"/>
                      <a:pt x="164" y="9"/>
                    </a:cubicBezTo>
                    <a:cubicBezTo>
                      <a:pt x="135" y="0"/>
                      <a:pt x="135" y="0"/>
                      <a:pt x="135" y="0"/>
                    </a:cubicBezTo>
                    <a:cubicBezTo>
                      <a:pt x="123" y="20"/>
                      <a:pt x="123" y="20"/>
                      <a:pt x="123" y="20"/>
                    </a:cubicBezTo>
                    <a:cubicBezTo>
                      <a:pt x="120" y="20"/>
                      <a:pt x="117" y="20"/>
                      <a:pt x="114" y="20"/>
                    </a:cubicBezTo>
                    <a:cubicBezTo>
                      <a:pt x="111" y="20"/>
                      <a:pt x="108" y="20"/>
                      <a:pt x="105" y="20"/>
                    </a:cubicBezTo>
                    <a:cubicBezTo>
                      <a:pt x="93" y="0"/>
                      <a:pt x="93" y="0"/>
                      <a:pt x="93" y="0"/>
                    </a:cubicBezTo>
                    <a:cubicBezTo>
                      <a:pt x="65" y="9"/>
                      <a:pt x="65" y="9"/>
                      <a:pt x="65" y="9"/>
                    </a:cubicBezTo>
                    <a:cubicBezTo>
                      <a:pt x="67" y="33"/>
                      <a:pt x="67" y="33"/>
                      <a:pt x="67" y="33"/>
                    </a:cubicBezTo>
                    <a:cubicBezTo>
                      <a:pt x="62" y="36"/>
                      <a:pt x="57" y="39"/>
                      <a:pt x="52" y="44"/>
                    </a:cubicBezTo>
                    <a:cubicBezTo>
                      <a:pt x="30" y="34"/>
                      <a:pt x="30" y="34"/>
                      <a:pt x="30" y="34"/>
                    </a:cubicBezTo>
                    <a:cubicBezTo>
                      <a:pt x="13" y="58"/>
                      <a:pt x="13" y="58"/>
                      <a:pt x="13" y="58"/>
                    </a:cubicBezTo>
                    <a:cubicBezTo>
                      <a:pt x="29" y="76"/>
                      <a:pt x="29" y="76"/>
                      <a:pt x="29" y="76"/>
                    </a:cubicBezTo>
                    <a:cubicBezTo>
                      <a:pt x="26" y="81"/>
                      <a:pt x="24" y="87"/>
                      <a:pt x="23" y="94"/>
                    </a:cubicBezTo>
                    <a:cubicBezTo>
                      <a:pt x="0" y="98"/>
                      <a:pt x="0" y="98"/>
                      <a:pt x="0" y="98"/>
                    </a:cubicBezTo>
                    <a:cubicBezTo>
                      <a:pt x="0" y="128"/>
                      <a:pt x="0" y="128"/>
                      <a:pt x="0" y="128"/>
                    </a:cubicBezTo>
                    <a:cubicBezTo>
                      <a:pt x="23" y="133"/>
                      <a:pt x="23" y="133"/>
                      <a:pt x="23" y="133"/>
                    </a:cubicBezTo>
                    <a:cubicBezTo>
                      <a:pt x="24" y="139"/>
                      <a:pt x="26" y="145"/>
                      <a:pt x="29" y="151"/>
                    </a:cubicBezTo>
                    <a:cubicBezTo>
                      <a:pt x="13" y="169"/>
                      <a:pt x="13" y="169"/>
                      <a:pt x="13" y="169"/>
                    </a:cubicBezTo>
                    <a:cubicBezTo>
                      <a:pt x="31" y="193"/>
                      <a:pt x="31" y="193"/>
                      <a:pt x="31" y="193"/>
                    </a:cubicBezTo>
                    <a:cubicBezTo>
                      <a:pt x="52" y="183"/>
                      <a:pt x="52" y="183"/>
                      <a:pt x="52" y="183"/>
                    </a:cubicBezTo>
                    <a:cubicBezTo>
                      <a:pt x="57" y="187"/>
                      <a:pt x="62" y="191"/>
                      <a:pt x="67" y="194"/>
                    </a:cubicBezTo>
                    <a:cubicBezTo>
                      <a:pt x="65" y="218"/>
                      <a:pt x="65" y="218"/>
                      <a:pt x="65" y="218"/>
                    </a:cubicBezTo>
                    <a:cubicBezTo>
                      <a:pt x="93" y="227"/>
                      <a:pt x="93" y="227"/>
                      <a:pt x="93" y="227"/>
                    </a:cubicBezTo>
                    <a:cubicBezTo>
                      <a:pt x="105" y="206"/>
                      <a:pt x="105" y="206"/>
                      <a:pt x="105" y="206"/>
                    </a:cubicBezTo>
                    <a:cubicBezTo>
                      <a:pt x="108" y="207"/>
                      <a:pt x="111" y="207"/>
                      <a:pt x="114" y="207"/>
                    </a:cubicBezTo>
                    <a:cubicBezTo>
                      <a:pt x="117" y="207"/>
                      <a:pt x="121" y="207"/>
                      <a:pt x="124" y="206"/>
                    </a:cubicBezTo>
                    <a:cubicBezTo>
                      <a:pt x="135" y="227"/>
                      <a:pt x="135" y="227"/>
                      <a:pt x="135" y="227"/>
                    </a:cubicBezTo>
                    <a:cubicBezTo>
                      <a:pt x="164" y="217"/>
                      <a:pt x="164" y="217"/>
                      <a:pt x="164" y="217"/>
                    </a:cubicBezTo>
                    <a:cubicBezTo>
                      <a:pt x="161" y="194"/>
                      <a:pt x="161" y="194"/>
                      <a:pt x="161" y="194"/>
                    </a:cubicBezTo>
                    <a:cubicBezTo>
                      <a:pt x="167" y="191"/>
                      <a:pt x="172" y="187"/>
                      <a:pt x="176" y="183"/>
                    </a:cubicBezTo>
                    <a:cubicBezTo>
                      <a:pt x="198" y="193"/>
                      <a:pt x="198" y="193"/>
                      <a:pt x="198" y="193"/>
                    </a:cubicBezTo>
                    <a:cubicBezTo>
                      <a:pt x="216" y="168"/>
                      <a:pt x="216" y="168"/>
                      <a:pt x="216" y="168"/>
                    </a:cubicBezTo>
                    <a:cubicBezTo>
                      <a:pt x="200" y="151"/>
                      <a:pt x="200" y="151"/>
                      <a:pt x="200" y="151"/>
                    </a:cubicBezTo>
                    <a:cubicBezTo>
                      <a:pt x="202" y="145"/>
                      <a:pt x="204" y="139"/>
                      <a:pt x="206" y="133"/>
                    </a:cubicBezTo>
                    <a:lnTo>
                      <a:pt x="229" y="128"/>
                    </a:lnTo>
                    <a:close/>
                    <a:moveTo>
                      <a:pt x="114" y="180"/>
                    </a:moveTo>
                    <a:cubicBezTo>
                      <a:pt x="77" y="180"/>
                      <a:pt x="47" y="150"/>
                      <a:pt x="47" y="113"/>
                    </a:cubicBezTo>
                    <a:cubicBezTo>
                      <a:pt x="47" y="76"/>
                      <a:pt x="77" y="46"/>
                      <a:pt x="114" y="46"/>
                    </a:cubicBezTo>
                    <a:cubicBezTo>
                      <a:pt x="151" y="46"/>
                      <a:pt x="181" y="76"/>
                      <a:pt x="181" y="113"/>
                    </a:cubicBezTo>
                    <a:cubicBezTo>
                      <a:pt x="181" y="150"/>
                      <a:pt x="151" y="180"/>
                      <a:pt x="114" y="18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30" name="Freeform 21"/>
              <p:cNvSpPr>
                <a:spLocks noEditPoints="1"/>
              </p:cNvSpPr>
              <p:nvPr/>
            </p:nvSpPr>
            <p:spPr bwMode="auto">
              <a:xfrm>
                <a:off x="4577871" y="4221191"/>
                <a:ext cx="199861" cy="199861"/>
              </a:xfrm>
              <a:custGeom>
                <a:avLst/>
                <a:gdLst>
                  <a:gd name="T0" fmla="*/ 135 w 135"/>
                  <a:gd name="T1" fmla="*/ 76 h 135"/>
                  <a:gd name="T2" fmla="*/ 135 w 135"/>
                  <a:gd name="T3" fmla="*/ 58 h 135"/>
                  <a:gd name="T4" fmla="*/ 122 w 135"/>
                  <a:gd name="T5" fmla="*/ 55 h 135"/>
                  <a:gd name="T6" fmla="*/ 118 w 135"/>
                  <a:gd name="T7" fmla="*/ 45 h 135"/>
                  <a:gd name="T8" fmla="*/ 128 w 135"/>
                  <a:gd name="T9" fmla="*/ 34 h 135"/>
                  <a:gd name="T10" fmla="*/ 117 w 135"/>
                  <a:gd name="T11" fmla="*/ 20 h 135"/>
                  <a:gd name="T12" fmla="*/ 104 w 135"/>
                  <a:gd name="T13" fmla="*/ 26 h 135"/>
                  <a:gd name="T14" fmla="*/ 96 w 135"/>
                  <a:gd name="T15" fmla="*/ 19 h 135"/>
                  <a:gd name="T16" fmla="*/ 97 w 135"/>
                  <a:gd name="T17" fmla="*/ 5 h 135"/>
                  <a:gd name="T18" fmla="*/ 80 w 135"/>
                  <a:gd name="T19" fmla="*/ 0 h 135"/>
                  <a:gd name="T20" fmla="*/ 73 w 135"/>
                  <a:gd name="T21" fmla="*/ 12 h 135"/>
                  <a:gd name="T22" fmla="*/ 67 w 135"/>
                  <a:gd name="T23" fmla="*/ 12 h 135"/>
                  <a:gd name="T24" fmla="*/ 62 w 135"/>
                  <a:gd name="T25" fmla="*/ 12 h 135"/>
                  <a:gd name="T26" fmla="*/ 55 w 135"/>
                  <a:gd name="T27" fmla="*/ 0 h 135"/>
                  <a:gd name="T28" fmla="*/ 38 w 135"/>
                  <a:gd name="T29" fmla="*/ 5 h 135"/>
                  <a:gd name="T30" fmla="*/ 39 w 135"/>
                  <a:gd name="T31" fmla="*/ 19 h 135"/>
                  <a:gd name="T32" fmla="*/ 30 w 135"/>
                  <a:gd name="T33" fmla="*/ 26 h 135"/>
                  <a:gd name="T34" fmla="*/ 18 w 135"/>
                  <a:gd name="T35" fmla="*/ 20 h 135"/>
                  <a:gd name="T36" fmla="*/ 7 w 135"/>
                  <a:gd name="T37" fmla="*/ 34 h 135"/>
                  <a:gd name="T38" fmla="*/ 17 w 135"/>
                  <a:gd name="T39" fmla="*/ 45 h 135"/>
                  <a:gd name="T40" fmla="*/ 13 w 135"/>
                  <a:gd name="T41" fmla="*/ 55 h 135"/>
                  <a:gd name="T42" fmla="*/ 0 w 135"/>
                  <a:gd name="T43" fmla="*/ 58 h 135"/>
                  <a:gd name="T44" fmla="*/ 0 w 135"/>
                  <a:gd name="T45" fmla="*/ 76 h 135"/>
                  <a:gd name="T46" fmla="*/ 13 w 135"/>
                  <a:gd name="T47" fmla="*/ 79 h 135"/>
                  <a:gd name="T48" fmla="*/ 17 w 135"/>
                  <a:gd name="T49" fmla="*/ 90 h 135"/>
                  <a:gd name="T50" fmla="*/ 7 w 135"/>
                  <a:gd name="T51" fmla="*/ 100 h 135"/>
                  <a:gd name="T52" fmla="*/ 18 w 135"/>
                  <a:gd name="T53" fmla="*/ 114 h 135"/>
                  <a:gd name="T54" fmla="*/ 31 w 135"/>
                  <a:gd name="T55" fmla="*/ 109 h 135"/>
                  <a:gd name="T56" fmla="*/ 39 w 135"/>
                  <a:gd name="T57" fmla="*/ 115 h 135"/>
                  <a:gd name="T58" fmla="*/ 38 w 135"/>
                  <a:gd name="T59" fmla="*/ 129 h 135"/>
                  <a:gd name="T60" fmla="*/ 55 w 135"/>
                  <a:gd name="T61" fmla="*/ 135 h 135"/>
                  <a:gd name="T62" fmla="*/ 62 w 135"/>
                  <a:gd name="T63" fmla="*/ 122 h 135"/>
                  <a:gd name="T64" fmla="*/ 68 w 135"/>
                  <a:gd name="T65" fmla="*/ 123 h 135"/>
                  <a:gd name="T66" fmla="*/ 73 w 135"/>
                  <a:gd name="T67" fmla="*/ 122 h 135"/>
                  <a:gd name="T68" fmla="*/ 80 w 135"/>
                  <a:gd name="T69" fmla="*/ 135 h 135"/>
                  <a:gd name="T70" fmla="*/ 97 w 135"/>
                  <a:gd name="T71" fmla="*/ 129 h 135"/>
                  <a:gd name="T72" fmla="*/ 96 w 135"/>
                  <a:gd name="T73" fmla="*/ 115 h 135"/>
                  <a:gd name="T74" fmla="*/ 104 w 135"/>
                  <a:gd name="T75" fmla="*/ 109 h 135"/>
                  <a:gd name="T76" fmla="*/ 117 w 135"/>
                  <a:gd name="T77" fmla="*/ 114 h 135"/>
                  <a:gd name="T78" fmla="*/ 128 w 135"/>
                  <a:gd name="T79" fmla="*/ 100 h 135"/>
                  <a:gd name="T80" fmla="*/ 118 w 135"/>
                  <a:gd name="T81" fmla="*/ 89 h 135"/>
                  <a:gd name="T82" fmla="*/ 122 w 135"/>
                  <a:gd name="T83" fmla="*/ 79 h 135"/>
                  <a:gd name="T84" fmla="*/ 135 w 135"/>
                  <a:gd name="T85" fmla="*/ 76 h 135"/>
                  <a:gd name="T86" fmla="*/ 67 w 135"/>
                  <a:gd name="T87" fmla="*/ 107 h 135"/>
                  <a:gd name="T88" fmla="*/ 28 w 135"/>
                  <a:gd name="T89" fmla="*/ 67 h 135"/>
                  <a:gd name="T90" fmla="*/ 67 w 135"/>
                  <a:gd name="T91" fmla="*/ 27 h 135"/>
                  <a:gd name="T92" fmla="*/ 107 w 135"/>
                  <a:gd name="T93" fmla="*/ 67 h 135"/>
                  <a:gd name="T94" fmla="*/ 67 w 135"/>
                  <a:gd name="T95" fmla="*/ 10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5" h="135">
                    <a:moveTo>
                      <a:pt x="135" y="76"/>
                    </a:moveTo>
                    <a:cubicBezTo>
                      <a:pt x="135" y="58"/>
                      <a:pt x="135" y="58"/>
                      <a:pt x="135" y="58"/>
                    </a:cubicBezTo>
                    <a:cubicBezTo>
                      <a:pt x="122" y="55"/>
                      <a:pt x="122" y="55"/>
                      <a:pt x="122" y="55"/>
                    </a:cubicBezTo>
                    <a:cubicBezTo>
                      <a:pt x="121" y="52"/>
                      <a:pt x="120" y="48"/>
                      <a:pt x="118" y="45"/>
                    </a:cubicBezTo>
                    <a:cubicBezTo>
                      <a:pt x="128" y="34"/>
                      <a:pt x="128" y="34"/>
                      <a:pt x="128" y="34"/>
                    </a:cubicBezTo>
                    <a:cubicBezTo>
                      <a:pt x="117" y="20"/>
                      <a:pt x="117" y="20"/>
                      <a:pt x="117" y="20"/>
                    </a:cubicBezTo>
                    <a:cubicBezTo>
                      <a:pt x="104" y="26"/>
                      <a:pt x="104" y="26"/>
                      <a:pt x="104" y="26"/>
                    </a:cubicBezTo>
                    <a:cubicBezTo>
                      <a:pt x="102" y="23"/>
                      <a:pt x="99" y="21"/>
                      <a:pt x="96" y="19"/>
                    </a:cubicBezTo>
                    <a:cubicBezTo>
                      <a:pt x="97" y="5"/>
                      <a:pt x="97" y="5"/>
                      <a:pt x="97" y="5"/>
                    </a:cubicBezTo>
                    <a:cubicBezTo>
                      <a:pt x="80" y="0"/>
                      <a:pt x="80" y="0"/>
                      <a:pt x="80" y="0"/>
                    </a:cubicBezTo>
                    <a:cubicBezTo>
                      <a:pt x="73" y="12"/>
                      <a:pt x="73" y="12"/>
                      <a:pt x="73" y="12"/>
                    </a:cubicBezTo>
                    <a:cubicBezTo>
                      <a:pt x="71" y="12"/>
                      <a:pt x="69" y="12"/>
                      <a:pt x="67" y="12"/>
                    </a:cubicBezTo>
                    <a:cubicBezTo>
                      <a:pt x="66" y="12"/>
                      <a:pt x="64" y="12"/>
                      <a:pt x="62" y="12"/>
                    </a:cubicBezTo>
                    <a:cubicBezTo>
                      <a:pt x="55" y="0"/>
                      <a:pt x="55" y="0"/>
                      <a:pt x="55" y="0"/>
                    </a:cubicBezTo>
                    <a:cubicBezTo>
                      <a:pt x="38" y="5"/>
                      <a:pt x="38" y="5"/>
                      <a:pt x="38" y="5"/>
                    </a:cubicBezTo>
                    <a:cubicBezTo>
                      <a:pt x="39" y="19"/>
                      <a:pt x="39" y="19"/>
                      <a:pt x="39" y="19"/>
                    </a:cubicBezTo>
                    <a:cubicBezTo>
                      <a:pt x="36" y="21"/>
                      <a:pt x="33" y="23"/>
                      <a:pt x="30" y="26"/>
                    </a:cubicBezTo>
                    <a:cubicBezTo>
                      <a:pt x="18" y="20"/>
                      <a:pt x="18" y="20"/>
                      <a:pt x="18" y="20"/>
                    </a:cubicBezTo>
                    <a:cubicBezTo>
                      <a:pt x="7" y="34"/>
                      <a:pt x="7" y="34"/>
                      <a:pt x="7" y="34"/>
                    </a:cubicBezTo>
                    <a:cubicBezTo>
                      <a:pt x="17" y="45"/>
                      <a:pt x="17" y="45"/>
                      <a:pt x="17" y="45"/>
                    </a:cubicBezTo>
                    <a:cubicBezTo>
                      <a:pt x="15" y="48"/>
                      <a:pt x="14" y="52"/>
                      <a:pt x="13" y="55"/>
                    </a:cubicBezTo>
                    <a:cubicBezTo>
                      <a:pt x="0" y="58"/>
                      <a:pt x="0" y="58"/>
                      <a:pt x="0" y="58"/>
                    </a:cubicBezTo>
                    <a:cubicBezTo>
                      <a:pt x="0" y="76"/>
                      <a:pt x="0" y="76"/>
                      <a:pt x="0" y="76"/>
                    </a:cubicBezTo>
                    <a:cubicBezTo>
                      <a:pt x="13" y="79"/>
                      <a:pt x="13" y="79"/>
                      <a:pt x="13" y="79"/>
                    </a:cubicBezTo>
                    <a:cubicBezTo>
                      <a:pt x="14" y="83"/>
                      <a:pt x="15" y="86"/>
                      <a:pt x="17" y="90"/>
                    </a:cubicBezTo>
                    <a:cubicBezTo>
                      <a:pt x="7" y="100"/>
                      <a:pt x="7" y="100"/>
                      <a:pt x="7" y="100"/>
                    </a:cubicBezTo>
                    <a:cubicBezTo>
                      <a:pt x="18" y="114"/>
                      <a:pt x="18" y="114"/>
                      <a:pt x="18" y="114"/>
                    </a:cubicBezTo>
                    <a:cubicBezTo>
                      <a:pt x="31" y="109"/>
                      <a:pt x="31" y="109"/>
                      <a:pt x="31" y="109"/>
                    </a:cubicBezTo>
                    <a:cubicBezTo>
                      <a:pt x="33" y="111"/>
                      <a:pt x="36" y="113"/>
                      <a:pt x="39" y="115"/>
                    </a:cubicBezTo>
                    <a:cubicBezTo>
                      <a:pt x="38" y="129"/>
                      <a:pt x="38" y="129"/>
                      <a:pt x="38" y="129"/>
                    </a:cubicBezTo>
                    <a:cubicBezTo>
                      <a:pt x="55" y="135"/>
                      <a:pt x="55" y="135"/>
                      <a:pt x="55" y="135"/>
                    </a:cubicBezTo>
                    <a:cubicBezTo>
                      <a:pt x="62" y="122"/>
                      <a:pt x="62" y="122"/>
                      <a:pt x="62" y="122"/>
                    </a:cubicBezTo>
                    <a:cubicBezTo>
                      <a:pt x="64" y="123"/>
                      <a:pt x="66" y="123"/>
                      <a:pt x="68" y="123"/>
                    </a:cubicBezTo>
                    <a:cubicBezTo>
                      <a:pt x="69" y="123"/>
                      <a:pt x="71" y="123"/>
                      <a:pt x="73" y="122"/>
                    </a:cubicBezTo>
                    <a:cubicBezTo>
                      <a:pt x="80" y="135"/>
                      <a:pt x="80" y="135"/>
                      <a:pt x="80" y="135"/>
                    </a:cubicBezTo>
                    <a:cubicBezTo>
                      <a:pt x="97" y="129"/>
                      <a:pt x="97" y="129"/>
                      <a:pt x="97" y="129"/>
                    </a:cubicBezTo>
                    <a:cubicBezTo>
                      <a:pt x="96" y="115"/>
                      <a:pt x="96" y="115"/>
                      <a:pt x="96" y="115"/>
                    </a:cubicBezTo>
                    <a:cubicBezTo>
                      <a:pt x="99" y="113"/>
                      <a:pt x="102" y="111"/>
                      <a:pt x="104" y="109"/>
                    </a:cubicBezTo>
                    <a:cubicBezTo>
                      <a:pt x="117" y="114"/>
                      <a:pt x="117" y="114"/>
                      <a:pt x="117" y="114"/>
                    </a:cubicBezTo>
                    <a:cubicBezTo>
                      <a:pt x="128" y="100"/>
                      <a:pt x="128" y="100"/>
                      <a:pt x="128" y="100"/>
                    </a:cubicBezTo>
                    <a:cubicBezTo>
                      <a:pt x="118" y="89"/>
                      <a:pt x="118" y="89"/>
                      <a:pt x="118" y="89"/>
                    </a:cubicBezTo>
                    <a:cubicBezTo>
                      <a:pt x="120" y="86"/>
                      <a:pt x="121" y="83"/>
                      <a:pt x="122" y="79"/>
                    </a:cubicBezTo>
                    <a:lnTo>
                      <a:pt x="135" y="76"/>
                    </a:lnTo>
                    <a:close/>
                    <a:moveTo>
                      <a:pt x="67" y="107"/>
                    </a:moveTo>
                    <a:cubicBezTo>
                      <a:pt x="46" y="107"/>
                      <a:pt x="28" y="89"/>
                      <a:pt x="28" y="67"/>
                    </a:cubicBezTo>
                    <a:cubicBezTo>
                      <a:pt x="28" y="45"/>
                      <a:pt x="46" y="27"/>
                      <a:pt x="67" y="27"/>
                    </a:cubicBezTo>
                    <a:cubicBezTo>
                      <a:pt x="89" y="27"/>
                      <a:pt x="107" y="45"/>
                      <a:pt x="107" y="67"/>
                    </a:cubicBezTo>
                    <a:cubicBezTo>
                      <a:pt x="107" y="89"/>
                      <a:pt x="89" y="107"/>
                      <a:pt x="67" y="10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grpSp>
        <p:grpSp>
          <p:nvGrpSpPr>
            <p:cNvPr id="31" name="组合 30"/>
            <p:cNvGrpSpPr/>
            <p:nvPr/>
          </p:nvGrpSpPr>
          <p:grpSpPr>
            <a:xfrm>
              <a:off x="4435104" y="3976258"/>
              <a:ext cx="273579" cy="270758"/>
              <a:chOff x="6967126" y="4092464"/>
              <a:chExt cx="453105" cy="448433"/>
            </a:xfrm>
            <a:gradFill>
              <a:gsLst>
                <a:gs pos="11000">
                  <a:srgbClr val="2B3649"/>
                </a:gs>
                <a:gs pos="100000">
                  <a:srgbClr val="3B4A62"/>
                </a:gs>
              </a:gsLst>
              <a:lin ang="2700000" scaled="0"/>
            </a:gradFill>
          </p:grpSpPr>
          <p:sp>
            <p:nvSpPr>
              <p:cNvPr id="32" name="Freeform 136"/>
              <p:cNvSpPr/>
              <p:nvPr/>
            </p:nvSpPr>
            <p:spPr bwMode="auto">
              <a:xfrm>
                <a:off x="6967126" y="4343773"/>
                <a:ext cx="453105" cy="197124"/>
              </a:xfrm>
              <a:custGeom>
                <a:avLst/>
                <a:gdLst>
                  <a:gd name="T0" fmla="*/ 103 w 205"/>
                  <a:gd name="T1" fmla="*/ 19 h 89"/>
                  <a:gd name="T2" fmla="*/ 47 w 205"/>
                  <a:gd name="T3" fmla="*/ 0 h 89"/>
                  <a:gd name="T4" fmla="*/ 0 w 205"/>
                  <a:gd name="T5" fmla="*/ 0 h 89"/>
                  <a:gd name="T6" fmla="*/ 0 w 205"/>
                  <a:gd name="T7" fmla="*/ 67 h 89"/>
                  <a:gd name="T8" fmla="*/ 22 w 205"/>
                  <a:gd name="T9" fmla="*/ 89 h 89"/>
                  <a:gd name="T10" fmla="*/ 183 w 205"/>
                  <a:gd name="T11" fmla="*/ 89 h 89"/>
                  <a:gd name="T12" fmla="*/ 205 w 205"/>
                  <a:gd name="T13" fmla="*/ 67 h 89"/>
                  <a:gd name="T14" fmla="*/ 205 w 205"/>
                  <a:gd name="T15" fmla="*/ 0 h 89"/>
                  <a:gd name="T16" fmla="*/ 158 w 205"/>
                  <a:gd name="T17" fmla="*/ 0 h 89"/>
                  <a:gd name="T18" fmla="*/ 103 w 205"/>
                  <a:gd name="T19" fmla="*/ 1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5" h="89">
                    <a:moveTo>
                      <a:pt x="103" y="19"/>
                    </a:moveTo>
                    <a:cubicBezTo>
                      <a:pt x="82" y="19"/>
                      <a:pt x="62" y="12"/>
                      <a:pt x="47" y="0"/>
                    </a:cubicBezTo>
                    <a:cubicBezTo>
                      <a:pt x="0" y="0"/>
                      <a:pt x="0" y="0"/>
                      <a:pt x="0" y="0"/>
                    </a:cubicBezTo>
                    <a:cubicBezTo>
                      <a:pt x="0" y="67"/>
                      <a:pt x="0" y="67"/>
                      <a:pt x="0" y="67"/>
                    </a:cubicBezTo>
                    <a:cubicBezTo>
                      <a:pt x="0" y="79"/>
                      <a:pt x="10" y="89"/>
                      <a:pt x="22" y="89"/>
                    </a:cubicBezTo>
                    <a:cubicBezTo>
                      <a:pt x="183" y="89"/>
                      <a:pt x="183" y="89"/>
                      <a:pt x="183" y="89"/>
                    </a:cubicBezTo>
                    <a:cubicBezTo>
                      <a:pt x="195" y="89"/>
                      <a:pt x="205" y="79"/>
                      <a:pt x="205" y="67"/>
                    </a:cubicBezTo>
                    <a:cubicBezTo>
                      <a:pt x="205" y="0"/>
                      <a:pt x="205" y="0"/>
                      <a:pt x="205" y="0"/>
                    </a:cubicBezTo>
                    <a:cubicBezTo>
                      <a:pt x="158" y="0"/>
                      <a:pt x="158" y="0"/>
                      <a:pt x="158" y="0"/>
                    </a:cubicBezTo>
                    <a:cubicBezTo>
                      <a:pt x="143" y="12"/>
                      <a:pt x="124" y="19"/>
                      <a:pt x="103" y="1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33" name="Freeform 137"/>
              <p:cNvSpPr>
                <a:spLocks noEditPoints="1"/>
              </p:cNvSpPr>
              <p:nvPr/>
            </p:nvSpPr>
            <p:spPr bwMode="auto">
              <a:xfrm>
                <a:off x="6967126" y="4092464"/>
                <a:ext cx="453105" cy="260652"/>
              </a:xfrm>
              <a:custGeom>
                <a:avLst/>
                <a:gdLst>
                  <a:gd name="T0" fmla="*/ 183 w 205"/>
                  <a:gd name="T1" fmla="*/ 42 h 118"/>
                  <a:gd name="T2" fmla="*/ 180 w 205"/>
                  <a:gd name="T3" fmla="*/ 42 h 118"/>
                  <a:gd name="T4" fmla="*/ 154 w 205"/>
                  <a:gd name="T5" fmla="*/ 42 h 118"/>
                  <a:gd name="T6" fmla="*/ 154 w 205"/>
                  <a:gd name="T7" fmla="*/ 22 h 118"/>
                  <a:gd name="T8" fmla="*/ 132 w 205"/>
                  <a:gd name="T9" fmla="*/ 0 h 118"/>
                  <a:gd name="T10" fmla="*/ 73 w 205"/>
                  <a:gd name="T11" fmla="*/ 0 h 118"/>
                  <a:gd name="T12" fmla="*/ 51 w 205"/>
                  <a:gd name="T13" fmla="*/ 22 h 118"/>
                  <a:gd name="T14" fmla="*/ 51 w 205"/>
                  <a:gd name="T15" fmla="*/ 42 h 118"/>
                  <a:gd name="T16" fmla="*/ 25 w 205"/>
                  <a:gd name="T17" fmla="*/ 42 h 118"/>
                  <a:gd name="T18" fmla="*/ 22 w 205"/>
                  <a:gd name="T19" fmla="*/ 42 h 118"/>
                  <a:gd name="T20" fmla="*/ 0 w 205"/>
                  <a:gd name="T21" fmla="*/ 64 h 118"/>
                  <a:gd name="T22" fmla="*/ 0 w 205"/>
                  <a:gd name="T23" fmla="*/ 101 h 118"/>
                  <a:gd name="T24" fmla="*/ 54 w 205"/>
                  <a:gd name="T25" fmla="*/ 101 h 118"/>
                  <a:gd name="T26" fmla="*/ 103 w 205"/>
                  <a:gd name="T27" fmla="*/ 118 h 118"/>
                  <a:gd name="T28" fmla="*/ 151 w 205"/>
                  <a:gd name="T29" fmla="*/ 101 h 118"/>
                  <a:gd name="T30" fmla="*/ 205 w 205"/>
                  <a:gd name="T31" fmla="*/ 101 h 118"/>
                  <a:gd name="T32" fmla="*/ 205 w 205"/>
                  <a:gd name="T33" fmla="*/ 64 h 118"/>
                  <a:gd name="T34" fmla="*/ 183 w 205"/>
                  <a:gd name="T35" fmla="*/ 42 h 118"/>
                  <a:gd name="T36" fmla="*/ 67 w 205"/>
                  <a:gd name="T37" fmla="*/ 26 h 118"/>
                  <a:gd name="T38" fmla="*/ 67 w 205"/>
                  <a:gd name="T39" fmla="*/ 22 h 118"/>
                  <a:gd name="T40" fmla="*/ 73 w 205"/>
                  <a:gd name="T41" fmla="*/ 17 h 118"/>
                  <a:gd name="T42" fmla="*/ 132 w 205"/>
                  <a:gd name="T43" fmla="*/ 17 h 118"/>
                  <a:gd name="T44" fmla="*/ 138 w 205"/>
                  <a:gd name="T45" fmla="*/ 22 h 118"/>
                  <a:gd name="T46" fmla="*/ 138 w 205"/>
                  <a:gd name="T47" fmla="*/ 26 h 118"/>
                  <a:gd name="T48" fmla="*/ 138 w 205"/>
                  <a:gd name="T49" fmla="*/ 42 h 118"/>
                  <a:gd name="T50" fmla="*/ 67 w 205"/>
                  <a:gd name="T51" fmla="*/ 42 h 118"/>
                  <a:gd name="T52" fmla="*/ 67 w 205"/>
                  <a:gd name="T53" fmla="*/ 26 h 118"/>
                  <a:gd name="T54" fmla="*/ 101 w 205"/>
                  <a:gd name="T55" fmla="*/ 101 h 118"/>
                  <a:gd name="T56" fmla="*/ 85 w 205"/>
                  <a:gd name="T57" fmla="*/ 86 h 118"/>
                  <a:gd name="T58" fmla="*/ 101 w 205"/>
                  <a:gd name="T59" fmla="*/ 70 h 118"/>
                  <a:gd name="T60" fmla="*/ 117 w 205"/>
                  <a:gd name="T61" fmla="*/ 86 h 118"/>
                  <a:gd name="T62" fmla="*/ 101 w 205"/>
                  <a:gd name="T63" fmla="*/ 101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5" h="118">
                    <a:moveTo>
                      <a:pt x="183" y="42"/>
                    </a:moveTo>
                    <a:cubicBezTo>
                      <a:pt x="180" y="42"/>
                      <a:pt x="180" y="42"/>
                      <a:pt x="180" y="42"/>
                    </a:cubicBezTo>
                    <a:cubicBezTo>
                      <a:pt x="154" y="42"/>
                      <a:pt x="154" y="42"/>
                      <a:pt x="154" y="42"/>
                    </a:cubicBezTo>
                    <a:cubicBezTo>
                      <a:pt x="154" y="22"/>
                      <a:pt x="154" y="22"/>
                      <a:pt x="154" y="22"/>
                    </a:cubicBezTo>
                    <a:cubicBezTo>
                      <a:pt x="154" y="10"/>
                      <a:pt x="144" y="0"/>
                      <a:pt x="132" y="0"/>
                    </a:cubicBezTo>
                    <a:cubicBezTo>
                      <a:pt x="73" y="0"/>
                      <a:pt x="73" y="0"/>
                      <a:pt x="73" y="0"/>
                    </a:cubicBezTo>
                    <a:cubicBezTo>
                      <a:pt x="61" y="0"/>
                      <a:pt x="51" y="10"/>
                      <a:pt x="51" y="22"/>
                    </a:cubicBezTo>
                    <a:cubicBezTo>
                      <a:pt x="51" y="42"/>
                      <a:pt x="51" y="42"/>
                      <a:pt x="51" y="42"/>
                    </a:cubicBezTo>
                    <a:cubicBezTo>
                      <a:pt x="25" y="42"/>
                      <a:pt x="25" y="42"/>
                      <a:pt x="25" y="42"/>
                    </a:cubicBezTo>
                    <a:cubicBezTo>
                      <a:pt x="22" y="42"/>
                      <a:pt x="22" y="42"/>
                      <a:pt x="22" y="42"/>
                    </a:cubicBezTo>
                    <a:cubicBezTo>
                      <a:pt x="10" y="42"/>
                      <a:pt x="0" y="52"/>
                      <a:pt x="0" y="64"/>
                    </a:cubicBezTo>
                    <a:cubicBezTo>
                      <a:pt x="0" y="101"/>
                      <a:pt x="0" y="101"/>
                      <a:pt x="0" y="101"/>
                    </a:cubicBezTo>
                    <a:cubicBezTo>
                      <a:pt x="54" y="101"/>
                      <a:pt x="54" y="101"/>
                      <a:pt x="54" y="101"/>
                    </a:cubicBezTo>
                    <a:cubicBezTo>
                      <a:pt x="67" y="112"/>
                      <a:pt x="84" y="118"/>
                      <a:pt x="103" y="118"/>
                    </a:cubicBezTo>
                    <a:cubicBezTo>
                      <a:pt x="121" y="118"/>
                      <a:pt x="138" y="112"/>
                      <a:pt x="151" y="101"/>
                    </a:cubicBezTo>
                    <a:cubicBezTo>
                      <a:pt x="205" y="101"/>
                      <a:pt x="205" y="101"/>
                      <a:pt x="205" y="101"/>
                    </a:cubicBezTo>
                    <a:cubicBezTo>
                      <a:pt x="205" y="64"/>
                      <a:pt x="205" y="64"/>
                      <a:pt x="205" y="64"/>
                    </a:cubicBezTo>
                    <a:cubicBezTo>
                      <a:pt x="205" y="52"/>
                      <a:pt x="195" y="42"/>
                      <a:pt x="183" y="42"/>
                    </a:cubicBezTo>
                    <a:close/>
                    <a:moveTo>
                      <a:pt x="67" y="26"/>
                    </a:moveTo>
                    <a:cubicBezTo>
                      <a:pt x="67" y="22"/>
                      <a:pt x="67" y="22"/>
                      <a:pt x="67" y="22"/>
                    </a:cubicBezTo>
                    <a:cubicBezTo>
                      <a:pt x="67" y="19"/>
                      <a:pt x="70" y="17"/>
                      <a:pt x="73" y="17"/>
                    </a:cubicBezTo>
                    <a:cubicBezTo>
                      <a:pt x="132" y="17"/>
                      <a:pt x="132" y="17"/>
                      <a:pt x="132" y="17"/>
                    </a:cubicBezTo>
                    <a:cubicBezTo>
                      <a:pt x="135" y="17"/>
                      <a:pt x="138" y="19"/>
                      <a:pt x="138" y="22"/>
                    </a:cubicBezTo>
                    <a:cubicBezTo>
                      <a:pt x="138" y="26"/>
                      <a:pt x="138" y="26"/>
                      <a:pt x="138" y="26"/>
                    </a:cubicBezTo>
                    <a:cubicBezTo>
                      <a:pt x="138" y="42"/>
                      <a:pt x="138" y="42"/>
                      <a:pt x="138" y="42"/>
                    </a:cubicBezTo>
                    <a:cubicBezTo>
                      <a:pt x="67" y="42"/>
                      <a:pt x="67" y="42"/>
                      <a:pt x="67" y="42"/>
                    </a:cubicBezTo>
                    <a:lnTo>
                      <a:pt x="67" y="26"/>
                    </a:lnTo>
                    <a:close/>
                    <a:moveTo>
                      <a:pt x="101" y="101"/>
                    </a:moveTo>
                    <a:cubicBezTo>
                      <a:pt x="92" y="101"/>
                      <a:pt x="85" y="94"/>
                      <a:pt x="85" y="86"/>
                    </a:cubicBezTo>
                    <a:cubicBezTo>
                      <a:pt x="85" y="77"/>
                      <a:pt x="92" y="70"/>
                      <a:pt x="101" y="70"/>
                    </a:cubicBezTo>
                    <a:cubicBezTo>
                      <a:pt x="110" y="70"/>
                      <a:pt x="117" y="77"/>
                      <a:pt x="117" y="86"/>
                    </a:cubicBezTo>
                    <a:cubicBezTo>
                      <a:pt x="117" y="94"/>
                      <a:pt x="110" y="101"/>
                      <a:pt x="101" y="10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grpSp>
        <p:grpSp>
          <p:nvGrpSpPr>
            <p:cNvPr id="34" name="组合 33"/>
            <p:cNvGrpSpPr/>
            <p:nvPr/>
          </p:nvGrpSpPr>
          <p:grpSpPr>
            <a:xfrm>
              <a:off x="4406505" y="2314917"/>
              <a:ext cx="281707" cy="269419"/>
              <a:chOff x="1004888" y="993775"/>
              <a:chExt cx="2438400" cy="2332038"/>
            </a:xfrm>
            <a:gradFill>
              <a:gsLst>
                <a:gs pos="11000">
                  <a:srgbClr val="2B3649"/>
                </a:gs>
                <a:gs pos="100000">
                  <a:srgbClr val="3B4A62"/>
                </a:gs>
              </a:gsLst>
              <a:lin ang="2700000" scaled="0"/>
            </a:gradFill>
          </p:grpSpPr>
          <p:sp>
            <p:nvSpPr>
              <p:cNvPr id="35" name="Freeform 25"/>
              <p:cNvSpPr/>
              <p:nvPr/>
            </p:nvSpPr>
            <p:spPr bwMode="auto">
              <a:xfrm>
                <a:off x="1898651" y="2670175"/>
                <a:ext cx="655638" cy="655638"/>
              </a:xfrm>
              <a:custGeom>
                <a:avLst/>
                <a:gdLst>
                  <a:gd name="T0" fmla="*/ 206 w 413"/>
                  <a:gd name="T1" fmla="*/ 413 h 413"/>
                  <a:gd name="T2" fmla="*/ 0 w 413"/>
                  <a:gd name="T3" fmla="*/ 0 h 413"/>
                  <a:gd name="T4" fmla="*/ 413 w 413"/>
                  <a:gd name="T5" fmla="*/ 0 h 413"/>
                  <a:gd name="T6" fmla="*/ 206 w 413"/>
                  <a:gd name="T7" fmla="*/ 413 h 413"/>
                </a:gdLst>
                <a:ahLst/>
                <a:cxnLst>
                  <a:cxn ang="0">
                    <a:pos x="T0" y="T1"/>
                  </a:cxn>
                  <a:cxn ang="0">
                    <a:pos x="T2" y="T3"/>
                  </a:cxn>
                  <a:cxn ang="0">
                    <a:pos x="T4" y="T5"/>
                  </a:cxn>
                  <a:cxn ang="0">
                    <a:pos x="T6" y="T7"/>
                  </a:cxn>
                </a:cxnLst>
                <a:rect l="0" t="0" r="r" b="b"/>
                <a:pathLst>
                  <a:path w="413" h="413">
                    <a:moveTo>
                      <a:pt x="206" y="413"/>
                    </a:moveTo>
                    <a:lnTo>
                      <a:pt x="0" y="0"/>
                    </a:lnTo>
                    <a:lnTo>
                      <a:pt x="413" y="0"/>
                    </a:lnTo>
                    <a:lnTo>
                      <a:pt x="206" y="4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36" name="任意多边形 35"/>
              <p:cNvSpPr>
                <a:spLocks noChangeArrowheads="1"/>
              </p:cNvSpPr>
              <p:nvPr/>
            </p:nvSpPr>
            <p:spPr bwMode="auto">
              <a:xfrm>
                <a:off x="1004888" y="993775"/>
                <a:ext cx="2438400" cy="1774825"/>
              </a:xfrm>
              <a:custGeom>
                <a:avLst/>
                <a:gdLst>
                  <a:gd name="connsiteX0" fmla="*/ 290196 w 2438400"/>
                  <a:gd name="connsiteY0" fmla="*/ 0 h 1774825"/>
                  <a:gd name="connsiteX1" fmla="*/ 2151973 w 2438400"/>
                  <a:gd name="connsiteY1" fmla="*/ 0 h 1774825"/>
                  <a:gd name="connsiteX2" fmla="*/ 2438400 w 2438400"/>
                  <a:gd name="connsiteY2" fmla="*/ 286384 h 1774825"/>
                  <a:gd name="connsiteX3" fmla="*/ 2438400 w 2438400"/>
                  <a:gd name="connsiteY3" fmla="*/ 1484673 h 1774825"/>
                  <a:gd name="connsiteX4" fmla="*/ 2151973 w 2438400"/>
                  <a:gd name="connsiteY4" fmla="*/ 1774825 h 1774825"/>
                  <a:gd name="connsiteX5" fmla="*/ 290196 w 2438400"/>
                  <a:gd name="connsiteY5" fmla="*/ 1774825 h 1774825"/>
                  <a:gd name="connsiteX6" fmla="*/ 0 w 2438400"/>
                  <a:gd name="connsiteY6" fmla="*/ 1484673 h 1774825"/>
                  <a:gd name="connsiteX7" fmla="*/ 0 w 2438400"/>
                  <a:gd name="connsiteY7" fmla="*/ 286384 h 1774825"/>
                  <a:gd name="connsiteX8" fmla="*/ 290196 w 2438400"/>
                  <a:gd name="connsiteY8" fmla="*/ 0 h 1774825"/>
                  <a:gd name="connsiteX9" fmla="*/ 471488 w 2438400"/>
                  <a:gd name="connsiteY9" fmla="*/ 425450 h 1774825"/>
                  <a:gd name="connsiteX10" fmla="*/ 471488 w 2438400"/>
                  <a:gd name="connsiteY10" fmla="*/ 598488 h 1774825"/>
                  <a:gd name="connsiteX11" fmla="*/ 1971676 w 2438400"/>
                  <a:gd name="connsiteY11" fmla="*/ 598488 h 1774825"/>
                  <a:gd name="connsiteX12" fmla="*/ 1971676 w 2438400"/>
                  <a:gd name="connsiteY12" fmla="*/ 425450 h 1774825"/>
                  <a:gd name="connsiteX13" fmla="*/ 471488 w 2438400"/>
                  <a:gd name="connsiteY13" fmla="*/ 425450 h 1774825"/>
                  <a:gd name="connsiteX14" fmla="*/ 471488 w 2438400"/>
                  <a:gd name="connsiteY14" fmla="*/ 801688 h 1774825"/>
                  <a:gd name="connsiteX15" fmla="*/ 471488 w 2438400"/>
                  <a:gd name="connsiteY15" fmla="*/ 971551 h 1774825"/>
                  <a:gd name="connsiteX16" fmla="*/ 1971676 w 2438400"/>
                  <a:gd name="connsiteY16" fmla="*/ 971551 h 1774825"/>
                  <a:gd name="connsiteX17" fmla="*/ 1971676 w 2438400"/>
                  <a:gd name="connsiteY17" fmla="*/ 801688 h 1774825"/>
                  <a:gd name="connsiteX18" fmla="*/ 471488 w 2438400"/>
                  <a:gd name="connsiteY18" fmla="*/ 801688 h 1774825"/>
                  <a:gd name="connsiteX19" fmla="*/ 471488 w 2438400"/>
                  <a:gd name="connsiteY19" fmla="*/ 1174750 h 1774825"/>
                  <a:gd name="connsiteX20" fmla="*/ 471488 w 2438400"/>
                  <a:gd name="connsiteY20" fmla="*/ 1347788 h 1774825"/>
                  <a:gd name="connsiteX21" fmla="*/ 1971676 w 2438400"/>
                  <a:gd name="connsiteY21" fmla="*/ 1347788 h 1774825"/>
                  <a:gd name="connsiteX22" fmla="*/ 1971676 w 2438400"/>
                  <a:gd name="connsiteY22" fmla="*/ 1174750 h 1774825"/>
                  <a:gd name="connsiteX23" fmla="*/ 471488 w 2438400"/>
                  <a:gd name="connsiteY23" fmla="*/ 1174750 h 177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438400" h="1774825">
                    <a:moveTo>
                      <a:pt x="290196" y="0"/>
                    </a:moveTo>
                    <a:cubicBezTo>
                      <a:pt x="2151973" y="0"/>
                      <a:pt x="2151973" y="0"/>
                      <a:pt x="2151973" y="0"/>
                    </a:cubicBezTo>
                    <a:cubicBezTo>
                      <a:pt x="2310262" y="0"/>
                      <a:pt x="2438400" y="128119"/>
                      <a:pt x="2438400" y="286384"/>
                    </a:cubicBezTo>
                    <a:lnTo>
                      <a:pt x="2438400" y="1484673"/>
                    </a:lnTo>
                    <a:cubicBezTo>
                      <a:pt x="2438400" y="1646706"/>
                      <a:pt x="2310262" y="1774825"/>
                      <a:pt x="2151973" y="1774825"/>
                    </a:cubicBezTo>
                    <a:cubicBezTo>
                      <a:pt x="290196" y="1774825"/>
                      <a:pt x="290196" y="1774825"/>
                      <a:pt x="290196" y="1774825"/>
                    </a:cubicBezTo>
                    <a:cubicBezTo>
                      <a:pt x="131907" y="1774825"/>
                      <a:pt x="0" y="1646706"/>
                      <a:pt x="0" y="1484673"/>
                    </a:cubicBezTo>
                    <a:cubicBezTo>
                      <a:pt x="0" y="286384"/>
                      <a:pt x="0" y="286384"/>
                      <a:pt x="0" y="286384"/>
                    </a:cubicBezTo>
                    <a:cubicBezTo>
                      <a:pt x="0" y="128119"/>
                      <a:pt x="131907" y="0"/>
                      <a:pt x="290196" y="0"/>
                    </a:cubicBezTo>
                    <a:close/>
                    <a:moveTo>
                      <a:pt x="471488" y="425450"/>
                    </a:moveTo>
                    <a:lnTo>
                      <a:pt x="471488" y="598488"/>
                    </a:lnTo>
                    <a:lnTo>
                      <a:pt x="1971676" y="598488"/>
                    </a:lnTo>
                    <a:lnTo>
                      <a:pt x="1971676" y="425450"/>
                    </a:lnTo>
                    <a:lnTo>
                      <a:pt x="471488" y="425450"/>
                    </a:lnTo>
                    <a:close/>
                    <a:moveTo>
                      <a:pt x="471488" y="801688"/>
                    </a:moveTo>
                    <a:lnTo>
                      <a:pt x="471488" y="971551"/>
                    </a:lnTo>
                    <a:lnTo>
                      <a:pt x="1971676" y="971551"/>
                    </a:lnTo>
                    <a:lnTo>
                      <a:pt x="1971676" y="801688"/>
                    </a:lnTo>
                    <a:lnTo>
                      <a:pt x="471488" y="801688"/>
                    </a:lnTo>
                    <a:close/>
                    <a:moveTo>
                      <a:pt x="471488" y="1174750"/>
                    </a:moveTo>
                    <a:lnTo>
                      <a:pt x="471488" y="1347788"/>
                    </a:lnTo>
                    <a:lnTo>
                      <a:pt x="1971676" y="1347788"/>
                    </a:lnTo>
                    <a:lnTo>
                      <a:pt x="1971676" y="1174750"/>
                    </a:lnTo>
                    <a:lnTo>
                      <a:pt x="471488" y="117475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noAutofit/>
              </a:bodyPr>
              <a:lstStyle/>
              <a:p>
                <a:endParaRPr lang="zh-CN" altLang="en-US">
                  <a:solidFill>
                    <a:prstClr val="black"/>
                  </a:solidFill>
                </a:endParaRPr>
              </a:p>
            </p:txBody>
          </p:sp>
        </p:grpSp>
        <p:sp>
          <p:nvSpPr>
            <p:cNvPr id="2" name="椭圆 1"/>
            <p:cNvSpPr/>
            <p:nvPr/>
          </p:nvSpPr>
          <p:spPr>
            <a:xfrm>
              <a:off x="3703381" y="1513029"/>
              <a:ext cx="119171" cy="119171"/>
            </a:xfrm>
            <a:prstGeom prst="ellipse">
              <a:avLst/>
            </a:prstGeom>
            <a:gradFill>
              <a:gsLst>
                <a:gs pos="11000">
                  <a:srgbClr val="2B3649"/>
                </a:gs>
                <a:gs pos="100000">
                  <a:srgbClr val="3B4A62"/>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1" name="椭圆 40"/>
            <p:cNvSpPr/>
            <p:nvPr/>
          </p:nvSpPr>
          <p:spPr>
            <a:xfrm>
              <a:off x="5286920" y="2292115"/>
              <a:ext cx="119171" cy="119171"/>
            </a:xfrm>
            <a:prstGeom prst="ellipse">
              <a:avLst/>
            </a:prstGeom>
            <a:gradFill>
              <a:gsLst>
                <a:gs pos="11000">
                  <a:srgbClr val="2B3649"/>
                </a:gs>
                <a:gs pos="100000">
                  <a:srgbClr val="3B4A62"/>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2" name="椭圆 41"/>
            <p:cNvSpPr/>
            <p:nvPr/>
          </p:nvSpPr>
          <p:spPr>
            <a:xfrm>
              <a:off x="3703381" y="3120544"/>
              <a:ext cx="119171" cy="119171"/>
            </a:xfrm>
            <a:prstGeom prst="ellipse">
              <a:avLst/>
            </a:prstGeom>
            <a:gradFill>
              <a:gsLst>
                <a:gs pos="11000">
                  <a:srgbClr val="2B3649"/>
                </a:gs>
                <a:gs pos="100000">
                  <a:srgbClr val="3B4A62"/>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3" name="椭圆 42"/>
            <p:cNvSpPr/>
            <p:nvPr/>
          </p:nvSpPr>
          <p:spPr>
            <a:xfrm>
              <a:off x="5286920" y="3899630"/>
              <a:ext cx="119171" cy="119171"/>
            </a:xfrm>
            <a:prstGeom prst="ellipse">
              <a:avLst/>
            </a:prstGeom>
            <a:gradFill>
              <a:gsLst>
                <a:gs pos="11000">
                  <a:srgbClr val="2B3649"/>
                </a:gs>
                <a:gs pos="100000">
                  <a:srgbClr val="3B4A62"/>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sp>
        <p:nvSpPr>
          <p:cNvPr id="47" name="文本框 46"/>
          <p:cNvSpPr txBox="1"/>
          <p:nvPr/>
        </p:nvSpPr>
        <p:spPr>
          <a:xfrm>
            <a:off x="5555176" y="1554054"/>
            <a:ext cx="2936891" cy="1421928"/>
          </a:xfrm>
          <a:prstGeom prst="rect">
            <a:avLst/>
          </a:prstGeom>
          <a:noFill/>
          <a:effectLst/>
        </p:spPr>
        <p:txBody>
          <a:bodyPr wrap="square" rtlCol="0">
            <a:spAutoFit/>
          </a:bodyPr>
          <a:lstStyle/>
          <a:p>
            <a:pPr algn="ctr">
              <a:lnSpc>
                <a:spcPct val="120000"/>
              </a:lnSpc>
            </a:pP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Vẽ</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sơ</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đồ</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phương</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pháp</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đọc</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sách</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hiệu</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quả</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theo</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CQT</a:t>
            </a:r>
            <a:endParaRPr lang="zh-CN" altLang="en-US" sz="2400" dirty="0">
              <a:solidFill>
                <a:schemeClr val="tx1">
                  <a:lumMod val="50000"/>
                  <a:lumOff val="50000"/>
                </a:schemeClr>
              </a:solidFill>
              <a:latin typeface="#9Slide03 Arima Madurai Black" panose="00000A00000000000000" pitchFamily="2" charset="0"/>
              <a:cs typeface="#9Slide03 Arima Madurai Black" panose="00000A00000000000000" pitchFamily="2" charset="0"/>
            </a:endParaRPr>
          </a:p>
        </p:txBody>
      </p:sp>
      <p:sp>
        <p:nvSpPr>
          <p:cNvPr id="48" name="文本框 47"/>
          <p:cNvSpPr txBox="1"/>
          <p:nvPr/>
        </p:nvSpPr>
        <p:spPr>
          <a:xfrm>
            <a:off x="686600" y="1012910"/>
            <a:ext cx="2888577" cy="978729"/>
          </a:xfrm>
          <a:prstGeom prst="rect">
            <a:avLst/>
          </a:prstGeom>
          <a:noFill/>
          <a:effectLst/>
        </p:spPr>
        <p:txBody>
          <a:bodyPr wrap="square" rtlCol="0">
            <a:spAutoFit/>
          </a:bodyPr>
          <a:lstStyle/>
          <a:p>
            <a:pPr algn="ctr">
              <a:lnSpc>
                <a:spcPct val="120000"/>
              </a:lnSpc>
            </a:pP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Thảo</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luận</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nhóm</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bàn</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trong</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5’</a:t>
            </a:r>
            <a:endParaRPr lang="zh-CN" altLang="en-US" sz="2400" dirty="0">
              <a:solidFill>
                <a:schemeClr val="tx1">
                  <a:lumMod val="50000"/>
                  <a:lumOff val="50000"/>
                </a:schemeClr>
              </a:solidFill>
              <a:latin typeface="#9Slide03 Arima Madurai Black" panose="00000A00000000000000" pitchFamily="2" charset="0"/>
              <a:cs typeface="#9Slide03 Arima Madurai Black" panose="00000A00000000000000" pitchFamily="2" charset="0"/>
            </a:endParaRPr>
          </a:p>
        </p:txBody>
      </p:sp>
      <p:sp>
        <p:nvSpPr>
          <p:cNvPr id="49" name="文本框 48"/>
          <p:cNvSpPr txBox="1"/>
          <p:nvPr/>
        </p:nvSpPr>
        <p:spPr>
          <a:xfrm>
            <a:off x="5675916" y="3417010"/>
            <a:ext cx="2695409" cy="535531"/>
          </a:xfrm>
          <a:prstGeom prst="rect">
            <a:avLst/>
          </a:prstGeom>
          <a:noFill/>
          <a:effectLst/>
        </p:spPr>
        <p:txBody>
          <a:bodyPr wrap="square" rtlCol="0">
            <a:spAutoFit/>
          </a:bodyPr>
          <a:lstStyle/>
          <a:p>
            <a:pPr algn="ctr">
              <a:lnSpc>
                <a:spcPct val="120000"/>
              </a:lnSpc>
            </a:pP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Trình</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bày</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trong</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3’</a:t>
            </a:r>
            <a:endParaRPr lang="zh-CN" altLang="en-US" sz="2400" dirty="0">
              <a:solidFill>
                <a:schemeClr val="tx1">
                  <a:lumMod val="50000"/>
                  <a:lumOff val="50000"/>
                </a:schemeClr>
              </a:solidFill>
              <a:latin typeface="#9Slide03 Arima Madurai Black" panose="00000A00000000000000" pitchFamily="2" charset="0"/>
              <a:cs typeface="#9Slide03 Arima Madurai Black" panose="00000A00000000000000" pitchFamily="2" charset="0"/>
            </a:endParaRPr>
          </a:p>
        </p:txBody>
      </p:sp>
      <p:sp>
        <p:nvSpPr>
          <p:cNvPr id="50" name="文本框 49"/>
          <p:cNvSpPr txBox="1"/>
          <p:nvPr/>
        </p:nvSpPr>
        <p:spPr>
          <a:xfrm>
            <a:off x="516856" y="2583272"/>
            <a:ext cx="2749023" cy="978729"/>
          </a:xfrm>
          <a:prstGeom prst="rect">
            <a:avLst/>
          </a:prstGeom>
          <a:noFill/>
          <a:effectLst/>
        </p:spPr>
        <p:txBody>
          <a:bodyPr wrap="square" rtlCol="0">
            <a:spAutoFit/>
          </a:bodyPr>
          <a:lstStyle/>
          <a:p>
            <a:pPr algn="ctr">
              <a:lnSpc>
                <a:spcPct val="120000"/>
              </a:lnSpc>
            </a:pP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Lấy</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thêm</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dẫn</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chứng</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bên</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ngoài</a:t>
            </a:r>
            <a:endParaRPr lang="zh-CN" altLang="en-US" sz="2400" dirty="0">
              <a:solidFill>
                <a:schemeClr val="tx1">
                  <a:lumMod val="50000"/>
                  <a:lumOff val="50000"/>
                </a:schemeClr>
              </a:solidFill>
              <a:latin typeface="#9Slide03 Arima Madurai Black" panose="00000A00000000000000" pitchFamily="2" charset="0"/>
              <a:cs typeface="#9Slide03 Arima Madurai Black" panose="00000A00000000000000" pitchFamily="2"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48"/>
                                        </p:tgtEl>
                                        <p:attrNameLst>
                                          <p:attrName>style.visibility</p:attrName>
                                        </p:attrNameLst>
                                      </p:cBhvr>
                                      <p:to>
                                        <p:strVal val="visible"/>
                                      </p:to>
                                    </p:set>
                                    <p:animEffect transition="in" filter="wipe(down)">
                                      <p:cBhvr>
                                        <p:cTn id="13" dur="500"/>
                                        <p:tgtEl>
                                          <p:spTgt spid="4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47"/>
                                        </p:tgtEl>
                                        <p:attrNameLst>
                                          <p:attrName>style.visibility</p:attrName>
                                        </p:attrNameLst>
                                      </p:cBhvr>
                                      <p:to>
                                        <p:strVal val="visible"/>
                                      </p:to>
                                    </p:set>
                                    <p:animEffect transition="in" filter="wipe(down)">
                                      <p:cBhvr>
                                        <p:cTn id="18" dur="500"/>
                                        <p:tgtEl>
                                          <p:spTgt spid="4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50"/>
                                        </p:tgtEl>
                                        <p:attrNameLst>
                                          <p:attrName>style.visibility</p:attrName>
                                        </p:attrNameLst>
                                      </p:cBhvr>
                                      <p:to>
                                        <p:strVal val="visible"/>
                                      </p:to>
                                    </p:set>
                                    <p:animEffect transition="in" filter="wipe(down)">
                                      <p:cBhvr>
                                        <p:cTn id="23" dur="500"/>
                                        <p:tgtEl>
                                          <p:spTgt spid="5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49"/>
                                        </p:tgtEl>
                                        <p:attrNameLst>
                                          <p:attrName>style.visibility</p:attrName>
                                        </p:attrNameLst>
                                      </p:cBhvr>
                                      <p:to>
                                        <p:strVal val="visible"/>
                                      </p:to>
                                    </p:set>
                                    <p:animEffect transition="in" filter="wipe(down)">
                                      <p:cBhvr>
                                        <p:cTn id="28"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48" grpId="0"/>
      <p:bldP spid="49" grpId="0"/>
      <p:bldP spid="5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p:cNvSpPr/>
          <p:nvPr/>
        </p:nvSpPr>
        <p:spPr>
          <a:xfrm>
            <a:off x="330199" y="2193630"/>
            <a:ext cx="1622427" cy="115171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800" dirty="0" err="1">
                <a:solidFill>
                  <a:schemeClr val="tx1"/>
                </a:solidFill>
                <a:latin typeface="Times New Roman" panose="02020603050405020304" pitchFamily="18" charset="0"/>
                <a:cs typeface="Times New Roman" panose="02020603050405020304" pitchFamily="18" charset="0"/>
              </a:rPr>
              <a:t>Phương</a:t>
            </a:r>
            <a:r>
              <a:rPr lang="en-SG" sz="2800" dirty="0">
                <a:solidFill>
                  <a:schemeClr val="tx1"/>
                </a:solidFill>
                <a:latin typeface="Times New Roman" panose="02020603050405020304" pitchFamily="18" charset="0"/>
                <a:cs typeface="Times New Roman" panose="02020603050405020304" pitchFamily="18" charset="0"/>
              </a:rPr>
              <a:t> </a:t>
            </a:r>
            <a:r>
              <a:rPr lang="en-SG" sz="2800" dirty="0" err="1">
                <a:solidFill>
                  <a:schemeClr val="tx1"/>
                </a:solidFill>
                <a:latin typeface="Times New Roman" panose="02020603050405020304" pitchFamily="18" charset="0"/>
                <a:cs typeface="Times New Roman" panose="02020603050405020304" pitchFamily="18" charset="0"/>
              </a:rPr>
              <a:t>pháp</a:t>
            </a:r>
            <a:endParaRPr lang="en-SG" sz="2800" dirty="0">
              <a:solidFill>
                <a:schemeClr val="tx1"/>
              </a:solidFill>
              <a:latin typeface="Times New Roman" panose="02020603050405020304" pitchFamily="18" charset="0"/>
              <a:cs typeface="Times New Roman" panose="02020603050405020304" pitchFamily="18" charset="0"/>
            </a:endParaRPr>
          </a:p>
        </p:txBody>
      </p:sp>
      <p:cxnSp>
        <p:nvCxnSpPr>
          <p:cNvPr id="5" name="Straight Arrow Connector 4"/>
          <p:cNvCxnSpPr>
            <a:stCxn id="2" idx="3"/>
            <a:endCxn id="28" idx="1"/>
          </p:cNvCxnSpPr>
          <p:nvPr/>
        </p:nvCxnSpPr>
        <p:spPr>
          <a:xfrm flipV="1">
            <a:off x="1952626" y="1340685"/>
            <a:ext cx="482202" cy="14288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2" idx="3"/>
            <a:endCxn id="33" idx="1"/>
          </p:cNvCxnSpPr>
          <p:nvPr/>
        </p:nvCxnSpPr>
        <p:spPr>
          <a:xfrm>
            <a:off x="1952626" y="2769487"/>
            <a:ext cx="482202" cy="10333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Rectangle: Rounded Corners 27"/>
          <p:cNvSpPr/>
          <p:nvPr/>
        </p:nvSpPr>
        <p:spPr>
          <a:xfrm>
            <a:off x="2434828" y="1029435"/>
            <a:ext cx="1768475" cy="622500"/>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SG" sz="2400" dirty="0" err="1">
                <a:solidFill>
                  <a:schemeClr val="tx1"/>
                </a:solidFill>
                <a:latin typeface="Times New Roman" panose="02020603050405020304" pitchFamily="18" charset="0"/>
                <a:cs typeface="Times New Roman" panose="02020603050405020304" pitchFamily="18" charset="0"/>
              </a:rPr>
              <a:t>Chọn</a:t>
            </a:r>
            <a:r>
              <a:rPr lang="en-SG" sz="2400" dirty="0">
                <a:solidFill>
                  <a:schemeClr val="tx1"/>
                </a:solidFill>
                <a:latin typeface="Times New Roman" panose="02020603050405020304" pitchFamily="18" charset="0"/>
                <a:cs typeface="Times New Roman" panose="02020603050405020304" pitchFamily="18" charset="0"/>
              </a:rPr>
              <a:t> </a:t>
            </a:r>
            <a:r>
              <a:rPr lang="en-SG" sz="2400" dirty="0" err="1">
                <a:solidFill>
                  <a:schemeClr val="tx1"/>
                </a:solidFill>
                <a:latin typeface="Times New Roman" panose="02020603050405020304" pitchFamily="18" charset="0"/>
                <a:cs typeface="Times New Roman" panose="02020603050405020304" pitchFamily="18" charset="0"/>
              </a:rPr>
              <a:t>sách</a:t>
            </a:r>
            <a:endParaRPr lang="en-SG" sz="2400" dirty="0">
              <a:solidFill>
                <a:schemeClr val="tx1"/>
              </a:solidFill>
              <a:latin typeface="Times New Roman" panose="02020603050405020304" pitchFamily="18" charset="0"/>
              <a:cs typeface="Times New Roman" panose="02020603050405020304" pitchFamily="18" charset="0"/>
            </a:endParaRPr>
          </a:p>
        </p:txBody>
      </p:sp>
      <p:cxnSp>
        <p:nvCxnSpPr>
          <p:cNvPr id="30" name="Straight Arrow Connector 29"/>
          <p:cNvCxnSpPr>
            <a:stCxn id="28" idx="3"/>
            <a:endCxn id="31" idx="1"/>
          </p:cNvCxnSpPr>
          <p:nvPr/>
        </p:nvCxnSpPr>
        <p:spPr>
          <a:xfrm flipV="1">
            <a:off x="4203303" y="642433"/>
            <a:ext cx="482202" cy="6982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Rectangle: Rounded Corners 30"/>
          <p:cNvSpPr/>
          <p:nvPr/>
        </p:nvSpPr>
        <p:spPr>
          <a:xfrm>
            <a:off x="4685505" y="324125"/>
            <a:ext cx="4156075" cy="63661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000" dirty="0" err="1">
                <a:solidFill>
                  <a:schemeClr val="tx1"/>
                </a:solidFill>
                <a:latin typeface="Times New Roman" panose="02020603050405020304" pitchFamily="18" charset="0"/>
                <a:cs typeface="Times New Roman" panose="02020603050405020304" pitchFamily="18" charset="0"/>
              </a:rPr>
              <a:t>Chọn</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tinh</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chọn</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ít</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nhưng</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có</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giá</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trị</a:t>
            </a:r>
            <a:endParaRPr lang="en-SG" sz="2000" dirty="0">
              <a:solidFill>
                <a:schemeClr val="tx1"/>
              </a:solidFill>
              <a:latin typeface="Times New Roman" panose="02020603050405020304" pitchFamily="18" charset="0"/>
              <a:cs typeface="Times New Roman" panose="02020603050405020304" pitchFamily="18" charset="0"/>
            </a:endParaRPr>
          </a:p>
        </p:txBody>
      </p:sp>
      <p:sp>
        <p:nvSpPr>
          <p:cNvPr id="33" name="Rectangle: Rounded Corners 32"/>
          <p:cNvSpPr/>
          <p:nvPr/>
        </p:nvSpPr>
        <p:spPr>
          <a:xfrm>
            <a:off x="2434828" y="3491565"/>
            <a:ext cx="1768475" cy="622500"/>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SG" sz="2400" dirty="0" err="1">
                <a:solidFill>
                  <a:schemeClr val="tx1"/>
                </a:solidFill>
                <a:latin typeface="Times New Roman" panose="02020603050405020304" pitchFamily="18" charset="0"/>
                <a:cs typeface="Times New Roman" panose="02020603050405020304" pitchFamily="18" charset="0"/>
              </a:rPr>
              <a:t>Đọc</a:t>
            </a:r>
            <a:r>
              <a:rPr lang="en-SG" sz="2400" dirty="0">
                <a:solidFill>
                  <a:schemeClr val="tx1"/>
                </a:solidFill>
                <a:latin typeface="Times New Roman" panose="02020603050405020304" pitchFamily="18" charset="0"/>
                <a:cs typeface="Times New Roman" panose="02020603050405020304" pitchFamily="18" charset="0"/>
              </a:rPr>
              <a:t> </a:t>
            </a:r>
            <a:r>
              <a:rPr lang="en-SG" sz="2400" dirty="0" err="1">
                <a:solidFill>
                  <a:schemeClr val="tx1"/>
                </a:solidFill>
                <a:latin typeface="Times New Roman" panose="02020603050405020304" pitchFamily="18" charset="0"/>
                <a:cs typeface="Times New Roman" panose="02020603050405020304" pitchFamily="18" charset="0"/>
              </a:rPr>
              <a:t>sách</a:t>
            </a:r>
            <a:endParaRPr lang="en-SG" sz="2400" dirty="0">
              <a:solidFill>
                <a:schemeClr val="tx1"/>
              </a:solidFill>
              <a:latin typeface="Times New Roman" panose="02020603050405020304" pitchFamily="18" charset="0"/>
              <a:cs typeface="Times New Roman" panose="02020603050405020304" pitchFamily="18" charset="0"/>
            </a:endParaRPr>
          </a:p>
        </p:txBody>
      </p:sp>
      <p:cxnSp>
        <p:nvCxnSpPr>
          <p:cNvPr id="34" name="Straight Arrow Connector 33"/>
          <p:cNvCxnSpPr>
            <a:stCxn id="33" idx="3"/>
            <a:endCxn id="44" idx="1"/>
          </p:cNvCxnSpPr>
          <p:nvPr/>
        </p:nvCxnSpPr>
        <p:spPr>
          <a:xfrm flipV="1">
            <a:off x="4203303" y="3199334"/>
            <a:ext cx="482202" cy="6034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4" name="Rectangle: Rounded Corners 43"/>
          <p:cNvSpPr/>
          <p:nvPr/>
        </p:nvSpPr>
        <p:spPr>
          <a:xfrm>
            <a:off x="4685505" y="2803329"/>
            <a:ext cx="4128296" cy="792009"/>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000" dirty="0" err="1">
                <a:solidFill>
                  <a:schemeClr val="tx1"/>
                </a:solidFill>
                <a:latin typeface="Times New Roman" panose="02020603050405020304" pitchFamily="18" charset="0"/>
                <a:cs typeface="Times New Roman" panose="02020603050405020304" pitchFamily="18" charset="0"/>
              </a:rPr>
              <a:t>Đọc</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kĩ</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đọc</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nhiều</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lần</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vừa</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đọc</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vừa</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suy</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nghĩ</a:t>
            </a:r>
            <a:endParaRPr lang="en-SG" sz="2000" dirty="0">
              <a:solidFill>
                <a:schemeClr val="tx1"/>
              </a:solidFill>
              <a:latin typeface="Times New Roman" panose="02020603050405020304" pitchFamily="18" charset="0"/>
              <a:cs typeface="Times New Roman" panose="02020603050405020304" pitchFamily="18" charset="0"/>
            </a:endParaRPr>
          </a:p>
        </p:txBody>
      </p:sp>
      <p:cxnSp>
        <p:nvCxnSpPr>
          <p:cNvPr id="46" name="Straight Arrow Connector 45"/>
          <p:cNvCxnSpPr>
            <a:stCxn id="33" idx="3"/>
            <a:endCxn id="47" idx="1"/>
          </p:cNvCxnSpPr>
          <p:nvPr/>
        </p:nvCxnSpPr>
        <p:spPr>
          <a:xfrm>
            <a:off x="4203303" y="3802815"/>
            <a:ext cx="482201" cy="5845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7" name="Rectangle: Rounded Corners 46"/>
          <p:cNvSpPr/>
          <p:nvPr/>
        </p:nvSpPr>
        <p:spPr>
          <a:xfrm>
            <a:off x="4685504" y="3991343"/>
            <a:ext cx="4128295" cy="792009"/>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000" dirty="0" err="1">
                <a:solidFill>
                  <a:schemeClr val="tx1"/>
                </a:solidFill>
                <a:latin typeface="Times New Roman" panose="02020603050405020304" pitchFamily="18" charset="0"/>
                <a:cs typeface="Times New Roman" panose="02020603050405020304" pitchFamily="18" charset="0"/>
              </a:rPr>
              <a:t>Đọc</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có</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mục</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đích</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có</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kế</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hoạch</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kết</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hợp</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đọc</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rộng</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và</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đọc</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sâu</a:t>
            </a:r>
            <a:endParaRPr lang="en-SG" sz="2000" dirty="0">
              <a:solidFill>
                <a:schemeClr val="tx1"/>
              </a:solidFill>
              <a:latin typeface="Times New Roman" panose="02020603050405020304" pitchFamily="18" charset="0"/>
              <a:cs typeface="Times New Roman" panose="02020603050405020304" pitchFamily="18" charset="0"/>
            </a:endParaRPr>
          </a:p>
        </p:txBody>
      </p:sp>
      <p:cxnSp>
        <p:nvCxnSpPr>
          <p:cNvPr id="55" name="Straight Arrow Connector 54"/>
          <p:cNvCxnSpPr>
            <a:stCxn id="28" idx="3"/>
            <a:endCxn id="56" idx="1"/>
          </p:cNvCxnSpPr>
          <p:nvPr/>
        </p:nvCxnSpPr>
        <p:spPr>
          <a:xfrm>
            <a:off x="4203303" y="1340685"/>
            <a:ext cx="482202" cy="5242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6" name="Rectangle: Rounded Corners 55"/>
          <p:cNvSpPr/>
          <p:nvPr/>
        </p:nvSpPr>
        <p:spPr>
          <a:xfrm>
            <a:off x="4685505" y="1428688"/>
            <a:ext cx="4156075" cy="872561"/>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000" dirty="0" err="1">
                <a:solidFill>
                  <a:schemeClr val="tx1"/>
                </a:solidFill>
                <a:latin typeface="Times New Roman" panose="02020603050405020304" pitchFamily="18" charset="0"/>
                <a:cs typeface="Times New Roman" panose="02020603050405020304" pitchFamily="18" charset="0"/>
              </a:rPr>
              <a:t>Chọn</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sách</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phổ</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thông</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và</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sách</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chuyên</a:t>
            </a:r>
            <a:r>
              <a:rPr lang="en-SG" sz="2000" dirty="0">
                <a:solidFill>
                  <a:schemeClr val="tx1"/>
                </a:solidFill>
                <a:latin typeface="Times New Roman" panose="02020603050405020304" pitchFamily="18" charset="0"/>
                <a:cs typeface="Times New Roman" panose="02020603050405020304" pitchFamily="18" charset="0"/>
              </a:rPr>
              <a:t> </a:t>
            </a:r>
            <a:r>
              <a:rPr lang="en-SG" sz="2000" dirty="0" err="1">
                <a:solidFill>
                  <a:schemeClr val="tx1"/>
                </a:solidFill>
                <a:latin typeface="Times New Roman" panose="02020603050405020304" pitchFamily="18" charset="0"/>
                <a:cs typeface="Times New Roman" panose="02020603050405020304" pitchFamily="18" charset="0"/>
              </a:rPr>
              <a:t>môn</a:t>
            </a:r>
            <a:endParaRPr lang="en-SG" sz="2000" dirty="0">
              <a:solidFill>
                <a:schemeClr val="tx1"/>
              </a:solidFill>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barn(inVertical)">
                                      <p:cBhvr>
                                        <p:cTn id="15" dur="500"/>
                                        <p:tgtEl>
                                          <p:spTgt spid="2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barn(inVertical)">
                                      <p:cBhvr>
                                        <p:cTn id="20" dur="500"/>
                                        <p:tgtEl>
                                          <p:spTgt spid="30"/>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animEffect transition="in" filter="barn(inVertical)">
                                      <p:cBhvr>
                                        <p:cTn id="23" dur="500"/>
                                        <p:tgtEl>
                                          <p:spTgt spid="31"/>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55"/>
                                        </p:tgtEl>
                                        <p:attrNameLst>
                                          <p:attrName>style.visibility</p:attrName>
                                        </p:attrNameLst>
                                      </p:cBhvr>
                                      <p:to>
                                        <p:strVal val="visible"/>
                                      </p:to>
                                    </p:set>
                                    <p:animEffect transition="in" filter="barn(inVertical)">
                                      <p:cBhvr>
                                        <p:cTn id="28" dur="500"/>
                                        <p:tgtEl>
                                          <p:spTgt spid="55"/>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56"/>
                                        </p:tgtEl>
                                        <p:attrNameLst>
                                          <p:attrName>style.visibility</p:attrName>
                                        </p:attrNameLst>
                                      </p:cBhvr>
                                      <p:to>
                                        <p:strVal val="visible"/>
                                      </p:to>
                                    </p:set>
                                    <p:animEffect transition="in" filter="barn(inVertical)">
                                      <p:cBhvr>
                                        <p:cTn id="31" dur="500"/>
                                        <p:tgtEl>
                                          <p:spTgt spid="56"/>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26"/>
                                        </p:tgtEl>
                                        <p:attrNameLst>
                                          <p:attrName>style.visibility</p:attrName>
                                        </p:attrNameLst>
                                      </p:cBhvr>
                                      <p:to>
                                        <p:strVal val="visible"/>
                                      </p:to>
                                    </p:set>
                                    <p:animEffect transition="in" filter="barn(inVertical)">
                                      <p:cBhvr>
                                        <p:cTn id="36" dur="500"/>
                                        <p:tgtEl>
                                          <p:spTgt spid="26"/>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33"/>
                                        </p:tgtEl>
                                        <p:attrNameLst>
                                          <p:attrName>style.visibility</p:attrName>
                                        </p:attrNameLst>
                                      </p:cBhvr>
                                      <p:to>
                                        <p:strVal val="visible"/>
                                      </p:to>
                                    </p:set>
                                    <p:animEffect transition="in" filter="barn(inVertical)">
                                      <p:cBhvr>
                                        <p:cTn id="39" dur="500"/>
                                        <p:tgtEl>
                                          <p:spTgt spid="33"/>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34"/>
                                        </p:tgtEl>
                                        <p:attrNameLst>
                                          <p:attrName>style.visibility</p:attrName>
                                        </p:attrNameLst>
                                      </p:cBhvr>
                                      <p:to>
                                        <p:strVal val="visible"/>
                                      </p:to>
                                    </p:set>
                                    <p:animEffect transition="in" filter="barn(inVertical)">
                                      <p:cBhvr>
                                        <p:cTn id="44" dur="500"/>
                                        <p:tgtEl>
                                          <p:spTgt spid="34"/>
                                        </p:tgtEl>
                                      </p:cBhvr>
                                    </p:animEffect>
                                  </p:childTnLst>
                                </p:cTn>
                              </p:par>
                              <p:par>
                                <p:cTn id="45" presetID="16" presetClass="entr" presetSubtype="21" fill="hold" grpId="0" nodeType="withEffect">
                                  <p:stCondLst>
                                    <p:cond delay="0"/>
                                  </p:stCondLst>
                                  <p:childTnLst>
                                    <p:set>
                                      <p:cBhvr>
                                        <p:cTn id="46" dur="1" fill="hold">
                                          <p:stCondLst>
                                            <p:cond delay="0"/>
                                          </p:stCondLst>
                                        </p:cTn>
                                        <p:tgtEl>
                                          <p:spTgt spid="44"/>
                                        </p:tgtEl>
                                        <p:attrNameLst>
                                          <p:attrName>style.visibility</p:attrName>
                                        </p:attrNameLst>
                                      </p:cBhvr>
                                      <p:to>
                                        <p:strVal val="visible"/>
                                      </p:to>
                                    </p:set>
                                    <p:animEffect transition="in" filter="barn(inVertical)">
                                      <p:cBhvr>
                                        <p:cTn id="47" dur="500"/>
                                        <p:tgtEl>
                                          <p:spTgt spid="44"/>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46"/>
                                        </p:tgtEl>
                                        <p:attrNameLst>
                                          <p:attrName>style.visibility</p:attrName>
                                        </p:attrNameLst>
                                      </p:cBhvr>
                                      <p:to>
                                        <p:strVal val="visible"/>
                                      </p:to>
                                    </p:set>
                                    <p:animEffect transition="in" filter="barn(inVertical)">
                                      <p:cBhvr>
                                        <p:cTn id="52" dur="500"/>
                                        <p:tgtEl>
                                          <p:spTgt spid="46"/>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47"/>
                                        </p:tgtEl>
                                        <p:attrNameLst>
                                          <p:attrName>style.visibility</p:attrName>
                                        </p:attrNameLst>
                                      </p:cBhvr>
                                      <p:to>
                                        <p:strVal val="visible"/>
                                      </p:to>
                                    </p:set>
                                    <p:animEffect transition="in" filter="barn(inVertical)">
                                      <p:cBhvr>
                                        <p:cTn id="55"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8" grpId="0" animBg="1"/>
      <p:bldP spid="31" grpId="0" animBg="1"/>
      <p:bldP spid="33" grpId="0" animBg="1"/>
      <p:bldP spid="44" grpId="0" animBg="1"/>
      <p:bldP spid="47" grpId="0" animBg="1"/>
      <p:bldP spid="5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p:cNvSpPr/>
          <p:nvPr/>
        </p:nvSpPr>
        <p:spPr>
          <a:xfrm>
            <a:off x="330199" y="2193630"/>
            <a:ext cx="1622427" cy="1151714"/>
          </a:xfrm>
          <a:prstGeom prst="round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SG" sz="2800" dirty="0" err="1">
                <a:solidFill>
                  <a:schemeClr val="tx1"/>
                </a:solidFill>
                <a:latin typeface="Times New Roman" panose="02020603050405020304" pitchFamily="18" charset="0"/>
                <a:cs typeface="Times New Roman" panose="02020603050405020304" pitchFamily="18" charset="0"/>
              </a:rPr>
              <a:t>Phương</a:t>
            </a:r>
            <a:r>
              <a:rPr lang="en-SG" sz="2800" dirty="0">
                <a:solidFill>
                  <a:schemeClr val="tx1"/>
                </a:solidFill>
                <a:latin typeface="Times New Roman" panose="02020603050405020304" pitchFamily="18" charset="0"/>
                <a:cs typeface="Times New Roman" panose="02020603050405020304" pitchFamily="18" charset="0"/>
              </a:rPr>
              <a:t> </a:t>
            </a:r>
            <a:r>
              <a:rPr lang="en-SG" sz="2800" dirty="0" err="1">
                <a:solidFill>
                  <a:schemeClr val="tx1"/>
                </a:solidFill>
                <a:latin typeface="Times New Roman" panose="02020603050405020304" pitchFamily="18" charset="0"/>
                <a:cs typeface="Times New Roman" panose="02020603050405020304" pitchFamily="18" charset="0"/>
              </a:rPr>
              <a:t>pháp</a:t>
            </a:r>
            <a:endParaRPr lang="en-SG" sz="2800" dirty="0">
              <a:solidFill>
                <a:schemeClr val="tx1"/>
              </a:solidFill>
              <a:latin typeface="Times New Roman" panose="02020603050405020304" pitchFamily="18" charset="0"/>
              <a:cs typeface="Times New Roman" panose="02020603050405020304" pitchFamily="18" charset="0"/>
            </a:endParaRPr>
          </a:p>
        </p:txBody>
      </p:sp>
      <p:cxnSp>
        <p:nvCxnSpPr>
          <p:cNvPr id="5" name="Straight Arrow Connector 4"/>
          <p:cNvCxnSpPr>
            <a:stCxn id="2" idx="3"/>
            <a:endCxn id="28" idx="1"/>
          </p:cNvCxnSpPr>
          <p:nvPr/>
        </p:nvCxnSpPr>
        <p:spPr>
          <a:xfrm flipV="1">
            <a:off x="1952626" y="1340685"/>
            <a:ext cx="482202" cy="14288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2" idx="3"/>
            <a:endCxn id="33" idx="1"/>
          </p:cNvCxnSpPr>
          <p:nvPr/>
        </p:nvCxnSpPr>
        <p:spPr>
          <a:xfrm>
            <a:off x="1952626" y="2769487"/>
            <a:ext cx="482202" cy="10333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Rectangle: Rounded Corners 27"/>
          <p:cNvSpPr/>
          <p:nvPr/>
        </p:nvSpPr>
        <p:spPr>
          <a:xfrm>
            <a:off x="2434828" y="1029435"/>
            <a:ext cx="1768475" cy="622500"/>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SG" sz="2400" dirty="0" err="1">
                <a:solidFill>
                  <a:schemeClr val="tx1"/>
                </a:solidFill>
                <a:latin typeface="Times New Roman" panose="02020603050405020304" pitchFamily="18" charset="0"/>
                <a:cs typeface="Times New Roman" panose="02020603050405020304" pitchFamily="18" charset="0"/>
              </a:rPr>
              <a:t>Chọn</a:t>
            </a:r>
            <a:r>
              <a:rPr lang="en-SG" sz="2400" dirty="0">
                <a:solidFill>
                  <a:schemeClr val="tx1"/>
                </a:solidFill>
                <a:latin typeface="Times New Roman" panose="02020603050405020304" pitchFamily="18" charset="0"/>
                <a:cs typeface="Times New Roman" panose="02020603050405020304" pitchFamily="18" charset="0"/>
              </a:rPr>
              <a:t> </a:t>
            </a:r>
            <a:r>
              <a:rPr lang="en-SG" sz="2400" dirty="0" err="1">
                <a:solidFill>
                  <a:schemeClr val="tx1"/>
                </a:solidFill>
                <a:latin typeface="Times New Roman" panose="02020603050405020304" pitchFamily="18" charset="0"/>
                <a:cs typeface="Times New Roman" panose="02020603050405020304" pitchFamily="18" charset="0"/>
              </a:rPr>
              <a:t>sách</a:t>
            </a:r>
            <a:endParaRPr lang="en-SG" sz="2400" dirty="0">
              <a:solidFill>
                <a:schemeClr val="tx1"/>
              </a:solidFill>
              <a:latin typeface="Times New Roman" panose="02020603050405020304" pitchFamily="18" charset="0"/>
              <a:cs typeface="Times New Roman" panose="02020603050405020304" pitchFamily="18" charset="0"/>
            </a:endParaRPr>
          </a:p>
        </p:txBody>
      </p:sp>
      <p:sp>
        <p:nvSpPr>
          <p:cNvPr id="33" name="Rectangle: Rounded Corners 32"/>
          <p:cNvSpPr/>
          <p:nvPr/>
        </p:nvSpPr>
        <p:spPr>
          <a:xfrm>
            <a:off x="2434828" y="3491565"/>
            <a:ext cx="1768475" cy="622500"/>
          </a:xfrm>
          <a:prstGeom prst="round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SG" sz="2400" dirty="0" err="1">
                <a:solidFill>
                  <a:schemeClr val="tx1"/>
                </a:solidFill>
                <a:latin typeface="Times New Roman" panose="02020603050405020304" pitchFamily="18" charset="0"/>
                <a:cs typeface="Times New Roman" panose="02020603050405020304" pitchFamily="18" charset="0"/>
              </a:rPr>
              <a:t>Đọc</a:t>
            </a:r>
            <a:r>
              <a:rPr lang="en-SG" sz="2400" dirty="0">
                <a:solidFill>
                  <a:schemeClr val="tx1"/>
                </a:solidFill>
                <a:latin typeface="Times New Roman" panose="02020603050405020304" pitchFamily="18" charset="0"/>
                <a:cs typeface="Times New Roman" panose="02020603050405020304" pitchFamily="18" charset="0"/>
              </a:rPr>
              <a:t> </a:t>
            </a:r>
            <a:r>
              <a:rPr lang="en-SG" sz="2400" dirty="0" err="1">
                <a:solidFill>
                  <a:schemeClr val="tx1"/>
                </a:solidFill>
                <a:latin typeface="Times New Roman" panose="02020603050405020304" pitchFamily="18" charset="0"/>
                <a:cs typeface="Times New Roman" panose="02020603050405020304" pitchFamily="18" charset="0"/>
              </a:rPr>
              <a:t>sách</a:t>
            </a:r>
            <a:endParaRPr lang="en-SG" sz="2400" dirty="0">
              <a:solidFill>
                <a:schemeClr val="tx1"/>
              </a:solidFill>
              <a:latin typeface="Times New Roman" panose="02020603050405020304" pitchFamily="18" charset="0"/>
              <a:cs typeface="Times New Roman" panose="02020603050405020304" pitchFamily="18" charset="0"/>
            </a:endParaRPr>
          </a:p>
        </p:txBody>
      </p:sp>
      <p:sp>
        <p:nvSpPr>
          <p:cNvPr id="27" name="TextBox 26"/>
          <p:cNvSpPr txBox="1">
            <a:spLocks noChangeArrowheads="1"/>
          </p:cNvSpPr>
          <p:nvPr/>
        </p:nvSpPr>
        <p:spPr bwMode="auto">
          <a:xfrm>
            <a:off x="5304635" y="136643"/>
            <a:ext cx="341074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buFont typeface="Wingdings" panose="05000000000000000000" pitchFamily="2" charset="2"/>
              <a:buChar char="à"/>
            </a:pPr>
            <a:r>
              <a:rPr lang="en-US" altLang="en-US" sz="2400" dirty="0">
                <a:solidFill>
                  <a:srgbClr val="0000CC"/>
                </a:solidFill>
                <a:latin typeface="Times New Roman" panose="02020603050405020304" pitchFamily="18" charset="0"/>
                <a:cs typeface="Times New Roman" panose="02020603050405020304" pitchFamily="18" charset="0"/>
                <a:sym typeface="Wingdings" panose="05000000000000000000" pitchFamily="2" charset="2"/>
              </a:rPr>
              <a:t> </a:t>
            </a:r>
            <a:r>
              <a:rPr lang="pl-PL" sz="24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Lập luận chặt chẽ, kết hợp lí lẽ với liên hệ thực tế, sử dụng hình ảnh so sánh, dẫn chứng sinh động.</a:t>
            </a:r>
            <a:endParaRPr lang="en-SG" sz="24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9" name="Right Brace 28"/>
          <p:cNvSpPr/>
          <p:nvPr/>
        </p:nvSpPr>
        <p:spPr>
          <a:xfrm>
            <a:off x="4572000" y="153005"/>
            <a:ext cx="485776" cy="471487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SG"/>
          </a:p>
        </p:txBody>
      </p:sp>
      <p:sp>
        <p:nvSpPr>
          <p:cNvPr id="32" name="TextBox 31"/>
          <p:cNvSpPr txBox="1">
            <a:spLocks noChangeArrowheads="1"/>
          </p:cNvSpPr>
          <p:nvPr/>
        </p:nvSpPr>
        <p:spPr bwMode="auto">
          <a:xfrm>
            <a:off x="5318719" y="2395892"/>
            <a:ext cx="3606205"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buFont typeface="Wingdings" panose="05000000000000000000" pitchFamily="2" charset="2"/>
              <a:buChar char="è"/>
            </a:pPr>
            <a:r>
              <a:rPr lang="pl-PL" sz="2400" b="1" i="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Đọc sách cần</a:t>
            </a:r>
            <a:r>
              <a:rPr lang="en-SG" sz="2400" b="1" i="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a:t>
            </a:r>
            <a:r>
              <a:rPr lang="pl-PL" sz="2400" b="1" i="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SG" sz="2400" b="1" i="1"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chọn</a:t>
            </a:r>
            <a:r>
              <a:rPr lang="en-SG" sz="2400" b="1" i="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en-SG" sz="2400" b="1" i="1" dirty="0" err="1">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sách</a:t>
            </a:r>
            <a:r>
              <a:rPr lang="en-SG" sz="2400" b="1" i="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 </a:t>
            </a:r>
            <a:r>
              <a:rPr lang="pl-PL" sz="2400" b="1" i="1"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rPr>
              <a:t>đọc kĩ; có kế hoạch, có mục đích; kết hợp giữa đọc rộng với đọc sâu, giữa đọc sách thường thức với đọc sách chuyên môn.</a:t>
            </a:r>
            <a:endParaRPr lang="en-SG" sz="2400" dirty="0">
              <a:solidFill>
                <a:srgbClr val="0000CC"/>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randombar(horizont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randombar(horizontal)">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randombar(horizontal)">
                                      <p:cBhvr>
                                        <p:cTn id="1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9" grpId="0" animBg="1"/>
      <p:bldP spid="3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Kết quả hình ảnh cho sách giáo khoa lớp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5257799"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6" descr="Kết quả hình ảnh cho tuyển tập đề bài và bài văn nghị luận xã hộ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57825" y="0"/>
            <a:ext cx="3686174"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wipe(down)">
                                      <p:cBhvr>
                                        <p:cTn id="7" dur="500"/>
                                        <p:tgtEl>
                                          <p:spTgt spid="1126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cstate="screen"/>
          <a:stretch>
            <a:fillRect/>
          </a:stretch>
        </p:blipFill>
        <p:spPr>
          <a:xfrm>
            <a:off x="0" y="4364"/>
            <a:ext cx="9144000" cy="5139136"/>
          </a:xfrm>
          <a:prstGeom prst="rect">
            <a:avLst/>
          </a:prstGeom>
        </p:spPr>
      </p:pic>
      <p:sp>
        <p:nvSpPr>
          <p:cNvPr id="3" name="矩形 2"/>
          <p:cNvSpPr/>
          <p:nvPr/>
        </p:nvSpPr>
        <p:spPr>
          <a:xfrm>
            <a:off x="1437968" y="889000"/>
            <a:ext cx="6304935" cy="3302416"/>
          </a:xfrm>
          <a:prstGeom prst="rect">
            <a:avLst/>
          </a:prstGeom>
          <a:gradFill>
            <a:gsLst>
              <a:gs pos="11000">
                <a:srgbClr val="2B3649"/>
              </a:gs>
              <a:gs pos="100000">
                <a:srgbClr val="3B4A62"/>
              </a:gs>
            </a:gsLst>
            <a:lin ang="2700000" scaled="0"/>
          </a:gradFill>
          <a:ln>
            <a:noFill/>
          </a:ln>
          <a:effectLst>
            <a:outerShdw blurRad="444500" dist="2540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4" name="文本框 3"/>
          <p:cNvSpPr txBox="1"/>
          <p:nvPr/>
        </p:nvSpPr>
        <p:spPr>
          <a:xfrm>
            <a:off x="1585452" y="1776566"/>
            <a:ext cx="5965721" cy="938719"/>
          </a:xfrm>
          <a:prstGeom prst="rect">
            <a:avLst/>
          </a:prstGeom>
          <a:noFill/>
        </p:spPr>
        <p:txBody>
          <a:bodyPr wrap="square" rtlCol="0">
            <a:spAutoFit/>
            <a:scene3d>
              <a:camera prst="orthographicFront"/>
              <a:lightRig rig="threePt" dir="t"/>
            </a:scene3d>
            <a:sp3d contourW="12700"/>
          </a:bodyPr>
          <a:lstStyle/>
          <a:p>
            <a:pPr algn="ctr">
              <a:defRPr/>
            </a:pPr>
            <a:r>
              <a:rPr lang="en-SG" altLang="zh-CN" sz="5500" b="1" dirty="0" err="1">
                <a:solidFill>
                  <a:schemeClr val="bg1"/>
                </a:solidFill>
                <a:latin typeface="Times New Roman" panose="02020603050405020304" pitchFamily="18" charset="0"/>
                <a:ea typeface="方正黑体简体" panose="02010601030101010101" pitchFamily="2" charset="-122"/>
                <a:cs typeface="Times New Roman" panose="02020603050405020304" pitchFamily="18" charset="0"/>
              </a:rPr>
              <a:t>Bàn</a:t>
            </a:r>
            <a:r>
              <a:rPr lang="en-SG" altLang="zh-CN" sz="5500" b="1" dirty="0">
                <a:solidFill>
                  <a:schemeClr val="bg1"/>
                </a:solidFill>
                <a:latin typeface="Times New Roman" panose="02020603050405020304" pitchFamily="18" charset="0"/>
                <a:ea typeface="方正黑体简体" panose="02010601030101010101" pitchFamily="2" charset="-122"/>
                <a:cs typeface="Times New Roman" panose="02020603050405020304" pitchFamily="18" charset="0"/>
              </a:rPr>
              <a:t> </a:t>
            </a:r>
            <a:r>
              <a:rPr lang="en-SG" altLang="zh-CN" sz="5500" b="1" dirty="0" err="1">
                <a:solidFill>
                  <a:schemeClr val="bg1"/>
                </a:solidFill>
                <a:latin typeface="Times New Roman" panose="02020603050405020304" pitchFamily="18" charset="0"/>
                <a:ea typeface="方正黑体简体" panose="02010601030101010101" pitchFamily="2" charset="-122"/>
                <a:cs typeface="Times New Roman" panose="02020603050405020304" pitchFamily="18" charset="0"/>
              </a:rPr>
              <a:t>về</a:t>
            </a:r>
            <a:r>
              <a:rPr lang="en-SG" altLang="zh-CN" sz="5500" b="1" dirty="0">
                <a:solidFill>
                  <a:schemeClr val="bg1"/>
                </a:solidFill>
                <a:latin typeface="Times New Roman" panose="02020603050405020304" pitchFamily="18" charset="0"/>
                <a:ea typeface="方正黑体简体" panose="02010601030101010101" pitchFamily="2" charset="-122"/>
                <a:cs typeface="Times New Roman" panose="02020603050405020304" pitchFamily="18" charset="0"/>
              </a:rPr>
              <a:t> </a:t>
            </a:r>
            <a:r>
              <a:rPr lang="en-SG" altLang="zh-CN" sz="5500" b="1" dirty="0" err="1">
                <a:solidFill>
                  <a:schemeClr val="bg1"/>
                </a:solidFill>
                <a:latin typeface="Times New Roman" panose="02020603050405020304" pitchFamily="18" charset="0"/>
                <a:ea typeface="方正黑体简体" panose="02010601030101010101" pitchFamily="2" charset="-122"/>
                <a:cs typeface="Times New Roman" panose="02020603050405020304" pitchFamily="18" charset="0"/>
              </a:rPr>
              <a:t>đọc</a:t>
            </a:r>
            <a:r>
              <a:rPr lang="en-SG" altLang="zh-CN" sz="5500" b="1" dirty="0">
                <a:solidFill>
                  <a:schemeClr val="bg1"/>
                </a:solidFill>
                <a:latin typeface="Times New Roman" panose="02020603050405020304" pitchFamily="18" charset="0"/>
                <a:ea typeface="方正黑体简体" panose="02010601030101010101" pitchFamily="2" charset="-122"/>
                <a:cs typeface="Times New Roman" panose="02020603050405020304" pitchFamily="18" charset="0"/>
              </a:rPr>
              <a:t> </a:t>
            </a:r>
            <a:r>
              <a:rPr lang="en-SG" altLang="zh-CN" sz="5500" b="1" dirty="0" err="1">
                <a:solidFill>
                  <a:schemeClr val="bg1"/>
                </a:solidFill>
                <a:latin typeface="Times New Roman" panose="02020603050405020304" pitchFamily="18" charset="0"/>
                <a:ea typeface="方正黑体简体" panose="02010601030101010101" pitchFamily="2" charset="-122"/>
                <a:cs typeface="Times New Roman" panose="02020603050405020304" pitchFamily="18" charset="0"/>
              </a:rPr>
              <a:t>sách</a:t>
            </a:r>
            <a:endParaRPr lang="zh-CN" altLang="en-US" sz="5500" b="1" dirty="0">
              <a:solidFill>
                <a:schemeClr val="bg1"/>
              </a:solidFill>
              <a:latin typeface="Times New Roman" panose="02020603050405020304" pitchFamily="18" charset="0"/>
              <a:ea typeface="方正黑体简体" panose="02010601030101010101" pitchFamily="2" charset="-122"/>
              <a:cs typeface="Times New Roman" panose="02020603050405020304" pitchFamily="18" charset="0"/>
            </a:endParaRPr>
          </a:p>
        </p:txBody>
      </p:sp>
      <p:sp>
        <p:nvSpPr>
          <p:cNvPr id="9" name="矩形 8"/>
          <p:cNvSpPr/>
          <p:nvPr/>
        </p:nvSpPr>
        <p:spPr>
          <a:xfrm>
            <a:off x="1592827" y="1099399"/>
            <a:ext cx="5973096" cy="2890040"/>
          </a:xfrm>
          <a:prstGeom prst="rect">
            <a:avLst/>
          </a:prstGeom>
          <a:noFill/>
          <a:ln w="25400">
            <a:solidFill>
              <a:schemeClr val="bg1"/>
            </a:solidFill>
          </a:ln>
          <a:effectLst>
            <a:outerShdw blurRad="444500" dist="2540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13" name="文本框 3"/>
          <p:cNvSpPr txBox="1"/>
          <p:nvPr/>
        </p:nvSpPr>
        <p:spPr>
          <a:xfrm>
            <a:off x="4004189" y="2899370"/>
            <a:ext cx="3431201" cy="523220"/>
          </a:xfrm>
          <a:prstGeom prst="rect">
            <a:avLst/>
          </a:prstGeom>
          <a:noFill/>
        </p:spPr>
        <p:txBody>
          <a:bodyPr wrap="square" rtlCol="0">
            <a:spAutoFit/>
            <a:scene3d>
              <a:camera prst="orthographicFront"/>
              <a:lightRig rig="threePt" dir="t"/>
            </a:scene3d>
            <a:sp3d contourW="12700"/>
          </a:bodyPr>
          <a:lstStyle/>
          <a:p>
            <a:pPr algn="r">
              <a:defRPr/>
            </a:pPr>
            <a:r>
              <a:rPr lang="en-SG" altLang="zh-CN" sz="2800" b="1" dirty="0">
                <a:solidFill>
                  <a:schemeClr val="bg1"/>
                </a:solidFill>
                <a:latin typeface="#9Slide05 Angelline" pitchFamily="2" charset="0"/>
                <a:ea typeface="方正黑体简体" panose="02010601030101010101" pitchFamily="2" charset="-122"/>
              </a:rPr>
              <a:t>_</a:t>
            </a:r>
            <a:r>
              <a:rPr lang="en-SG" altLang="zh-CN" sz="2800" b="1" dirty="0">
                <a:solidFill>
                  <a:schemeClr val="bg1"/>
                </a:solidFill>
                <a:latin typeface="Times New Roman" panose="02020603050405020304" pitchFamily="18" charset="0"/>
                <a:ea typeface="方正黑体简体" panose="02010601030101010101" pitchFamily="2" charset="-122"/>
                <a:cs typeface="Times New Roman" panose="02020603050405020304" pitchFamily="18" charset="0"/>
              </a:rPr>
              <a:t>Chu Quang </a:t>
            </a:r>
            <a:r>
              <a:rPr lang="en-SG" altLang="zh-CN" sz="2800" b="1" dirty="0" err="1">
                <a:solidFill>
                  <a:schemeClr val="bg1"/>
                </a:solidFill>
                <a:latin typeface="Times New Roman" panose="02020603050405020304" pitchFamily="18" charset="0"/>
                <a:ea typeface="方正黑体简体" panose="02010601030101010101" pitchFamily="2" charset="-122"/>
                <a:cs typeface="Times New Roman" panose="02020603050405020304" pitchFamily="18" charset="0"/>
              </a:rPr>
              <a:t>Tiềm</a:t>
            </a:r>
            <a:r>
              <a:rPr lang="en-SG" altLang="zh-CN" sz="2800" b="1" dirty="0">
                <a:solidFill>
                  <a:schemeClr val="bg1"/>
                </a:solidFill>
                <a:latin typeface="Times New Roman" panose="02020603050405020304" pitchFamily="18" charset="0"/>
                <a:ea typeface="方正黑体简体" panose="02010601030101010101" pitchFamily="2" charset="-122"/>
                <a:cs typeface="Times New Roman" panose="02020603050405020304" pitchFamily="18" charset="0"/>
              </a:rPr>
              <a:t>_</a:t>
            </a:r>
            <a:endParaRPr lang="zh-CN" altLang="en-US" sz="2800" b="1" dirty="0">
              <a:solidFill>
                <a:schemeClr val="bg1"/>
              </a:solidFill>
              <a:latin typeface="Times New Roman" panose="02020603050405020304" pitchFamily="18" charset="0"/>
              <a:ea typeface="方正黑体简体" panose="02010601030101010101" pitchFamily="2" charset="-122"/>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21" presetClass="entr" presetSubtype="8"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heel(8)">
                                      <p:cBhvr>
                                        <p:cTn id="12" dur="75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9" grpId="0" animBg="1"/>
      <p:bldP spid="1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8" descr="Hình ảnh có liên qua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0974" y="0"/>
            <a:ext cx="34671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Kết quả hình ảnh cho hạt giống tâm hồ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10842" y="571500"/>
            <a:ext cx="3036568" cy="4337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 descr="Kết quả hình ảnh cho rèn kĩ năng số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5476" y="1123950"/>
            <a:ext cx="3257550" cy="401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wipe(down)">
                                      <p:cBhvr>
                                        <p:cTn id="7" dur="500"/>
                                        <p:tgtEl>
                                          <p:spTgt spid="1229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6"/>
          <p:cNvSpPr/>
          <p:nvPr/>
        </p:nvSpPr>
        <p:spPr bwMode="auto">
          <a:xfrm>
            <a:off x="1315103" y="840661"/>
            <a:ext cx="1352590" cy="1352234"/>
          </a:xfrm>
          <a:custGeom>
            <a:avLst/>
            <a:gdLst>
              <a:gd name="T0" fmla="*/ 1902 w 3805"/>
              <a:gd name="T1" fmla="*/ 3804 h 3804"/>
              <a:gd name="T2" fmla="*/ 0 w 3805"/>
              <a:gd name="T3" fmla="*/ 1902 h 3804"/>
              <a:gd name="T4" fmla="*/ 1902 w 3805"/>
              <a:gd name="T5" fmla="*/ 0 h 3804"/>
              <a:gd name="T6" fmla="*/ 3805 w 3805"/>
              <a:gd name="T7" fmla="*/ 1902 h 3804"/>
              <a:gd name="T8" fmla="*/ 1902 w 3805"/>
              <a:gd name="T9" fmla="*/ 3804 h 3804"/>
            </a:gdLst>
            <a:ahLst/>
            <a:cxnLst>
              <a:cxn ang="0">
                <a:pos x="T0" y="T1"/>
              </a:cxn>
              <a:cxn ang="0">
                <a:pos x="T2" y="T3"/>
              </a:cxn>
              <a:cxn ang="0">
                <a:pos x="T4" y="T5"/>
              </a:cxn>
              <a:cxn ang="0">
                <a:pos x="T6" y="T7"/>
              </a:cxn>
              <a:cxn ang="0">
                <a:pos x="T8" y="T9"/>
              </a:cxn>
            </a:cxnLst>
            <a:rect l="0" t="0" r="r" b="b"/>
            <a:pathLst>
              <a:path w="3805" h="3804">
                <a:moveTo>
                  <a:pt x="1902" y="3804"/>
                </a:moveTo>
                <a:lnTo>
                  <a:pt x="0" y="1902"/>
                </a:lnTo>
                <a:lnTo>
                  <a:pt x="1902" y="0"/>
                </a:lnTo>
                <a:lnTo>
                  <a:pt x="3805" y="1902"/>
                </a:lnTo>
                <a:lnTo>
                  <a:pt x="1902" y="3804"/>
                </a:lnTo>
                <a:close/>
              </a:path>
            </a:pathLst>
          </a:custGeom>
          <a:gradFill>
            <a:gsLst>
              <a:gs pos="11000">
                <a:srgbClr val="2B3649"/>
              </a:gs>
              <a:gs pos="100000">
                <a:srgbClr val="3B4A62"/>
              </a:gs>
            </a:gsLst>
            <a:lin ang="2700000" scaled="0"/>
          </a:gra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6" name="Freeform 6"/>
          <p:cNvSpPr/>
          <p:nvPr/>
        </p:nvSpPr>
        <p:spPr bwMode="auto">
          <a:xfrm>
            <a:off x="1315103" y="1138373"/>
            <a:ext cx="1352590" cy="1352234"/>
          </a:xfrm>
          <a:custGeom>
            <a:avLst/>
            <a:gdLst>
              <a:gd name="T0" fmla="*/ 1902 w 3805"/>
              <a:gd name="T1" fmla="*/ 3804 h 3804"/>
              <a:gd name="T2" fmla="*/ 0 w 3805"/>
              <a:gd name="T3" fmla="*/ 1902 h 3804"/>
              <a:gd name="T4" fmla="*/ 1902 w 3805"/>
              <a:gd name="T5" fmla="*/ 0 h 3804"/>
              <a:gd name="T6" fmla="*/ 3805 w 3805"/>
              <a:gd name="T7" fmla="*/ 1902 h 3804"/>
              <a:gd name="T8" fmla="*/ 1902 w 3805"/>
              <a:gd name="T9" fmla="*/ 3804 h 3804"/>
            </a:gdLst>
            <a:ahLst/>
            <a:cxnLst>
              <a:cxn ang="0">
                <a:pos x="T0" y="T1"/>
              </a:cxn>
              <a:cxn ang="0">
                <a:pos x="T2" y="T3"/>
              </a:cxn>
              <a:cxn ang="0">
                <a:pos x="T4" y="T5"/>
              </a:cxn>
              <a:cxn ang="0">
                <a:pos x="T6" y="T7"/>
              </a:cxn>
              <a:cxn ang="0">
                <a:pos x="T8" y="T9"/>
              </a:cxn>
            </a:cxnLst>
            <a:rect l="0" t="0" r="r" b="b"/>
            <a:pathLst>
              <a:path w="3805" h="3804">
                <a:moveTo>
                  <a:pt x="1902" y="3804"/>
                </a:moveTo>
                <a:lnTo>
                  <a:pt x="0" y="1902"/>
                </a:lnTo>
                <a:lnTo>
                  <a:pt x="1902" y="0"/>
                </a:lnTo>
                <a:lnTo>
                  <a:pt x="3805" y="1902"/>
                </a:lnTo>
                <a:lnTo>
                  <a:pt x="1902" y="3804"/>
                </a:lnTo>
                <a:close/>
              </a:path>
            </a:pathLst>
          </a:custGeom>
          <a:gradFill>
            <a:gsLst>
              <a:gs pos="0">
                <a:srgbClr val="E2DDE1"/>
              </a:gs>
              <a:gs pos="76000">
                <a:schemeClr val="bg1">
                  <a:lumMod val="95000"/>
                </a:schemeClr>
              </a:gs>
            </a:gsLst>
            <a:lin ang="7800000" scaled="0"/>
          </a:gradFill>
          <a:ln w="15875">
            <a:gradFill>
              <a:gsLst>
                <a:gs pos="0">
                  <a:schemeClr val="bg1">
                    <a:lumMod val="95000"/>
                  </a:schemeClr>
                </a:gs>
                <a:gs pos="100000">
                  <a:schemeClr val="bg1"/>
                </a:gs>
              </a:gsLst>
              <a:lin ang="18600000" scaled="0"/>
            </a:gradFill>
          </a:ln>
          <a:effectLst>
            <a:outerShdw blurRad="76200" dist="38100" dir="8100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7" name="Freeform 6"/>
          <p:cNvSpPr/>
          <p:nvPr/>
        </p:nvSpPr>
        <p:spPr bwMode="auto">
          <a:xfrm>
            <a:off x="3875836" y="840661"/>
            <a:ext cx="1352590" cy="1352234"/>
          </a:xfrm>
          <a:custGeom>
            <a:avLst/>
            <a:gdLst>
              <a:gd name="T0" fmla="*/ 1902 w 3805"/>
              <a:gd name="T1" fmla="*/ 3804 h 3804"/>
              <a:gd name="T2" fmla="*/ 0 w 3805"/>
              <a:gd name="T3" fmla="*/ 1902 h 3804"/>
              <a:gd name="T4" fmla="*/ 1902 w 3805"/>
              <a:gd name="T5" fmla="*/ 0 h 3804"/>
              <a:gd name="T6" fmla="*/ 3805 w 3805"/>
              <a:gd name="T7" fmla="*/ 1902 h 3804"/>
              <a:gd name="T8" fmla="*/ 1902 w 3805"/>
              <a:gd name="T9" fmla="*/ 3804 h 3804"/>
            </a:gdLst>
            <a:ahLst/>
            <a:cxnLst>
              <a:cxn ang="0">
                <a:pos x="T0" y="T1"/>
              </a:cxn>
              <a:cxn ang="0">
                <a:pos x="T2" y="T3"/>
              </a:cxn>
              <a:cxn ang="0">
                <a:pos x="T4" y="T5"/>
              </a:cxn>
              <a:cxn ang="0">
                <a:pos x="T6" y="T7"/>
              </a:cxn>
              <a:cxn ang="0">
                <a:pos x="T8" y="T9"/>
              </a:cxn>
            </a:cxnLst>
            <a:rect l="0" t="0" r="r" b="b"/>
            <a:pathLst>
              <a:path w="3805" h="3804">
                <a:moveTo>
                  <a:pt x="1902" y="3804"/>
                </a:moveTo>
                <a:lnTo>
                  <a:pt x="0" y="1902"/>
                </a:lnTo>
                <a:lnTo>
                  <a:pt x="1902" y="0"/>
                </a:lnTo>
                <a:lnTo>
                  <a:pt x="3805" y="1902"/>
                </a:lnTo>
                <a:lnTo>
                  <a:pt x="1902" y="3804"/>
                </a:lnTo>
                <a:close/>
              </a:path>
            </a:pathLst>
          </a:custGeom>
          <a:gradFill>
            <a:gsLst>
              <a:gs pos="11000">
                <a:srgbClr val="2B3649"/>
              </a:gs>
              <a:gs pos="100000">
                <a:srgbClr val="3B4A62"/>
              </a:gs>
            </a:gsLst>
            <a:lin ang="2700000" scaled="0"/>
          </a:gra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8" name="Freeform 6"/>
          <p:cNvSpPr/>
          <p:nvPr/>
        </p:nvSpPr>
        <p:spPr bwMode="auto">
          <a:xfrm>
            <a:off x="3875836" y="1138373"/>
            <a:ext cx="1352590" cy="1352234"/>
          </a:xfrm>
          <a:custGeom>
            <a:avLst/>
            <a:gdLst>
              <a:gd name="T0" fmla="*/ 1902 w 3805"/>
              <a:gd name="T1" fmla="*/ 3804 h 3804"/>
              <a:gd name="T2" fmla="*/ 0 w 3805"/>
              <a:gd name="T3" fmla="*/ 1902 h 3804"/>
              <a:gd name="T4" fmla="*/ 1902 w 3805"/>
              <a:gd name="T5" fmla="*/ 0 h 3804"/>
              <a:gd name="T6" fmla="*/ 3805 w 3805"/>
              <a:gd name="T7" fmla="*/ 1902 h 3804"/>
              <a:gd name="T8" fmla="*/ 1902 w 3805"/>
              <a:gd name="T9" fmla="*/ 3804 h 3804"/>
            </a:gdLst>
            <a:ahLst/>
            <a:cxnLst>
              <a:cxn ang="0">
                <a:pos x="T0" y="T1"/>
              </a:cxn>
              <a:cxn ang="0">
                <a:pos x="T2" y="T3"/>
              </a:cxn>
              <a:cxn ang="0">
                <a:pos x="T4" y="T5"/>
              </a:cxn>
              <a:cxn ang="0">
                <a:pos x="T6" y="T7"/>
              </a:cxn>
              <a:cxn ang="0">
                <a:pos x="T8" y="T9"/>
              </a:cxn>
            </a:cxnLst>
            <a:rect l="0" t="0" r="r" b="b"/>
            <a:pathLst>
              <a:path w="3805" h="3804">
                <a:moveTo>
                  <a:pt x="1902" y="3804"/>
                </a:moveTo>
                <a:lnTo>
                  <a:pt x="0" y="1902"/>
                </a:lnTo>
                <a:lnTo>
                  <a:pt x="1902" y="0"/>
                </a:lnTo>
                <a:lnTo>
                  <a:pt x="3805" y="1902"/>
                </a:lnTo>
                <a:lnTo>
                  <a:pt x="1902" y="3804"/>
                </a:lnTo>
                <a:close/>
              </a:path>
            </a:pathLst>
          </a:custGeom>
          <a:gradFill>
            <a:gsLst>
              <a:gs pos="0">
                <a:srgbClr val="E2DDE1"/>
              </a:gs>
              <a:gs pos="76000">
                <a:schemeClr val="bg1">
                  <a:lumMod val="95000"/>
                </a:schemeClr>
              </a:gs>
            </a:gsLst>
            <a:lin ang="7800000" scaled="0"/>
          </a:gradFill>
          <a:ln w="15875">
            <a:gradFill>
              <a:gsLst>
                <a:gs pos="0">
                  <a:schemeClr val="bg1">
                    <a:lumMod val="95000"/>
                  </a:schemeClr>
                </a:gs>
                <a:gs pos="100000">
                  <a:schemeClr val="bg1"/>
                </a:gs>
              </a:gsLst>
              <a:lin ang="18600000" scaled="0"/>
            </a:gradFill>
          </a:ln>
          <a:effectLst>
            <a:outerShdw blurRad="76200" dist="38100" dir="8100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9" name="Freeform 6"/>
          <p:cNvSpPr/>
          <p:nvPr/>
        </p:nvSpPr>
        <p:spPr bwMode="auto">
          <a:xfrm>
            <a:off x="6468302" y="840661"/>
            <a:ext cx="1352590" cy="1352234"/>
          </a:xfrm>
          <a:custGeom>
            <a:avLst/>
            <a:gdLst>
              <a:gd name="T0" fmla="*/ 1902 w 3805"/>
              <a:gd name="T1" fmla="*/ 3804 h 3804"/>
              <a:gd name="T2" fmla="*/ 0 w 3805"/>
              <a:gd name="T3" fmla="*/ 1902 h 3804"/>
              <a:gd name="T4" fmla="*/ 1902 w 3805"/>
              <a:gd name="T5" fmla="*/ 0 h 3804"/>
              <a:gd name="T6" fmla="*/ 3805 w 3805"/>
              <a:gd name="T7" fmla="*/ 1902 h 3804"/>
              <a:gd name="T8" fmla="*/ 1902 w 3805"/>
              <a:gd name="T9" fmla="*/ 3804 h 3804"/>
            </a:gdLst>
            <a:ahLst/>
            <a:cxnLst>
              <a:cxn ang="0">
                <a:pos x="T0" y="T1"/>
              </a:cxn>
              <a:cxn ang="0">
                <a:pos x="T2" y="T3"/>
              </a:cxn>
              <a:cxn ang="0">
                <a:pos x="T4" y="T5"/>
              </a:cxn>
              <a:cxn ang="0">
                <a:pos x="T6" y="T7"/>
              </a:cxn>
              <a:cxn ang="0">
                <a:pos x="T8" y="T9"/>
              </a:cxn>
            </a:cxnLst>
            <a:rect l="0" t="0" r="r" b="b"/>
            <a:pathLst>
              <a:path w="3805" h="3804">
                <a:moveTo>
                  <a:pt x="1902" y="3804"/>
                </a:moveTo>
                <a:lnTo>
                  <a:pt x="0" y="1902"/>
                </a:lnTo>
                <a:lnTo>
                  <a:pt x="1902" y="0"/>
                </a:lnTo>
                <a:lnTo>
                  <a:pt x="3805" y="1902"/>
                </a:lnTo>
                <a:lnTo>
                  <a:pt x="1902" y="3804"/>
                </a:lnTo>
                <a:close/>
              </a:path>
            </a:pathLst>
          </a:custGeom>
          <a:gradFill>
            <a:gsLst>
              <a:gs pos="11000">
                <a:srgbClr val="2B3649"/>
              </a:gs>
              <a:gs pos="100000">
                <a:srgbClr val="3B4A62"/>
              </a:gs>
            </a:gsLst>
            <a:lin ang="2700000" scaled="0"/>
          </a:gra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11" name="Freeform 6"/>
          <p:cNvSpPr/>
          <p:nvPr/>
        </p:nvSpPr>
        <p:spPr bwMode="auto">
          <a:xfrm>
            <a:off x="6468301" y="1138373"/>
            <a:ext cx="1352590" cy="1352234"/>
          </a:xfrm>
          <a:custGeom>
            <a:avLst/>
            <a:gdLst>
              <a:gd name="T0" fmla="*/ 1902 w 3805"/>
              <a:gd name="T1" fmla="*/ 3804 h 3804"/>
              <a:gd name="T2" fmla="*/ 0 w 3805"/>
              <a:gd name="T3" fmla="*/ 1902 h 3804"/>
              <a:gd name="T4" fmla="*/ 1902 w 3805"/>
              <a:gd name="T5" fmla="*/ 0 h 3804"/>
              <a:gd name="T6" fmla="*/ 3805 w 3805"/>
              <a:gd name="T7" fmla="*/ 1902 h 3804"/>
              <a:gd name="T8" fmla="*/ 1902 w 3805"/>
              <a:gd name="T9" fmla="*/ 3804 h 3804"/>
            </a:gdLst>
            <a:ahLst/>
            <a:cxnLst>
              <a:cxn ang="0">
                <a:pos x="T0" y="T1"/>
              </a:cxn>
              <a:cxn ang="0">
                <a:pos x="T2" y="T3"/>
              </a:cxn>
              <a:cxn ang="0">
                <a:pos x="T4" y="T5"/>
              </a:cxn>
              <a:cxn ang="0">
                <a:pos x="T6" y="T7"/>
              </a:cxn>
              <a:cxn ang="0">
                <a:pos x="T8" y="T9"/>
              </a:cxn>
            </a:cxnLst>
            <a:rect l="0" t="0" r="r" b="b"/>
            <a:pathLst>
              <a:path w="3805" h="3804">
                <a:moveTo>
                  <a:pt x="1902" y="3804"/>
                </a:moveTo>
                <a:lnTo>
                  <a:pt x="0" y="1902"/>
                </a:lnTo>
                <a:lnTo>
                  <a:pt x="1902" y="0"/>
                </a:lnTo>
                <a:lnTo>
                  <a:pt x="3805" y="1902"/>
                </a:lnTo>
                <a:lnTo>
                  <a:pt x="1902" y="3804"/>
                </a:lnTo>
                <a:close/>
              </a:path>
            </a:pathLst>
          </a:custGeom>
          <a:gradFill>
            <a:gsLst>
              <a:gs pos="0">
                <a:srgbClr val="E2DDE1"/>
              </a:gs>
              <a:gs pos="76000">
                <a:schemeClr val="bg1">
                  <a:lumMod val="95000"/>
                </a:schemeClr>
              </a:gs>
            </a:gsLst>
            <a:lin ang="7800000" scaled="0"/>
          </a:gradFill>
          <a:ln w="15875">
            <a:gradFill>
              <a:gsLst>
                <a:gs pos="0">
                  <a:schemeClr val="bg1">
                    <a:lumMod val="95000"/>
                  </a:schemeClr>
                </a:gs>
                <a:gs pos="100000">
                  <a:schemeClr val="bg1"/>
                </a:gs>
              </a:gsLst>
              <a:lin ang="18600000" scaled="0"/>
            </a:gradFill>
          </a:ln>
          <a:effectLst>
            <a:outerShdw blurRad="76200" dist="38100" dir="8100000" algn="tr" rotWithShape="0">
              <a:prstClr val="black">
                <a:alpha val="3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grpSp>
        <p:nvGrpSpPr>
          <p:cNvPr id="14" name="组合 13"/>
          <p:cNvGrpSpPr/>
          <p:nvPr/>
        </p:nvGrpSpPr>
        <p:grpSpPr>
          <a:xfrm>
            <a:off x="6939037" y="1627385"/>
            <a:ext cx="411120" cy="312370"/>
            <a:chOff x="4268086" y="4221191"/>
            <a:chExt cx="509646" cy="387231"/>
          </a:xfrm>
          <a:gradFill>
            <a:gsLst>
              <a:gs pos="11000">
                <a:srgbClr val="2B3649"/>
              </a:gs>
              <a:gs pos="100000">
                <a:srgbClr val="3B4A62"/>
              </a:gs>
            </a:gsLst>
            <a:lin ang="2700000" scaled="0"/>
          </a:gradFill>
        </p:grpSpPr>
        <p:sp>
          <p:nvSpPr>
            <p:cNvPr id="15" name="Freeform 20"/>
            <p:cNvSpPr>
              <a:spLocks noEditPoints="1"/>
            </p:cNvSpPr>
            <p:nvPr/>
          </p:nvSpPr>
          <p:spPr bwMode="auto">
            <a:xfrm>
              <a:off x="4268086" y="4273030"/>
              <a:ext cx="337890" cy="335392"/>
            </a:xfrm>
            <a:custGeom>
              <a:avLst/>
              <a:gdLst>
                <a:gd name="T0" fmla="*/ 229 w 229"/>
                <a:gd name="T1" fmla="*/ 128 h 227"/>
                <a:gd name="T2" fmla="*/ 229 w 229"/>
                <a:gd name="T3" fmla="*/ 98 h 227"/>
                <a:gd name="T4" fmla="*/ 206 w 229"/>
                <a:gd name="T5" fmla="*/ 93 h 227"/>
                <a:gd name="T6" fmla="*/ 200 w 229"/>
                <a:gd name="T7" fmla="*/ 76 h 227"/>
                <a:gd name="T8" fmla="*/ 216 w 229"/>
                <a:gd name="T9" fmla="*/ 58 h 227"/>
                <a:gd name="T10" fmla="*/ 198 w 229"/>
                <a:gd name="T11" fmla="*/ 34 h 227"/>
                <a:gd name="T12" fmla="*/ 176 w 229"/>
                <a:gd name="T13" fmla="*/ 44 h 227"/>
                <a:gd name="T14" fmla="*/ 161 w 229"/>
                <a:gd name="T15" fmla="*/ 33 h 227"/>
                <a:gd name="T16" fmla="*/ 164 w 229"/>
                <a:gd name="T17" fmla="*/ 9 h 227"/>
                <a:gd name="T18" fmla="*/ 135 w 229"/>
                <a:gd name="T19" fmla="*/ 0 h 227"/>
                <a:gd name="T20" fmla="*/ 123 w 229"/>
                <a:gd name="T21" fmla="*/ 20 h 227"/>
                <a:gd name="T22" fmla="*/ 114 w 229"/>
                <a:gd name="T23" fmla="*/ 20 h 227"/>
                <a:gd name="T24" fmla="*/ 105 w 229"/>
                <a:gd name="T25" fmla="*/ 20 h 227"/>
                <a:gd name="T26" fmla="*/ 93 w 229"/>
                <a:gd name="T27" fmla="*/ 0 h 227"/>
                <a:gd name="T28" fmla="*/ 65 w 229"/>
                <a:gd name="T29" fmla="*/ 9 h 227"/>
                <a:gd name="T30" fmla="*/ 67 w 229"/>
                <a:gd name="T31" fmla="*/ 33 h 227"/>
                <a:gd name="T32" fmla="*/ 52 w 229"/>
                <a:gd name="T33" fmla="*/ 44 h 227"/>
                <a:gd name="T34" fmla="*/ 30 w 229"/>
                <a:gd name="T35" fmla="*/ 34 h 227"/>
                <a:gd name="T36" fmla="*/ 13 w 229"/>
                <a:gd name="T37" fmla="*/ 58 h 227"/>
                <a:gd name="T38" fmla="*/ 29 w 229"/>
                <a:gd name="T39" fmla="*/ 76 h 227"/>
                <a:gd name="T40" fmla="*/ 23 w 229"/>
                <a:gd name="T41" fmla="*/ 94 h 227"/>
                <a:gd name="T42" fmla="*/ 0 w 229"/>
                <a:gd name="T43" fmla="*/ 98 h 227"/>
                <a:gd name="T44" fmla="*/ 0 w 229"/>
                <a:gd name="T45" fmla="*/ 128 h 227"/>
                <a:gd name="T46" fmla="*/ 23 w 229"/>
                <a:gd name="T47" fmla="*/ 133 h 227"/>
                <a:gd name="T48" fmla="*/ 29 w 229"/>
                <a:gd name="T49" fmla="*/ 151 h 227"/>
                <a:gd name="T50" fmla="*/ 13 w 229"/>
                <a:gd name="T51" fmla="*/ 169 h 227"/>
                <a:gd name="T52" fmla="*/ 31 w 229"/>
                <a:gd name="T53" fmla="*/ 193 h 227"/>
                <a:gd name="T54" fmla="*/ 52 w 229"/>
                <a:gd name="T55" fmla="*/ 183 h 227"/>
                <a:gd name="T56" fmla="*/ 67 w 229"/>
                <a:gd name="T57" fmla="*/ 194 h 227"/>
                <a:gd name="T58" fmla="*/ 65 w 229"/>
                <a:gd name="T59" fmla="*/ 218 h 227"/>
                <a:gd name="T60" fmla="*/ 93 w 229"/>
                <a:gd name="T61" fmla="*/ 227 h 227"/>
                <a:gd name="T62" fmla="*/ 105 w 229"/>
                <a:gd name="T63" fmla="*/ 206 h 227"/>
                <a:gd name="T64" fmla="*/ 114 w 229"/>
                <a:gd name="T65" fmla="*/ 207 h 227"/>
                <a:gd name="T66" fmla="*/ 124 w 229"/>
                <a:gd name="T67" fmla="*/ 206 h 227"/>
                <a:gd name="T68" fmla="*/ 135 w 229"/>
                <a:gd name="T69" fmla="*/ 227 h 227"/>
                <a:gd name="T70" fmla="*/ 164 w 229"/>
                <a:gd name="T71" fmla="*/ 217 h 227"/>
                <a:gd name="T72" fmla="*/ 161 w 229"/>
                <a:gd name="T73" fmla="*/ 194 h 227"/>
                <a:gd name="T74" fmla="*/ 176 w 229"/>
                <a:gd name="T75" fmla="*/ 183 h 227"/>
                <a:gd name="T76" fmla="*/ 198 w 229"/>
                <a:gd name="T77" fmla="*/ 193 h 227"/>
                <a:gd name="T78" fmla="*/ 216 w 229"/>
                <a:gd name="T79" fmla="*/ 168 h 227"/>
                <a:gd name="T80" fmla="*/ 200 w 229"/>
                <a:gd name="T81" fmla="*/ 151 h 227"/>
                <a:gd name="T82" fmla="*/ 206 w 229"/>
                <a:gd name="T83" fmla="*/ 133 h 227"/>
                <a:gd name="T84" fmla="*/ 229 w 229"/>
                <a:gd name="T85" fmla="*/ 128 h 227"/>
                <a:gd name="T86" fmla="*/ 114 w 229"/>
                <a:gd name="T87" fmla="*/ 180 h 227"/>
                <a:gd name="T88" fmla="*/ 47 w 229"/>
                <a:gd name="T89" fmla="*/ 113 h 227"/>
                <a:gd name="T90" fmla="*/ 114 w 229"/>
                <a:gd name="T91" fmla="*/ 46 h 227"/>
                <a:gd name="T92" fmla="*/ 181 w 229"/>
                <a:gd name="T93" fmla="*/ 113 h 227"/>
                <a:gd name="T94" fmla="*/ 114 w 229"/>
                <a:gd name="T95" fmla="*/ 180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29" h="227">
                  <a:moveTo>
                    <a:pt x="229" y="128"/>
                  </a:moveTo>
                  <a:cubicBezTo>
                    <a:pt x="229" y="98"/>
                    <a:pt x="229" y="98"/>
                    <a:pt x="229" y="98"/>
                  </a:cubicBezTo>
                  <a:cubicBezTo>
                    <a:pt x="206" y="93"/>
                    <a:pt x="206" y="93"/>
                    <a:pt x="206" y="93"/>
                  </a:cubicBezTo>
                  <a:cubicBezTo>
                    <a:pt x="204" y="87"/>
                    <a:pt x="202" y="81"/>
                    <a:pt x="200" y="76"/>
                  </a:cubicBezTo>
                  <a:cubicBezTo>
                    <a:pt x="216" y="58"/>
                    <a:pt x="216" y="58"/>
                    <a:pt x="216" y="58"/>
                  </a:cubicBezTo>
                  <a:cubicBezTo>
                    <a:pt x="198" y="34"/>
                    <a:pt x="198" y="34"/>
                    <a:pt x="198" y="34"/>
                  </a:cubicBezTo>
                  <a:cubicBezTo>
                    <a:pt x="176" y="44"/>
                    <a:pt x="176" y="44"/>
                    <a:pt x="176" y="44"/>
                  </a:cubicBezTo>
                  <a:cubicBezTo>
                    <a:pt x="172" y="39"/>
                    <a:pt x="167" y="36"/>
                    <a:pt x="161" y="33"/>
                  </a:cubicBezTo>
                  <a:cubicBezTo>
                    <a:pt x="164" y="9"/>
                    <a:pt x="164" y="9"/>
                    <a:pt x="164" y="9"/>
                  </a:cubicBezTo>
                  <a:cubicBezTo>
                    <a:pt x="135" y="0"/>
                    <a:pt x="135" y="0"/>
                    <a:pt x="135" y="0"/>
                  </a:cubicBezTo>
                  <a:cubicBezTo>
                    <a:pt x="123" y="20"/>
                    <a:pt x="123" y="20"/>
                    <a:pt x="123" y="20"/>
                  </a:cubicBezTo>
                  <a:cubicBezTo>
                    <a:pt x="120" y="20"/>
                    <a:pt x="117" y="20"/>
                    <a:pt x="114" y="20"/>
                  </a:cubicBezTo>
                  <a:cubicBezTo>
                    <a:pt x="111" y="20"/>
                    <a:pt x="108" y="20"/>
                    <a:pt x="105" y="20"/>
                  </a:cubicBezTo>
                  <a:cubicBezTo>
                    <a:pt x="93" y="0"/>
                    <a:pt x="93" y="0"/>
                    <a:pt x="93" y="0"/>
                  </a:cubicBezTo>
                  <a:cubicBezTo>
                    <a:pt x="65" y="9"/>
                    <a:pt x="65" y="9"/>
                    <a:pt x="65" y="9"/>
                  </a:cubicBezTo>
                  <a:cubicBezTo>
                    <a:pt x="67" y="33"/>
                    <a:pt x="67" y="33"/>
                    <a:pt x="67" y="33"/>
                  </a:cubicBezTo>
                  <a:cubicBezTo>
                    <a:pt x="62" y="36"/>
                    <a:pt x="57" y="39"/>
                    <a:pt x="52" y="44"/>
                  </a:cubicBezTo>
                  <a:cubicBezTo>
                    <a:pt x="30" y="34"/>
                    <a:pt x="30" y="34"/>
                    <a:pt x="30" y="34"/>
                  </a:cubicBezTo>
                  <a:cubicBezTo>
                    <a:pt x="13" y="58"/>
                    <a:pt x="13" y="58"/>
                    <a:pt x="13" y="58"/>
                  </a:cubicBezTo>
                  <a:cubicBezTo>
                    <a:pt x="29" y="76"/>
                    <a:pt x="29" y="76"/>
                    <a:pt x="29" y="76"/>
                  </a:cubicBezTo>
                  <a:cubicBezTo>
                    <a:pt x="26" y="81"/>
                    <a:pt x="24" y="87"/>
                    <a:pt x="23" y="94"/>
                  </a:cubicBezTo>
                  <a:cubicBezTo>
                    <a:pt x="0" y="98"/>
                    <a:pt x="0" y="98"/>
                    <a:pt x="0" y="98"/>
                  </a:cubicBezTo>
                  <a:cubicBezTo>
                    <a:pt x="0" y="128"/>
                    <a:pt x="0" y="128"/>
                    <a:pt x="0" y="128"/>
                  </a:cubicBezTo>
                  <a:cubicBezTo>
                    <a:pt x="23" y="133"/>
                    <a:pt x="23" y="133"/>
                    <a:pt x="23" y="133"/>
                  </a:cubicBezTo>
                  <a:cubicBezTo>
                    <a:pt x="24" y="139"/>
                    <a:pt x="26" y="145"/>
                    <a:pt x="29" y="151"/>
                  </a:cubicBezTo>
                  <a:cubicBezTo>
                    <a:pt x="13" y="169"/>
                    <a:pt x="13" y="169"/>
                    <a:pt x="13" y="169"/>
                  </a:cubicBezTo>
                  <a:cubicBezTo>
                    <a:pt x="31" y="193"/>
                    <a:pt x="31" y="193"/>
                    <a:pt x="31" y="193"/>
                  </a:cubicBezTo>
                  <a:cubicBezTo>
                    <a:pt x="52" y="183"/>
                    <a:pt x="52" y="183"/>
                    <a:pt x="52" y="183"/>
                  </a:cubicBezTo>
                  <a:cubicBezTo>
                    <a:pt x="57" y="187"/>
                    <a:pt x="62" y="191"/>
                    <a:pt x="67" y="194"/>
                  </a:cubicBezTo>
                  <a:cubicBezTo>
                    <a:pt x="65" y="218"/>
                    <a:pt x="65" y="218"/>
                    <a:pt x="65" y="218"/>
                  </a:cubicBezTo>
                  <a:cubicBezTo>
                    <a:pt x="93" y="227"/>
                    <a:pt x="93" y="227"/>
                    <a:pt x="93" y="227"/>
                  </a:cubicBezTo>
                  <a:cubicBezTo>
                    <a:pt x="105" y="206"/>
                    <a:pt x="105" y="206"/>
                    <a:pt x="105" y="206"/>
                  </a:cubicBezTo>
                  <a:cubicBezTo>
                    <a:pt x="108" y="207"/>
                    <a:pt x="111" y="207"/>
                    <a:pt x="114" y="207"/>
                  </a:cubicBezTo>
                  <a:cubicBezTo>
                    <a:pt x="117" y="207"/>
                    <a:pt x="121" y="207"/>
                    <a:pt x="124" y="206"/>
                  </a:cubicBezTo>
                  <a:cubicBezTo>
                    <a:pt x="135" y="227"/>
                    <a:pt x="135" y="227"/>
                    <a:pt x="135" y="227"/>
                  </a:cubicBezTo>
                  <a:cubicBezTo>
                    <a:pt x="164" y="217"/>
                    <a:pt x="164" y="217"/>
                    <a:pt x="164" y="217"/>
                  </a:cubicBezTo>
                  <a:cubicBezTo>
                    <a:pt x="161" y="194"/>
                    <a:pt x="161" y="194"/>
                    <a:pt x="161" y="194"/>
                  </a:cubicBezTo>
                  <a:cubicBezTo>
                    <a:pt x="167" y="191"/>
                    <a:pt x="172" y="187"/>
                    <a:pt x="176" y="183"/>
                  </a:cubicBezTo>
                  <a:cubicBezTo>
                    <a:pt x="198" y="193"/>
                    <a:pt x="198" y="193"/>
                    <a:pt x="198" y="193"/>
                  </a:cubicBezTo>
                  <a:cubicBezTo>
                    <a:pt x="216" y="168"/>
                    <a:pt x="216" y="168"/>
                    <a:pt x="216" y="168"/>
                  </a:cubicBezTo>
                  <a:cubicBezTo>
                    <a:pt x="200" y="151"/>
                    <a:pt x="200" y="151"/>
                    <a:pt x="200" y="151"/>
                  </a:cubicBezTo>
                  <a:cubicBezTo>
                    <a:pt x="202" y="145"/>
                    <a:pt x="204" y="139"/>
                    <a:pt x="206" y="133"/>
                  </a:cubicBezTo>
                  <a:lnTo>
                    <a:pt x="229" y="128"/>
                  </a:lnTo>
                  <a:close/>
                  <a:moveTo>
                    <a:pt x="114" y="180"/>
                  </a:moveTo>
                  <a:cubicBezTo>
                    <a:pt x="77" y="180"/>
                    <a:pt x="47" y="150"/>
                    <a:pt x="47" y="113"/>
                  </a:cubicBezTo>
                  <a:cubicBezTo>
                    <a:pt x="47" y="76"/>
                    <a:pt x="77" y="46"/>
                    <a:pt x="114" y="46"/>
                  </a:cubicBezTo>
                  <a:cubicBezTo>
                    <a:pt x="151" y="46"/>
                    <a:pt x="181" y="76"/>
                    <a:pt x="181" y="113"/>
                  </a:cubicBezTo>
                  <a:cubicBezTo>
                    <a:pt x="181" y="150"/>
                    <a:pt x="151" y="180"/>
                    <a:pt x="114" y="18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prstClr val="black"/>
                </a:solidFill>
              </a:endParaRPr>
            </a:p>
          </p:txBody>
        </p:sp>
        <p:sp>
          <p:nvSpPr>
            <p:cNvPr id="16" name="Freeform 21"/>
            <p:cNvSpPr>
              <a:spLocks noEditPoints="1"/>
            </p:cNvSpPr>
            <p:nvPr/>
          </p:nvSpPr>
          <p:spPr bwMode="auto">
            <a:xfrm>
              <a:off x="4577871" y="4221191"/>
              <a:ext cx="199861" cy="199861"/>
            </a:xfrm>
            <a:custGeom>
              <a:avLst/>
              <a:gdLst>
                <a:gd name="T0" fmla="*/ 135 w 135"/>
                <a:gd name="T1" fmla="*/ 76 h 135"/>
                <a:gd name="T2" fmla="*/ 135 w 135"/>
                <a:gd name="T3" fmla="*/ 58 h 135"/>
                <a:gd name="T4" fmla="*/ 122 w 135"/>
                <a:gd name="T5" fmla="*/ 55 h 135"/>
                <a:gd name="T6" fmla="*/ 118 w 135"/>
                <a:gd name="T7" fmla="*/ 45 h 135"/>
                <a:gd name="T8" fmla="*/ 128 w 135"/>
                <a:gd name="T9" fmla="*/ 34 h 135"/>
                <a:gd name="T10" fmla="*/ 117 w 135"/>
                <a:gd name="T11" fmla="*/ 20 h 135"/>
                <a:gd name="T12" fmla="*/ 104 w 135"/>
                <a:gd name="T13" fmla="*/ 26 h 135"/>
                <a:gd name="T14" fmla="*/ 96 w 135"/>
                <a:gd name="T15" fmla="*/ 19 h 135"/>
                <a:gd name="T16" fmla="*/ 97 w 135"/>
                <a:gd name="T17" fmla="*/ 5 h 135"/>
                <a:gd name="T18" fmla="*/ 80 w 135"/>
                <a:gd name="T19" fmla="*/ 0 h 135"/>
                <a:gd name="T20" fmla="*/ 73 w 135"/>
                <a:gd name="T21" fmla="*/ 12 h 135"/>
                <a:gd name="T22" fmla="*/ 67 w 135"/>
                <a:gd name="T23" fmla="*/ 12 h 135"/>
                <a:gd name="T24" fmla="*/ 62 w 135"/>
                <a:gd name="T25" fmla="*/ 12 h 135"/>
                <a:gd name="T26" fmla="*/ 55 w 135"/>
                <a:gd name="T27" fmla="*/ 0 h 135"/>
                <a:gd name="T28" fmla="*/ 38 w 135"/>
                <a:gd name="T29" fmla="*/ 5 h 135"/>
                <a:gd name="T30" fmla="*/ 39 w 135"/>
                <a:gd name="T31" fmla="*/ 19 h 135"/>
                <a:gd name="T32" fmla="*/ 30 w 135"/>
                <a:gd name="T33" fmla="*/ 26 h 135"/>
                <a:gd name="T34" fmla="*/ 18 w 135"/>
                <a:gd name="T35" fmla="*/ 20 h 135"/>
                <a:gd name="T36" fmla="*/ 7 w 135"/>
                <a:gd name="T37" fmla="*/ 34 h 135"/>
                <a:gd name="T38" fmla="*/ 17 w 135"/>
                <a:gd name="T39" fmla="*/ 45 h 135"/>
                <a:gd name="T40" fmla="*/ 13 w 135"/>
                <a:gd name="T41" fmla="*/ 55 h 135"/>
                <a:gd name="T42" fmla="*/ 0 w 135"/>
                <a:gd name="T43" fmla="*/ 58 h 135"/>
                <a:gd name="T44" fmla="*/ 0 w 135"/>
                <a:gd name="T45" fmla="*/ 76 h 135"/>
                <a:gd name="T46" fmla="*/ 13 w 135"/>
                <a:gd name="T47" fmla="*/ 79 h 135"/>
                <a:gd name="T48" fmla="*/ 17 w 135"/>
                <a:gd name="T49" fmla="*/ 90 h 135"/>
                <a:gd name="T50" fmla="*/ 7 w 135"/>
                <a:gd name="T51" fmla="*/ 100 h 135"/>
                <a:gd name="T52" fmla="*/ 18 w 135"/>
                <a:gd name="T53" fmla="*/ 114 h 135"/>
                <a:gd name="T54" fmla="*/ 31 w 135"/>
                <a:gd name="T55" fmla="*/ 109 h 135"/>
                <a:gd name="T56" fmla="*/ 39 w 135"/>
                <a:gd name="T57" fmla="*/ 115 h 135"/>
                <a:gd name="T58" fmla="*/ 38 w 135"/>
                <a:gd name="T59" fmla="*/ 129 h 135"/>
                <a:gd name="T60" fmla="*/ 55 w 135"/>
                <a:gd name="T61" fmla="*/ 135 h 135"/>
                <a:gd name="T62" fmla="*/ 62 w 135"/>
                <a:gd name="T63" fmla="*/ 122 h 135"/>
                <a:gd name="T64" fmla="*/ 68 w 135"/>
                <a:gd name="T65" fmla="*/ 123 h 135"/>
                <a:gd name="T66" fmla="*/ 73 w 135"/>
                <a:gd name="T67" fmla="*/ 122 h 135"/>
                <a:gd name="T68" fmla="*/ 80 w 135"/>
                <a:gd name="T69" fmla="*/ 135 h 135"/>
                <a:gd name="T70" fmla="*/ 97 w 135"/>
                <a:gd name="T71" fmla="*/ 129 h 135"/>
                <a:gd name="T72" fmla="*/ 96 w 135"/>
                <a:gd name="T73" fmla="*/ 115 h 135"/>
                <a:gd name="T74" fmla="*/ 104 w 135"/>
                <a:gd name="T75" fmla="*/ 109 h 135"/>
                <a:gd name="T76" fmla="*/ 117 w 135"/>
                <a:gd name="T77" fmla="*/ 114 h 135"/>
                <a:gd name="T78" fmla="*/ 128 w 135"/>
                <a:gd name="T79" fmla="*/ 100 h 135"/>
                <a:gd name="T80" fmla="*/ 118 w 135"/>
                <a:gd name="T81" fmla="*/ 89 h 135"/>
                <a:gd name="T82" fmla="*/ 122 w 135"/>
                <a:gd name="T83" fmla="*/ 79 h 135"/>
                <a:gd name="T84" fmla="*/ 135 w 135"/>
                <a:gd name="T85" fmla="*/ 76 h 135"/>
                <a:gd name="T86" fmla="*/ 67 w 135"/>
                <a:gd name="T87" fmla="*/ 107 h 135"/>
                <a:gd name="T88" fmla="*/ 28 w 135"/>
                <a:gd name="T89" fmla="*/ 67 h 135"/>
                <a:gd name="T90" fmla="*/ 67 w 135"/>
                <a:gd name="T91" fmla="*/ 27 h 135"/>
                <a:gd name="T92" fmla="*/ 107 w 135"/>
                <a:gd name="T93" fmla="*/ 67 h 135"/>
                <a:gd name="T94" fmla="*/ 67 w 135"/>
                <a:gd name="T95" fmla="*/ 107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5" h="135">
                  <a:moveTo>
                    <a:pt x="135" y="76"/>
                  </a:moveTo>
                  <a:cubicBezTo>
                    <a:pt x="135" y="58"/>
                    <a:pt x="135" y="58"/>
                    <a:pt x="135" y="58"/>
                  </a:cubicBezTo>
                  <a:cubicBezTo>
                    <a:pt x="122" y="55"/>
                    <a:pt x="122" y="55"/>
                    <a:pt x="122" y="55"/>
                  </a:cubicBezTo>
                  <a:cubicBezTo>
                    <a:pt x="121" y="52"/>
                    <a:pt x="120" y="48"/>
                    <a:pt x="118" y="45"/>
                  </a:cubicBezTo>
                  <a:cubicBezTo>
                    <a:pt x="128" y="34"/>
                    <a:pt x="128" y="34"/>
                    <a:pt x="128" y="34"/>
                  </a:cubicBezTo>
                  <a:cubicBezTo>
                    <a:pt x="117" y="20"/>
                    <a:pt x="117" y="20"/>
                    <a:pt x="117" y="20"/>
                  </a:cubicBezTo>
                  <a:cubicBezTo>
                    <a:pt x="104" y="26"/>
                    <a:pt x="104" y="26"/>
                    <a:pt x="104" y="26"/>
                  </a:cubicBezTo>
                  <a:cubicBezTo>
                    <a:pt x="102" y="23"/>
                    <a:pt x="99" y="21"/>
                    <a:pt x="96" y="19"/>
                  </a:cubicBezTo>
                  <a:cubicBezTo>
                    <a:pt x="97" y="5"/>
                    <a:pt x="97" y="5"/>
                    <a:pt x="97" y="5"/>
                  </a:cubicBezTo>
                  <a:cubicBezTo>
                    <a:pt x="80" y="0"/>
                    <a:pt x="80" y="0"/>
                    <a:pt x="80" y="0"/>
                  </a:cubicBezTo>
                  <a:cubicBezTo>
                    <a:pt x="73" y="12"/>
                    <a:pt x="73" y="12"/>
                    <a:pt x="73" y="12"/>
                  </a:cubicBezTo>
                  <a:cubicBezTo>
                    <a:pt x="71" y="12"/>
                    <a:pt x="69" y="12"/>
                    <a:pt x="67" y="12"/>
                  </a:cubicBezTo>
                  <a:cubicBezTo>
                    <a:pt x="66" y="12"/>
                    <a:pt x="64" y="12"/>
                    <a:pt x="62" y="12"/>
                  </a:cubicBezTo>
                  <a:cubicBezTo>
                    <a:pt x="55" y="0"/>
                    <a:pt x="55" y="0"/>
                    <a:pt x="55" y="0"/>
                  </a:cubicBezTo>
                  <a:cubicBezTo>
                    <a:pt x="38" y="5"/>
                    <a:pt x="38" y="5"/>
                    <a:pt x="38" y="5"/>
                  </a:cubicBezTo>
                  <a:cubicBezTo>
                    <a:pt x="39" y="19"/>
                    <a:pt x="39" y="19"/>
                    <a:pt x="39" y="19"/>
                  </a:cubicBezTo>
                  <a:cubicBezTo>
                    <a:pt x="36" y="21"/>
                    <a:pt x="33" y="23"/>
                    <a:pt x="30" y="26"/>
                  </a:cubicBezTo>
                  <a:cubicBezTo>
                    <a:pt x="18" y="20"/>
                    <a:pt x="18" y="20"/>
                    <a:pt x="18" y="20"/>
                  </a:cubicBezTo>
                  <a:cubicBezTo>
                    <a:pt x="7" y="34"/>
                    <a:pt x="7" y="34"/>
                    <a:pt x="7" y="34"/>
                  </a:cubicBezTo>
                  <a:cubicBezTo>
                    <a:pt x="17" y="45"/>
                    <a:pt x="17" y="45"/>
                    <a:pt x="17" y="45"/>
                  </a:cubicBezTo>
                  <a:cubicBezTo>
                    <a:pt x="15" y="48"/>
                    <a:pt x="14" y="52"/>
                    <a:pt x="13" y="55"/>
                  </a:cubicBezTo>
                  <a:cubicBezTo>
                    <a:pt x="0" y="58"/>
                    <a:pt x="0" y="58"/>
                    <a:pt x="0" y="58"/>
                  </a:cubicBezTo>
                  <a:cubicBezTo>
                    <a:pt x="0" y="76"/>
                    <a:pt x="0" y="76"/>
                    <a:pt x="0" y="76"/>
                  </a:cubicBezTo>
                  <a:cubicBezTo>
                    <a:pt x="13" y="79"/>
                    <a:pt x="13" y="79"/>
                    <a:pt x="13" y="79"/>
                  </a:cubicBezTo>
                  <a:cubicBezTo>
                    <a:pt x="14" y="83"/>
                    <a:pt x="15" y="86"/>
                    <a:pt x="17" y="90"/>
                  </a:cubicBezTo>
                  <a:cubicBezTo>
                    <a:pt x="7" y="100"/>
                    <a:pt x="7" y="100"/>
                    <a:pt x="7" y="100"/>
                  </a:cubicBezTo>
                  <a:cubicBezTo>
                    <a:pt x="18" y="114"/>
                    <a:pt x="18" y="114"/>
                    <a:pt x="18" y="114"/>
                  </a:cubicBezTo>
                  <a:cubicBezTo>
                    <a:pt x="31" y="109"/>
                    <a:pt x="31" y="109"/>
                    <a:pt x="31" y="109"/>
                  </a:cubicBezTo>
                  <a:cubicBezTo>
                    <a:pt x="33" y="111"/>
                    <a:pt x="36" y="113"/>
                    <a:pt x="39" y="115"/>
                  </a:cubicBezTo>
                  <a:cubicBezTo>
                    <a:pt x="38" y="129"/>
                    <a:pt x="38" y="129"/>
                    <a:pt x="38" y="129"/>
                  </a:cubicBezTo>
                  <a:cubicBezTo>
                    <a:pt x="55" y="135"/>
                    <a:pt x="55" y="135"/>
                    <a:pt x="55" y="135"/>
                  </a:cubicBezTo>
                  <a:cubicBezTo>
                    <a:pt x="62" y="122"/>
                    <a:pt x="62" y="122"/>
                    <a:pt x="62" y="122"/>
                  </a:cubicBezTo>
                  <a:cubicBezTo>
                    <a:pt x="64" y="123"/>
                    <a:pt x="66" y="123"/>
                    <a:pt x="68" y="123"/>
                  </a:cubicBezTo>
                  <a:cubicBezTo>
                    <a:pt x="69" y="123"/>
                    <a:pt x="71" y="123"/>
                    <a:pt x="73" y="122"/>
                  </a:cubicBezTo>
                  <a:cubicBezTo>
                    <a:pt x="80" y="135"/>
                    <a:pt x="80" y="135"/>
                    <a:pt x="80" y="135"/>
                  </a:cubicBezTo>
                  <a:cubicBezTo>
                    <a:pt x="97" y="129"/>
                    <a:pt x="97" y="129"/>
                    <a:pt x="97" y="129"/>
                  </a:cubicBezTo>
                  <a:cubicBezTo>
                    <a:pt x="96" y="115"/>
                    <a:pt x="96" y="115"/>
                    <a:pt x="96" y="115"/>
                  </a:cubicBezTo>
                  <a:cubicBezTo>
                    <a:pt x="99" y="113"/>
                    <a:pt x="102" y="111"/>
                    <a:pt x="104" y="109"/>
                  </a:cubicBezTo>
                  <a:cubicBezTo>
                    <a:pt x="117" y="114"/>
                    <a:pt x="117" y="114"/>
                    <a:pt x="117" y="114"/>
                  </a:cubicBezTo>
                  <a:cubicBezTo>
                    <a:pt x="128" y="100"/>
                    <a:pt x="128" y="100"/>
                    <a:pt x="128" y="100"/>
                  </a:cubicBezTo>
                  <a:cubicBezTo>
                    <a:pt x="118" y="89"/>
                    <a:pt x="118" y="89"/>
                    <a:pt x="118" y="89"/>
                  </a:cubicBezTo>
                  <a:cubicBezTo>
                    <a:pt x="120" y="86"/>
                    <a:pt x="121" y="83"/>
                    <a:pt x="122" y="79"/>
                  </a:cubicBezTo>
                  <a:lnTo>
                    <a:pt x="135" y="76"/>
                  </a:lnTo>
                  <a:close/>
                  <a:moveTo>
                    <a:pt x="67" y="107"/>
                  </a:moveTo>
                  <a:cubicBezTo>
                    <a:pt x="46" y="107"/>
                    <a:pt x="28" y="89"/>
                    <a:pt x="28" y="67"/>
                  </a:cubicBezTo>
                  <a:cubicBezTo>
                    <a:pt x="28" y="45"/>
                    <a:pt x="46" y="27"/>
                    <a:pt x="67" y="27"/>
                  </a:cubicBezTo>
                  <a:cubicBezTo>
                    <a:pt x="89" y="27"/>
                    <a:pt x="107" y="45"/>
                    <a:pt x="107" y="67"/>
                  </a:cubicBezTo>
                  <a:cubicBezTo>
                    <a:pt x="107" y="89"/>
                    <a:pt x="89" y="107"/>
                    <a:pt x="67" y="10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prstClr val="black"/>
                </a:solidFill>
              </a:endParaRPr>
            </a:p>
          </p:txBody>
        </p:sp>
      </p:grpSp>
      <p:grpSp>
        <p:nvGrpSpPr>
          <p:cNvPr id="21" name="组合 20"/>
          <p:cNvGrpSpPr/>
          <p:nvPr/>
        </p:nvGrpSpPr>
        <p:grpSpPr>
          <a:xfrm>
            <a:off x="4418574" y="1670111"/>
            <a:ext cx="267114" cy="264358"/>
            <a:chOff x="6967126" y="4092464"/>
            <a:chExt cx="453105" cy="448433"/>
          </a:xfrm>
          <a:gradFill>
            <a:gsLst>
              <a:gs pos="11000">
                <a:srgbClr val="2B3649"/>
              </a:gs>
              <a:gs pos="100000">
                <a:srgbClr val="3B4A62"/>
              </a:gs>
            </a:gsLst>
            <a:lin ang="2700000" scaled="0"/>
          </a:gradFill>
        </p:grpSpPr>
        <p:sp>
          <p:nvSpPr>
            <p:cNvPr id="22" name="Freeform 136"/>
            <p:cNvSpPr/>
            <p:nvPr/>
          </p:nvSpPr>
          <p:spPr bwMode="auto">
            <a:xfrm>
              <a:off x="6967126" y="4343773"/>
              <a:ext cx="453105" cy="197124"/>
            </a:xfrm>
            <a:custGeom>
              <a:avLst/>
              <a:gdLst>
                <a:gd name="T0" fmla="*/ 103 w 205"/>
                <a:gd name="T1" fmla="*/ 19 h 89"/>
                <a:gd name="T2" fmla="*/ 47 w 205"/>
                <a:gd name="T3" fmla="*/ 0 h 89"/>
                <a:gd name="T4" fmla="*/ 0 w 205"/>
                <a:gd name="T5" fmla="*/ 0 h 89"/>
                <a:gd name="T6" fmla="*/ 0 w 205"/>
                <a:gd name="T7" fmla="*/ 67 h 89"/>
                <a:gd name="T8" fmla="*/ 22 w 205"/>
                <a:gd name="T9" fmla="*/ 89 h 89"/>
                <a:gd name="T10" fmla="*/ 183 w 205"/>
                <a:gd name="T11" fmla="*/ 89 h 89"/>
                <a:gd name="T12" fmla="*/ 205 w 205"/>
                <a:gd name="T13" fmla="*/ 67 h 89"/>
                <a:gd name="T14" fmla="*/ 205 w 205"/>
                <a:gd name="T15" fmla="*/ 0 h 89"/>
                <a:gd name="T16" fmla="*/ 158 w 205"/>
                <a:gd name="T17" fmla="*/ 0 h 89"/>
                <a:gd name="T18" fmla="*/ 103 w 205"/>
                <a:gd name="T19" fmla="*/ 1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5" h="89">
                  <a:moveTo>
                    <a:pt x="103" y="19"/>
                  </a:moveTo>
                  <a:cubicBezTo>
                    <a:pt x="82" y="19"/>
                    <a:pt x="62" y="12"/>
                    <a:pt x="47" y="0"/>
                  </a:cubicBezTo>
                  <a:cubicBezTo>
                    <a:pt x="0" y="0"/>
                    <a:pt x="0" y="0"/>
                    <a:pt x="0" y="0"/>
                  </a:cubicBezTo>
                  <a:cubicBezTo>
                    <a:pt x="0" y="67"/>
                    <a:pt x="0" y="67"/>
                    <a:pt x="0" y="67"/>
                  </a:cubicBezTo>
                  <a:cubicBezTo>
                    <a:pt x="0" y="79"/>
                    <a:pt x="10" y="89"/>
                    <a:pt x="22" y="89"/>
                  </a:cubicBezTo>
                  <a:cubicBezTo>
                    <a:pt x="183" y="89"/>
                    <a:pt x="183" y="89"/>
                    <a:pt x="183" y="89"/>
                  </a:cubicBezTo>
                  <a:cubicBezTo>
                    <a:pt x="195" y="89"/>
                    <a:pt x="205" y="79"/>
                    <a:pt x="205" y="67"/>
                  </a:cubicBezTo>
                  <a:cubicBezTo>
                    <a:pt x="205" y="0"/>
                    <a:pt x="205" y="0"/>
                    <a:pt x="205" y="0"/>
                  </a:cubicBezTo>
                  <a:cubicBezTo>
                    <a:pt x="158" y="0"/>
                    <a:pt x="158" y="0"/>
                    <a:pt x="158" y="0"/>
                  </a:cubicBezTo>
                  <a:cubicBezTo>
                    <a:pt x="143" y="12"/>
                    <a:pt x="124" y="19"/>
                    <a:pt x="103" y="1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prstClr val="black"/>
                </a:solidFill>
              </a:endParaRPr>
            </a:p>
          </p:txBody>
        </p:sp>
        <p:sp>
          <p:nvSpPr>
            <p:cNvPr id="23" name="Freeform 137"/>
            <p:cNvSpPr>
              <a:spLocks noEditPoints="1"/>
            </p:cNvSpPr>
            <p:nvPr/>
          </p:nvSpPr>
          <p:spPr bwMode="auto">
            <a:xfrm>
              <a:off x="6967126" y="4092464"/>
              <a:ext cx="453105" cy="260652"/>
            </a:xfrm>
            <a:custGeom>
              <a:avLst/>
              <a:gdLst>
                <a:gd name="T0" fmla="*/ 183 w 205"/>
                <a:gd name="T1" fmla="*/ 42 h 118"/>
                <a:gd name="T2" fmla="*/ 180 w 205"/>
                <a:gd name="T3" fmla="*/ 42 h 118"/>
                <a:gd name="T4" fmla="*/ 154 w 205"/>
                <a:gd name="T5" fmla="*/ 42 h 118"/>
                <a:gd name="T6" fmla="*/ 154 w 205"/>
                <a:gd name="T7" fmla="*/ 22 h 118"/>
                <a:gd name="T8" fmla="*/ 132 w 205"/>
                <a:gd name="T9" fmla="*/ 0 h 118"/>
                <a:gd name="T10" fmla="*/ 73 w 205"/>
                <a:gd name="T11" fmla="*/ 0 h 118"/>
                <a:gd name="T12" fmla="*/ 51 w 205"/>
                <a:gd name="T13" fmla="*/ 22 h 118"/>
                <a:gd name="T14" fmla="*/ 51 w 205"/>
                <a:gd name="T15" fmla="*/ 42 h 118"/>
                <a:gd name="T16" fmla="*/ 25 w 205"/>
                <a:gd name="T17" fmla="*/ 42 h 118"/>
                <a:gd name="T18" fmla="*/ 22 w 205"/>
                <a:gd name="T19" fmla="*/ 42 h 118"/>
                <a:gd name="T20" fmla="*/ 0 w 205"/>
                <a:gd name="T21" fmla="*/ 64 h 118"/>
                <a:gd name="T22" fmla="*/ 0 w 205"/>
                <a:gd name="T23" fmla="*/ 101 h 118"/>
                <a:gd name="T24" fmla="*/ 54 w 205"/>
                <a:gd name="T25" fmla="*/ 101 h 118"/>
                <a:gd name="T26" fmla="*/ 103 w 205"/>
                <a:gd name="T27" fmla="*/ 118 h 118"/>
                <a:gd name="T28" fmla="*/ 151 w 205"/>
                <a:gd name="T29" fmla="*/ 101 h 118"/>
                <a:gd name="T30" fmla="*/ 205 w 205"/>
                <a:gd name="T31" fmla="*/ 101 h 118"/>
                <a:gd name="T32" fmla="*/ 205 w 205"/>
                <a:gd name="T33" fmla="*/ 64 h 118"/>
                <a:gd name="T34" fmla="*/ 183 w 205"/>
                <a:gd name="T35" fmla="*/ 42 h 118"/>
                <a:gd name="T36" fmla="*/ 67 w 205"/>
                <a:gd name="T37" fmla="*/ 26 h 118"/>
                <a:gd name="T38" fmla="*/ 67 w 205"/>
                <a:gd name="T39" fmla="*/ 22 h 118"/>
                <a:gd name="T40" fmla="*/ 73 w 205"/>
                <a:gd name="T41" fmla="*/ 17 h 118"/>
                <a:gd name="T42" fmla="*/ 132 w 205"/>
                <a:gd name="T43" fmla="*/ 17 h 118"/>
                <a:gd name="T44" fmla="*/ 138 w 205"/>
                <a:gd name="T45" fmla="*/ 22 h 118"/>
                <a:gd name="T46" fmla="*/ 138 w 205"/>
                <a:gd name="T47" fmla="*/ 26 h 118"/>
                <a:gd name="T48" fmla="*/ 138 w 205"/>
                <a:gd name="T49" fmla="*/ 42 h 118"/>
                <a:gd name="T50" fmla="*/ 67 w 205"/>
                <a:gd name="T51" fmla="*/ 42 h 118"/>
                <a:gd name="T52" fmla="*/ 67 w 205"/>
                <a:gd name="T53" fmla="*/ 26 h 118"/>
                <a:gd name="T54" fmla="*/ 101 w 205"/>
                <a:gd name="T55" fmla="*/ 101 h 118"/>
                <a:gd name="T56" fmla="*/ 85 w 205"/>
                <a:gd name="T57" fmla="*/ 86 h 118"/>
                <a:gd name="T58" fmla="*/ 101 w 205"/>
                <a:gd name="T59" fmla="*/ 70 h 118"/>
                <a:gd name="T60" fmla="*/ 117 w 205"/>
                <a:gd name="T61" fmla="*/ 86 h 118"/>
                <a:gd name="T62" fmla="*/ 101 w 205"/>
                <a:gd name="T63" fmla="*/ 101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5" h="118">
                  <a:moveTo>
                    <a:pt x="183" y="42"/>
                  </a:moveTo>
                  <a:cubicBezTo>
                    <a:pt x="180" y="42"/>
                    <a:pt x="180" y="42"/>
                    <a:pt x="180" y="42"/>
                  </a:cubicBezTo>
                  <a:cubicBezTo>
                    <a:pt x="154" y="42"/>
                    <a:pt x="154" y="42"/>
                    <a:pt x="154" y="42"/>
                  </a:cubicBezTo>
                  <a:cubicBezTo>
                    <a:pt x="154" y="22"/>
                    <a:pt x="154" y="22"/>
                    <a:pt x="154" y="22"/>
                  </a:cubicBezTo>
                  <a:cubicBezTo>
                    <a:pt x="154" y="10"/>
                    <a:pt x="144" y="0"/>
                    <a:pt x="132" y="0"/>
                  </a:cubicBezTo>
                  <a:cubicBezTo>
                    <a:pt x="73" y="0"/>
                    <a:pt x="73" y="0"/>
                    <a:pt x="73" y="0"/>
                  </a:cubicBezTo>
                  <a:cubicBezTo>
                    <a:pt x="61" y="0"/>
                    <a:pt x="51" y="10"/>
                    <a:pt x="51" y="22"/>
                  </a:cubicBezTo>
                  <a:cubicBezTo>
                    <a:pt x="51" y="42"/>
                    <a:pt x="51" y="42"/>
                    <a:pt x="51" y="42"/>
                  </a:cubicBezTo>
                  <a:cubicBezTo>
                    <a:pt x="25" y="42"/>
                    <a:pt x="25" y="42"/>
                    <a:pt x="25" y="42"/>
                  </a:cubicBezTo>
                  <a:cubicBezTo>
                    <a:pt x="22" y="42"/>
                    <a:pt x="22" y="42"/>
                    <a:pt x="22" y="42"/>
                  </a:cubicBezTo>
                  <a:cubicBezTo>
                    <a:pt x="10" y="42"/>
                    <a:pt x="0" y="52"/>
                    <a:pt x="0" y="64"/>
                  </a:cubicBezTo>
                  <a:cubicBezTo>
                    <a:pt x="0" y="101"/>
                    <a:pt x="0" y="101"/>
                    <a:pt x="0" y="101"/>
                  </a:cubicBezTo>
                  <a:cubicBezTo>
                    <a:pt x="54" y="101"/>
                    <a:pt x="54" y="101"/>
                    <a:pt x="54" y="101"/>
                  </a:cubicBezTo>
                  <a:cubicBezTo>
                    <a:pt x="67" y="112"/>
                    <a:pt x="84" y="118"/>
                    <a:pt x="103" y="118"/>
                  </a:cubicBezTo>
                  <a:cubicBezTo>
                    <a:pt x="121" y="118"/>
                    <a:pt x="138" y="112"/>
                    <a:pt x="151" y="101"/>
                  </a:cubicBezTo>
                  <a:cubicBezTo>
                    <a:pt x="205" y="101"/>
                    <a:pt x="205" y="101"/>
                    <a:pt x="205" y="101"/>
                  </a:cubicBezTo>
                  <a:cubicBezTo>
                    <a:pt x="205" y="64"/>
                    <a:pt x="205" y="64"/>
                    <a:pt x="205" y="64"/>
                  </a:cubicBezTo>
                  <a:cubicBezTo>
                    <a:pt x="205" y="52"/>
                    <a:pt x="195" y="42"/>
                    <a:pt x="183" y="42"/>
                  </a:cubicBezTo>
                  <a:close/>
                  <a:moveTo>
                    <a:pt x="67" y="26"/>
                  </a:moveTo>
                  <a:cubicBezTo>
                    <a:pt x="67" y="22"/>
                    <a:pt x="67" y="22"/>
                    <a:pt x="67" y="22"/>
                  </a:cubicBezTo>
                  <a:cubicBezTo>
                    <a:pt x="67" y="19"/>
                    <a:pt x="70" y="17"/>
                    <a:pt x="73" y="17"/>
                  </a:cubicBezTo>
                  <a:cubicBezTo>
                    <a:pt x="132" y="17"/>
                    <a:pt x="132" y="17"/>
                    <a:pt x="132" y="17"/>
                  </a:cubicBezTo>
                  <a:cubicBezTo>
                    <a:pt x="135" y="17"/>
                    <a:pt x="138" y="19"/>
                    <a:pt x="138" y="22"/>
                  </a:cubicBezTo>
                  <a:cubicBezTo>
                    <a:pt x="138" y="26"/>
                    <a:pt x="138" y="26"/>
                    <a:pt x="138" y="26"/>
                  </a:cubicBezTo>
                  <a:cubicBezTo>
                    <a:pt x="138" y="42"/>
                    <a:pt x="138" y="42"/>
                    <a:pt x="138" y="42"/>
                  </a:cubicBezTo>
                  <a:cubicBezTo>
                    <a:pt x="67" y="42"/>
                    <a:pt x="67" y="42"/>
                    <a:pt x="67" y="42"/>
                  </a:cubicBezTo>
                  <a:lnTo>
                    <a:pt x="67" y="26"/>
                  </a:lnTo>
                  <a:close/>
                  <a:moveTo>
                    <a:pt x="101" y="101"/>
                  </a:moveTo>
                  <a:cubicBezTo>
                    <a:pt x="92" y="101"/>
                    <a:pt x="85" y="94"/>
                    <a:pt x="85" y="86"/>
                  </a:cubicBezTo>
                  <a:cubicBezTo>
                    <a:pt x="85" y="77"/>
                    <a:pt x="92" y="70"/>
                    <a:pt x="101" y="70"/>
                  </a:cubicBezTo>
                  <a:cubicBezTo>
                    <a:pt x="110" y="70"/>
                    <a:pt x="117" y="77"/>
                    <a:pt x="117" y="86"/>
                  </a:cubicBezTo>
                  <a:cubicBezTo>
                    <a:pt x="117" y="94"/>
                    <a:pt x="110" y="101"/>
                    <a:pt x="101" y="10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prstClr val="black"/>
                </a:solidFill>
              </a:endParaRPr>
            </a:p>
          </p:txBody>
        </p:sp>
      </p:grpSp>
      <p:grpSp>
        <p:nvGrpSpPr>
          <p:cNvPr id="24" name="组合 23"/>
          <p:cNvGrpSpPr/>
          <p:nvPr/>
        </p:nvGrpSpPr>
        <p:grpSpPr>
          <a:xfrm>
            <a:off x="1853874" y="1764092"/>
            <a:ext cx="275048" cy="263050"/>
            <a:chOff x="1004888" y="993775"/>
            <a:chExt cx="2438400" cy="2332038"/>
          </a:xfrm>
          <a:gradFill>
            <a:gsLst>
              <a:gs pos="11000">
                <a:srgbClr val="2B3649"/>
              </a:gs>
              <a:gs pos="100000">
                <a:srgbClr val="3B4A62"/>
              </a:gs>
            </a:gsLst>
            <a:lin ang="2700000" scaled="0"/>
          </a:gradFill>
        </p:grpSpPr>
        <p:sp>
          <p:nvSpPr>
            <p:cNvPr id="25" name="Freeform 25"/>
            <p:cNvSpPr/>
            <p:nvPr/>
          </p:nvSpPr>
          <p:spPr bwMode="auto">
            <a:xfrm>
              <a:off x="1898651" y="2670175"/>
              <a:ext cx="655638" cy="655638"/>
            </a:xfrm>
            <a:custGeom>
              <a:avLst/>
              <a:gdLst>
                <a:gd name="T0" fmla="*/ 206 w 413"/>
                <a:gd name="T1" fmla="*/ 413 h 413"/>
                <a:gd name="T2" fmla="*/ 0 w 413"/>
                <a:gd name="T3" fmla="*/ 0 h 413"/>
                <a:gd name="T4" fmla="*/ 413 w 413"/>
                <a:gd name="T5" fmla="*/ 0 h 413"/>
                <a:gd name="T6" fmla="*/ 206 w 413"/>
                <a:gd name="T7" fmla="*/ 413 h 413"/>
              </a:gdLst>
              <a:ahLst/>
              <a:cxnLst>
                <a:cxn ang="0">
                  <a:pos x="T0" y="T1"/>
                </a:cxn>
                <a:cxn ang="0">
                  <a:pos x="T2" y="T3"/>
                </a:cxn>
                <a:cxn ang="0">
                  <a:pos x="T4" y="T5"/>
                </a:cxn>
                <a:cxn ang="0">
                  <a:pos x="T6" y="T7"/>
                </a:cxn>
              </a:cxnLst>
              <a:rect l="0" t="0" r="r" b="b"/>
              <a:pathLst>
                <a:path w="413" h="413">
                  <a:moveTo>
                    <a:pt x="206" y="413"/>
                  </a:moveTo>
                  <a:lnTo>
                    <a:pt x="0" y="0"/>
                  </a:lnTo>
                  <a:lnTo>
                    <a:pt x="413" y="0"/>
                  </a:lnTo>
                  <a:lnTo>
                    <a:pt x="206" y="4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sz="1015">
                <a:solidFill>
                  <a:prstClr val="black"/>
                </a:solidFill>
              </a:endParaRPr>
            </a:p>
          </p:txBody>
        </p:sp>
        <p:sp>
          <p:nvSpPr>
            <p:cNvPr id="26" name="任意多边形 25"/>
            <p:cNvSpPr>
              <a:spLocks noChangeArrowheads="1"/>
            </p:cNvSpPr>
            <p:nvPr/>
          </p:nvSpPr>
          <p:spPr bwMode="auto">
            <a:xfrm>
              <a:off x="1004888" y="993775"/>
              <a:ext cx="2438400" cy="1774825"/>
            </a:xfrm>
            <a:custGeom>
              <a:avLst/>
              <a:gdLst>
                <a:gd name="connsiteX0" fmla="*/ 290196 w 2438400"/>
                <a:gd name="connsiteY0" fmla="*/ 0 h 1774825"/>
                <a:gd name="connsiteX1" fmla="*/ 2151973 w 2438400"/>
                <a:gd name="connsiteY1" fmla="*/ 0 h 1774825"/>
                <a:gd name="connsiteX2" fmla="*/ 2438400 w 2438400"/>
                <a:gd name="connsiteY2" fmla="*/ 286384 h 1774825"/>
                <a:gd name="connsiteX3" fmla="*/ 2438400 w 2438400"/>
                <a:gd name="connsiteY3" fmla="*/ 1484673 h 1774825"/>
                <a:gd name="connsiteX4" fmla="*/ 2151973 w 2438400"/>
                <a:gd name="connsiteY4" fmla="*/ 1774825 h 1774825"/>
                <a:gd name="connsiteX5" fmla="*/ 290196 w 2438400"/>
                <a:gd name="connsiteY5" fmla="*/ 1774825 h 1774825"/>
                <a:gd name="connsiteX6" fmla="*/ 0 w 2438400"/>
                <a:gd name="connsiteY6" fmla="*/ 1484673 h 1774825"/>
                <a:gd name="connsiteX7" fmla="*/ 0 w 2438400"/>
                <a:gd name="connsiteY7" fmla="*/ 286384 h 1774825"/>
                <a:gd name="connsiteX8" fmla="*/ 290196 w 2438400"/>
                <a:gd name="connsiteY8" fmla="*/ 0 h 1774825"/>
                <a:gd name="connsiteX9" fmla="*/ 471488 w 2438400"/>
                <a:gd name="connsiteY9" fmla="*/ 425450 h 1774825"/>
                <a:gd name="connsiteX10" fmla="*/ 471488 w 2438400"/>
                <a:gd name="connsiteY10" fmla="*/ 598488 h 1774825"/>
                <a:gd name="connsiteX11" fmla="*/ 1971676 w 2438400"/>
                <a:gd name="connsiteY11" fmla="*/ 598488 h 1774825"/>
                <a:gd name="connsiteX12" fmla="*/ 1971676 w 2438400"/>
                <a:gd name="connsiteY12" fmla="*/ 425450 h 1774825"/>
                <a:gd name="connsiteX13" fmla="*/ 471488 w 2438400"/>
                <a:gd name="connsiteY13" fmla="*/ 425450 h 1774825"/>
                <a:gd name="connsiteX14" fmla="*/ 471488 w 2438400"/>
                <a:gd name="connsiteY14" fmla="*/ 801688 h 1774825"/>
                <a:gd name="connsiteX15" fmla="*/ 471488 w 2438400"/>
                <a:gd name="connsiteY15" fmla="*/ 971551 h 1774825"/>
                <a:gd name="connsiteX16" fmla="*/ 1971676 w 2438400"/>
                <a:gd name="connsiteY16" fmla="*/ 971551 h 1774825"/>
                <a:gd name="connsiteX17" fmla="*/ 1971676 w 2438400"/>
                <a:gd name="connsiteY17" fmla="*/ 801688 h 1774825"/>
                <a:gd name="connsiteX18" fmla="*/ 471488 w 2438400"/>
                <a:gd name="connsiteY18" fmla="*/ 801688 h 1774825"/>
                <a:gd name="connsiteX19" fmla="*/ 471488 w 2438400"/>
                <a:gd name="connsiteY19" fmla="*/ 1174750 h 1774825"/>
                <a:gd name="connsiteX20" fmla="*/ 471488 w 2438400"/>
                <a:gd name="connsiteY20" fmla="*/ 1347788 h 1774825"/>
                <a:gd name="connsiteX21" fmla="*/ 1971676 w 2438400"/>
                <a:gd name="connsiteY21" fmla="*/ 1347788 h 1774825"/>
                <a:gd name="connsiteX22" fmla="*/ 1971676 w 2438400"/>
                <a:gd name="connsiteY22" fmla="*/ 1174750 h 1774825"/>
                <a:gd name="connsiteX23" fmla="*/ 471488 w 2438400"/>
                <a:gd name="connsiteY23" fmla="*/ 1174750 h 177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438400" h="1774825">
                  <a:moveTo>
                    <a:pt x="290196" y="0"/>
                  </a:moveTo>
                  <a:cubicBezTo>
                    <a:pt x="2151973" y="0"/>
                    <a:pt x="2151973" y="0"/>
                    <a:pt x="2151973" y="0"/>
                  </a:cubicBezTo>
                  <a:cubicBezTo>
                    <a:pt x="2310262" y="0"/>
                    <a:pt x="2438400" y="128119"/>
                    <a:pt x="2438400" y="286384"/>
                  </a:cubicBezTo>
                  <a:lnTo>
                    <a:pt x="2438400" y="1484673"/>
                  </a:lnTo>
                  <a:cubicBezTo>
                    <a:pt x="2438400" y="1646706"/>
                    <a:pt x="2310262" y="1774825"/>
                    <a:pt x="2151973" y="1774825"/>
                  </a:cubicBezTo>
                  <a:cubicBezTo>
                    <a:pt x="290196" y="1774825"/>
                    <a:pt x="290196" y="1774825"/>
                    <a:pt x="290196" y="1774825"/>
                  </a:cubicBezTo>
                  <a:cubicBezTo>
                    <a:pt x="131907" y="1774825"/>
                    <a:pt x="0" y="1646706"/>
                    <a:pt x="0" y="1484673"/>
                  </a:cubicBezTo>
                  <a:cubicBezTo>
                    <a:pt x="0" y="286384"/>
                    <a:pt x="0" y="286384"/>
                    <a:pt x="0" y="286384"/>
                  </a:cubicBezTo>
                  <a:cubicBezTo>
                    <a:pt x="0" y="128119"/>
                    <a:pt x="131907" y="0"/>
                    <a:pt x="290196" y="0"/>
                  </a:cubicBezTo>
                  <a:close/>
                  <a:moveTo>
                    <a:pt x="471488" y="425450"/>
                  </a:moveTo>
                  <a:lnTo>
                    <a:pt x="471488" y="598488"/>
                  </a:lnTo>
                  <a:lnTo>
                    <a:pt x="1971676" y="598488"/>
                  </a:lnTo>
                  <a:lnTo>
                    <a:pt x="1971676" y="425450"/>
                  </a:lnTo>
                  <a:lnTo>
                    <a:pt x="471488" y="425450"/>
                  </a:lnTo>
                  <a:close/>
                  <a:moveTo>
                    <a:pt x="471488" y="801688"/>
                  </a:moveTo>
                  <a:lnTo>
                    <a:pt x="471488" y="971551"/>
                  </a:lnTo>
                  <a:lnTo>
                    <a:pt x="1971676" y="971551"/>
                  </a:lnTo>
                  <a:lnTo>
                    <a:pt x="1971676" y="801688"/>
                  </a:lnTo>
                  <a:lnTo>
                    <a:pt x="471488" y="801688"/>
                  </a:lnTo>
                  <a:close/>
                  <a:moveTo>
                    <a:pt x="471488" y="1174750"/>
                  </a:moveTo>
                  <a:lnTo>
                    <a:pt x="471488" y="1347788"/>
                  </a:lnTo>
                  <a:lnTo>
                    <a:pt x="1971676" y="1347788"/>
                  </a:lnTo>
                  <a:lnTo>
                    <a:pt x="1971676" y="1174750"/>
                  </a:lnTo>
                  <a:lnTo>
                    <a:pt x="471488" y="117475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noAutofit/>
            </a:bodyPr>
            <a:lstStyle/>
            <a:p>
              <a:endParaRPr lang="zh-CN" altLang="en-US" sz="1015">
                <a:solidFill>
                  <a:prstClr val="black"/>
                </a:solidFill>
              </a:endParaRPr>
            </a:p>
          </p:txBody>
        </p:sp>
      </p:grpSp>
      <p:sp>
        <p:nvSpPr>
          <p:cNvPr id="27" name="任意多边形 26"/>
          <p:cNvSpPr/>
          <p:nvPr/>
        </p:nvSpPr>
        <p:spPr>
          <a:xfrm>
            <a:off x="1993037" y="2658550"/>
            <a:ext cx="0" cy="371024"/>
          </a:xfrm>
          <a:custGeom>
            <a:avLst/>
            <a:gdLst>
              <a:gd name="connsiteX0" fmla="*/ 0 w 0"/>
              <a:gd name="connsiteY0" fmla="*/ 0 h 861237"/>
              <a:gd name="connsiteX1" fmla="*/ 0 w 0"/>
              <a:gd name="connsiteY1" fmla="*/ 861237 h 861237"/>
            </a:gdLst>
            <a:ahLst/>
            <a:cxnLst>
              <a:cxn ang="0">
                <a:pos x="connsiteX0" y="connsiteY0"/>
              </a:cxn>
              <a:cxn ang="0">
                <a:pos x="connsiteX1" y="connsiteY1"/>
              </a:cxn>
            </a:cxnLst>
            <a:rect l="l" t="t" r="r" b="b"/>
            <a:pathLst>
              <a:path h="861237">
                <a:moveTo>
                  <a:pt x="0" y="0"/>
                </a:moveTo>
                <a:lnTo>
                  <a:pt x="0" y="861237"/>
                </a:lnTo>
              </a:path>
            </a:pathLst>
          </a:custGeom>
          <a:noFill/>
          <a:ln w="12700">
            <a:solidFill>
              <a:schemeClr val="tx1">
                <a:lumMod val="50000"/>
                <a:lumOff val="50000"/>
              </a:schemeClr>
            </a:solidFill>
            <a:prstDash val="dash"/>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28" name="任意多边形 27"/>
          <p:cNvSpPr/>
          <p:nvPr/>
        </p:nvSpPr>
        <p:spPr>
          <a:xfrm>
            <a:off x="4563524" y="2658550"/>
            <a:ext cx="0" cy="371024"/>
          </a:xfrm>
          <a:custGeom>
            <a:avLst/>
            <a:gdLst>
              <a:gd name="connsiteX0" fmla="*/ 0 w 0"/>
              <a:gd name="connsiteY0" fmla="*/ 0 h 861237"/>
              <a:gd name="connsiteX1" fmla="*/ 0 w 0"/>
              <a:gd name="connsiteY1" fmla="*/ 861237 h 861237"/>
            </a:gdLst>
            <a:ahLst/>
            <a:cxnLst>
              <a:cxn ang="0">
                <a:pos x="connsiteX0" y="connsiteY0"/>
              </a:cxn>
              <a:cxn ang="0">
                <a:pos x="connsiteX1" y="connsiteY1"/>
              </a:cxn>
            </a:cxnLst>
            <a:rect l="l" t="t" r="r" b="b"/>
            <a:pathLst>
              <a:path h="861237">
                <a:moveTo>
                  <a:pt x="0" y="0"/>
                </a:moveTo>
                <a:lnTo>
                  <a:pt x="0" y="861237"/>
                </a:lnTo>
              </a:path>
            </a:pathLst>
          </a:custGeom>
          <a:noFill/>
          <a:ln w="12700">
            <a:solidFill>
              <a:schemeClr val="tx1">
                <a:lumMod val="50000"/>
                <a:lumOff val="50000"/>
              </a:schemeClr>
            </a:solidFill>
            <a:prstDash val="dash"/>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29" name="任意多边形 28"/>
          <p:cNvSpPr/>
          <p:nvPr/>
        </p:nvSpPr>
        <p:spPr>
          <a:xfrm>
            <a:off x="7142238" y="2658550"/>
            <a:ext cx="0" cy="371024"/>
          </a:xfrm>
          <a:custGeom>
            <a:avLst/>
            <a:gdLst>
              <a:gd name="connsiteX0" fmla="*/ 0 w 0"/>
              <a:gd name="connsiteY0" fmla="*/ 0 h 861237"/>
              <a:gd name="connsiteX1" fmla="*/ 0 w 0"/>
              <a:gd name="connsiteY1" fmla="*/ 861237 h 861237"/>
            </a:gdLst>
            <a:ahLst/>
            <a:cxnLst>
              <a:cxn ang="0">
                <a:pos x="connsiteX0" y="connsiteY0"/>
              </a:cxn>
              <a:cxn ang="0">
                <a:pos x="connsiteX1" y="connsiteY1"/>
              </a:cxn>
            </a:cxnLst>
            <a:rect l="l" t="t" r="r" b="b"/>
            <a:pathLst>
              <a:path h="861237">
                <a:moveTo>
                  <a:pt x="0" y="0"/>
                </a:moveTo>
                <a:lnTo>
                  <a:pt x="0" y="861237"/>
                </a:lnTo>
              </a:path>
            </a:pathLst>
          </a:custGeom>
          <a:noFill/>
          <a:ln w="12700">
            <a:solidFill>
              <a:schemeClr val="tx1">
                <a:lumMod val="50000"/>
                <a:lumOff val="50000"/>
              </a:schemeClr>
            </a:solidFill>
            <a:prstDash val="dash"/>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31" name="文本框 30"/>
          <p:cNvSpPr txBox="1"/>
          <p:nvPr/>
        </p:nvSpPr>
        <p:spPr>
          <a:xfrm>
            <a:off x="952772" y="3225312"/>
            <a:ext cx="2086760" cy="978729"/>
          </a:xfrm>
          <a:prstGeom prst="rect">
            <a:avLst/>
          </a:prstGeom>
          <a:noFill/>
          <a:effectLst/>
        </p:spPr>
        <p:txBody>
          <a:bodyPr wrap="square" rtlCol="0">
            <a:spAutoFit/>
          </a:bodyPr>
          <a:lstStyle/>
          <a:p>
            <a:pPr algn="ctr">
              <a:lnSpc>
                <a:spcPct val="120000"/>
              </a:lnSpc>
            </a:pP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Xem</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3 clip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ngắn</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sau</a:t>
            </a:r>
            <a:endParaRPr lang="zh-CN" altLang="en-US" sz="2400" dirty="0">
              <a:solidFill>
                <a:schemeClr val="tx1">
                  <a:lumMod val="50000"/>
                  <a:lumOff val="50000"/>
                </a:schemeClr>
              </a:solidFill>
              <a:latin typeface="#9Slide03 Arima Madurai Black" panose="00000A00000000000000" pitchFamily="2" charset="0"/>
              <a:cs typeface="#9Slide03 Arima Madurai Black" panose="00000A00000000000000" pitchFamily="2" charset="0"/>
            </a:endParaRPr>
          </a:p>
        </p:txBody>
      </p:sp>
      <p:sp>
        <p:nvSpPr>
          <p:cNvPr id="33" name="文本框 32"/>
          <p:cNvSpPr txBox="1"/>
          <p:nvPr/>
        </p:nvSpPr>
        <p:spPr>
          <a:xfrm>
            <a:off x="3242736" y="3314667"/>
            <a:ext cx="2661107" cy="978729"/>
          </a:xfrm>
          <a:prstGeom prst="rect">
            <a:avLst/>
          </a:prstGeom>
          <a:noFill/>
          <a:effectLst/>
        </p:spPr>
        <p:txBody>
          <a:bodyPr wrap="square" rtlCol="0">
            <a:spAutoFit/>
          </a:bodyPr>
          <a:lstStyle/>
          <a:p>
            <a:pPr algn="ctr">
              <a:lnSpc>
                <a:spcPct val="120000"/>
              </a:lnSpc>
            </a:pP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Nhận</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xét</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về</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cách</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học</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trong</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clip</a:t>
            </a:r>
            <a:endParaRPr lang="zh-CN" altLang="en-US" sz="2400" dirty="0">
              <a:solidFill>
                <a:schemeClr val="tx1">
                  <a:lumMod val="50000"/>
                  <a:lumOff val="50000"/>
                </a:schemeClr>
              </a:solidFill>
              <a:latin typeface="#9Slide03 Arima Madurai Black" panose="00000A00000000000000" pitchFamily="2" charset="0"/>
              <a:cs typeface="#9Slide03 Arima Madurai Black" panose="00000A00000000000000" pitchFamily="2" charset="0"/>
            </a:endParaRPr>
          </a:p>
        </p:txBody>
      </p:sp>
      <p:sp>
        <p:nvSpPr>
          <p:cNvPr id="34" name="文本框 33"/>
          <p:cNvSpPr txBox="1"/>
          <p:nvPr/>
        </p:nvSpPr>
        <p:spPr>
          <a:xfrm>
            <a:off x="5853046" y="3315155"/>
            <a:ext cx="2578383" cy="978729"/>
          </a:xfrm>
          <a:prstGeom prst="rect">
            <a:avLst/>
          </a:prstGeom>
          <a:noFill/>
          <a:effectLst/>
        </p:spPr>
        <p:txBody>
          <a:bodyPr wrap="square" rtlCol="0">
            <a:spAutoFit/>
          </a:bodyPr>
          <a:lstStyle/>
          <a:p>
            <a:pPr algn="ctr">
              <a:lnSpc>
                <a:spcPct val="120000"/>
              </a:lnSpc>
            </a:pP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Rút</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ra</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bài</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học</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cho</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bản</a:t>
            </a:r>
            <a:r>
              <a:rPr lang="en-SG" altLang="zh-CN" sz="2400" dirty="0">
                <a:solidFill>
                  <a:srgbClr val="2B3649"/>
                </a:solidFill>
                <a:latin typeface="#9Slide03 Arima Madurai Black" panose="00000A00000000000000" pitchFamily="2" charset="0"/>
                <a:cs typeface="#9Slide03 Arima Madurai Black" panose="00000A00000000000000" pitchFamily="2" charset="0"/>
              </a:rPr>
              <a:t> </a:t>
            </a:r>
            <a:r>
              <a:rPr lang="en-SG" altLang="zh-CN" sz="2400" dirty="0" err="1">
                <a:solidFill>
                  <a:srgbClr val="2B3649"/>
                </a:solidFill>
                <a:latin typeface="#9Slide03 Arima Madurai Black" panose="00000A00000000000000" pitchFamily="2" charset="0"/>
                <a:cs typeface="#9Slide03 Arima Madurai Black" panose="00000A00000000000000" pitchFamily="2" charset="0"/>
              </a:rPr>
              <a:t>thân</a:t>
            </a:r>
            <a:endParaRPr lang="zh-CN" altLang="en-US" sz="2400" dirty="0">
              <a:solidFill>
                <a:schemeClr val="tx1">
                  <a:lumMod val="50000"/>
                  <a:lumOff val="50000"/>
                </a:schemeClr>
              </a:solidFill>
              <a:latin typeface="#9Slide03 Arima Madurai Black" panose="00000A00000000000000" pitchFamily="2" charset="0"/>
              <a:cs typeface="#9Slide03 Arima Madurai Black" panose="00000A00000000000000" pitchFamily="2"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randombar(horizontal)">
                                      <p:cBhvr>
                                        <p:cTn id="13" dur="500"/>
                                        <p:tgtEl>
                                          <p:spTgt spid="24"/>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7"/>
                                        </p:tgtEl>
                                        <p:attrNameLst>
                                          <p:attrName>style.visibility</p:attrName>
                                        </p:attrNameLst>
                                      </p:cBhvr>
                                      <p:to>
                                        <p:strVal val="visible"/>
                                      </p:to>
                                    </p:set>
                                    <p:animEffect transition="in" filter="randombar(horizontal)">
                                      <p:cBhvr>
                                        <p:cTn id="16" dur="500"/>
                                        <p:tgtEl>
                                          <p:spTgt spid="2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randombar(horizontal)">
                                      <p:cBhvr>
                                        <p:cTn id="19" dur="500"/>
                                        <p:tgtEl>
                                          <p:spTgt spid="31"/>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randombar(horizontal)">
                                      <p:cBhvr>
                                        <p:cTn id="24" dur="500"/>
                                        <p:tgtEl>
                                          <p:spTgt spid="7"/>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randombar(horizontal)">
                                      <p:cBhvr>
                                        <p:cTn id="27" dur="500"/>
                                        <p:tgtEl>
                                          <p:spTgt spid="8"/>
                                        </p:tgtEl>
                                      </p:cBhvr>
                                    </p:animEffect>
                                  </p:childTnLst>
                                </p:cTn>
                              </p:par>
                              <p:par>
                                <p:cTn id="28" presetID="14" presetClass="entr" presetSubtype="10" fill="hold"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randombar(horizontal)">
                                      <p:cBhvr>
                                        <p:cTn id="30" dur="500"/>
                                        <p:tgtEl>
                                          <p:spTgt spid="21"/>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randombar(horizontal)">
                                      <p:cBhvr>
                                        <p:cTn id="33" dur="500"/>
                                        <p:tgtEl>
                                          <p:spTgt spid="28"/>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33"/>
                                        </p:tgtEl>
                                        <p:attrNameLst>
                                          <p:attrName>style.visibility</p:attrName>
                                        </p:attrNameLst>
                                      </p:cBhvr>
                                      <p:to>
                                        <p:strVal val="visible"/>
                                      </p:to>
                                    </p:set>
                                    <p:animEffect transition="in" filter="randombar(horizontal)">
                                      <p:cBhvr>
                                        <p:cTn id="36" dur="500"/>
                                        <p:tgtEl>
                                          <p:spTgt spid="33"/>
                                        </p:tgtEl>
                                      </p:cBhvr>
                                    </p:animEffect>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randombar(horizontal)">
                                      <p:cBhvr>
                                        <p:cTn id="41" dur="500"/>
                                        <p:tgtEl>
                                          <p:spTgt spid="9"/>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randombar(horizontal)">
                                      <p:cBhvr>
                                        <p:cTn id="44" dur="500"/>
                                        <p:tgtEl>
                                          <p:spTgt spid="11"/>
                                        </p:tgtEl>
                                      </p:cBhvr>
                                    </p:animEffect>
                                  </p:childTnLst>
                                </p:cTn>
                              </p:par>
                              <p:par>
                                <p:cTn id="45" presetID="14" presetClass="entr" presetSubtype="10" fill="hold" nodeType="with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randombar(horizontal)">
                                      <p:cBhvr>
                                        <p:cTn id="47" dur="500"/>
                                        <p:tgtEl>
                                          <p:spTgt spid="14"/>
                                        </p:tgtEl>
                                      </p:cBhvr>
                                    </p:animEffect>
                                  </p:childTnLst>
                                </p:cTn>
                              </p:par>
                              <p:par>
                                <p:cTn id="48" presetID="14" presetClass="entr" presetSubtype="10" fill="hold" grpId="0" nodeType="with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randombar(horizontal)">
                                      <p:cBhvr>
                                        <p:cTn id="50" dur="500"/>
                                        <p:tgtEl>
                                          <p:spTgt spid="29"/>
                                        </p:tgtEl>
                                      </p:cBhvr>
                                    </p:animEffect>
                                  </p:childTnLst>
                                </p:cTn>
                              </p:par>
                              <p:par>
                                <p:cTn id="51" presetID="14" presetClass="entr" presetSubtype="10" fill="hold" grpId="0" nodeType="withEffect">
                                  <p:stCondLst>
                                    <p:cond delay="0"/>
                                  </p:stCondLst>
                                  <p:childTnLst>
                                    <p:set>
                                      <p:cBhvr>
                                        <p:cTn id="52" dur="1" fill="hold">
                                          <p:stCondLst>
                                            <p:cond delay="0"/>
                                          </p:stCondLst>
                                        </p:cTn>
                                        <p:tgtEl>
                                          <p:spTgt spid="34"/>
                                        </p:tgtEl>
                                        <p:attrNameLst>
                                          <p:attrName>style.visibility</p:attrName>
                                        </p:attrNameLst>
                                      </p:cBhvr>
                                      <p:to>
                                        <p:strVal val="visible"/>
                                      </p:to>
                                    </p:set>
                                    <p:animEffect transition="in" filter="randombar(horizontal)">
                                      <p:cBhvr>
                                        <p:cTn id="53"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1" grpId="0" animBg="1"/>
      <p:bldP spid="27" grpId="0" animBg="1"/>
      <p:bldP spid="28" grpId="0" animBg="1"/>
      <p:bldP spid="29" grpId="0" animBg="1"/>
      <p:bldP spid="31" grpId="0"/>
      <p:bldP spid="33" grpId="0"/>
      <p:bldP spid="34"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8.1.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9144000" cy="5143500"/>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7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8.1.2">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8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8.1.3">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9144000" cy="5143500"/>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5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3" cstate="screen"/>
          <a:stretch>
            <a:fillRect/>
          </a:stretch>
        </p:blipFill>
        <p:spPr>
          <a:xfrm>
            <a:off x="0" y="4364"/>
            <a:ext cx="9144000" cy="5139136"/>
          </a:xfrm>
          <a:prstGeom prst="rect">
            <a:avLst/>
          </a:prstGeom>
        </p:spPr>
      </p:pic>
      <p:sp>
        <p:nvSpPr>
          <p:cNvPr id="15" name="矩形 14"/>
          <p:cNvSpPr/>
          <p:nvPr/>
        </p:nvSpPr>
        <p:spPr>
          <a:xfrm>
            <a:off x="1558325" y="1448448"/>
            <a:ext cx="6132651" cy="2284102"/>
          </a:xfrm>
          <a:prstGeom prst="rect">
            <a:avLst/>
          </a:prstGeom>
          <a:gradFill>
            <a:gsLst>
              <a:gs pos="11000">
                <a:srgbClr val="2B3649"/>
              </a:gs>
              <a:gs pos="100000">
                <a:srgbClr val="3B4A62"/>
              </a:gs>
            </a:gsLst>
            <a:lin ang="2700000" scaled="0"/>
          </a:gradFill>
          <a:ln>
            <a:noFill/>
          </a:ln>
          <a:effectLst>
            <a:outerShdw blurRad="444500" dist="2540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17" name="矩形 16"/>
          <p:cNvSpPr/>
          <p:nvPr/>
        </p:nvSpPr>
        <p:spPr>
          <a:xfrm>
            <a:off x="1731029" y="1619987"/>
            <a:ext cx="5745360" cy="1941024"/>
          </a:xfrm>
          <a:prstGeom prst="rect">
            <a:avLst/>
          </a:prstGeom>
          <a:noFill/>
          <a:ln w="25400">
            <a:solidFill>
              <a:schemeClr val="bg1"/>
            </a:solidFill>
          </a:ln>
          <a:effectLst>
            <a:outerShdw blurRad="444500" dist="2540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24" name="文本框 23"/>
          <p:cNvSpPr txBox="1"/>
          <p:nvPr/>
        </p:nvSpPr>
        <p:spPr>
          <a:xfrm>
            <a:off x="1890078" y="2200231"/>
            <a:ext cx="1465466" cy="1323439"/>
          </a:xfrm>
          <a:prstGeom prst="rect">
            <a:avLst/>
          </a:prstGeom>
          <a:noFill/>
        </p:spPr>
        <p:txBody>
          <a:bodyPr wrap="none" rtlCol="0">
            <a:spAutoFit/>
          </a:bodyPr>
          <a:lstStyle/>
          <a:p>
            <a:pPr algn="ctr"/>
            <a:r>
              <a:rPr lang="en-US" altLang="zh-CN" sz="8000" dirty="0">
                <a:solidFill>
                  <a:schemeClr val="bg1"/>
                </a:solidFill>
                <a:latin typeface="Times New Roman" panose="02020603050405020304" pitchFamily="18" charset="0"/>
                <a:cs typeface="Times New Roman" panose="02020603050405020304" pitchFamily="18" charset="0"/>
              </a:rPr>
              <a:t>III.</a:t>
            </a:r>
            <a:endParaRPr lang="zh-CN" altLang="en-US" sz="8000" dirty="0">
              <a:solidFill>
                <a:schemeClr val="bg1"/>
              </a:solidFill>
              <a:latin typeface="Times New Roman" panose="02020603050405020304" pitchFamily="18" charset="0"/>
              <a:cs typeface="Times New Roman" panose="02020603050405020304" pitchFamily="18" charset="0"/>
            </a:endParaRPr>
          </a:p>
        </p:txBody>
      </p:sp>
      <p:sp>
        <p:nvSpPr>
          <p:cNvPr id="25" name="文本框 24"/>
          <p:cNvSpPr txBox="1"/>
          <p:nvPr/>
        </p:nvSpPr>
        <p:spPr>
          <a:xfrm>
            <a:off x="3325761" y="2230776"/>
            <a:ext cx="4176175" cy="1200329"/>
          </a:xfrm>
          <a:prstGeom prst="rect">
            <a:avLst/>
          </a:prstGeom>
          <a:noFill/>
        </p:spPr>
        <p:txBody>
          <a:bodyPr wrap="square" rtlCol="0">
            <a:spAutoFit/>
            <a:scene3d>
              <a:camera prst="orthographicFront"/>
              <a:lightRig rig="threePt" dir="t"/>
            </a:scene3d>
            <a:sp3d contourW="12700"/>
          </a:bodyPr>
          <a:lstStyle/>
          <a:p>
            <a:r>
              <a:rPr lang="en-SG" altLang="zh-CN" sz="7200" b="1" dirty="0" err="1">
                <a:solidFill>
                  <a:schemeClr val="bg1"/>
                </a:solidFill>
                <a:latin typeface="Times New Roman" panose="02020603050405020304" pitchFamily="18" charset="0"/>
                <a:ea typeface="+mj-ea"/>
                <a:cs typeface="Times New Roman" panose="02020603050405020304" pitchFamily="18" charset="0"/>
              </a:rPr>
              <a:t>Tổng</a:t>
            </a:r>
            <a:r>
              <a:rPr lang="en-SG" altLang="zh-CN" sz="7200" b="1" dirty="0">
                <a:solidFill>
                  <a:schemeClr val="bg1"/>
                </a:solidFill>
                <a:latin typeface="Times New Roman" panose="02020603050405020304" pitchFamily="18" charset="0"/>
                <a:ea typeface="+mj-ea"/>
                <a:cs typeface="Times New Roman" panose="02020603050405020304" pitchFamily="18" charset="0"/>
              </a:rPr>
              <a:t> </a:t>
            </a:r>
            <a:r>
              <a:rPr lang="en-SG" altLang="zh-CN" sz="7200" b="1" dirty="0" err="1">
                <a:solidFill>
                  <a:schemeClr val="bg1"/>
                </a:solidFill>
                <a:latin typeface="Times New Roman" panose="02020603050405020304" pitchFamily="18" charset="0"/>
                <a:ea typeface="+mj-ea"/>
                <a:cs typeface="Times New Roman" panose="02020603050405020304" pitchFamily="18" charset="0"/>
              </a:rPr>
              <a:t>kết</a:t>
            </a:r>
            <a:endParaRPr lang="zh-CN" altLang="en-US" sz="7200" b="1" dirty="0">
              <a:solidFill>
                <a:schemeClr val="bg1"/>
              </a:solidFill>
              <a:latin typeface="Times New Roman" panose="02020603050405020304" pitchFamily="18" charset="0"/>
              <a:ea typeface="+mj-ea"/>
              <a:cs typeface="Times New Roman" panose="02020603050405020304" pitchFamily="18" charset="0"/>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21" presetClass="entr" presetSubtype="8"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heel(8)">
                                      <p:cBhvr>
                                        <p:cTn id="12" dur="10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barn(inVertical)">
                                      <p:cBhvr>
                                        <p:cTn id="17" dur="500"/>
                                        <p:tgtEl>
                                          <p:spTgt spid="24"/>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barn(inVertical)">
                                      <p:cBhvr>
                                        <p:cTn id="2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24" grpId="0"/>
      <p:bldP spid="2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组合 8"/>
          <p:cNvGrpSpPr/>
          <p:nvPr/>
        </p:nvGrpSpPr>
        <p:grpSpPr>
          <a:xfrm>
            <a:off x="1071954" y="1762285"/>
            <a:ext cx="1626686" cy="749664"/>
            <a:chOff x="1273452" y="1837942"/>
            <a:chExt cx="2480556" cy="1143173"/>
          </a:xfrm>
        </p:grpSpPr>
        <p:sp>
          <p:nvSpPr>
            <p:cNvPr id="11" name="任意多边形 10"/>
            <p:cNvSpPr/>
            <p:nvPr/>
          </p:nvSpPr>
          <p:spPr>
            <a:xfrm rot="5400000">
              <a:off x="1942143" y="1169251"/>
              <a:ext cx="1143173" cy="2480556"/>
            </a:xfrm>
            <a:custGeom>
              <a:avLst/>
              <a:gdLst>
                <a:gd name="connsiteX0" fmla="*/ 0 w 1143173"/>
                <a:gd name="connsiteY0" fmla="*/ 371036 h 2480556"/>
                <a:gd name="connsiteX1" fmla="*/ 258506 w 1143173"/>
                <a:gd name="connsiteY1" fmla="*/ 0 h 2480556"/>
                <a:gd name="connsiteX2" fmla="*/ 517012 w 1143173"/>
                <a:gd name="connsiteY2" fmla="*/ 371036 h 2480556"/>
                <a:gd name="connsiteX3" fmla="*/ 367921 w 1143173"/>
                <a:gd name="connsiteY3" fmla="*/ 371036 h 2480556"/>
                <a:gd name="connsiteX4" fmla="*/ 367921 w 1143173"/>
                <a:gd name="connsiteY4" fmla="*/ 2147526 h 2480556"/>
                <a:gd name="connsiteX5" fmla="*/ 478978 w 1143173"/>
                <a:gd name="connsiteY5" fmla="*/ 2258583 h 2480556"/>
                <a:gd name="connsiteX6" fmla="*/ 823395 w 1143173"/>
                <a:gd name="connsiteY6" fmla="*/ 2258583 h 2480556"/>
                <a:gd name="connsiteX7" fmla="*/ 934452 w 1143173"/>
                <a:gd name="connsiteY7" fmla="*/ 2147526 h 2480556"/>
                <a:gd name="connsiteX8" fmla="*/ 934452 w 1143173"/>
                <a:gd name="connsiteY8" fmla="*/ 1039913 h 2480556"/>
                <a:gd name="connsiteX9" fmla="*/ 1143173 w 1143173"/>
                <a:gd name="connsiteY9" fmla="*/ 1248634 h 2480556"/>
                <a:gd name="connsiteX10" fmla="*/ 1143173 w 1143173"/>
                <a:gd name="connsiteY10" fmla="*/ 2166826 h 2480556"/>
                <a:gd name="connsiteX11" fmla="*/ 829443 w 1143173"/>
                <a:gd name="connsiteY11" fmla="*/ 2480556 h 2480556"/>
                <a:gd name="connsiteX12" fmla="*/ 472929 w 1143173"/>
                <a:gd name="connsiteY12" fmla="*/ 2480556 h 2480556"/>
                <a:gd name="connsiteX13" fmla="*/ 159199 w 1143173"/>
                <a:gd name="connsiteY13" fmla="*/ 2166826 h 2480556"/>
                <a:gd name="connsiteX14" fmla="*/ 159199 w 1143173"/>
                <a:gd name="connsiteY14" fmla="*/ 371036 h 2480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43173" h="2480556">
                  <a:moveTo>
                    <a:pt x="0" y="371036"/>
                  </a:moveTo>
                  <a:lnTo>
                    <a:pt x="258506" y="0"/>
                  </a:lnTo>
                  <a:lnTo>
                    <a:pt x="517012" y="371036"/>
                  </a:lnTo>
                  <a:lnTo>
                    <a:pt x="367921" y="371036"/>
                  </a:lnTo>
                  <a:lnTo>
                    <a:pt x="367921" y="2147526"/>
                  </a:lnTo>
                  <a:cubicBezTo>
                    <a:pt x="367921" y="2208861"/>
                    <a:pt x="417643" y="2258583"/>
                    <a:pt x="478978" y="2258583"/>
                  </a:cubicBezTo>
                  <a:lnTo>
                    <a:pt x="823395" y="2258583"/>
                  </a:lnTo>
                  <a:cubicBezTo>
                    <a:pt x="884730" y="2258583"/>
                    <a:pt x="934452" y="2208861"/>
                    <a:pt x="934452" y="2147526"/>
                  </a:cubicBezTo>
                  <a:lnTo>
                    <a:pt x="934452" y="1039913"/>
                  </a:lnTo>
                  <a:lnTo>
                    <a:pt x="1143173" y="1248634"/>
                  </a:lnTo>
                  <a:lnTo>
                    <a:pt x="1143173" y="2166826"/>
                  </a:lnTo>
                  <a:cubicBezTo>
                    <a:pt x="1143173" y="2340094"/>
                    <a:pt x="1002711" y="2480556"/>
                    <a:pt x="829443" y="2480556"/>
                  </a:cubicBezTo>
                  <a:lnTo>
                    <a:pt x="472929" y="2480556"/>
                  </a:lnTo>
                  <a:cubicBezTo>
                    <a:pt x="299661" y="2480556"/>
                    <a:pt x="159199" y="2340094"/>
                    <a:pt x="159199" y="2166826"/>
                  </a:cubicBezTo>
                  <a:lnTo>
                    <a:pt x="159199" y="371036"/>
                  </a:lnTo>
                  <a:close/>
                </a:path>
              </a:pathLst>
            </a:custGeom>
            <a:gradFill>
              <a:gsLst>
                <a:gs pos="11000">
                  <a:srgbClr val="2B3649"/>
                </a:gs>
                <a:gs pos="100000">
                  <a:srgbClr val="3B4A62"/>
                </a:gs>
              </a:gsLst>
              <a:lin ang="2700000" scaled="0"/>
            </a:gradFill>
            <a:ln>
              <a:noFill/>
            </a:ln>
            <a:effectLst>
              <a:outerShdw blurRad="1016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2B3649"/>
                </a:solidFill>
              </a:endParaRPr>
            </a:p>
          </p:txBody>
        </p:sp>
        <p:sp>
          <p:nvSpPr>
            <p:cNvPr id="12" name="矩形 11"/>
            <p:cNvSpPr/>
            <p:nvPr/>
          </p:nvSpPr>
          <p:spPr>
            <a:xfrm>
              <a:off x="1362598" y="2156045"/>
              <a:ext cx="890516" cy="703999"/>
            </a:xfrm>
            <a:prstGeom prst="rect">
              <a:avLst/>
            </a:prstGeom>
          </p:spPr>
          <p:txBody>
            <a:bodyPr wrap="square">
              <a:spAutoFit/>
            </a:bodyPr>
            <a:lstStyle/>
            <a:p>
              <a:pPr algn="ctr"/>
              <a:r>
                <a:rPr lang="en-US" altLang="zh-CN" sz="2400" dirty="0">
                  <a:solidFill>
                    <a:srgbClr val="2B3649"/>
                  </a:solidFill>
                  <a:latin typeface="Haettenschweiler" panose="020B0706040902060204" pitchFamily="34" charset="0"/>
                  <a:ea typeface="Microsoft YaHei" panose="020B0503020204020204" charset="-122"/>
                </a:rPr>
                <a:t>01</a:t>
              </a:r>
              <a:endParaRPr lang="zh-CN" altLang="en-US" sz="2400" dirty="0">
                <a:solidFill>
                  <a:srgbClr val="2B3649"/>
                </a:solidFill>
                <a:latin typeface="Haettenschweiler" panose="020B0706040902060204" pitchFamily="34" charset="0"/>
                <a:ea typeface="Microsoft YaHei" panose="020B0503020204020204" charset="-122"/>
              </a:endParaRPr>
            </a:p>
          </p:txBody>
        </p:sp>
      </p:grpSp>
      <p:grpSp>
        <p:nvGrpSpPr>
          <p:cNvPr id="13" name="组合 12"/>
          <p:cNvGrpSpPr/>
          <p:nvPr/>
        </p:nvGrpSpPr>
        <p:grpSpPr>
          <a:xfrm>
            <a:off x="2498221" y="2659431"/>
            <a:ext cx="1626686" cy="749664"/>
            <a:chOff x="3175141" y="2795413"/>
            <a:chExt cx="2480556" cy="1143173"/>
          </a:xfrm>
        </p:grpSpPr>
        <p:sp>
          <p:nvSpPr>
            <p:cNvPr id="14" name="任意多边形 13"/>
            <p:cNvSpPr/>
            <p:nvPr/>
          </p:nvSpPr>
          <p:spPr>
            <a:xfrm rot="5400000">
              <a:off x="3843832" y="2126722"/>
              <a:ext cx="1143173" cy="2480556"/>
            </a:xfrm>
            <a:custGeom>
              <a:avLst/>
              <a:gdLst>
                <a:gd name="connsiteX0" fmla="*/ 0 w 1143173"/>
                <a:gd name="connsiteY0" fmla="*/ 371036 h 2480556"/>
                <a:gd name="connsiteX1" fmla="*/ 258506 w 1143173"/>
                <a:gd name="connsiteY1" fmla="*/ 0 h 2480556"/>
                <a:gd name="connsiteX2" fmla="*/ 517012 w 1143173"/>
                <a:gd name="connsiteY2" fmla="*/ 371036 h 2480556"/>
                <a:gd name="connsiteX3" fmla="*/ 367921 w 1143173"/>
                <a:gd name="connsiteY3" fmla="*/ 371036 h 2480556"/>
                <a:gd name="connsiteX4" fmla="*/ 367921 w 1143173"/>
                <a:gd name="connsiteY4" fmla="*/ 2147526 h 2480556"/>
                <a:gd name="connsiteX5" fmla="*/ 478978 w 1143173"/>
                <a:gd name="connsiteY5" fmla="*/ 2258583 h 2480556"/>
                <a:gd name="connsiteX6" fmla="*/ 823395 w 1143173"/>
                <a:gd name="connsiteY6" fmla="*/ 2258583 h 2480556"/>
                <a:gd name="connsiteX7" fmla="*/ 934452 w 1143173"/>
                <a:gd name="connsiteY7" fmla="*/ 2147526 h 2480556"/>
                <a:gd name="connsiteX8" fmla="*/ 934452 w 1143173"/>
                <a:gd name="connsiteY8" fmla="*/ 1039913 h 2480556"/>
                <a:gd name="connsiteX9" fmla="*/ 1143173 w 1143173"/>
                <a:gd name="connsiteY9" fmla="*/ 1248634 h 2480556"/>
                <a:gd name="connsiteX10" fmla="*/ 1143173 w 1143173"/>
                <a:gd name="connsiteY10" fmla="*/ 2166826 h 2480556"/>
                <a:gd name="connsiteX11" fmla="*/ 829443 w 1143173"/>
                <a:gd name="connsiteY11" fmla="*/ 2480556 h 2480556"/>
                <a:gd name="connsiteX12" fmla="*/ 472929 w 1143173"/>
                <a:gd name="connsiteY12" fmla="*/ 2480556 h 2480556"/>
                <a:gd name="connsiteX13" fmla="*/ 159199 w 1143173"/>
                <a:gd name="connsiteY13" fmla="*/ 2166826 h 2480556"/>
                <a:gd name="connsiteX14" fmla="*/ 159199 w 1143173"/>
                <a:gd name="connsiteY14" fmla="*/ 371036 h 2480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43173" h="2480556">
                  <a:moveTo>
                    <a:pt x="0" y="371036"/>
                  </a:moveTo>
                  <a:lnTo>
                    <a:pt x="258506" y="0"/>
                  </a:lnTo>
                  <a:lnTo>
                    <a:pt x="517012" y="371036"/>
                  </a:lnTo>
                  <a:lnTo>
                    <a:pt x="367921" y="371036"/>
                  </a:lnTo>
                  <a:lnTo>
                    <a:pt x="367921" y="2147526"/>
                  </a:lnTo>
                  <a:cubicBezTo>
                    <a:pt x="367921" y="2208861"/>
                    <a:pt x="417643" y="2258583"/>
                    <a:pt x="478978" y="2258583"/>
                  </a:cubicBezTo>
                  <a:lnTo>
                    <a:pt x="823395" y="2258583"/>
                  </a:lnTo>
                  <a:cubicBezTo>
                    <a:pt x="884730" y="2258583"/>
                    <a:pt x="934452" y="2208861"/>
                    <a:pt x="934452" y="2147526"/>
                  </a:cubicBezTo>
                  <a:lnTo>
                    <a:pt x="934452" y="1039913"/>
                  </a:lnTo>
                  <a:lnTo>
                    <a:pt x="1143173" y="1248634"/>
                  </a:lnTo>
                  <a:lnTo>
                    <a:pt x="1143173" y="2166826"/>
                  </a:lnTo>
                  <a:cubicBezTo>
                    <a:pt x="1143173" y="2340094"/>
                    <a:pt x="1002711" y="2480556"/>
                    <a:pt x="829443" y="2480556"/>
                  </a:cubicBezTo>
                  <a:lnTo>
                    <a:pt x="472929" y="2480556"/>
                  </a:lnTo>
                  <a:cubicBezTo>
                    <a:pt x="299661" y="2480556"/>
                    <a:pt x="159199" y="2340094"/>
                    <a:pt x="159199" y="2166826"/>
                  </a:cubicBezTo>
                  <a:lnTo>
                    <a:pt x="159199" y="371036"/>
                  </a:lnTo>
                  <a:close/>
                </a:path>
              </a:pathLst>
            </a:custGeom>
            <a:gradFill>
              <a:gsLst>
                <a:gs pos="11000">
                  <a:srgbClr val="2B3649"/>
                </a:gs>
                <a:gs pos="100000">
                  <a:srgbClr val="3B4A62"/>
                </a:gs>
              </a:gsLst>
              <a:lin ang="2700000" scaled="0"/>
            </a:gradFill>
            <a:ln>
              <a:noFill/>
            </a:ln>
            <a:effectLst>
              <a:outerShdw blurRad="1270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2B3649"/>
                </a:solidFill>
              </a:endParaRPr>
            </a:p>
          </p:txBody>
        </p:sp>
        <p:sp>
          <p:nvSpPr>
            <p:cNvPr id="15" name="矩形 14"/>
            <p:cNvSpPr/>
            <p:nvPr/>
          </p:nvSpPr>
          <p:spPr>
            <a:xfrm>
              <a:off x="3283024" y="3149214"/>
              <a:ext cx="890516" cy="703999"/>
            </a:xfrm>
            <a:prstGeom prst="rect">
              <a:avLst/>
            </a:prstGeom>
          </p:spPr>
          <p:txBody>
            <a:bodyPr wrap="square">
              <a:spAutoFit/>
            </a:bodyPr>
            <a:lstStyle/>
            <a:p>
              <a:pPr algn="ctr"/>
              <a:r>
                <a:rPr lang="en-US" altLang="zh-CN" sz="2400" dirty="0">
                  <a:solidFill>
                    <a:srgbClr val="2B3649"/>
                  </a:solidFill>
                  <a:latin typeface="Haettenschweiler" panose="020B0706040902060204" pitchFamily="34" charset="0"/>
                  <a:ea typeface="Microsoft YaHei" panose="020B0503020204020204" charset="-122"/>
                </a:rPr>
                <a:t>02</a:t>
              </a:r>
              <a:endParaRPr lang="zh-CN" altLang="en-US" sz="2400" dirty="0">
                <a:solidFill>
                  <a:srgbClr val="2B3649"/>
                </a:solidFill>
                <a:latin typeface="Haettenschweiler" panose="020B0706040902060204" pitchFamily="34" charset="0"/>
                <a:ea typeface="Microsoft YaHei" panose="020B0503020204020204" charset="-122"/>
              </a:endParaRPr>
            </a:p>
          </p:txBody>
        </p:sp>
      </p:grpSp>
      <p:grpSp>
        <p:nvGrpSpPr>
          <p:cNvPr id="16" name="组合 15"/>
          <p:cNvGrpSpPr/>
          <p:nvPr/>
        </p:nvGrpSpPr>
        <p:grpSpPr>
          <a:xfrm>
            <a:off x="1071954" y="3747851"/>
            <a:ext cx="1626686" cy="749664"/>
            <a:chOff x="1273451" y="4266404"/>
            <a:chExt cx="2480556" cy="1143173"/>
          </a:xfrm>
        </p:grpSpPr>
        <p:sp>
          <p:nvSpPr>
            <p:cNvPr id="17" name="任意多边形 16"/>
            <p:cNvSpPr/>
            <p:nvPr/>
          </p:nvSpPr>
          <p:spPr>
            <a:xfrm rot="5400000">
              <a:off x="1942142" y="3597713"/>
              <a:ext cx="1143173" cy="2480556"/>
            </a:xfrm>
            <a:custGeom>
              <a:avLst/>
              <a:gdLst>
                <a:gd name="connsiteX0" fmla="*/ 0 w 1143173"/>
                <a:gd name="connsiteY0" fmla="*/ 371036 h 2480556"/>
                <a:gd name="connsiteX1" fmla="*/ 258506 w 1143173"/>
                <a:gd name="connsiteY1" fmla="*/ 0 h 2480556"/>
                <a:gd name="connsiteX2" fmla="*/ 517012 w 1143173"/>
                <a:gd name="connsiteY2" fmla="*/ 371036 h 2480556"/>
                <a:gd name="connsiteX3" fmla="*/ 367921 w 1143173"/>
                <a:gd name="connsiteY3" fmla="*/ 371036 h 2480556"/>
                <a:gd name="connsiteX4" fmla="*/ 367921 w 1143173"/>
                <a:gd name="connsiteY4" fmla="*/ 2147526 h 2480556"/>
                <a:gd name="connsiteX5" fmla="*/ 478978 w 1143173"/>
                <a:gd name="connsiteY5" fmla="*/ 2258583 h 2480556"/>
                <a:gd name="connsiteX6" fmla="*/ 823395 w 1143173"/>
                <a:gd name="connsiteY6" fmla="*/ 2258583 h 2480556"/>
                <a:gd name="connsiteX7" fmla="*/ 934452 w 1143173"/>
                <a:gd name="connsiteY7" fmla="*/ 2147526 h 2480556"/>
                <a:gd name="connsiteX8" fmla="*/ 934452 w 1143173"/>
                <a:gd name="connsiteY8" fmla="*/ 1039913 h 2480556"/>
                <a:gd name="connsiteX9" fmla="*/ 1143173 w 1143173"/>
                <a:gd name="connsiteY9" fmla="*/ 1248634 h 2480556"/>
                <a:gd name="connsiteX10" fmla="*/ 1143173 w 1143173"/>
                <a:gd name="connsiteY10" fmla="*/ 2166826 h 2480556"/>
                <a:gd name="connsiteX11" fmla="*/ 829443 w 1143173"/>
                <a:gd name="connsiteY11" fmla="*/ 2480556 h 2480556"/>
                <a:gd name="connsiteX12" fmla="*/ 472929 w 1143173"/>
                <a:gd name="connsiteY12" fmla="*/ 2480556 h 2480556"/>
                <a:gd name="connsiteX13" fmla="*/ 159199 w 1143173"/>
                <a:gd name="connsiteY13" fmla="*/ 2166826 h 2480556"/>
                <a:gd name="connsiteX14" fmla="*/ 159199 w 1143173"/>
                <a:gd name="connsiteY14" fmla="*/ 371036 h 2480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43173" h="2480556">
                  <a:moveTo>
                    <a:pt x="0" y="371036"/>
                  </a:moveTo>
                  <a:lnTo>
                    <a:pt x="258506" y="0"/>
                  </a:lnTo>
                  <a:lnTo>
                    <a:pt x="517012" y="371036"/>
                  </a:lnTo>
                  <a:lnTo>
                    <a:pt x="367921" y="371036"/>
                  </a:lnTo>
                  <a:lnTo>
                    <a:pt x="367921" y="2147526"/>
                  </a:lnTo>
                  <a:cubicBezTo>
                    <a:pt x="367921" y="2208861"/>
                    <a:pt x="417643" y="2258583"/>
                    <a:pt x="478978" y="2258583"/>
                  </a:cubicBezTo>
                  <a:lnTo>
                    <a:pt x="823395" y="2258583"/>
                  </a:lnTo>
                  <a:cubicBezTo>
                    <a:pt x="884730" y="2258583"/>
                    <a:pt x="934452" y="2208861"/>
                    <a:pt x="934452" y="2147526"/>
                  </a:cubicBezTo>
                  <a:lnTo>
                    <a:pt x="934452" y="1039913"/>
                  </a:lnTo>
                  <a:lnTo>
                    <a:pt x="1143173" y="1248634"/>
                  </a:lnTo>
                  <a:lnTo>
                    <a:pt x="1143173" y="2166826"/>
                  </a:lnTo>
                  <a:cubicBezTo>
                    <a:pt x="1143173" y="2340094"/>
                    <a:pt x="1002711" y="2480556"/>
                    <a:pt x="829443" y="2480556"/>
                  </a:cubicBezTo>
                  <a:lnTo>
                    <a:pt x="472929" y="2480556"/>
                  </a:lnTo>
                  <a:cubicBezTo>
                    <a:pt x="299661" y="2480556"/>
                    <a:pt x="159199" y="2340094"/>
                    <a:pt x="159199" y="2166826"/>
                  </a:cubicBezTo>
                  <a:lnTo>
                    <a:pt x="159199" y="371036"/>
                  </a:lnTo>
                  <a:close/>
                </a:path>
              </a:pathLst>
            </a:custGeom>
            <a:gradFill>
              <a:gsLst>
                <a:gs pos="11000">
                  <a:srgbClr val="2B3649"/>
                </a:gs>
                <a:gs pos="100000">
                  <a:srgbClr val="3B4A62"/>
                </a:gs>
              </a:gsLst>
              <a:lin ang="2700000" scaled="0"/>
            </a:gradFill>
            <a:ln>
              <a:noFill/>
            </a:ln>
            <a:effectLst>
              <a:outerShdw blurRad="127000" dist="508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solidFill>
                  <a:srgbClr val="2B3649"/>
                </a:solidFill>
              </a:endParaRPr>
            </a:p>
          </p:txBody>
        </p:sp>
        <p:sp>
          <p:nvSpPr>
            <p:cNvPr id="18" name="矩形 17"/>
            <p:cNvSpPr/>
            <p:nvPr/>
          </p:nvSpPr>
          <p:spPr>
            <a:xfrm>
              <a:off x="1367418" y="4608691"/>
              <a:ext cx="890516" cy="703999"/>
            </a:xfrm>
            <a:prstGeom prst="rect">
              <a:avLst/>
            </a:prstGeom>
          </p:spPr>
          <p:txBody>
            <a:bodyPr wrap="square">
              <a:spAutoFit/>
            </a:bodyPr>
            <a:lstStyle/>
            <a:p>
              <a:pPr algn="ctr"/>
              <a:r>
                <a:rPr lang="en-US" altLang="zh-CN" sz="2400" dirty="0">
                  <a:solidFill>
                    <a:srgbClr val="2B3649"/>
                  </a:solidFill>
                  <a:latin typeface="Haettenschweiler" panose="020B0706040902060204" pitchFamily="34" charset="0"/>
                  <a:ea typeface="Microsoft YaHei" panose="020B0503020204020204" charset="-122"/>
                </a:rPr>
                <a:t>03</a:t>
              </a:r>
              <a:endParaRPr lang="zh-CN" altLang="en-US" sz="2400" dirty="0">
                <a:solidFill>
                  <a:srgbClr val="2B3649"/>
                </a:solidFill>
                <a:latin typeface="Haettenschweiler" panose="020B0706040902060204" pitchFamily="34" charset="0"/>
                <a:ea typeface="Microsoft YaHei" panose="020B0503020204020204" charset="-122"/>
              </a:endParaRPr>
            </a:p>
          </p:txBody>
        </p:sp>
      </p:grpSp>
      <p:sp>
        <p:nvSpPr>
          <p:cNvPr id="45" name="任意多边形 44"/>
          <p:cNvSpPr/>
          <p:nvPr/>
        </p:nvSpPr>
        <p:spPr>
          <a:xfrm>
            <a:off x="1908227" y="2116560"/>
            <a:ext cx="3971138" cy="45719"/>
          </a:xfrm>
          <a:custGeom>
            <a:avLst/>
            <a:gdLst>
              <a:gd name="connsiteX0" fmla="*/ 0 w 5516218"/>
              <a:gd name="connsiteY0" fmla="*/ 0 h 0"/>
              <a:gd name="connsiteX1" fmla="*/ 5516218 w 5516218"/>
              <a:gd name="connsiteY1" fmla="*/ 0 h 0"/>
            </a:gdLst>
            <a:ahLst/>
            <a:cxnLst>
              <a:cxn ang="0">
                <a:pos x="connsiteX0" y="connsiteY0"/>
              </a:cxn>
              <a:cxn ang="0">
                <a:pos x="connsiteX1" y="connsiteY1"/>
              </a:cxn>
            </a:cxnLst>
            <a:rect l="l" t="t" r="r" b="b"/>
            <a:pathLst>
              <a:path w="5516218">
                <a:moveTo>
                  <a:pt x="0" y="0"/>
                </a:moveTo>
                <a:lnTo>
                  <a:pt x="5516218" y="0"/>
                </a:lnTo>
              </a:path>
            </a:pathLst>
          </a:custGeom>
          <a:noFill/>
          <a:ln w="12700">
            <a:solidFill>
              <a:schemeClr val="tx1">
                <a:lumMod val="50000"/>
                <a:lumOff val="50000"/>
              </a:schemeClr>
            </a:solidFill>
            <a:prstDash val="dash"/>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46" name="任意多边形 45"/>
          <p:cNvSpPr/>
          <p:nvPr/>
        </p:nvSpPr>
        <p:spPr>
          <a:xfrm flipV="1">
            <a:off x="1919294" y="4168585"/>
            <a:ext cx="4730887" cy="45719"/>
          </a:xfrm>
          <a:custGeom>
            <a:avLst/>
            <a:gdLst>
              <a:gd name="connsiteX0" fmla="*/ 0 w 5516218"/>
              <a:gd name="connsiteY0" fmla="*/ 0 h 0"/>
              <a:gd name="connsiteX1" fmla="*/ 5516218 w 5516218"/>
              <a:gd name="connsiteY1" fmla="*/ 0 h 0"/>
            </a:gdLst>
            <a:ahLst/>
            <a:cxnLst>
              <a:cxn ang="0">
                <a:pos x="connsiteX0" y="connsiteY0"/>
              </a:cxn>
              <a:cxn ang="0">
                <a:pos x="connsiteX1" y="connsiteY1"/>
              </a:cxn>
            </a:cxnLst>
            <a:rect l="l" t="t" r="r" b="b"/>
            <a:pathLst>
              <a:path w="5516218">
                <a:moveTo>
                  <a:pt x="0" y="0"/>
                </a:moveTo>
                <a:lnTo>
                  <a:pt x="5516218" y="0"/>
                </a:lnTo>
              </a:path>
            </a:pathLst>
          </a:custGeom>
          <a:noFill/>
          <a:ln w="12700">
            <a:solidFill>
              <a:schemeClr val="tx1">
                <a:lumMod val="50000"/>
                <a:lumOff val="50000"/>
              </a:schemeClr>
            </a:solidFill>
            <a:prstDash val="dash"/>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47" name="任意多边形 46"/>
          <p:cNvSpPr/>
          <p:nvPr/>
        </p:nvSpPr>
        <p:spPr>
          <a:xfrm flipV="1">
            <a:off x="3232286" y="2988927"/>
            <a:ext cx="5148454" cy="136192"/>
          </a:xfrm>
          <a:custGeom>
            <a:avLst/>
            <a:gdLst>
              <a:gd name="connsiteX0" fmla="*/ 0 w 3707296"/>
              <a:gd name="connsiteY0" fmla="*/ 0 h 0"/>
              <a:gd name="connsiteX1" fmla="*/ 3707296 w 3707296"/>
              <a:gd name="connsiteY1" fmla="*/ 0 h 0"/>
            </a:gdLst>
            <a:ahLst/>
            <a:cxnLst>
              <a:cxn ang="0">
                <a:pos x="connsiteX0" y="connsiteY0"/>
              </a:cxn>
              <a:cxn ang="0">
                <a:pos x="connsiteX1" y="connsiteY1"/>
              </a:cxn>
            </a:cxnLst>
            <a:rect l="l" t="t" r="r" b="b"/>
            <a:pathLst>
              <a:path w="3707296">
                <a:moveTo>
                  <a:pt x="0" y="0"/>
                </a:moveTo>
                <a:lnTo>
                  <a:pt x="3707296" y="0"/>
                </a:lnTo>
              </a:path>
            </a:pathLst>
          </a:custGeom>
          <a:noFill/>
          <a:ln w="12700">
            <a:solidFill>
              <a:schemeClr val="tx1">
                <a:lumMod val="50000"/>
                <a:lumOff val="50000"/>
              </a:schemeClr>
            </a:solidFill>
            <a:prstDash val="dash"/>
            <a:headEnd type="oval" w="med" len="med"/>
            <a:tailEnd type="oval"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60" name="PA_文本框 1"/>
          <p:cNvSpPr txBox="1"/>
          <p:nvPr>
            <p:custDataLst>
              <p:tags r:id="rId1"/>
            </p:custDataLst>
          </p:nvPr>
        </p:nvSpPr>
        <p:spPr>
          <a:xfrm>
            <a:off x="3464812" y="752337"/>
            <a:ext cx="2192908" cy="392415"/>
          </a:xfrm>
          <a:prstGeom prst="rect">
            <a:avLst/>
          </a:prstGeom>
          <a:noFill/>
        </p:spPr>
        <p:txBody>
          <a:bodyPr wrap="none" lIns="0" tIns="0" rIns="0" rtlCol="0">
            <a:spAutoFit/>
          </a:bodyPr>
          <a:lstStyle/>
          <a:p>
            <a:pPr>
              <a:lnSpc>
                <a:spcPts val="2700"/>
              </a:lnSpc>
            </a:pPr>
            <a:r>
              <a:rPr lang="en-SG" altLang="zh-CN" sz="3600" b="1" dirty="0" err="1">
                <a:solidFill>
                  <a:srgbClr val="FF0000"/>
                </a:solidFill>
                <a:latin typeface="Times New Roman" panose="02020603050405020304" pitchFamily="18" charset="0"/>
                <a:ea typeface="+mj-ea"/>
                <a:cs typeface="Times New Roman" panose="02020603050405020304" pitchFamily="18" charset="0"/>
                <a:sym typeface="+mn-lt"/>
              </a:rPr>
              <a:t>Nghệ</a:t>
            </a:r>
            <a:r>
              <a:rPr lang="en-SG" altLang="zh-CN" sz="3600" b="1" dirty="0">
                <a:solidFill>
                  <a:srgbClr val="FF0000"/>
                </a:solidFill>
                <a:latin typeface="Times New Roman" panose="02020603050405020304" pitchFamily="18" charset="0"/>
                <a:ea typeface="+mj-ea"/>
                <a:cs typeface="Times New Roman" panose="02020603050405020304" pitchFamily="18" charset="0"/>
                <a:sym typeface="+mn-lt"/>
              </a:rPr>
              <a:t> </a:t>
            </a:r>
            <a:r>
              <a:rPr lang="en-SG" altLang="zh-CN" sz="3600" b="1" dirty="0" err="1">
                <a:solidFill>
                  <a:srgbClr val="FF0000"/>
                </a:solidFill>
                <a:latin typeface="Times New Roman" panose="02020603050405020304" pitchFamily="18" charset="0"/>
                <a:ea typeface="+mj-ea"/>
                <a:cs typeface="Times New Roman" panose="02020603050405020304" pitchFamily="18" charset="0"/>
                <a:sym typeface="+mn-lt"/>
              </a:rPr>
              <a:t>thuật</a:t>
            </a:r>
            <a:endParaRPr lang="en-US" altLang="zh-CN" sz="3600" b="1" dirty="0">
              <a:solidFill>
                <a:srgbClr val="FF0000"/>
              </a:solidFill>
              <a:latin typeface="Times New Roman" panose="02020603050405020304" pitchFamily="18" charset="0"/>
              <a:ea typeface="+mj-ea"/>
              <a:cs typeface="Times New Roman" panose="02020603050405020304" pitchFamily="18" charset="0"/>
              <a:sym typeface="+mn-lt"/>
            </a:endParaRPr>
          </a:p>
        </p:txBody>
      </p:sp>
      <p:sp>
        <p:nvSpPr>
          <p:cNvPr id="54" name="TextBox 53"/>
          <p:cNvSpPr txBox="1"/>
          <p:nvPr/>
        </p:nvSpPr>
        <p:spPr>
          <a:xfrm>
            <a:off x="3152946" y="1600890"/>
            <a:ext cx="3076779" cy="523220"/>
          </a:xfrm>
          <a:prstGeom prst="rect">
            <a:avLst/>
          </a:prstGeom>
          <a:noFill/>
        </p:spPr>
        <p:txBody>
          <a:bodyPr wrap="square" rtlCol="0">
            <a:spAutoFit/>
          </a:bodyPr>
          <a:lstStyle/>
          <a:p>
            <a:r>
              <a:rPr lang="en-SG" sz="2800" dirty="0" err="1">
                <a:latin typeface="Times New Roman" panose="02020603050405020304" pitchFamily="18" charset="0"/>
                <a:cs typeface="Times New Roman" panose="02020603050405020304" pitchFamily="18" charset="0"/>
              </a:rPr>
              <a:t>Bố</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cục</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chặt</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chẽ</a:t>
            </a:r>
            <a:endParaRPr lang="en-SG" sz="2800" dirty="0">
              <a:latin typeface="Times New Roman" panose="02020603050405020304" pitchFamily="18" charset="0"/>
              <a:cs typeface="Times New Roman" panose="02020603050405020304" pitchFamily="18" charset="0"/>
            </a:endParaRPr>
          </a:p>
        </p:txBody>
      </p:sp>
      <p:sp>
        <p:nvSpPr>
          <p:cNvPr id="55" name="TextBox 54"/>
          <p:cNvSpPr txBox="1"/>
          <p:nvPr/>
        </p:nvSpPr>
        <p:spPr>
          <a:xfrm>
            <a:off x="4124907" y="2521702"/>
            <a:ext cx="4548817" cy="523220"/>
          </a:xfrm>
          <a:prstGeom prst="rect">
            <a:avLst/>
          </a:prstGeom>
          <a:noFill/>
        </p:spPr>
        <p:txBody>
          <a:bodyPr wrap="square" rtlCol="0">
            <a:spAutoFit/>
          </a:bodyPr>
          <a:lstStyle/>
          <a:p>
            <a:r>
              <a:rPr lang="en-SG" sz="2800" dirty="0" err="1">
                <a:latin typeface="Times New Roman" panose="02020603050405020304" pitchFamily="18" charset="0"/>
                <a:cs typeface="Times New Roman" panose="02020603050405020304" pitchFamily="18" charset="0"/>
              </a:rPr>
              <a:t>Lí</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lẽ</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dẫn</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chứng</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thuyết</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phục</a:t>
            </a:r>
            <a:endParaRPr lang="en-SG" sz="2800" dirty="0">
              <a:latin typeface="Times New Roman" panose="02020603050405020304" pitchFamily="18" charset="0"/>
              <a:cs typeface="Times New Roman" panose="02020603050405020304" pitchFamily="18" charset="0"/>
            </a:endParaRPr>
          </a:p>
        </p:txBody>
      </p:sp>
      <p:sp>
        <p:nvSpPr>
          <p:cNvPr id="56" name="TextBox 55"/>
          <p:cNvSpPr txBox="1"/>
          <p:nvPr/>
        </p:nvSpPr>
        <p:spPr>
          <a:xfrm>
            <a:off x="3177799" y="3675594"/>
            <a:ext cx="4487132" cy="523220"/>
          </a:xfrm>
          <a:prstGeom prst="rect">
            <a:avLst/>
          </a:prstGeom>
          <a:noFill/>
        </p:spPr>
        <p:txBody>
          <a:bodyPr wrap="square" rtlCol="0">
            <a:spAutoFit/>
          </a:bodyPr>
          <a:lstStyle/>
          <a:p>
            <a:r>
              <a:rPr lang="en-SG" sz="2800" dirty="0" err="1">
                <a:latin typeface="Times New Roman" panose="02020603050405020304" pitchFamily="18" charset="0"/>
                <a:cs typeface="Times New Roman" panose="02020603050405020304" pitchFamily="18" charset="0"/>
              </a:rPr>
              <a:t>Lỗi</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viết</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giàu</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hình</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ảnh</a:t>
            </a:r>
            <a:endParaRPr lang="en-SG" sz="28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randombar(horizontal)">
                                      <p:cBhvr>
                                        <p:cTn id="7" dur="500"/>
                                        <p:tgtEl>
                                          <p:spTgt spid="6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45"/>
                                        </p:tgtEl>
                                        <p:attrNameLst>
                                          <p:attrName>style.visibility</p:attrName>
                                        </p:attrNameLst>
                                      </p:cBhvr>
                                      <p:to>
                                        <p:strVal val="visible"/>
                                      </p:to>
                                    </p:set>
                                    <p:animEffect transition="in" filter="barn(inVertical)">
                                      <p:cBhvr>
                                        <p:cTn id="15" dur="500"/>
                                        <p:tgtEl>
                                          <p:spTgt spid="45"/>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54"/>
                                        </p:tgtEl>
                                        <p:attrNameLst>
                                          <p:attrName>style.visibility</p:attrName>
                                        </p:attrNameLst>
                                      </p:cBhvr>
                                      <p:to>
                                        <p:strVal val="visible"/>
                                      </p:to>
                                    </p:set>
                                    <p:animEffect transition="in" filter="barn(inVertical)">
                                      <p:cBhvr>
                                        <p:cTn id="18" dur="500"/>
                                        <p:tgtEl>
                                          <p:spTgt spid="5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barn(inVertical)">
                                      <p:cBhvr>
                                        <p:cTn id="23" dur="500"/>
                                        <p:tgtEl>
                                          <p:spTgt spid="13"/>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47"/>
                                        </p:tgtEl>
                                        <p:attrNameLst>
                                          <p:attrName>style.visibility</p:attrName>
                                        </p:attrNameLst>
                                      </p:cBhvr>
                                      <p:to>
                                        <p:strVal val="visible"/>
                                      </p:to>
                                    </p:set>
                                    <p:animEffect transition="in" filter="barn(inVertical)">
                                      <p:cBhvr>
                                        <p:cTn id="26" dur="500"/>
                                        <p:tgtEl>
                                          <p:spTgt spid="47"/>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55"/>
                                        </p:tgtEl>
                                        <p:attrNameLst>
                                          <p:attrName>style.visibility</p:attrName>
                                        </p:attrNameLst>
                                      </p:cBhvr>
                                      <p:to>
                                        <p:strVal val="visible"/>
                                      </p:to>
                                    </p:set>
                                    <p:animEffect transition="in" filter="barn(inVertical)">
                                      <p:cBhvr>
                                        <p:cTn id="29" dur="500"/>
                                        <p:tgtEl>
                                          <p:spTgt spid="55"/>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barn(inVertical)">
                                      <p:cBhvr>
                                        <p:cTn id="34" dur="500"/>
                                        <p:tgtEl>
                                          <p:spTgt spid="16"/>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46"/>
                                        </p:tgtEl>
                                        <p:attrNameLst>
                                          <p:attrName>style.visibility</p:attrName>
                                        </p:attrNameLst>
                                      </p:cBhvr>
                                      <p:to>
                                        <p:strVal val="visible"/>
                                      </p:to>
                                    </p:set>
                                    <p:animEffect transition="in" filter="barn(inVertical)">
                                      <p:cBhvr>
                                        <p:cTn id="37" dur="500"/>
                                        <p:tgtEl>
                                          <p:spTgt spid="46"/>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56"/>
                                        </p:tgtEl>
                                        <p:attrNameLst>
                                          <p:attrName>style.visibility</p:attrName>
                                        </p:attrNameLst>
                                      </p:cBhvr>
                                      <p:to>
                                        <p:strVal val="visible"/>
                                      </p:to>
                                    </p:set>
                                    <p:animEffect transition="in" filter="barn(inVertical)">
                                      <p:cBhvr>
                                        <p:cTn id="40" dur="5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6" grpId="0" animBg="1"/>
      <p:bldP spid="47" grpId="0" animBg="1"/>
      <p:bldP spid="60" grpId="0"/>
      <p:bldP spid="54" grpId="0"/>
      <p:bldP spid="55" grpId="0"/>
      <p:bldP spid="56"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Táº§m quan trá»ng cá»§a sÃ¡ch trong cuá»c sá»ng con ngÆ°á»i"/>
          <p:cNvPicPr>
            <a:picLocks noChangeAspect="1" noChangeArrowheads="1"/>
          </p:cNvPicPr>
          <p:nvPr/>
        </p:nvPicPr>
        <p:blipFill rotWithShape="1">
          <a:blip r:embed="rId4">
            <a:extLst>
              <a:ext uri="{28A0092B-C50C-407E-A947-70E740481C1C}">
                <a14:useLocalDpi xmlns:a14="http://schemas.microsoft.com/office/drawing/2010/main" val="0"/>
              </a:ext>
            </a:extLst>
          </a:blip>
          <a:srcRect l="31405"/>
          <a:stretch>
            <a:fillRect/>
          </a:stretch>
        </p:blipFill>
        <p:spPr bwMode="auto">
          <a:xfrm>
            <a:off x="6796101" y="796057"/>
            <a:ext cx="1658552" cy="141059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au má»t nÄm Äá»c sÃ¡ch, cuá»c sá»ng cá»§a tÃ´i ÄÃ£ hoÃ n toÃ n thay Äá»i ..."/>
          <p:cNvPicPr>
            <a:picLocks noChangeAspect="1" noChangeArrowheads="1"/>
          </p:cNvPicPr>
          <p:nvPr/>
        </p:nvPicPr>
        <p:blipFill rotWithShape="1">
          <a:blip r:embed="rId5">
            <a:extLst>
              <a:ext uri="{28A0092B-C50C-407E-A947-70E740481C1C}">
                <a14:useLocalDpi xmlns:a14="http://schemas.microsoft.com/office/drawing/2010/main" val="0"/>
              </a:ext>
            </a:extLst>
          </a:blip>
          <a:srcRect l="15622" r="12463"/>
          <a:stretch>
            <a:fillRect/>
          </a:stretch>
        </p:blipFill>
        <p:spPr bwMode="auto">
          <a:xfrm>
            <a:off x="5084115" y="2745561"/>
            <a:ext cx="1625264" cy="173995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Äá» trá» thÃ nh Agency, sinh viÃªn cáº§n trang bá» nhá»¯ng gÃ¬?"/>
          <p:cNvPicPr>
            <a:picLocks noChangeAspect="1" noChangeArrowheads="1"/>
          </p:cNvPicPr>
          <p:nvPr/>
        </p:nvPicPr>
        <p:blipFill rotWithShape="1">
          <a:blip r:embed="rId6">
            <a:extLst>
              <a:ext uri="{28A0092B-C50C-407E-A947-70E740481C1C}">
                <a14:useLocalDpi xmlns:a14="http://schemas.microsoft.com/office/drawing/2010/main" val="0"/>
              </a:ext>
            </a:extLst>
          </a:blip>
          <a:srcRect l="50000" t="4609" r="6355" b="11296"/>
          <a:stretch>
            <a:fillRect/>
          </a:stretch>
        </p:blipFill>
        <p:spPr bwMode="auto">
          <a:xfrm>
            <a:off x="5084114" y="796058"/>
            <a:ext cx="1625264" cy="1826229"/>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Kho áº£nh miá»n phÃ­ vá» cÃ¢y rÆ¡m, chá»ng sÃ¡ch, Äá»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6667" t="1430" r="16033" b="-1430"/>
          <a:stretch>
            <a:fillRect/>
          </a:stretch>
        </p:blipFill>
        <p:spPr bwMode="auto">
          <a:xfrm>
            <a:off x="6796101" y="2329434"/>
            <a:ext cx="1677090" cy="2156079"/>
          </a:xfrm>
          <a:prstGeom prst="rect">
            <a:avLst/>
          </a:prstGeom>
          <a:noFill/>
          <a:extLst>
            <a:ext uri="{909E8E84-426E-40DD-AFC4-6F175D3DCCD1}">
              <a14:hiddenFill xmlns:a14="http://schemas.microsoft.com/office/drawing/2010/main">
                <a:solidFill>
                  <a:srgbClr val="FFFFFF"/>
                </a:solidFill>
              </a14:hiddenFill>
            </a:ext>
          </a:extLst>
        </p:spPr>
      </p:pic>
      <p:sp>
        <p:nvSpPr>
          <p:cNvPr id="28" name="PA_文本框 1"/>
          <p:cNvSpPr txBox="1"/>
          <p:nvPr>
            <p:custDataLst>
              <p:tags r:id="rId1"/>
            </p:custDataLst>
          </p:nvPr>
        </p:nvSpPr>
        <p:spPr>
          <a:xfrm>
            <a:off x="1804291" y="796057"/>
            <a:ext cx="1808187" cy="392415"/>
          </a:xfrm>
          <a:prstGeom prst="rect">
            <a:avLst/>
          </a:prstGeom>
          <a:noFill/>
        </p:spPr>
        <p:txBody>
          <a:bodyPr wrap="none" lIns="0" tIns="0" rIns="0" rtlCol="0">
            <a:spAutoFit/>
          </a:bodyPr>
          <a:lstStyle/>
          <a:p>
            <a:pPr>
              <a:lnSpc>
                <a:spcPts val="2700"/>
              </a:lnSpc>
            </a:pPr>
            <a:r>
              <a:rPr lang="en-SG" altLang="zh-CN" sz="3600" b="1" dirty="0" err="1">
                <a:solidFill>
                  <a:srgbClr val="FF0000"/>
                </a:solidFill>
                <a:latin typeface="Times New Roman" panose="02020603050405020304" pitchFamily="18" charset="0"/>
                <a:ea typeface="+mj-ea"/>
                <a:cs typeface="Times New Roman" panose="02020603050405020304" pitchFamily="18" charset="0"/>
                <a:sym typeface="+mn-lt"/>
              </a:rPr>
              <a:t>Nội</a:t>
            </a:r>
            <a:r>
              <a:rPr lang="en-SG" altLang="zh-CN" sz="3600" b="1" dirty="0">
                <a:solidFill>
                  <a:srgbClr val="FF0000"/>
                </a:solidFill>
                <a:latin typeface="Times New Roman" panose="02020603050405020304" pitchFamily="18" charset="0"/>
                <a:ea typeface="+mj-ea"/>
                <a:cs typeface="Times New Roman" panose="02020603050405020304" pitchFamily="18" charset="0"/>
                <a:sym typeface="+mn-lt"/>
              </a:rPr>
              <a:t> dung</a:t>
            </a:r>
            <a:endParaRPr lang="en-US" altLang="zh-CN" sz="3600" b="1" dirty="0">
              <a:solidFill>
                <a:srgbClr val="FF0000"/>
              </a:solidFill>
              <a:latin typeface="Times New Roman" panose="02020603050405020304" pitchFamily="18" charset="0"/>
              <a:ea typeface="+mj-ea"/>
              <a:cs typeface="Times New Roman" panose="02020603050405020304" pitchFamily="18" charset="0"/>
              <a:sym typeface="+mn-lt"/>
            </a:endParaRPr>
          </a:p>
        </p:txBody>
      </p:sp>
      <p:sp>
        <p:nvSpPr>
          <p:cNvPr id="11" name="Rectangle 10"/>
          <p:cNvSpPr/>
          <p:nvPr/>
        </p:nvSpPr>
        <p:spPr>
          <a:xfrm>
            <a:off x="578113" y="1436275"/>
            <a:ext cx="4190370" cy="1200329"/>
          </a:xfrm>
          <a:prstGeom prst="rect">
            <a:avLst/>
          </a:prstGeom>
        </p:spPr>
        <p:txBody>
          <a:bodyPr wrap="square">
            <a:spAutoFit/>
          </a:bodyPr>
          <a:lstStyle/>
          <a:p>
            <a:pPr marL="342900" indent="-342900" algn="just">
              <a:spcAft>
                <a:spcPts val="0"/>
              </a:spcAft>
              <a:buFont typeface="Wingdings" panose="05000000000000000000" pitchFamily="2" charset="2"/>
              <a:buChar char="ü"/>
            </a:pPr>
            <a:r>
              <a:rPr lang="pl-PL" sz="2400" dirty="0">
                <a:latin typeface="Times New Roman" panose="02020603050405020304" pitchFamily="18" charset="0"/>
                <a:ea typeface="Times New Roman" panose="02020603050405020304" pitchFamily="18" charset="0"/>
                <a:cs typeface="Times New Roman" panose="02020603050405020304" pitchFamily="18" charset="0"/>
              </a:rPr>
              <a:t>Đọc sách là một con đường quan trọng để tích lũy và nâng cao học vấn</a:t>
            </a:r>
            <a:endParaRPr lang="en-SG"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0" name="Rectangle 29"/>
          <p:cNvSpPr/>
          <p:nvPr/>
        </p:nvSpPr>
        <p:spPr>
          <a:xfrm>
            <a:off x="578113" y="2821131"/>
            <a:ext cx="4190370" cy="1569660"/>
          </a:xfrm>
          <a:prstGeom prst="rect">
            <a:avLst/>
          </a:prstGeom>
        </p:spPr>
        <p:txBody>
          <a:bodyPr wrap="square">
            <a:spAutoFit/>
          </a:bodyPr>
          <a:lstStyle/>
          <a:p>
            <a:pPr marL="342900" indent="-342900" algn="just">
              <a:spcAft>
                <a:spcPts val="0"/>
              </a:spcAft>
              <a:buFont typeface="Wingdings" panose="05000000000000000000" pitchFamily="2" charset="2"/>
              <a:buChar char="ü"/>
            </a:pPr>
            <a:r>
              <a:rPr lang="pl-PL" sz="2400" dirty="0">
                <a:latin typeface="Times New Roman" panose="02020603050405020304" pitchFamily="18" charset="0"/>
                <a:ea typeface="Times New Roman" panose="02020603050405020304" pitchFamily="18" charset="0"/>
                <a:cs typeface="Times New Roman" panose="02020603050405020304" pitchFamily="18" charset="0"/>
              </a:rPr>
              <a:t>Khi đọc sách phải biết chọn sách để đọc, phải đọc kĩ; đọc có kế hoạch, có mục đích; kết hợp giữa đọc rộng và đọc sâu</a:t>
            </a:r>
            <a:endParaRPr lang="en-SG" sz="2400" dirty="0">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randombar(horizont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randombar(horizontal)">
                                      <p:cBhvr>
                                        <p:cTn id="12" dur="500"/>
                                        <p:tgtEl>
                                          <p:spTgt spid="2050"/>
                                        </p:tgtEl>
                                      </p:cBhvr>
                                    </p:animEffect>
                                  </p:childTnLst>
                                </p:cTn>
                              </p:par>
                              <p:par>
                                <p:cTn id="13" presetID="14" presetClass="entr" presetSubtype="10" fill="hold" nodeType="withEffect">
                                  <p:stCondLst>
                                    <p:cond delay="0"/>
                                  </p:stCondLst>
                                  <p:childTnLst>
                                    <p:set>
                                      <p:cBhvr>
                                        <p:cTn id="14" dur="1" fill="hold">
                                          <p:stCondLst>
                                            <p:cond delay="0"/>
                                          </p:stCondLst>
                                        </p:cTn>
                                        <p:tgtEl>
                                          <p:spTgt spid="2052"/>
                                        </p:tgtEl>
                                        <p:attrNameLst>
                                          <p:attrName>style.visibility</p:attrName>
                                        </p:attrNameLst>
                                      </p:cBhvr>
                                      <p:to>
                                        <p:strVal val="visible"/>
                                      </p:to>
                                    </p:set>
                                    <p:animEffect transition="in" filter="randombar(horizontal)">
                                      <p:cBhvr>
                                        <p:cTn id="15" dur="500"/>
                                        <p:tgtEl>
                                          <p:spTgt spid="2052"/>
                                        </p:tgtEl>
                                      </p:cBhvr>
                                    </p:animEffect>
                                  </p:childTnLst>
                                </p:cTn>
                              </p:par>
                              <p:par>
                                <p:cTn id="16" presetID="14" presetClass="entr" presetSubtype="10" fill="hold" nodeType="withEffect">
                                  <p:stCondLst>
                                    <p:cond delay="0"/>
                                  </p:stCondLst>
                                  <p:childTnLst>
                                    <p:set>
                                      <p:cBhvr>
                                        <p:cTn id="17" dur="1" fill="hold">
                                          <p:stCondLst>
                                            <p:cond delay="0"/>
                                          </p:stCondLst>
                                        </p:cTn>
                                        <p:tgtEl>
                                          <p:spTgt spid="2054"/>
                                        </p:tgtEl>
                                        <p:attrNameLst>
                                          <p:attrName>style.visibility</p:attrName>
                                        </p:attrNameLst>
                                      </p:cBhvr>
                                      <p:to>
                                        <p:strVal val="visible"/>
                                      </p:to>
                                    </p:set>
                                    <p:animEffect transition="in" filter="randombar(horizontal)">
                                      <p:cBhvr>
                                        <p:cTn id="18" dur="500"/>
                                        <p:tgtEl>
                                          <p:spTgt spid="2054"/>
                                        </p:tgtEl>
                                      </p:cBhvr>
                                    </p:animEffect>
                                  </p:childTnLst>
                                </p:cTn>
                              </p:par>
                              <p:par>
                                <p:cTn id="19" presetID="14" presetClass="entr" presetSubtype="10" fill="hold" nodeType="withEffect">
                                  <p:stCondLst>
                                    <p:cond delay="0"/>
                                  </p:stCondLst>
                                  <p:childTnLst>
                                    <p:set>
                                      <p:cBhvr>
                                        <p:cTn id="20" dur="1" fill="hold">
                                          <p:stCondLst>
                                            <p:cond delay="0"/>
                                          </p:stCondLst>
                                        </p:cTn>
                                        <p:tgtEl>
                                          <p:spTgt spid="2058"/>
                                        </p:tgtEl>
                                        <p:attrNameLst>
                                          <p:attrName>style.visibility</p:attrName>
                                        </p:attrNameLst>
                                      </p:cBhvr>
                                      <p:to>
                                        <p:strVal val="visible"/>
                                      </p:to>
                                    </p:set>
                                    <p:animEffect transition="in" filter="randombar(horizontal)">
                                      <p:cBhvr>
                                        <p:cTn id="21" dur="500"/>
                                        <p:tgtEl>
                                          <p:spTgt spid="2058"/>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barn(inVertical)">
                                      <p:cBhvr>
                                        <p:cTn id="26" dur="5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animEffect transition="in" filter="barn(inVertical)">
                                      <p:cBhvr>
                                        <p:cTn id="31"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11" grpId="0"/>
      <p:bldP spid="30"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TextBox 4"/>
          <p:cNvSpPr txBox="1">
            <a:spLocks noChangeArrowheads="1"/>
          </p:cNvSpPr>
          <p:nvPr/>
        </p:nvSpPr>
        <p:spPr bwMode="auto">
          <a:xfrm>
            <a:off x="4254913" y="695018"/>
            <a:ext cx="4673329"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150000"/>
              </a:lnSpc>
            </a:pPr>
            <a:r>
              <a:rPr lang="en-US" altLang="en-US" sz="2400" b="1" dirty="0" err="1">
                <a:solidFill>
                  <a:srgbClr val="0000CC"/>
                </a:solidFill>
                <a:latin typeface="Times New Roman" panose="02020603050405020304" pitchFamily="18" charset="0"/>
                <a:cs typeface="Times New Roman" panose="02020603050405020304" pitchFamily="18" charset="0"/>
              </a:rPr>
              <a:t>Có</a:t>
            </a:r>
            <a:r>
              <a:rPr lang="en-US" altLang="en-US" sz="2400" b="1" dirty="0">
                <a:solidFill>
                  <a:srgbClr val="0000CC"/>
                </a:solidFill>
                <a:latin typeface="Times New Roman" panose="02020603050405020304" pitchFamily="18" charset="0"/>
                <a:cs typeface="Times New Roman" panose="02020603050405020304" pitchFamily="18" charset="0"/>
              </a:rPr>
              <a:t> ý </a:t>
            </a:r>
            <a:r>
              <a:rPr lang="en-US" altLang="en-US" sz="2400" b="1" dirty="0" err="1">
                <a:solidFill>
                  <a:srgbClr val="0000CC"/>
                </a:solidFill>
                <a:latin typeface="Times New Roman" panose="02020603050405020304" pitchFamily="18" charset="0"/>
                <a:cs typeface="Times New Roman" panose="02020603050405020304" pitchFamily="18" charset="0"/>
              </a:rPr>
              <a:t>kiến</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cho</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rằng</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hiện</a:t>
            </a:r>
            <a:r>
              <a:rPr lang="en-US" altLang="en-US" sz="2400" b="1" dirty="0">
                <a:solidFill>
                  <a:srgbClr val="0000CC"/>
                </a:solidFill>
                <a:latin typeface="Times New Roman" panose="02020603050405020304" pitchFamily="18" charset="0"/>
                <a:cs typeface="Times New Roman" panose="02020603050405020304" pitchFamily="18" charset="0"/>
              </a:rPr>
              <a:t> nay </a:t>
            </a:r>
            <a:r>
              <a:rPr lang="en-US" altLang="en-US" sz="2400" b="1" dirty="0" err="1">
                <a:solidFill>
                  <a:srgbClr val="0000CC"/>
                </a:solidFill>
                <a:latin typeface="Times New Roman" panose="02020603050405020304" pitchFamily="18" charset="0"/>
                <a:cs typeface="Times New Roman" panose="02020603050405020304" pitchFamily="18" charset="0"/>
              </a:rPr>
              <a:t>Công</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nghệ</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thông</a:t>
            </a:r>
            <a:r>
              <a:rPr lang="en-US" altLang="en-US" sz="2400" b="1" dirty="0">
                <a:solidFill>
                  <a:srgbClr val="0000CC"/>
                </a:solidFill>
                <a:latin typeface="Times New Roman" panose="02020603050405020304" pitchFamily="18" charset="0"/>
                <a:cs typeface="Times New Roman" panose="02020603050405020304" pitchFamily="18" charset="0"/>
              </a:rPr>
              <a:t> tin </a:t>
            </a:r>
            <a:r>
              <a:rPr lang="en-US" altLang="en-US" sz="2400" b="1" dirty="0" err="1">
                <a:solidFill>
                  <a:srgbClr val="0000CC"/>
                </a:solidFill>
                <a:latin typeface="Times New Roman" panose="02020603050405020304" pitchFamily="18" charset="0"/>
                <a:cs typeface="Times New Roman" panose="02020603050405020304" pitchFamily="18" charset="0"/>
              </a:rPr>
              <a:t>phát</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triển</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cả</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thế</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giới</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đều</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thu</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gọn</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trong</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chiếc</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máy</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tính</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việc</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đọc</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sách</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vở</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như</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trước</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đây</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là</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không</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cần</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thiết</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nữa</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Em</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có</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đồng</a:t>
            </a:r>
            <a:r>
              <a:rPr lang="en-US" altLang="en-US" sz="2400" b="1" dirty="0">
                <a:solidFill>
                  <a:srgbClr val="0000CC"/>
                </a:solidFill>
                <a:latin typeface="Times New Roman" panose="02020603050405020304" pitchFamily="18" charset="0"/>
                <a:cs typeface="Times New Roman" panose="02020603050405020304" pitchFamily="18" charset="0"/>
              </a:rPr>
              <a:t> ý </a:t>
            </a:r>
            <a:r>
              <a:rPr lang="en-US" altLang="en-US" sz="2400" b="1" dirty="0" err="1">
                <a:solidFill>
                  <a:srgbClr val="0000CC"/>
                </a:solidFill>
                <a:latin typeface="Times New Roman" panose="02020603050405020304" pitchFamily="18" charset="0"/>
                <a:cs typeface="Times New Roman" panose="02020603050405020304" pitchFamily="18" charset="0"/>
              </a:rPr>
              <a:t>với</a:t>
            </a:r>
            <a:r>
              <a:rPr lang="en-US" altLang="en-US" sz="2400" b="1" dirty="0">
                <a:solidFill>
                  <a:srgbClr val="0000CC"/>
                </a:solidFill>
                <a:latin typeface="Times New Roman" panose="02020603050405020304" pitchFamily="18" charset="0"/>
                <a:cs typeface="Times New Roman" panose="02020603050405020304" pitchFamily="18" charset="0"/>
              </a:rPr>
              <a:t> ý </a:t>
            </a:r>
            <a:r>
              <a:rPr lang="en-US" altLang="en-US" sz="2400" b="1" dirty="0" err="1">
                <a:solidFill>
                  <a:srgbClr val="0000CC"/>
                </a:solidFill>
                <a:latin typeface="Times New Roman" panose="02020603050405020304" pitchFamily="18" charset="0"/>
                <a:cs typeface="Times New Roman" panose="02020603050405020304" pitchFamily="18" charset="0"/>
              </a:rPr>
              <a:t>kiến</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đó</a:t>
            </a:r>
            <a:r>
              <a:rPr lang="en-US" altLang="en-US" sz="2400" b="1" dirty="0">
                <a:solidFill>
                  <a:srgbClr val="0000CC"/>
                </a:solidFill>
                <a:latin typeface="Times New Roman" panose="02020603050405020304" pitchFamily="18" charset="0"/>
                <a:cs typeface="Times New Roman" panose="02020603050405020304" pitchFamily="18" charset="0"/>
              </a:rPr>
              <a:t> </a:t>
            </a:r>
            <a:r>
              <a:rPr lang="en-US" altLang="en-US" sz="2400" b="1" dirty="0" err="1">
                <a:solidFill>
                  <a:srgbClr val="0000CC"/>
                </a:solidFill>
                <a:latin typeface="Times New Roman" panose="02020603050405020304" pitchFamily="18" charset="0"/>
                <a:cs typeface="Times New Roman" panose="02020603050405020304" pitchFamily="18" charset="0"/>
              </a:rPr>
              <a:t>không</a:t>
            </a:r>
            <a:r>
              <a:rPr lang="en-US" altLang="en-US" sz="2400" b="1" dirty="0">
                <a:solidFill>
                  <a:srgbClr val="0000CC"/>
                </a:solidFill>
                <a:latin typeface="Times New Roman" panose="02020603050405020304" pitchFamily="18" charset="0"/>
                <a:cs typeface="Times New Roman" panose="02020603050405020304" pitchFamily="18" charset="0"/>
              </a:rPr>
              <a:t>?</a:t>
            </a:r>
          </a:p>
        </p:txBody>
      </p:sp>
      <p:pic>
        <p:nvPicPr>
          <p:cNvPr id="2050" name="Picture 2" descr="TP HCM: Dáº¡y há»c Tin há»c cho há»c sinh tiá»u há»c theo chuáº©n quá»c táº¿"/>
          <p:cNvPicPr>
            <a:picLocks noChangeAspect="1" noChangeArrowheads="1"/>
          </p:cNvPicPr>
          <p:nvPr/>
        </p:nvPicPr>
        <p:blipFill rotWithShape="1">
          <a:blip r:embed="rId2">
            <a:extLst>
              <a:ext uri="{28A0092B-C50C-407E-A947-70E740481C1C}">
                <a14:useLocalDpi xmlns:a14="http://schemas.microsoft.com/office/drawing/2010/main" val="0"/>
              </a:ext>
            </a:extLst>
          </a:blip>
          <a:srcRect l="7508" r="3632"/>
          <a:stretch>
            <a:fillRect/>
          </a:stretch>
        </p:blipFill>
        <p:spPr bwMode="auto">
          <a:xfrm>
            <a:off x="199102" y="172372"/>
            <a:ext cx="3773698" cy="228139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Quáº­n 3: Há»c sinh thi Tin há»c tráº» ThÃ nh ÄoÃ n TP.Há» ChÃ­ Min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102" y="2598956"/>
            <a:ext cx="3773698" cy="23721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Kết quả hình ảnh cho choi dien thoa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728" y="125361"/>
            <a:ext cx="4321278" cy="2439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3" descr="G:\HInh anh doc\17082015_smartphonesingapore_s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1727" y="2743025"/>
            <a:ext cx="4321277" cy="22751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4" descr="G:\HInh anh doc\38626b243b-3-5.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9987" y="125361"/>
            <a:ext cx="4262285" cy="2439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5" descr="G:\HInh anh doc\BrznPbTN.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9986" y="2748812"/>
            <a:ext cx="4262283" cy="2269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randombar(horizontal)">
                                      <p:cBhvr>
                                        <p:cTn id="7" dur="500"/>
                                        <p:tgtEl>
                                          <p:spTgt spid="2048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0484"/>
                                        </p:tgtEl>
                                        <p:attrNameLst>
                                          <p:attrName>style.visibility</p:attrName>
                                        </p:attrNameLst>
                                      </p:cBhvr>
                                      <p:to>
                                        <p:strVal val="visible"/>
                                      </p:to>
                                    </p:set>
                                    <p:animEffect transition="in" filter="randombar(horizontal)">
                                      <p:cBhvr>
                                        <p:cTn id="12" dur="500"/>
                                        <p:tgtEl>
                                          <p:spTgt spid="2048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0483"/>
                                        </p:tgtEl>
                                        <p:attrNameLst>
                                          <p:attrName>style.visibility</p:attrName>
                                        </p:attrNameLst>
                                      </p:cBhvr>
                                      <p:to>
                                        <p:strVal val="visible"/>
                                      </p:to>
                                    </p:set>
                                    <p:animEffect transition="in" filter="randombar(horizontal)">
                                      <p:cBhvr>
                                        <p:cTn id="17" dur="500"/>
                                        <p:tgtEl>
                                          <p:spTgt spid="20483"/>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0485"/>
                                        </p:tgtEl>
                                        <p:attrNameLst>
                                          <p:attrName>style.visibility</p:attrName>
                                        </p:attrNameLst>
                                      </p:cBhvr>
                                      <p:to>
                                        <p:strVal val="visible"/>
                                      </p:to>
                                    </p:set>
                                    <p:animEffect transition="in" filter="randombar(horizontal)">
                                      <p:cBhvr>
                                        <p:cTn id="22" dur="500"/>
                                        <p:tgtEl>
                                          <p:spTgt spid="204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p:cNvPicPr>
            <a:picLocks noChangeAspect="1"/>
          </p:cNvPicPr>
          <p:nvPr/>
        </p:nvPicPr>
        <p:blipFill>
          <a:blip r:embed="rId3" cstate="screen"/>
          <a:stretch>
            <a:fillRect/>
          </a:stretch>
        </p:blipFill>
        <p:spPr>
          <a:xfrm>
            <a:off x="0" y="4364"/>
            <a:ext cx="9144000" cy="5139136"/>
          </a:xfrm>
          <a:prstGeom prst="rect">
            <a:avLst/>
          </a:prstGeom>
        </p:spPr>
      </p:pic>
      <p:sp>
        <p:nvSpPr>
          <p:cNvPr id="15" name="矩形 14"/>
          <p:cNvSpPr/>
          <p:nvPr/>
        </p:nvSpPr>
        <p:spPr>
          <a:xfrm>
            <a:off x="1837291" y="1448448"/>
            <a:ext cx="5469418" cy="2284102"/>
          </a:xfrm>
          <a:prstGeom prst="rect">
            <a:avLst/>
          </a:prstGeom>
          <a:gradFill>
            <a:gsLst>
              <a:gs pos="11000">
                <a:srgbClr val="2B3649"/>
              </a:gs>
              <a:gs pos="100000">
                <a:srgbClr val="3B4A62"/>
              </a:gs>
            </a:gsLst>
            <a:lin ang="2700000" scaled="0"/>
          </a:gradFill>
          <a:ln>
            <a:noFill/>
          </a:ln>
          <a:effectLst>
            <a:outerShdw blurRad="444500" dist="2540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17" name="矩形 16"/>
          <p:cNvSpPr/>
          <p:nvPr/>
        </p:nvSpPr>
        <p:spPr>
          <a:xfrm>
            <a:off x="2009994" y="1619987"/>
            <a:ext cx="5124012" cy="1941024"/>
          </a:xfrm>
          <a:prstGeom prst="rect">
            <a:avLst/>
          </a:prstGeom>
          <a:noFill/>
          <a:ln w="25400">
            <a:solidFill>
              <a:schemeClr val="bg1"/>
            </a:solidFill>
          </a:ln>
          <a:effectLst>
            <a:outerShdw blurRad="444500" dist="2540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24" name="文本框 23"/>
          <p:cNvSpPr txBox="1"/>
          <p:nvPr/>
        </p:nvSpPr>
        <p:spPr>
          <a:xfrm>
            <a:off x="2248638" y="2244296"/>
            <a:ext cx="545342" cy="923330"/>
          </a:xfrm>
          <a:prstGeom prst="rect">
            <a:avLst/>
          </a:prstGeom>
          <a:noFill/>
        </p:spPr>
        <p:txBody>
          <a:bodyPr wrap="none" rtlCol="0">
            <a:spAutoFit/>
          </a:bodyPr>
          <a:lstStyle/>
          <a:p>
            <a:pPr algn="ctr"/>
            <a:r>
              <a:rPr lang="en-US" altLang="zh-CN" sz="5400" dirty="0">
                <a:solidFill>
                  <a:schemeClr val="bg1"/>
                </a:solidFill>
                <a:latin typeface="#9Slide05 Angelline" pitchFamily="2" charset="0"/>
              </a:rPr>
              <a:t>I.</a:t>
            </a:r>
            <a:endParaRPr lang="zh-CN" altLang="en-US" sz="5400" dirty="0">
              <a:solidFill>
                <a:schemeClr val="bg1"/>
              </a:solidFill>
              <a:latin typeface="#9Slide05 Angelline" pitchFamily="2" charset="0"/>
            </a:endParaRPr>
          </a:p>
        </p:txBody>
      </p:sp>
      <p:sp>
        <p:nvSpPr>
          <p:cNvPr id="25" name="文本框 24"/>
          <p:cNvSpPr txBox="1"/>
          <p:nvPr/>
        </p:nvSpPr>
        <p:spPr>
          <a:xfrm>
            <a:off x="2876557" y="2349712"/>
            <a:ext cx="4442391" cy="738664"/>
          </a:xfrm>
          <a:prstGeom prst="rect">
            <a:avLst/>
          </a:prstGeom>
          <a:noFill/>
        </p:spPr>
        <p:txBody>
          <a:bodyPr wrap="square" rtlCol="0">
            <a:spAutoFit/>
            <a:scene3d>
              <a:camera prst="orthographicFront"/>
              <a:lightRig rig="threePt" dir="t"/>
            </a:scene3d>
            <a:sp3d contourW="12700"/>
          </a:bodyPr>
          <a:lstStyle/>
          <a:p>
            <a:r>
              <a:rPr lang="en-SG" altLang="zh-CN" sz="4200" b="1" dirty="0" err="1">
                <a:solidFill>
                  <a:schemeClr val="bg1"/>
                </a:solidFill>
                <a:latin typeface="Times New Roman" panose="02020603050405020304" pitchFamily="18" charset="0"/>
                <a:ea typeface="+mj-ea"/>
                <a:cs typeface="Times New Roman" panose="02020603050405020304" pitchFamily="18" charset="0"/>
              </a:rPr>
              <a:t>Tìm</a:t>
            </a:r>
            <a:r>
              <a:rPr lang="en-SG" altLang="zh-CN" sz="4200" b="1" dirty="0">
                <a:solidFill>
                  <a:schemeClr val="bg1"/>
                </a:solidFill>
                <a:latin typeface="Times New Roman" panose="02020603050405020304" pitchFamily="18" charset="0"/>
                <a:ea typeface="+mj-ea"/>
                <a:cs typeface="Times New Roman" panose="02020603050405020304" pitchFamily="18" charset="0"/>
              </a:rPr>
              <a:t> </a:t>
            </a:r>
            <a:r>
              <a:rPr lang="en-SG" altLang="zh-CN" sz="4200" b="1" dirty="0" err="1">
                <a:solidFill>
                  <a:schemeClr val="bg1"/>
                </a:solidFill>
                <a:latin typeface="Times New Roman" panose="02020603050405020304" pitchFamily="18" charset="0"/>
                <a:ea typeface="+mj-ea"/>
                <a:cs typeface="Times New Roman" panose="02020603050405020304" pitchFamily="18" charset="0"/>
              </a:rPr>
              <a:t>hiểu</a:t>
            </a:r>
            <a:r>
              <a:rPr lang="en-SG" altLang="zh-CN" sz="4200" b="1" dirty="0">
                <a:solidFill>
                  <a:schemeClr val="bg1"/>
                </a:solidFill>
                <a:latin typeface="Times New Roman" panose="02020603050405020304" pitchFamily="18" charset="0"/>
                <a:ea typeface="+mj-ea"/>
                <a:cs typeface="Times New Roman" panose="02020603050405020304" pitchFamily="18" charset="0"/>
              </a:rPr>
              <a:t> </a:t>
            </a:r>
            <a:r>
              <a:rPr lang="en-SG" altLang="zh-CN" sz="4200" b="1" dirty="0" err="1">
                <a:solidFill>
                  <a:schemeClr val="bg1"/>
                </a:solidFill>
                <a:latin typeface="Times New Roman" panose="02020603050405020304" pitchFamily="18" charset="0"/>
                <a:ea typeface="+mj-ea"/>
                <a:cs typeface="Times New Roman" panose="02020603050405020304" pitchFamily="18" charset="0"/>
              </a:rPr>
              <a:t>chung</a:t>
            </a:r>
            <a:endParaRPr lang="zh-CN" altLang="en-US" sz="4200" b="1" dirty="0">
              <a:solidFill>
                <a:schemeClr val="bg1"/>
              </a:solidFill>
              <a:latin typeface="Times New Roman" panose="02020603050405020304" pitchFamily="18" charset="0"/>
              <a:ea typeface="+mj-ea"/>
              <a:cs typeface="Times New Roman" panose="02020603050405020304" pitchFamily="18" charset="0"/>
            </a:endParaRPr>
          </a:p>
        </p:txBody>
      </p:sp>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21" presetClass="entr" presetSubtype="8" fill="hold" grpId="0" nodeType="with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heel(8)">
                                      <p:cBhvr>
                                        <p:cTn id="12" dur="10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barn(inVertical)">
                                      <p:cBhvr>
                                        <p:cTn id="17" dur="500"/>
                                        <p:tgtEl>
                                          <p:spTgt spid="24"/>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barn(inVertical)">
                                      <p:cBhvr>
                                        <p:cTn id="2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P spid="24" grpId="0"/>
      <p:bldP spid="2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30788" y="4275207"/>
            <a:ext cx="3748241" cy="707886"/>
          </a:xfrm>
          <a:prstGeom prst="rect">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defRPr/>
            </a:pPr>
            <a:r>
              <a:rPr lang="en-US" sz="2000" b="1" dirty="0" err="1">
                <a:latin typeface="Times New Roman" panose="02020603050405020304" pitchFamily="18" charset="0"/>
                <a:cs typeface="Times New Roman" panose="02020603050405020304" pitchFamily="18" charset="0"/>
              </a:rPr>
              <a:t>Giết</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thời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gian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bằng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điện</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thoại</a:t>
            </a:r>
            <a:r>
              <a:rPr lang="en-US" sz="2000" b="1" dirty="0">
                <a:latin typeface="Times New Roman" panose="02020603050405020304" pitchFamily="18" charset="0"/>
                <a:cs typeface="Times New Roman" panose="02020603050405020304" pitchFamily="18" charset="0"/>
              </a:rPr>
              <a:t> di </a:t>
            </a:r>
            <a:r>
              <a:rPr lang="en-US" sz="2000" b="1" dirty="0" err="1">
                <a:latin typeface="Times New Roman" panose="02020603050405020304" pitchFamily="18" charset="0"/>
                <a:cs typeface="Times New Roman" panose="02020603050405020304" pitchFamily="18" charset="0"/>
              </a:rPr>
              <a:t>động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trong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khi</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chờ</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đợi</a:t>
            </a:r>
            <a:endParaRPr lang="en-US" sz="2000" b="1" dirty="0">
              <a:latin typeface="Times New Roman" panose="02020603050405020304" pitchFamily="18" charset="0"/>
              <a:cs typeface="Times New Roman" panose="02020603050405020304" pitchFamily="18" charset="0"/>
            </a:endParaRPr>
          </a:p>
        </p:txBody>
      </p:sp>
      <p:sp>
        <p:nvSpPr>
          <p:cNvPr id="7" name="TextBox 6"/>
          <p:cNvSpPr txBox="1"/>
          <p:nvPr/>
        </p:nvSpPr>
        <p:spPr>
          <a:xfrm>
            <a:off x="4864973" y="4275207"/>
            <a:ext cx="3748241" cy="707886"/>
          </a:xfrm>
          <a:prstGeom prst="rect">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defRPr/>
            </a:pPr>
            <a:r>
              <a:rPr lang="en-US" sz="2000" b="1" dirty="0">
                <a:latin typeface="Times New Roman" panose="02020603050405020304" pitchFamily="18" charset="0"/>
                <a:cs typeface="Times New Roman" panose="02020603050405020304" pitchFamily="18" charset="0"/>
              </a:rPr>
              <a:t>Say </a:t>
            </a:r>
            <a:r>
              <a:rPr lang="en-US" sz="2000" b="1" dirty="0" err="1">
                <a:latin typeface="Times New Roman" panose="02020603050405020304" pitchFamily="18" charset="0"/>
                <a:cs typeface="Times New Roman" panose="02020603050405020304" pitchFamily="18" charset="0"/>
              </a:rPr>
              <a:t>sưa</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đọc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sách</a:t>
            </a:r>
            <a:r>
              <a:rPr lang="en-US" sz="2000" b="1" dirty="0">
                <a:latin typeface="Times New Roman" panose="02020603050405020304" pitchFamily="18" charset="0"/>
                <a:cs typeface="Times New Roman" panose="02020603050405020304" pitchFamily="18" charset="0"/>
              </a:rPr>
              <a:t> ở </a:t>
            </a:r>
            <a:r>
              <a:rPr lang="en-US" sz="2000" b="1" dirty="0" err="1">
                <a:latin typeface="Times New Roman" panose="02020603050405020304" pitchFamily="18" charset="0"/>
                <a:cs typeface="Times New Roman" panose="02020603050405020304" pitchFamily="18" charset="0"/>
              </a:rPr>
              <a:t>phòng</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chờ</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sân</a:t>
            </a:r>
            <a:r>
              <a:rPr lang="en-US" sz="2000" b="1" dirty="0">
                <a:latin typeface="Times New Roman" panose="02020603050405020304" pitchFamily="18" charset="0"/>
                <a:cs typeface="Times New Roman" panose="02020603050405020304" pitchFamily="18" charset="0"/>
              </a:rPr>
              <a:t> bay</a:t>
            </a:r>
          </a:p>
        </p:txBody>
      </p:sp>
      <p:pic>
        <p:nvPicPr>
          <p:cNvPr id="21508" name="Picture 4" descr="Kết quả hình ảnh cho su dung dien thoai cho san b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787" y="160407"/>
            <a:ext cx="3748241" cy="3967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2" descr="http://thieunien.vn/files/s-10153680514631005/2016/0629/577336f6-cd0943ad3a.jpg"/>
          <p:cNvPicPr>
            <a:picLocks noChangeAspect="1" noChangeArrowheads="1"/>
          </p:cNvPicPr>
          <p:nvPr/>
        </p:nvPicPr>
        <p:blipFill rotWithShape="1">
          <a:blip r:embed="rId3">
            <a:extLst>
              <a:ext uri="{28A0092B-C50C-407E-A947-70E740481C1C}">
                <a14:useLocalDpi xmlns:a14="http://schemas.microsoft.com/office/drawing/2010/main" val="0"/>
              </a:ext>
            </a:extLst>
          </a:blip>
          <a:srcRect t="3886"/>
          <a:stretch>
            <a:fillRect/>
          </a:stretch>
        </p:blipFill>
        <p:spPr bwMode="auto">
          <a:xfrm>
            <a:off x="4864973" y="160407"/>
            <a:ext cx="3748241" cy="3967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arn(inVertical)">
                                      <p:cBhvr>
                                        <p:cTn id="7" dur="500"/>
                                        <p:tgtEl>
                                          <p:spTgt spid="2150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21509"/>
                                        </p:tgtEl>
                                        <p:attrNameLst>
                                          <p:attrName>style.visibility</p:attrName>
                                        </p:attrNameLst>
                                      </p:cBhvr>
                                      <p:to>
                                        <p:strVal val="visible"/>
                                      </p:to>
                                    </p:set>
                                    <p:animEffect transition="in" filter="barn(inVertical)">
                                      <p:cBhvr>
                                        <p:cTn id="15" dur="500"/>
                                        <p:tgtEl>
                                          <p:spTgt spid="21509"/>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Kết quả hình ảnh cho ngày hội đọc sá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6300" y="2628900"/>
            <a:ext cx="44577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4" descr="Kết quả hình ảnh cho ngày hội đọc sác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64869" y="0"/>
            <a:ext cx="4479132"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2" name="Picture 6" descr="Kết quả hình ảnh cho ngày hội đọc sác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32" y="2628900"/>
            <a:ext cx="4500564"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7" descr="Kết quả hình ảnh cho ngày hội đọc sách 20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4479132"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2533"/>
                                        </p:tgtEl>
                                        <p:attrNameLst>
                                          <p:attrName>style.visibility</p:attrName>
                                        </p:attrNameLst>
                                      </p:cBhvr>
                                      <p:to>
                                        <p:strVal val="visible"/>
                                      </p:to>
                                    </p:set>
                                    <p:animEffect transition="in" filter="randombar(horizontal)">
                                      <p:cBhvr>
                                        <p:cTn id="7" dur="500"/>
                                        <p:tgtEl>
                                          <p:spTgt spid="2253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2531"/>
                                        </p:tgtEl>
                                        <p:attrNameLst>
                                          <p:attrName>style.visibility</p:attrName>
                                        </p:attrNameLst>
                                      </p:cBhvr>
                                      <p:to>
                                        <p:strVal val="visible"/>
                                      </p:to>
                                    </p:set>
                                    <p:animEffect transition="in" filter="randombar(horizontal)">
                                      <p:cBhvr>
                                        <p:cTn id="12" dur="500"/>
                                        <p:tgtEl>
                                          <p:spTgt spid="22531"/>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22532"/>
                                        </p:tgtEl>
                                        <p:attrNameLst>
                                          <p:attrName>style.visibility</p:attrName>
                                        </p:attrNameLst>
                                      </p:cBhvr>
                                      <p:to>
                                        <p:strVal val="visible"/>
                                      </p:to>
                                    </p:set>
                                    <p:animEffect transition="in" filter="randombar(horizontal)">
                                      <p:cBhvr>
                                        <p:cTn id="17" dur="500"/>
                                        <p:tgtEl>
                                          <p:spTgt spid="22532"/>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22530"/>
                                        </p:tgtEl>
                                        <p:attrNameLst>
                                          <p:attrName>style.visibility</p:attrName>
                                        </p:attrNameLst>
                                      </p:cBhvr>
                                      <p:to>
                                        <p:strVal val="visible"/>
                                      </p:to>
                                    </p:set>
                                    <p:animEffect transition="in" filter="randombar(horizontal)">
                                      <p:cBhvr>
                                        <p:cTn id="22" dur="500"/>
                                        <p:tgtEl>
                                          <p:spTgt spid="225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p:cNvSpPr/>
          <p:nvPr/>
        </p:nvSpPr>
        <p:spPr>
          <a:xfrm>
            <a:off x="8218344" y="3956047"/>
            <a:ext cx="208369" cy="207800"/>
          </a:xfrm>
          <a:prstGeom prst="rect">
            <a:avLst/>
          </a:prstGeom>
          <a:gradFill>
            <a:gsLst>
              <a:gs pos="11000">
                <a:srgbClr val="2B3649"/>
              </a:gs>
              <a:gs pos="100000">
                <a:srgbClr val="3B4A62"/>
              </a:gs>
            </a:gsLst>
            <a:lin ang="27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文本框 5"/>
          <p:cNvSpPr txBox="1">
            <a:spLocks noChangeArrowheads="1"/>
          </p:cNvSpPr>
          <p:nvPr/>
        </p:nvSpPr>
        <p:spPr bwMode="auto">
          <a:xfrm>
            <a:off x="3820558" y="1339912"/>
            <a:ext cx="1673461" cy="515526"/>
          </a:xfrm>
          <a:prstGeom prst="rect">
            <a:avLst/>
          </a:prstGeom>
          <a:gradFill>
            <a:gsLst>
              <a:gs pos="11000">
                <a:srgbClr val="2B3649"/>
              </a:gs>
              <a:gs pos="100000">
                <a:srgbClr val="3B4A62"/>
              </a:gs>
            </a:gsLst>
            <a:lin ang="2700000" scaled="0"/>
          </a:gradFill>
          <a:ln>
            <a:noFill/>
          </a:ln>
        </p:spPr>
        <p:txBody>
          <a:bodyPr wrap="square" anchor="ctr">
            <a:spAutoFit/>
          </a:bodyPr>
          <a:lstStyle>
            <a:lvl1pPr>
              <a:defRPr sz="1300">
                <a:solidFill>
                  <a:schemeClr val="tx1"/>
                </a:solidFill>
                <a:latin typeface="Calibri Light" panose="020F0302020204030204" charset="0"/>
                <a:ea typeface="方正宋刻本秀楷简体" panose="02000000000000000000" pitchFamily="2" charset="-122"/>
              </a:defRPr>
            </a:lvl1pPr>
            <a:lvl2pPr marL="742950" indent="-285750">
              <a:defRPr sz="1300">
                <a:solidFill>
                  <a:schemeClr val="tx1"/>
                </a:solidFill>
                <a:latin typeface="Calibri Light" panose="020F0302020204030204" charset="0"/>
                <a:ea typeface="方正宋刻本秀楷简体" panose="02000000000000000000" pitchFamily="2" charset="-122"/>
              </a:defRPr>
            </a:lvl2pPr>
            <a:lvl3pPr marL="1143000" indent="-228600">
              <a:defRPr sz="1300">
                <a:solidFill>
                  <a:schemeClr val="tx1"/>
                </a:solidFill>
                <a:latin typeface="Calibri Light" panose="020F0302020204030204" charset="0"/>
                <a:ea typeface="方正宋刻本秀楷简体" panose="02000000000000000000" pitchFamily="2" charset="-122"/>
              </a:defRPr>
            </a:lvl3pPr>
            <a:lvl4pPr marL="1600200" indent="-228600">
              <a:defRPr sz="1300">
                <a:solidFill>
                  <a:schemeClr val="tx1"/>
                </a:solidFill>
                <a:latin typeface="Calibri Light" panose="020F0302020204030204" charset="0"/>
                <a:ea typeface="方正宋刻本秀楷简体" panose="02000000000000000000" pitchFamily="2" charset="-122"/>
              </a:defRPr>
            </a:lvl4pPr>
            <a:lvl5pPr marL="2057400" indent="-228600">
              <a:defRPr sz="1300">
                <a:solidFill>
                  <a:schemeClr val="tx1"/>
                </a:solidFill>
                <a:latin typeface="Calibri Light" panose="020F0302020204030204" charset="0"/>
                <a:ea typeface="方正宋刻本秀楷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Calibri Light" panose="020F0302020204030204" charset="0"/>
                <a:ea typeface="方正宋刻本秀楷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Calibri Light" panose="020F0302020204030204" charset="0"/>
                <a:ea typeface="方正宋刻本秀楷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Calibri Light" panose="020F0302020204030204" charset="0"/>
                <a:ea typeface="方正宋刻本秀楷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Calibri Light" panose="020F0302020204030204" charset="0"/>
                <a:ea typeface="方正宋刻本秀楷简体" panose="02000000000000000000" pitchFamily="2" charset="-122"/>
              </a:defRPr>
            </a:lvl9pPr>
          </a:lstStyle>
          <a:p>
            <a:pPr algn="ctr" fontAlgn="base">
              <a:lnSpc>
                <a:spcPct val="150000"/>
              </a:lnSpc>
              <a:spcBef>
                <a:spcPct val="0"/>
              </a:spcBef>
              <a:spcAft>
                <a:spcPct val="0"/>
              </a:spcAft>
              <a:defRPr/>
            </a:pPr>
            <a:r>
              <a:rPr lang="en-US" altLang="zh-CN" sz="2000" dirty="0" err="1">
                <a:solidFill>
                  <a:schemeClr val="bg1"/>
                </a:solidFill>
                <a:latin typeface="Times New Roman" panose="02020603050405020304" pitchFamily="18" charset="0"/>
                <a:ea typeface="方正兰亭黑_GBK"/>
                <a:cs typeface="Times New Roman" panose="02020603050405020304" pitchFamily="18" charset="0"/>
              </a:rPr>
              <a:t>Góc</a:t>
            </a:r>
            <a:r>
              <a:rPr lang="en-US" altLang="zh-CN" sz="2000" dirty="0">
                <a:solidFill>
                  <a:schemeClr val="bg1"/>
                </a:solidFill>
                <a:latin typeface="Times New Roman" panose="02020603050405020304" pitchFamily="18" charset="0"/>
                <a:ea typeface="方正兰亭黑_GBK"/>
                <a:cs typeface="Times New Roman" panose="02020603050405020304" pitchFamily="18" charset="0"/>
              </a:rPr>
              <a:t> chia </a:t>
            </a:r>
            <a:r>
              <a:rPr lang="en-US" altLang="zh-CN" sz="2000" dirty="0" err="1">
                <a:solidFill>
                  <a:schemeClr val="bg1"/>
                </a:solidFill>
                <a:latin typeface="Times New Roman" panose="02020603050405020304" pitchFamily="18" charset="0"/>
                <a:ea typeface="方正兰亭黑_GBK"/>
                <a:cs typeface="Times New Roman" panose="02020603050405020304" pitchFamily="18" charset="0"/>
              </a:rPr>
              <a:t>sẻ</a:t>
            </a:r>
            <a:endParaRPr lang="zh-CN" altLang="en-US" sz="2000" dirty="0">
              <a:solidFill>
                <a:schemeClr val="bg1"/>
              </a:solidFill>
              <a:latin typeface="Times New Roman" panose="02020603050405020304" pitchFamily="18" charset="0"/>
              <a:ea typeface="方正兰亭黑_GBK"/>
              <a:cs typeface="Times New Roman" panose="02020603050405020304" pitchFamily="18" charset="0"/>
            </a:endParaRPr>
          </a:p>
        </p:txBody>
      </p:sp>
      <p:sp>
        <p:nvSpPr>
          <p:cNvPr id="51" name="矩形 50"/>
          <p:cNvSpPr/>
          <p:nvPr/>
        </p:nvSpPr>
        <p:spPr>
          <a:xfrm>
            <a:off x="4006155" y="2121377"/>
            <a:ext cx="4212190" cy="1323439"/>
          </a:xfrm>
          <a:prstGeom prst="rect">
            <a:avLst/>
          </a:prstGeom>
        </p:spPr>
        <p:txBody>
          <a:bodyPr wrap="square">
            <a:spAutoFit/>
          </a:bodyPr>
          <a:lstStyle/>
          <a:p>
            <a:pPr algn="just">
              <a:spcAft>
                <a:spcPts val="0"/>
              </a:spcAft>
            </a:pPr>
            <a:r>
              <a:rPr lang="pl-PL" sz="2000" dirty="0">
                <a:latin typeface="Times New Roman" panose="02020603050405020304" pitchFamily="18" charset="0"/>
                <a:ea typeface="Times New Roman" panose="02020603050405020304" pitchFamily="18" charset="0"/>
                <a:cs typeface="Times New Roman" panose="02020603050405020304" pitchFamily="18" charset="0"/>
              </a:rPr>
              <a:t>Ngoài những phương pháp mà tác giả đã bàn, em </a:t>
            </a:r>
            <a:r>
              <a:rPr lang="en-SG" sz="2000" dirty="0" err="1">
                <a:latin typeface="Times New Roman" panose="02020603050405020304" pitchFamily="18" charset="0"/>
                <a:ea typeface="Times New Roman" panose="02020603050405020304" pitchFamily="18" charset="0"/>
                <a:cs typeface="Times New Roman" panose="02020603050405020304" pitchFamily="18" charset="0"/>
              </a:rPr>
              <a:t>hãy</a:t>
            </a:r>
            <a:r>
              <a:rPr lang="pl-PL" sz="2000" dirty="0">
                <a:latin typeface="Times New Roman" panose="02020603050405020304" pitchFamily="18" charset="0"/>
                <a:ea typeface="Times New Roman" panose="02020603050405020304" pitchFamily="18" charset="0"/>
                <a:cs typeface="Times New Roman" panose="02020603050405020304" pitchFamily="18" charset="0"/>
              </a:rPr>
              <a:t> chia sẻ với các bạn của mình những phương pháp đọc hiệu quả khác</a:t>
            </a:r>
            <a:r>
              <a:rPr lang="en-SG"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ea typeface="Times New Roman" panose="02020603050405020304" pitchFamily="18" charset="0"/>
                <a:cs typeface="Times New Roman" panose="02020603050405020304" pitchFamily="18" charset="0"/>
              </a:rPr>
              <a:t>mà</a:t>
            </a:r>
            <a:r>
              <a:rPr lang="en-SG"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ea typeface="Times New Roman" panose="02020603050405020304" pitchFamily="18" charset="0"/>
                <a:cs typeface="Times New Roman" panose="02020603050405020304" pitchFamily="18" charset="0"/>
              </a:rPr>
              <a:t>mình</a:t>
            </a:r>
            <a:r>
              <a:rPr lang="en-SG"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SG"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SG" sz="2000" dirty="0" err="1">
                <a:latin typeface="Times New Roman" panose="02020603050405020304" pitchFamily="18" charset="0"/>
                <a:ea typeface="Times New Roman" panose="02020603050405020304" pitchFamily="18" charset="0"/>
                <a:cs typeface="Times New Roman" panose="02020603050405020304" pitchFamily="18" charset="0"/>
              </a:rPr>
              <a:t>nhé</a:t>
            </a:r>
            <a:r>
              <a:rPr lang="en-SG" sz="2000" dirty="0">
                <a:latin typeface="Times New Roman" panose="02020603050405020304" pitchFamily="18" charset="0"/>
                <a:ea typeface="Times New Roman" panose="02020603050405020304" pitchFamily="18" charset="0"/>
                <a:cs typeface="Times New Roman" panose="02020603050405020304" pitchFamily="18" charset="0"/>
              </a:rPr>
              <a:t>!</a:t>
            </a:r>
          </a:p>
        </p:txBody>
      </p:sp>
      <p:grpSp>
        <p:nvGrpSpPr>
          <p:cNvPr id="18" name="组合 17"/>
          <p:cNvGrpSpPr/>
          <p:nvPr/>
        </p:nvGrpSpPr>
        <p:grpSpPr>
          <a:xfrm>
            <a:off x="3820559" y="1981962"/>
            <a:ext cx="4606155" cy="1865014"/>
            <a:chOff x="3820559" y="2272420"/>
            <a:chExt cx="4606155" cy="1865014"/>
          </a:xfrm>
        </p:grpSpPr>
        <p:sp>
          <p:nvSpPr>
            <p:cNvPr id="4" name="矩形 3"/>
            <p:cNvSpPr/>
            <p:nvPr/>
          </p:nvSpPr>
          <p:spPr>
            <a:xfrm>
              <a:off x="3820559" y="2272420"/>
              <a:ext cx="4606155" cy="1865014"/>
            </a:xfrm>
            <a:prstGeom prst="rect">
              <a:avLst/>
            </a:prstGeom>
            <a:noFill/>
            <a:ln w="127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a:off x="3820559" y="4137434"/>
              <a:ext cx="371192" cy="0"/>
            </a:xfrm>
            <a:prstGeom prst="line">
              <a:avLst/>
            </a:prstGeom>
            <a:ln w="38100">
              <a:solidFill>
                <a:srgbClr val="3B4A62"/>
              </a:solidFill>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flipV="1">
              <a:off x="3820559" y="3822077"/>
              <a:ext cx="0" cy="315357"/>
            </a:xfrm>
            <a:prstGeom prst="line">
              <a:avLst/>
            </a:prstGeom>
            <a:ln w="38100">
              <a:solidFill>
                <a:srgbClr val="3B4A62"/>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8426714" y="2272420"/>
              <a:ext cx="0" cy="362139"/>
            </a:xfrm>
            <a:prstGeom prst="line">
              <a:avLst/>
            </a:prstGeom>
            <a:ln w="38100">
              <a:solidFill>
                <a:srgbClr val="3B4A62"/>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flipH="1">
              <a:off x="8256757" y="2272420"/>
              <a:ext cx="169957" cy="0"/>
            </a:xfrm>
            <a:prstGeom prst="line">
              <a:avLst/>
            </a:prstGeom>
            <a:ln w="38100">
              <a:solidFill>
                <a:srgbClr val="3B4A62"/>
              </a:solidFill>
            </a:ln>
          </p:spPr>
          <p:style>
            <a:lnRef idx="1">
              <a:schemeClr val="accent1"/>
            </a:lnRef>
            <a:fillRef idx="0">
              <a:schemeClr val="accent1"/>
            </a:fillRef>
            <a:effectRef idx="0">
              <a:schemeClr val="accent1"/>
            </a:effectRef>
            <a:fontRef idx="minor">
              <a:schemeClr val="tx1"/>
            </a:fontRef>
          </p:style>
        </p:cxnSp>
      </p:grpSp>
      <p:sp>
        <p:nvSpPr>
          <p:cNvPr id="20" name="矩形 19"/>
          <p:cNvSpPr/>
          <p:nvPr/>
        </p:nvSpPr>
        <p:spPr>
          <a:xfrm>
            <a:off x="8022522" y="4054664"/>
            <a:ext cx="104185" cy="103900"/>
          </a:xfrm>
          <a:prstGeom prst="rect">
            <a:avLst/>
          </a:prstGeom>
          <a:gradFill>
            <a:gsLst>
              <a:gs pos="11000">
                <a:srgbClr val="2B3649"/>
              </a:gs>
              <a:gs pos="100000">
                <a:srgbClr val="3B4A62"/>
              </a:gs>
            </a:gsLst>
            <a:lin ang="27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26" name="Picture 2" descr="Chuyá»n Äá»c sÃ¡ch â CÃ¡c tÆ° tháº¿ Äá»c sÃ¡ch cá»§a mÃ¬nh â KIRA"/>
          <p:cNvPicPr>
            <a:picLocks noChangeAspect="1" noChangeArrowheads="1"/>
          </p:cNvPicPr>
          <p:nvPr/>
        </p:nvPicPr>
        <p:blipFill rotWithShape="1">
          <a:blip r:embed="rId3">
            <a:extLst>
              <a:ext uri="{28A0092B-C50C-407E-A947-70E740481C1C}">
                <a14:useLocalDpi xmlns:a14="http://schemas.microsoft.com/office/drawing/2010/main" val="0"/>
              </a:ext>
            </a:extLst>
          </a:blip>
          <a:srcRect l="47594"/>
          <a:stretch>
            <a:fillRect/>
          </a:stretch>
        </p:blipFill>
        <p:spPr bwMode="auto">
          <a:xfrm>
            <a:off x="838155" y="914185"/>
            <a:ext cx="2611213" cy="33151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barn(inVertical)">
                                      <p:cBhvr>
                                        <p:cTn id="15" dur="500"/>
                                        <p:tgtEl>
                                          <p:spTgt spid="102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50"/>
                                        </p:tgtEl>
                                        <p:attrNameLst>
                                          <p:attrName>style.visibility</p:attrName>
                                        </p:attrNameLst>
                                      </p:cBhvr>
                                      <p:to>
                                        <p:strVal val="visible"/>
                                      </p:to>
                                    </p:set>
                                    <p:animEffect transition="in" filter="randombar(horizontal)">
                                      <p:cBhvr>
                                        <p:cTn id="20" dur="500"/>
                                        <p:tgtEl>
                                          <p:spTgt spid="50"/>
                                        </p:tgtEl>
                                      </p:cBhvr>
                                    </p:animEffect>
                                  </p:childTnLst>
                                </p:cTn>
                              </p:par>
                              <p:par>
                                <p:cTn id="21" presetID="14" presetClass="entr" presetSubtype="1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randombar(horizontal)">
                                      <p:cBhvr>
                                        <p:cTn id="23" dur="500"/>
                                        <p:tgtEl>
                                          <p:spTgt spid="18"/>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51"/>
                                        </p:tgtEl>
                                        <p:attrNameLst>
                                          <p:attrName>style.visibility</p:attrName>
                                        </p:attrNameLst>
                                      </p:cBhvr>
                                      <p:to>
                                        <p:strVal val="visible"/>
                                      </p:to>
                                    </p:set>
                                    <p:animEffect transition="in" filter="randombar(horizontal)">
                                      <p:cBhvr>
                                        <p:cTn id="26"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50" grpId="0" animBg="1"/>
      <p:bldP spid="51" grpId="0"/>
      <p:bldP spid="2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Äá»c sÃ¡ch cÃ³ 3 giai Äoáº¡n, Äá»i ngÆ°á»i cÅ©ng cÃ³ 3 táº§ng cáº£nh giá»i: Äiá»u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761" y="293945"/>
            <a:ext cx="3096641" cy="193540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VÃ¬ sao ngÆ°á»i Viá»t váº«n ngáº¡i Äá»c sÃ¡ch? - GiÃ¡o dá»¥c Viá»t Na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19817" y="1740917"/>
            <a:ext cx="2907281" cy="19354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Ã¡ch Äá»c sÃ¡ch hiá»u quáº£ dÃ nh cho ngÆ°á»i lÆ°á»i | Ghi chÃº trá»±c tuyáº¿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0639" y="2996731"/>
            <a:ext cx="2777066" cy="185282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3676573" y="1007482"/>
            <a:ext cx="4572000" cy="400110"/>
          </a:xfrm>
          <a:prstGeom prst="rect">
            <a:avLst/>
          </a:prstGeom>
        </p:spPr>
        <p:txBody>
          <a:bodyPr>
            <a:spAutoFit/>
          </a:bodyPr>
          <a:lstStyle/>
          <a:p>
            <a:r>
              <a:rPr lang="en-SG" sz="2000" b="1" dirty="0">
                <a:latin typeface="Times New Roman" panose="02020603050405020304" pitchFamily="18" charset="0"/>
                <a:ea typeface="Times New Roman" panose="02020603050405020304" pitchFamily="18" charset="0"/>
                <a:cs typeface="Times New Roman" panose="02020603050405020304" pitchFamily="18" charset="0"/>
              </a:rPr>
              <a:t>(1) </a:t>
            </a:r>
            <a:r>
              <a:rPr lang="pl-PL" sz="2000" b="1" dirty="0">
                <a:latin typeface="Times New Roman" panose="02020603050405020304" pitchFamily="18" charset="0"/>
                <a:ea typeface="Times New Roman" panose="02020603050405020304" pitchFamily="18" charset="0"/>
                <a:cs typeface="Times New Roman" panose="02020603050405020304" pitchFamily="18" charset="0"/>
              </a:rPr>
              <a:t>Chọn không gian phù hợp để đọc</a:t>
            </a:r>
            <a:endParaRPr lang="en-SG"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7" name="Rectangle 6"/>
          <p:cNvSpPr/>
          <p:nvPr/>
        </p:nvSpPr>
        <p:spPr>
          <a:xfrm>
            <a:off x="4572000" y="2412984"/>
            <a:ext cx="3877734" cy="400110"/>
          </a:xfrm>
          <a:prstGeom prst="rect">
            <a:avLst/>
          </a:prstGeom>
        </p:spPr>
        <p:txBody>
          <a:bodyPr wrap="square">
            <a:spAutoFit/>
          </a:bodyPr>
          <a:lstStyle/>
          <a:p>
            <a:r>
              <a:rPr lang="en-SG" sz="2000" b="1" dirty="0">
                <a:latin typeface="Times New Roman" panose="02020603050405020304" pitchFamily="18" charset="0"/>
                <a:ea typeface="Times New Roman" panose="02020603050405020304" pitchFamily="18" charset="0"/>
                <a:cs typeface="Times New Roman" panose="02020603050405020304" pitchFamily="18" charset="0"/>
              </a:rPr>
              <a:t>(2) C</a:t>
            </a:r>
            <a:r>
              <a:rPr lang="pl-PL" sz="2000" b="1" dirty="0">
                <a:latin typeface="Times New Roman" panose="02020603050405020304" pitchFamily="18" charset="0"/>
                <a:ea typeface="Times New Roman" panose="02020603050405020304" pitchFamily="18" charset="0"/>
                <a:cs typeface="Times New Roman" panose="02020603050405020304" pitchFamily="18" charset="0"/>
              </a:rPr>
              <a:t>ân bằng các tài liệu khi đọc</a:t>
            </a:r>
            <a:endParaRPr lang="en-SG"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8" name="Rectangle 7"/>
          <p:cNvSpPr/>
          <p:nvPr/>
        </p:nvSpPr>
        <p:spPr>
          <a:xfrm>
            <a:off x="5873828" y="3569200"/>
            <a:ext cx="2575906" cy="707886"/>
          </a:xfrm>
          <a:prstGeom prst="rect">
            <a:avLst/>
          </a:prstGeom>
        </p:spPr>
        <p:txBody>
          <a:bodyPr wrap="square">
            <a:spAutoFit/>
          </a:bodyPr>
          <a:lstStyle/>
          <a:p>
            <a:r>
              <a:rPr lang="en-SG" sz="2000" b="1" dirty="0">
                <a:latin typeface="Times New Roman" panose="02020603050405020304" pitchFamily="18" charset="0"/>
                <a:ea typeface="Times New Roman" panose="02020603050405020304" pitchFamily="18" charset="0"/>
                <a:cs typeface="Times New Roman" panose="02020603050405020304" pitchFamily="18" charset="0"/>
              </a:rPr>
              <a:t>(3) V</a:t>
            </a:r>
            <a:r>
              <a:rPr lang="pl-PL" sz="2000" b="1" dirty="0">
                <a:latin typeface="Times New Roman" panose="02020603050405020304" pitchFamily="18" charset="0"/>
                <a:ea typeface="Times New Roman" panose="02020603050405020304" pitchFamily="18" charset="0"/>
                <a:cs typeface="Times New Roman" panose="02020603050405020304" pitchFamily="18" charset="0"/>
              </a:rPr>
              <a:t>ừa đọc vừa ghi chép để nhớ lâu...</a:t>
            </a:r>
            <a:endParaRPr lang="en-SG" sz="2000" dirty="0">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barn(inVertical)">
                                      <p:cBhvr>
                                        <p:cTn id="10" dur="500"/>
                                        <p:tgtEl>
                                          <p:spTgt spid="205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par>
                                <p:cTn id="16" presetID="16" presetClass="entr" presetSubtype="21" fill="hold" nodeType="withEffect">
                                  <p:stCondLst>
                                    <p:cond delay="0"/>
                                  </p:stCondLst>
                                  <p:childTnLst>
                                    <p:set>
                                      <p:cBhvr>
                                        <p:cTn id="17" dur="1" fill="hold">
                                          <p:stCondLst>
                                            <p:cond delay="0"/>
                                          </p:stCondLst>
                                        </p:cTn>
                                        <p:tgtEl>
                                          <p:spTgt spid="2052"/>
                                        </p:tgtEl>
                                        <p:attrNameLst>
                                          <p:attrName>style.visibility</p:attrName>
                                        </p:attrNameLst>
                                      </p:cBhvr>
                                      <p:to>
                                        <p:strVal val="visible"/>
                                      </p:to>
                                    </p:set>
                                    <p:animEffect transition="in" filter="barn(inVertical)">
                                      <p:cBhvr>
                                        <p:cTn id="18" dur="500"/>
                                        <p:tgtEl>
                                          <p:spTgt spid="2052"/>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barn(inVertical)">
                                      <p:cBhvr>
                                        <p:cTn id="23" dur="500"/>
                                        <p:tgtEl>
                                          <p:spTgt spid="8"/>
                                        </p:tgtEl>
                                      </p:cBhvr>
                                    </p:animEffect>
                                  </p:childTnLst>
                                </p:cTn>
                              </p:par>
                              <p:par>
                                <p:cTn id="24" presetID="16" presetClass="entr" presetSubtype="21" fill="hold" nodeType="withEffect">
                                  <p:stCondLst>
                                    <p:cond delay="0"/>
                                  </p:stCondLst>
                                  <p:childTnLst>
                                    <p:set>
                                      <p:cBhvr>
                                        <p:cTn id="25" dur="1" fill="hold">
                                          <p:stCondLst>
                                            <p:cond delay="0"/>
                                          </p:stCondLst>
                                        </p:cTn>
                                        <p:tgtEl>
                                          <p:spTgt spid="2054"/>
                                        </p:tgtEl>
                                        <p:attrNameLst>
                                          <p:attrName>style.visibility</p:attrName>
                                        </p:attrNameLst>
                                      </p:cBhvr>
                                      <p:to>
                                        <p:strVal val="visible"/>
                                      </p:to>
                                    </p:set>
                                    <p:animEffect transition="in" filter="barn(inVertical)">
                                      <p:cBhvr>
                                        <p:cTn id="26" dur="5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anh ngÃ´n vá» sÃ¡ch, nhá»¯ng cÃ¢u nÃ³i hay nháº¥t vá» sÃ¡ch nÃªn Äá»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Nhá»¯ng cÃ¢u nÃ³i hay vá» sÃ¡ch | Cuá»c sá»ng, NÃ³i hay, Tony robbi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1" cy="51470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20 danh ngÃ´n Ã½ nghÄ©a vá» sÃ¡ch báº¡n nÃªn biáº¿t - First News - TrÃ­ Viá»t"/>
          <p:cNvPicPr>
            <a:picLocks noChangeAspect="1" noChangeArrowheads="1"/>
          </p:cNvPicPr>
          <p:nvPr/>
        </p:nvPicPr>
        <p:blipFill rotWithShape="1">
          <a:blip r:embed="rId2">
            <a:extLst>
              <a:ext uri="{28A0092B-C50C-407E-A947-70E740481C1C}">
                <a14:useLocalDpi xmlns:a14="http://schemas.microsoft.com/office/drawing/2010/main" val="0"/>
              </a:ext>
            </a:extLst>
          </a:blip>
          <a:srcRect t="13794" b="14286"/>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Nhá»¯ng cuá»n sÃ¡ch thay Äá»i cuá»c Äá»i mÃ  báº¡n nháº¥t Äá»nh pháº£i Äá»c khi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1" cy="51435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flipH="1">
            <a:off x="604519" y="474133"/>
            <a:ext cx="8158481" cy="707886"/>
          </a:xfrm>
          <a:prstGeom prst="rect">
            <a:avLst/>
          </a:prstGeom>
          <a:noFill/>
        </p:spPr>
        <p:txBody>
          <a:bodyPr wrap="square" rtlCol="0">
            <a:spAutoFit/>
          </a:bodyPr>
          <a:lstStyle/>
          <a:p>
            <a:r>
              <a:rPr lang="en-SG" sz="4000" dirty="0" err="1">
                <a:latin typeface="Times New Roman" panose="02020603050405020304" pitchFamily="18" charset="0"/>
                <a:cs typeface="Times New Roman" panose="02020603050405020304" pitchFamily="18" charset="0"/>
              </a:rPr>
              <a:t>Giá</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của</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cuốn</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sách</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không</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quan</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trọng</a:t>
            </a:r>
            <a:endParaRPr lang="en-SG" sz="4000" dirty="0">
              <a:latin typeface="Times New Roman" panose="02020603050405020304" pitchFamily="18" charset="0"/>
              <a:cs typeface="Times New Roman" panose="02020603050405020304" pitchFamily="18" charset="0"/>
            </a:endParaRPr>
          </a:p>
        </p:txBody>
      </p:sp>
      <p:sp>
        <p:nvSpPr>
          <p:cNvPr id="7" name="TextBox 6"/>
          <p:cNvSpPr txBox="1"/>
          <p:nvPr/>
        </p:nvSpPr>
        <p:spPr>
          <a:xfrm flipH="1">
            <a:off x="4893733" y="1599965"/>
            <a:ext cx="3869267" cy="1815882"/>
          </a:xfrm>
          <a:prstGeom prst="rect">
            <a:avLst/>
          </a:prstGeom>
          <a:noFill/>
        </p:spPr>
        <p:txBody>
          <a:bodyPr wrap="square" rtlCol="0">
            <a:spAutoFit/>
          </a:bodyPr>
          <a:lstStyle/>
          <a:p>
            <a:pPr algn="r"/>
            <a:r>
              <a:rPr lang="en-SG" sz="2800" dirty="0" err="1">
                <a:latin typeface="Times New Roman" panose="02020603050405020304" pitchFamily="18" charset="0"/>
                <a:cs typeface="Times New Roman" panose="02020603050405020304" pitchFamily="18" charset="0"/>
              </a:rPr>
              <a:t>Cái</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giá</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mà</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bạn</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sẽ</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phải</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trả</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nếu</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không</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đọc</a:t>
            </a:r>
            <a:r>
              <a:rPr lang="en-SG" sz="2800" dirty="0">
                <a:latin typeface="Times New Roman" panose="02020603050405020304" pitchFamily="18" charset="0"/>
                <a:cs typeface="Times New Roman" panose="02020603050405020304" pitchFamily="18" charset="0"/>
              </a:rPr>
              <a:t> </a:t>
            </a:r>
          </a:p>
          <a:p>
            <a:pPr algn="r"/>
            <a:r>
              <a:rPr lang="en-SG" sz="2800" dirty="0" err="1">
                <a:latin typeface="Times New Roman" panose="02020603050405020304" pitchFamily="18" charset="0"/>
                <a:cs typeface="Times New Roman" panose="02020603050405020304" pitchFamily="18" charset="0"/>
              </a:rPr>
              <a:t>nó</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mới</a:t>
            </a:r>
            <a:r>
              <a:rPr lang="en-SG" sz="2800" dirty="0">
                <a:latin typeface="Times New Roman" panose="02020603050405020304" pitchFamily="18" charset="0"/>
                <a:cs typeface="Times New Roman" panose="02020603050405020304" pitchFamily="18" charset="0"/>
              </a:rPr>
              <a:t> </a:t>
            </a:r>
            <a:r>
              <a:rPr lang="en-SG" sz="2800" dirty="0" err="1">
                <a:latin typeface="Times New Roman" panose="02020603050405020304" pitchFamily="18" charset="0"/>
                <a:cs typeface="Times New Roman" panose="02020603050405020304" pitchFamily="18" charset="0"/>
              </a:rPr>
              <a:t>quan</a:t>
            </a:r>
            <a:r>
              <a:rPr lang="en-SG" sz="2800" dirty="0">
                <a:latin typeface="Times New Roman" panose="02020603050405020304" pitchFamily="18" charset="0"/>
                <a:cs typeface="Times New Roman" panose="02020603050405020304" pitchFamily="18" charset="0"/>
              </a:rPr>
              <a:t> </a:t>
            </a:r>
          </a:p>
          <a:p>
            <a:pPr algn="r"/>
            <a:r>
              <a:rPr lang="en-SG" sz="2800" dirty="0" err="1">
                <a:latin typeface="Times New Roman" panose="02020603050405020304" pitchFamily="18" charset="0"/>
                <a:cs typeface="Times New Roman" panose="02020603050405020304" pitchFamily="18" charset="0"/>
              </a:rPr>
              <a:t>trọng</a:t>
            </a:r>
            <a:endParaRPr lang="en-SG" sz="2800" dirty="0">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Nhá»¯ng cÃ¢u nÃ³i hay vá» sÃ¡ch giÃºp báº¡n cÃ³ Äá»ng lá»±c má» mang trÃ­ tuá»"/>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wip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Kết quả hình ảnh cho danh ngôn về sá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36569" y="131735"/>
            <a:ext cx="4935240" cy="4880029"/>
          </a:xfrm>
          <a:prstGeom prst="rect">
            <a:avLst/>
          </a:prstGeom>
        </p:spPr>
      </p:pic>
      <p:sp>
        <p:nvSpPr>
          <p:cNvPr id="4" name="TextBox 3"/>
          <p:cNvSpPr txBox="1"/>
          <p:nvPr/>
        </p:nvSpPr>
        <p:spPr>
          <a:xfrm rot="20869935" flipH="1">
            <a:off x="4867296" y="1910030"/>
            <a:ext cx="2372880" cy="1323439"/>
          </a:xfrm>
          <a:prstGeom prst="rect">
            <a:avLst/>
          </a:prstGeom>
          <a:noFill/>
        </p:spPr>
        <p:txBody>
          <a:bodyPr wrap="square" rtlCol="0">
            <a:spAutoFit/>
          </a:bodyPr>
          <a:lstStyle/>
          <a:p>
            <a:pPr algn="ctr"/>
            <a:r>
              <a:rPr lang="en-SG" sz="4000" dirty="0" err="1">
                <a:latin typeface="Times New Roman" panose="02020603050405020304" pitchFamily="18" charset="0"/>
                <a:cs typeface="Times New Roman" panose="02020603050405020304" pitchFamily="18" charset="0"/>
              </a:rPr>
              <a:t>Em</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đọc</a:t>
            </a:r>
            <a:r>
              <a:rPr lang="en-SG" sz="4000" dirty="0">
                <a:latin typeface="Times New Roman" panose="02020603050405020304" pitchFamily="18" charset="0"/>
                <a:cs typeface="Times New Roman" panose="02020603050405020304" pitchFamily="18" charset="0"/>
              </a:rPr>
              <a:t> – </a:t>
            </a:r>
            <a:r>
              <a:rPr lang="en-SG" sz="4000" dirty="0" err="1">
                <a:latin typeface="Times New Roman" panose="02020603050405020304" pitchFamily="18" charset="0"/>
                <a:cs typeface="Times New Roman" panose="02020603050405020304" pitchFamily="18" charset="0"/>
              </a:rPr>
              <a:t>Em</a:t>
            </a:r>
            <a:r>
              <a:rPr lang="en-SG" sz="4000" dirty="0">
                <a:latin typeface="Times New Roman" panose="02020603050405020304" pitchFamily="18" charset="0"/>
                <a:cs typeface="Times New Roman" panose="02020603050405020304" pitchFamily="18" charset="0"/>
              </a:rPr>
              <a:t> </a:t>
            </a:r>
            <a:r>
              <a:rPr lang="en-SG" sz="4000" dirty="0" err="1">
                <a:latin typeface="Times New Roman" panose="02020603050405020304" pitchFamily="18" charset="0"/>
                <a:cs typeface="Times New Roman" panose="02020603050405020304" pitchFamily="18" charset="0"/>
              </a:rPr>
              <a:t>biết</a:t>
            </a:r>
            <a:endParaRPr lang="en-SG" sz="4000" dirty="0">
              <a:latin typeface="Times New Roman" panose="02020603050405020304" pitchFamily="18" charset="0"/>
              <a:cs typeface="Times New Roman" panose="02020603050405020304" pitchFamily="18" charset="0"/>
            </a:endParaRPr>
          </a:p>
        </p:txBody>
      </p:sp>
      <p:sp>
        <p:nvSpPr>
          <p:cNvPr id="6" name="文本框 2"/>
          <p:cNvSpPr txBox="1"/>
          <p:nvPr/>
        </p:nvSpPr>
        <p:spPr>
          <a:xfrm>
            <a:off x="742059" y="832805"/>
            <a:ext cx="2861299" cy="829945"/>
          </a:xfrm>
          <a:prstGeom prst="rect">
            <a:avLst/>
          </a:prstGeom>
          <a:noFill/>
        </p:spPr>
        <p:txBody>
          <a:bodyPr wrap="square" rtlCol="0">
            <a:spAutoFit/>
            <a:scene3d>
              <a:camera prst="orthographicFront"/>
              <a:lightRig rig="threePt" dir="t"/>
            </a:scene3d>
            <a:sp3d contourW="12700"/>
          </a:bodyPr>
          <a:lstStyle/>
          <a:p>
            <a:pPr marL="342900" indent="-342900">
              <a:buFont typeface="Wingdings" panose="05000000000000000000" pitchFamily="2" charset="2"/>
              <a:buChar char="ü"/>
            </a:pPr>
            <a:r>
              <a:rPr lang="en-SG" altLang="zh-CN" sz="2400" b="1" i="1" dirty="0" err="1">
                <a:solidFill>
                  <a:srgbClr val="2B3649"/>
                </a:solidFill>
                <a:latin typeface="Times New Roman" panose="02020603050405020304" pitchFamily="18" charset="0"/>
                <a:ea typeface="+mj-ea"/>
                <a:cs typeface="Times New Roman" panose="02020603050405020304" pitchFamily="18" charset="0"/>
              </a:rPr>
              <a:t>Gấp</a:t>
            </a:r>
            <a:r>
              <a:rPr lang="en-SG" altLang="zh-CN" sz="2400" b="1" i="1" dirty="0">
                <a:solidFill>
                  <a:srgbClr val="2B3649"/>
                </a:solidFill>
                <a:latin typeface="Times New Roman" panose="02020603050405020304" pitchFamily="18" charset="0"/>
                <a:ea typeface="+mj-ea"/>
                <a:cs typeface="Times New Roman" panose="02020603050405020304" pitchFamily="18" charset="0"/>
              </a:rPr>
              <a:t> SGK </a:t>
            </a:r>
            <a:r>
              <a:rPr lang="en-SG" altLang="zh-CN" sz="2400" b="1" i="1" dirty="0" err="1">
                <a:solidFill>
                  <a:srgbClr val="2B3649"/>
                </a:solidFill>
                <a:latin typeface="Times New Roman" panose="02020603050405020304" pitchFamily="18" charset="0"/>
                <a:ea typeface="+mj-ea"/>
                <a:cs typeface="Times New Roman" panose="02020603050405020304" pitchFamily="18" charset="0"/>
              </a:rPr>
              <a:t>lại</a:t>
            </a:r>
            <a:r>
              <a:rPr lang="en-SG" altLang="zh-CN" sz="2400" b="1" i="1" dirty="0">
                <a:solidFill>
                  <a:srgbClr val="2B3649"/>
                </a:solidFill>
                <a:latin typeface="Times New Roman" panose="02020603050405020304" pitchFamily="18" charset="0"/>
                <a:ea typeface="+mj-ea"/>
                <a:cs typeface="Times New Roman" panose="02020603050405020304" pitchFamily="18" charset="0"/>
              </a:rPr>
              <a:t> </a:t>
            </a:r>
            <a:r>
              <a:rPr lang="en-SG" altLang="zh-CN" sz="2400" b="1" i="1" dirty="0" err="1">
                <a:solidFill>
                  <a:srgbClr val="2B3649"/>
                </a:solidFill>
                <a:latin typeface="Times New Roman" panose="02020603050405020304" pitchFamily="18" charset="0"/>
                <a:ea typeface="+mj-ea"/>
                <a:cs typeface="Times New Roman" panose="02020603050405020304" pitchFamily="18" charset="0"/>
              </a:rPr>
              <a:t>nha</a:t>
            </a:r>
            <a:r>
              <a:rPr lang="en-SG" altLang="zh-CN" sz="2400" b="1" i="1" dirty="0">
                <a:solidFill>
                  <a:srgbClr val="2B3649"/>
                </a:solidFill>
                <a:latin typeface="Times New Roman" panose="02020603050405020304" pitchFamily="18" charset="0"/>
                <a:ea typeface="+mj-ea"/>
                <a:cs typeface="Times New Roman" panose="02020603050405020304" pitchFamily="18" charset="0"/>
              </a:rPr>
              <a:t>!</a:t>
            </a:r>
            <a:endParaRPr lang="zh-CN" altLang="en-US" sz="2400" b="1" i="1" dirty="0">
              <a:solidFill>
                <a:srgbClr val="2B3649"/>
              </a:solidFill>
              <a:latin typeface="Times New Roman" panose="02020603050405020304" pitchFamily="18" charset="0"/>
              <a:ea typeface="+mj-ea"/>
              <a:cs typeface="Times New Roman" panose="02020603050405020304" pitchFamily="18" charset="0"/>
            </a:endParaRPr>
          </a:p>
        </p:txBody>
      </p:sp>
      <p:sp>
        <p:nvSpPr>
          <p:cNvPr id="8" name="文本框 2"/>
          <p:cNvSpPr txBox="1"/>
          <p:nvPr/>
        </p:nvSpPr>
        <p:spPr>
          <a:xfrm>
            <a:off x="742059" y="1543144"/>
            <a:ext cx="2985285" cy="1938020"/>
          </a:xfrm>
          <a:prstGeom prst="rect">
            <a:avLst/>
          </a:prstGeom>
          <a:noFill/>
        </p:spPr>
        <p:txBody>
          <a:bodyPr wrap="square" rtlCol="0">
            <a:spAutoFit/>
            <a:scene3d>
              <a:camera prst="orthographicFront"/>
              <a:lightRig rig="threePt" dir="t"/>
            </a:scene3d>
            <a:sp3d contourW="12700"/>
          </a:bodyPr>
          <a:lstStyle/>
          <a:p>
            <a:pPr marL="342900" indent="-342900" algn="just">
              <a:buFont typeface="Wingdings" panose="05000000000000000000" pitchFamily="2" charset="2"/>
              <a:buChar char="ü"/>
            </a:pPr>
            <a:r>
              <a:rPr lang="en-SG" altLang="zh-CN" sz="2400" b="1" i="1" dirty="0" err="1">
                <a:solidFill>
                  <a:srgbClr val="2B3649"/>
                </a:solidFill>
                <a:latin typeface="Times New Roman" panose="02020603050405020304" pitchFamily="18" charset="0"/>
                <a:ea typeface="+mj-ea"/>
                <a:cs typeface="Times New Roman" panose="02020603050405020304" pitchFamily="18" charset="0"/>
              </a:rPr>
              <a:t>Trả</a:t>
            </a:r>
            <a:r>
              <a:rPr lang="en-SG" altLang="zh-CN" sz="2400" b="1" i="1" dirty="0">
                <a:solidFill>
                  <a:srgbClr val="2B3649"/>
                </a:solidFill>
                <a:latin typeface="Times New Roman" panose="02020603050405020304" pitchFamily="18" charset="0"/>
                <a:ea typeface="+mj-ea"/>
                <a:cs typeface="Times New Roman" panose="02020603050405020304" pitchFamily="18" charset="0"/>
              </a:rPr>
              <a:t> </a:t>
            </a:r>
            <a:r>
              <a:rPr lang="en-SG" altLang="zh-CN" sz="2400" b="1" i="1" dirty="0" err="1">
                <a:solidFill>
                  <a:srgbClr val="2B3649"/>
                </a:solidFill>
                <a:latin typeface="Times New Roman" panose="02020603050405020304" pitchFamily="18" charset="0"/>
                <a:ea typeface="+mj-ea"/>
                <a:cs typeface="Times New Roman" panose="02020603050405020304" pitchFamily="18" charset="0"/>
              </a:rPr>
              <a:t>lời</a:t>
            </a:r>
            <a:r>
              <a:rPr lang="en-SG" altLang="zh-CN" sz="2400" b="1" i="1" dirty="0">
                <a:solidFill>
                  <a:srgbClr val="2B3649"/>
                </a:solidFill>
                <a:latin typeface="Times New Roman" panose="02020603050405020304" pitchFamily="18" charset="0"/>
                <a:ea typeface="+mj-ea"/>
                <a:cs typeface="Times New Roman" panose="02020603050405020304" pitchFamily="18" charset="0"/>
              </a:rPr>
              <a:t> </a:t>
            </a:r>
            <a:r>
              <a:rPr lang="en-SG" altLang="zh-CN" sz="2400" b="1" i="1" dirty="0" err="1">
                <a:solidFill>
                  <a:srgbClr val="2B3649"/>
                </a:solidFill>
                <a:latin typeface="Times New Roman" panose="02020603050405020304" pitchFamily="18" charset="0"/>
                <a:ea typeface="+mj-ea"/>
                <a:cs typeface="Times New Roman" panose="02020603050405020304" pitchFamily="18" charset="0"/>
              </a:rPr>
              <a:t>những</a:t>
            </a:r>
            <a:r>
              <a:rPr lang="en-SG" altLang="zh-CN" sz="2400" b="1" i="1" dirty="0">
                <a:solidFill>
                  <a:srgbClr val="2B3649"/>
                </a:solidFill>
                <a:latin typeface="Times New Roman" panose="02020603050405020304" pitchFamily="18" charset="0"/>
                <a:ea typeface="+mj-ea"/>
                <a:cs typeface="Times New Roman" panose="02020603050405020304" pitchFamily="18" charset="0"/>
              </a:rPr>
              <a:t> </a:t>
            </a:r>
            <a:r>
              <a:rPr lang="en-SG" altLang="zh-CN" sz="2400" b="1" i="1" dirty="0" err="1">
                <a:solidFill>
                  <a:srgbClr val="2B3649"/>
                </a:solidFill>
                <a:latin typeface="Times New Roman" panose="02020603050405020304" pitchFamily="18" charset="0"/>
                <a:ea typeface="+mj-ea"/>
                <a:cs typeface="Times New Roman" panose="02020603050405020304" pitchFamily="18" charset="0"/>
              </a:rPr>
              <a:t>câu</a:t>
            </a:r>
            <a:r>
              <a:rPr lang="en-SG" altLang="zh-CN" sz="2400" b="1" i="1" dirty="0">
                <a:solidFill>
                  <a:srgbClr val="2B3649"/>
                </a:solidFill>
                <a:latin typeface="Times New Roman" panose="02020603050405020304" pitchFamily="18" charset="0"/>
                <a:ea typeface="+mj-ea"/>
                <a:cs typeface="Times New Roman" panose="02020603050405020304" pitchFamily="18" charset="0"/>
              </a:rPr>
              <a:t> </a:t>
            </a:r>
            <a:r>
              <a:rPr lang="en-SG" altLang="zh-CN" sz="2400" b="1" i="1" dirty="0" err="1">
                <a:solidFill>
                  <a:srgbClr val="2B3649"/>
                </a:solidFill>
                <a:latin typeface="Times New Roman" panose="02020603050405020304" pitchFamily="18" charset="0"/>
                <a:ea typeface="+mj-ea"/>
                <a:cs typeface="Times New Roman" panose="02020603050405020304" pitchFamily="18" charset="0"/>
              </a:rPr>
              <a:t>hỏi</a:t>
            </a:r>
            <a:r>
              <a:rPr lang="en-SG" altLang="zh-CN" sz="2400" b="1" i="1" dirty="0">
                <a:solidFill>
                  <a:srgbClr val="2B3649"/>
                </a:solidFill>
                <a:latin typeface="Times New Roman" panose="02020603050405020304" pitchFamily="18" charset="0"/>
                <a:ea typeface="+mj-ea"/>
                <a:cs typeface="Times New Roman" panose="02020603050405020304" pitchFamily="18" charset="0"/>
              </a:rPr>
              <a:t> </a:t>
            </a:r>
            <a:r>
              <a:rPr lang="en-SG" altLang="zh-CN" sz="2400" b="1" i="1" dirty="0" err="1">
                <a:solidFill>
                  <a:srgbClr val="2B3649"/>
                </a:solidFill>
                <a:latin typeface="Times New Roman" panose="02020603050405020304" pitchFamily="18" charset="0"/>
                <a:ea typeface="+mj-ea"/>
                <a:cs typeface="Times New Roman" panose="02020603050405020304" pitchFamily="18" charset="0"/>
              </a:rPr>
              <a:t>trên</a:t>
            </a:r>
            <a:r>
              <a:rPr lang="en-SG" altLang="zh-CN" sz="2400" b="1" i="1" dirty="0">
                <a:solidFill>
                  <a:srgbClr val="2B3649"/>
                </a:solidFill>
                <a:latin typeface="Times New Roman" panose="02020603050405020304" pitchFamily="18" charset="0"/>
                <a:ea typeface="+mj-ea"/>
                <a:cs typeface="Times New Roman" panose="02020603050405020304" pitchFamily="18" charset="0"/>
              </a:rPr>
              <a:t> slide </a:t>
            </a:r>
            <a:r>
              <a:rPr lang="en-SG" altLang="zh-CN" sz="2400" b="1" i="1" dirty="0" err="1">
                <a:solidFill>
                  <a:srgbClr val="2B3649"/>
                </a:solidFill>
                <a:latin typeface="Times New Roman" panose="02020603050405020304" pitchFamily="18" charset="0"/>
                <a:ea typeface="+mj-ea"/>
                <a:cs typeface="Times New Roman" panose="02020603050405020304" pitchFamily="18" charset="0"/>
              </a:rPr>
              <a:t>về</a:t>
            </a:r>
            <a:r>
              <a:rPr lang="en-SG" altLang="zh-CN" sz="2400" b="1" i="1" dirty="0">
                <a:solidFill>
                  <a:srgbClr val="2B3649"/>
                </a:solidFill>
                <a:latin typeface="Times New Roman" panose="02020603050405020304" pitchFamily="18" charset="0"/>
                <a:ea typeface="+mj-ea"/>
                <a:cs typeface="Times New Roman" panose="02020603050405020304" pitchFamily="18" charset="0"/>
              </a:rPr>
              <a:t> </a:t>
            </a:r>
            <a:r>
              <a:rPr lang="en-SG" altLang="zh-CN" sz="2400" b="1" i="1" dirty="0" err="1">
                <a:solidFill>
                  <a:srgbClr val="2B3649"/>
                </a:solidFill>
                <a:latin typeface="Times New Roman" panose="02020603050405020304" pitchFamily="18" charset="0"/>
                <a:ea typeface="+mj-ea"/>
                <a:cs typeface="Times New Roman" panose="02020603050405020304" pitchFamily="18" charset="0"/>
              </a:rPr>
              <a:t>tác</a:t>
            </a:r>
            <a:r>
              <a:rPr lang="en-SG" altLang="zh-CN" sz="2400" b="1" i="1" dirty="0">
                <a:solidFill>
                  <a:srgbClr val="2B3649"/>
                </a:solidFill>
                <a:latin typeface="Times New Roman" panose="02020603050405020304" pitchFamily="18" charset="0"/>
                <a:ea typeface="+mj-ea"/>
                <a:cs typeface="Times New Roman" panose="02020603050405020304" pitchFamily="18" charset="0"/>
              </a:rPr>
              <a:t> </a:t>
            </a:r>
            <a:r>
              <a:rPr lang="en-SG" altLang="zh-CN" sz="2400" b="1" i="1" dirty="0" err="1">
                <a:solidFill>
                  <a:srgbClr val="2B3649"/>
                </a:solidFill>
                <a:latin typeface="Times New Roman" panose="02020603050405020304" pitchFamily="18" charset="0"/>
                <a:ea typeface="+mj-ea"/>
                <a:cs typeface="Times New Roman" panose="02020603050405020304" pitchFamily="18" charset="0"/>
              </a:rPr>
              <a:t>giả</a:t>
            </a:r>
            <a:r>
              <a:rPr lang="en-SG" altLang="zh-CN" sz="2400" b="1" i="1" dirty="0">
                <a:solidFill>
                  <a:srgbClr val="2B3649"/>
                </a:solidFill>
                <a:latin typeface="Times New Roman" panose="02020603050405020304" pitchFamily="18" charset="0"/>
                <a:ea typeface="+mj-ea"/>
                <a:cs typeface="Times New Roman" panose="02020603050405020304" pitchFamily="18" charset="0"/>
              </a:rPr>
              <a:t> </a:t>
            </a:r>
            <a:r>
              <a:rPr lang="en-SG" altLang="zh-CN" sz="2400" b="1" i="1" dirty="0" err="1">
                <a:solidFill>
                  <a:srgbClr val="2B3649"/>
                </a:solidFill>
                <a:latin typeface="Times New Roman" panose="02020603050405020304" pitchFamily="18" charset="0"/>
                <a:ea typeface="+mj-ea"/>
                <a:cs typeface="Times New Roman" panose="02020603050405020304" pitchFamily="18" charset="0"/>
              </a:rPr>
              <a:t>và</a:t>
            </a:r>
            <a:r>
              <a:rPr lang="en-SG" altLang="zh-CN" sz="2400" b="1" i="1" dirty="0">
                <a:solidFill>
                  <a:srgbClr val="2B3649"/>
                </a:solidFill>
                <a:latin typeface="Times New Roman" panose="02020603050405020304" pitchFamily="18" charset="0"/>
                <a:ea typeface="+mj-ea"/>
                <a:cs typeface="Times New Roman" panose="02020603050405020304" pitchFamily="18" charset="0"/>
              </a:rPr>
              <a:t> </a:t>
            </a:r>
            <a:r>
              <a:rPr lang="en-SG" altLang="zh-CN" sz="2400" b="1" i="1" dirty="0" err="1">
                <a:solidFill>
                  <a:srgbClr val="2B3649"/>
                </a:solidFill>
                <a:latin typeface="Times New Roman" panose="02020603050405020304" pitchFamily="18" charset="0"/>
                <a:ea typeface="+mj-ea"/>
                <a:cs typeface="Times New Roman" panose="02020603050405020304" pitchFamily="18" charset="0"/>
              </a:rPr>
              <a:t>tác</a:t>
            </a:r>
            <a:r>
              <a:rPr lang="en-SG" altLang="zh-CN" sz="2400" b="1" i="1" dirty="0">
                <a:solidFill>
                  <a:srgbClr val="2B3649"/>
                </a:solidFill>
                <a:latin typeface="Times New Roman" panose="02020603050405020304" pitchFamily="18" charset="0"/>
                <a:ea typeface="+mj-ea"/>
                <a:cs typeface="Times New Roman" panose="02020603050405020304" pitchFamily="18" charset="0"/>
              </a:rPr>
              <a:t> </a:t>
            </a:r>
            <a:r>
              <a:rPr lang="en-SG" altLang="zh-CN" sz="2400" b="1" i="1" dirty="0" err="1">
                <a:solidFill>
                  <a:srgbClr val="2B3649"/>
                </a:solidFill>
                <a:latin typeface="Times New Roman" panose="02020603050405020304" pitchFamily="18" charset="0"/>
                <a:ea typeface="+mj-ea"/>
                <a:cs typeface="Times New Roman" panose="02020603050405020304" pitchFamily="18" charset="0"/>
              </a:rPr>
              <a:t>phẩm</a:t>
            </a:r>
            <a:r>
              <a:rPr lang="en-SG" altLang="zh-CN" sz="2400" b="1" i="1" dirty="0">
                <a:solidFill>
                  <a:srgbClr val="2B3649"/>
                </a:solidFill>
                <a:latin typeface="Times New Roman" panose="02020603050405020304" pitchFamily="18" charset="0"/>
                <a:ea typeface="+mj-ea"/>
                <a:cs typeface="Times New Roman" panose="02020603050405020304" pitchFamily="18" charset="0"/>
              </a:rPr>
              <a:t> </a:t>
            </a:r>
            <a:r>
              <a:rPr lang="en-SG" altLang="zh-CN" sz="2400" b="1" i="1" dirty="0" err="1">
                <a:solidFill>
                  <a:srgbClr val="2B3649"/>
                </a:solidFill>
                <a:latin typeface="Times New Roman" panose="02020603050405020304" pitchFamily="18" charset="0"/>
                <a:ea typeface="+mj-ea"/>
                <a:cs typeface="Times New Roman" panose="02020603050405020304" pitchFamily="18" charset="0"/>
              </a:rPr>
              <a:t>dựa</a:t>
            </a:r>
            <a:r>
              <a:rPr lang="en-SG" altLang="zh-CN" sz="2400" b="1" i="1" dirty="0">
                <a:solidFill>
                  <a:srgbClr val="2B3649"/>
                </a:solidFill>
                <a:latin typeface="Times New Roman" panose="02020603050405020304" pitchFamily="18" charset="0"/>
                <a:ea typeface="+mj-ea"/>
                <a:cs typeface="Times New Roman" panose="02020603050405020304" pitchFamily="18" charset="0"/>
              </a:rPr>
              <a:t> </a:t>
            </a:r>
            <a:r>
              <a:rPr lang="en-SG" altLang="zh-CN" sz="2400" b="1" i="1" dirty="0" err="1">
                <a:solidFill>
                  <a:srgbClr val="2B3649"/>
                </a:solidFill>
                <a:latin typeface="Times New Roman" panose="02020603050405020304" pitchFamily="18" charset="0"/>
                <a:ea typeface="+mj-ea"/>
                <a:cs typeface="Times New Roman" panose="02020603050405020304" pitchFamily="18" charset="0"/>
              </a:rPr>
              <a:t>vào</a:t>
            </a:r>
            <a:r>
              <a:rPr lang="en-SG" altLang="zh-CN" sz="2400" b="1" i="1" dirty="0">
                <a:solidFill>
                  <a:srgbClr val="2B3649"/>
                </a:solidFill>
                <a:latin typeface="Times New Roman" panose="02020603050405020304" pitchFamily="18" charset="0"/>
                <a:ea typeface="+mj-ea"/>
                <a:cs typeface="Times New Roman" panose="02020603050405020304" pitchFamily="18" charset="0"/>
              </a:rPr>
              <a:t> </a:t>
            </a:r>
            <a:r>
              <a:rPr lang="en-SG" altLang="zh-CN" sz="2400" b="1" i="1" dirty="0" err="1">
                <a:solidFill>
                  <a:srgbClr val="2B3649"/>
                </a:solidFill>
                <a:latin typeface="Times New Roman" panose="02020603050405020304" pitchFamily="18" charset="0"/>
                <a:ea typeface="+mj-ea"/>
                <a:cs typeface="Times New Roman" panose="02020603050405020304" pitchFamily="18" charset="0"/>
              </a:rPr>
              <a:t>phần</a:t>
            </a:r>
            <a:r>
              <a:rPr lang="en-SG" altLang="zh-CN" sz="2400" b="1" i="1" dirty="0">
                <a:solidFill>
                  <a:srgbClr val="2B3649"/>
                </a:solidFill>
                <a:latin typeface="Times New Roman" panose="02020603050405020304" pitchFamily="18" charset="0"/>
                <a:ea typeface="+mj-ea"/>
                <a:cs typeface="Times New Roman" panose="02020603050405020304" pitchFamily="18" charset="0"/>
              </a:rPr>
              <a:t> </a:t>
            </a:r>
            <a:r>
              <a:rPr lang="en-SG" altLang="zh-CN" sz="2400" b="1" i="1" dirty="0" err="1">
                <a:solidFill>
                  <a:srgbClr val="2B3649"/>
                </a:solidFill>
                <a:latin typeface="Times New Roman" panose="02020603050405020304" pitchFamily="18" charset="0"/>
                <a:ea typeface="+mj-ea"/>
                <a:cs typeface="Times New Roman" panose="02020603050405020304" pitchFamily="18" charset="0"/>
              </a:rPr>
              <a:t>đọc</a:t>
            </a:r>
            <a:r>
              <a:rPr lang="en-SG" altLang="zh-CN" sz="2400" b="1" i="1" dirty="0">
                <a:solidFill>
                  <a:srgbClr val="2B3649"/>
                </a:solidFill>
                <a:latin typeface="Times New Roman" panose="02020603050405020304" pitchFamily="18" charset="0"/>
                <a:ea typeface="+mj-ea"/>
                <a:cs typeface="Times New Roman" panose="02020603050405020304" pitchFamily="18" charset="0"/>
              </a:rPr>
              <a:t> ở </a:t>
            </a:r>
            <a:r>
              <a:rPr lang="en-SG" altLang="zh-CN" sz="2400" b="1" i="1" dirty="0" err="1">
                <a:solidFill>
                  <a:srgbClr val="2B3649"/>
                </a:solidFill>
                <a:latin typeface="Times New Roman" panose="02020603050405020304" pitchFamily="18" charset="0"/>
                <a:ea typeface="+mj-ea"/>
                <a:cs typeface="Times New Roman" panose="02020603050405020304" pitchFamily="18" charset="0"/>
              </a:rPr>
              <a:t>nhà</a:t>
            </a:r>
            <a:endParaRPr lang="zh-CN" altLang="en-US" sz="2400" b="1" i="1" dirty="0">
              <a:solidFill>
                <a:srgbClr val="2B3649"/>
              </a:solidFill>
              <a:latin typeface="Times New Roman" panose="02020603050405020304" pitchFamily="18" charset="0"/>
              <a:ea typeface="+mj-ea"/>
              <a:cs typeface="Times New Roman" panose="02020603050405020304" pitchFamily="18" charset="0"/>
            </a:endParaRPr>
          </a:p>
        </p:txBody>
      </p:sp>
      <p:sp>
        <p:nvSpPr>
          <p:cNvPr id="9" name="文本框 2"/>
          <p:cNvSpPr txBox="1"/>
          <p:nvPr/>
        </p:nvSpPr>
        <p:spPr>
          <a:xfrm>
            <a:off x="742058" y="3671578"/>
            <a:ext cx="2985285" cy="829945"/>
          </a:xfrm>
          <a:prstGeom prst="rect">
            <a:avLst/>
          </a:prstGeom>
          <a:noFill/>
        </p:spPr>
        <p:txBody>
          <a:bodyPr wrap="square" rtlCol="0">
            <a:spAutoFit/>
            <a:scene3d>
              <a:camera prst="orthographicFront"/>
              <a:lightRig rig="threePt" dir="t"/>
            </a:scene3d>
            <a:sp3d contourW="12700"/>
          </a:bodyPr>
          <a:lstStyle/>
          <a:p>
            <a:pPr marL="342900" indent="-342900" algn="just">
              <a:buFont typeface="Wingdings" panose="05000000000000000000" pitchFamily="2" charset="2"/>
              <a:buChar char="ü"/>
            </a:pPr>
            <a:r>
              <a:rPr lang="en-SG" altLang="zh-CN" sz="2400" b="1" i="1" dirty="0" err="1">
                <a:solidFill>
                  <a:srgbClr val="2B3649"/>
                </a:solidFill>
                <a:latin typeface="Times New Roman" panose="02020603050405020304" pitchFamily="18" charset="0"/>
                <a:ea typeface="+mj-ea"/>
                <a:cs typeface="Times New Roman" panose="02020603050405020304" pitchFamily="18" charset="0"/>
              </a:rPr>
              <a:t>Đúng</a:t>
            </a:r>
            <a:r>
              <a:rPr lang="en-SG" altLang="zh-CN" sz="2400" b="1" i="1" dirty="0">
                <a:solidFill>
                  <a:srgbClr val="2B3649"/>
                </a:solidFill>
                <a:latin typeface="Times New Roman" panose="02020603050405020304" pitchFamily="18" charset="0"/>
                <a:ea typeface="+mj-ea"/>
                <a:cs typeface="Times New Roman" panose="02020603050405020304" pitchFamily="18" charset="0"/>
              </a:rPr>
              <a:t> 1 </a:t>
            </a:r>
            <a:r>
              <a:rPr lang="en-SG" altLang="zh-CN" sz="2400" b="1" i="1" dirty="0" err="1">
                <a:solidFill>
                  <a:srgbClr val="2B3649"/>
                </a:solidFill>
                <a:latin typeface="Times New Roman" panose="02020603050405020304" pitchFamily="18" charset="0"/>
                <a:ea typeface="+mj-ea"/>
                <a:cs typeface="Times New Roman" panose="02020603050405020304" pitchFamily="18" charset="0"/>
              </a:rPr>
              <a:t>câu</a:t>
            </a:r>
            <a:r>
              <a:rPr lang="en-SG" altLang="zh-CN" sz="2400" b="1" i="1" dirty="0">
                <a:solidFill>
                  <a:srgbClr val="2B3649"/>
                </a:solidFill>
                <a:latin typeface="Times New Roman" panose="02020603050405020304" pitchFamily="18" charset="0"/>
                <a:ea typeface="+mj-ea"/>
                <a:cs typeface="Times New Roman" panose="02020603050405020304" pitchFamily="18" charset="0"/>
              </a:rPr>
              <a:t> = 1 </a:t>
            </a:r>
            <a:r>
              <a:rPr lang="en-SG" altLang="zh-CN" sz="2400" b="1" i="1" dirty="0" err="1">
                <a:solidFill>
                  <a:srgbClr val="2B3649"/>
                </a:solidFill>
                <a:latin typeface="Times New Roman" panose="02020603050405020304" pitchFamily="18" charset="0"/>
                <a:ea typeface="+mj-ea"/>
                <a:cs typeface="Times New Roman" panose="02020603050405020304" pitchFamily="18" charset="0"/>
              </a:rPr>
              <a:t>điểm</a:t>
            </a:r>
            <a:r>
              <a:rPr lang="en-SG" altLang="zh-CN" sz="2400" b="1" i="1" dirty="0">
                <a:solidFill>
                  <a:srgbClr val="2B3649"/>
                </a:solidFill>
                <a:latin typeface="Times New Roman" panose="02020603050405020304" pitchFamily="18" charset="0"/>
                <a:ea typeface="+mj-ea"/>
                <a:cs typeface="Times New Roman" panose="02020603050405020304" pitchFamily="18" charset="0"/>
              </a:rPr>
              <a:t> </a:t>
            </a:r>
            <a:r>
              <a:rPr lang="en-SG" altLang="zh-CN" sz="2400" b="1" i="1" dirty="0" err="1">
                <a:solidFill>
                  <a:srgbClr val="2B3649"/>
                </a:solidFill>
                <a:latin typeface="Times New Roman" panose="02020603050405020304" pitchFamily="18" charset="0"/>
                <a:ea typeface="+mj-ea"/>
                <a:cs typeface="Times New Roman" panose="02020603050405020304" pitchFamily="18" charset="0"/>
              </a:rPr>
              <a:t>cộng</a:t>
            </a:r>
            <a:endParaRPr lang="zh-CN" altLang="en-US" sz="2400" b="1" i="1" dirty="0">
              <a:solidFill>
                <a:srgbClr val="2B3649"/>
              </a:solidFill>
              <a:latin typeface="Times New Roman" panose="02020603050405020304" pitchFamily="18" charset="0"/>
              <a:ea typeface="+mj-ea"/>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par>
                                <p:cTn id="8" presetID="14"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barn(inVertical)">
                                      <p:cBhvr>
                                        <p:cTn id="2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9"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6" descr="Kết quả hình ảnh cho danh ngôn về sá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2998551" y="1572050"/>
            <a:ext cx="2860331" cy="3152341"/>
            <a:chOff x="2837084" y="881006"/>
            <a:chExt cx="3551818" cy="3914422"/>
          </a:xfrm>
        </p:grpSpPr>
        <p:grpSp>
          <p:nvGrpSpPr>
            <p:cNvPr id="10" name="Group 4"/>
            <p:cNvGrpSpPr>
              <a:grpSpLocks noChangeAspect="1"/>
            </p:cNvGrpSpPr>
            <p:nvPr/>
          </p:nvGrpSpPr>
          <p:grpSpPr bwMode="auto">
            <a:xfrm>
              <a:off x="2837084" y="881006"/>
              <a:ext cx="3551818" cy="3403674"/>
              <a:chOff x="3344" y="1687"/>
              <a:chExt cx="983" cy="942"/>
            </a:xfrm>
            <a:solidFill>
              <a:schemeClr val="bg1">
                <a:lumMod val="85000"/>
              </a:schemeClr>
            </a:solidFill>
          </p:grpSpPr>
          <p:sp>
            <p:nvSpPr>
              <p:cNvPr id="11" name="Freeform 5"/>
              <p:cNvSpPr>
                <a:spLocks noEditPoints="1"/>
              </p:cNvSpPr>
              <p:nvPr/>
            </p:nvSpPr>
            <p:spPr bwMode="auto">
              <a:xfrm>
                <a:off x="4105" y="1856"/>
                <a:ext cx="31" cy="40"/>
              </a:xfrm>
              <a:custGeom>
                <a:avLst/>
                <a:gdLst>
                  <a:gd name="T0" fmla="*/ 5 w 13"/>
                  <a:gd name="T1" fmla="*/ 16 h 17"/>
                  <a:gd name="T2" fmla="*/ 6 w 13"/>
                  <a:gd name="T3" fmla="*/ 15 h 17"/>
                  <a:gd name="T4" fmla="*/ 6 w 13"/>
                  <a:gd name="T5" fmla="*/ 16 h 17"/>
                  <a:gd name="T6" fmla="*/ 4 w 13"/>
                  <a:gd name="T7" fmla="*/ 16 h 17"/>
                  <a:gd name="T8" fmla="*/ 4 w 13"/>
                  <a:gd name="T9" fmla="*/ 15 h 17"/>
                  <a:gd name="T10" fmla="*/ 4 w 13"/>
                  <a:gd name="T11" fmla="*/ 14 h 17"/>
                  <a:gd name="T12" fmla="*/ 4 w 13"/>
                  <a:gd name="T13" fmla="*/ 16 h 17"/>
                  <a:gd name="T14" fmla="*/ 7 w 13"/>
                  <a:gd name="T15" fmla="*/ 15 h 17"/>
                  <a:gd name="T16" fmla="*/ 8 w 13"/>
                  <a:gd name="T17" fmla="*/ 14 h 17"/>
                  <a:gd name="T18" fmla="*/ 8 w 13"/>
                  <a:gd name="T19" fmla="*/ 16 h 17"/>
                  <a:gd name="T20" fmla="*/ 8 w 13"/>
                  <a:gd name="T21" fmla="*/ 16 h 17"/>
                  <a:gd name="T22" fmla="*/ 3 w 13"/>
                  <a:gd name="T23" fmla="*/ 15 h 17"/>
                  <a:gd name="T24" fmla="*/ 3 w 13"/>
                  <a:gd name="T25" fmla="*/ 13 h 17"/>
                  <a:gd name="T26" fmla="*/ 3 w 13"/>
                  <a:gd name="T27" fmla="*/ 15 h 17"/>
                  <a:gd name="T28" fmla="*/ 9 w 13"/>
                  <a:gd name="T29" fmla="*/ 14 h 17"/>
                  <a:gd name="T30" fmla="*/ 9 w 13"/>
                  <a:gd name="T31" fmla="*/ 14 h 17"/>
                  <a:gd name="T32" fmla="*/ 9 w 13"/>
                  <a:gd name="T33" fmla="*/ 15 h 17"/>
                  <a:gd name="T34" fmla="*/ 2 w 13"/>
                  <a:gd name="T35" fmla="*/ 13 h 17"/>
                  <a:gd name="T36" fmla="*/ 2 w 13"/>
                  <a:gd name="T37" fmla="*/ 13 h 17"/>
                  <a:gd name="T38" fmla="*/ 11 w 13"/>
                  <a:gd name="T39" fmla="*/ 13 h 17"/>
                  <a:gd name="T40" fmla="*/ 11 w 13"/>
                  <a:gd name="T41" fmla="*/ 12 h 17"/>
                  <a:gd name="T42" fmla="*/ 11 w 13"/>
                  <a:gd name="T43" fmla="*/ 12 h 17"/>
                  <a:gd name="T44" fmla="*/ 2 w 13"/>
                  <a:gd name="T45" fmla="*/ 12 h 17"/>
                  <a:gd name="T46" fmla="*/ 2 w 13"/>
                  <a:gd name="T47" fmla="*/ 12 h 17"/>
                  <a:gd name="T48" fmla="*/ 6 w 13"/>
                  <a:gd name="T49" fmla="*/ 14 h 17"/>
                  <a:gd name="T50" fmla="*/ 2 w 13"/>
                  <a:gd name="T51" fmla="*/ 6 h 17"/>
                  <a:gd name="T52" fmla="*/ 7 w 13"/>
                  <a:gd name="T53" fmla="*/ 1 h 17"/>
                  <a:gd name="T54" fmla="*/ 11 w 13"/>
                  <a:gd name="T55" fmla="*/ 3 h 17"/>
                  <a:gd name="T56" fmla="*/ 8 w 13"/>
                  <a:gd name="T57" fmla="*/ 13 h 17"/>
                  <a:gd name="T58" fmla="*/ 7 w 13"/>
                  <a:gd name="T59" fmla="*/ 0 h 17"/>
                  <a:gd name="T60" fmla="*/ 1 w 13"/>
                  <a:gd name="T61" fmla="*/ 6 h 17"/>
                  <a:gd name="T62" fmla="*/ 1 w 13"/>
                  <a:gd name="T63" fmla="*/ 9 h 17"/>
                  <a:gd name="T64" fmla="*/ 1 w 13"/>
                  <a:gd name="T65" fmla="*/ 14 h 17"/>
                  <a:gd name="T66" fmla="*/ 6 w 13"/>
                  <a:gd name="T67" fmla="*/ 17 h 17"/>
                  <a:gd name="T68" fmla="*/ 6 w 13"/>
                  <a:gd name="T69" fmla="*/ 17 h 17"/>
                  <a:gd name="T70" fmla="*/ 6 w 13"/>
                  <a:gd name="T71" fmla="*/ 17 h 17"/>
                  <a:gd name="T72" fmla="*/ 12 w 13"/>
                  <a:gd name="T73" fmla="*/ 13 h 17"/>
                  <a:gd name="T74" fmla="*/ 12 w 13"/>
                  <a:gd name="T75" fmla="*/ 6 h 17"/>
                  <a:gd name="T76" fmla="*/ 11 w 13"/>
                  <a:gd name="T7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 h="17">
                    <a:moveTo>
                      <a:pt x="6" y="16"/>
                    </a:moveTo>
                    <a:cubicBezTo>
                      <a:pt x="5" y="16"/>
                      <a:pt x="5" y="16"/>
                      <a:pt x="5" y="16"/>
                    </a:cubicBezTo>
                    <a:cubicBezTo>
                      <a:pt x="5" y="15"/>
                      <a:pt x="5" y="15"/>
                      <a:pt x="6" y="14"/>
                    </a:cubicBezTo>
                    <a:cubicBezTo>
                      <a:pt x="6" y="15"/>
                      <a:pt x="6" y="15"/>
                      <a:pt x="6" y="15"/>
                    </a:cubicBezTo>
                    <a:cubicBezTo>
                      <a:pt x="7" y="15"/>
                      <a:pt x="7" y="15"/>
                      <a:pt x="7" y="15"/>
                    </a:cubicBezTo>
                    <a:cubicBezTo>
                      <a:pt x="6" y="16"/>
                      <a:pt x="6" y="16"/>
                      <a:pt x="6" y="16"/>
                    </a:cubicBezTo>
                    <a:cubicBezTo>
                      <a:pt x="6" y="16"/>
                      <a:pt x="6" y="16"/>
                      <a:pt x="6" y="16"/>
                    </a:cubicBezTo>
                    <a:moveTo>
                      <a:pt x="4" y="16"/>
                    </a:moveTo>
                    <a:cubicBezTo>
                      <a:pt x="4" y="15"/>
                      <a:pt x="4" y="15"/>
                      <a:pt x="4" y="15"/>
                    </a:cubicBezTo>
                    <a:cubicBezTo>
                      <a:pt x="4" y="15"/>
                      <a:pt x="4" y="15"/>
                      <a:pt x="4" y="15"/>
                    </a:cubicBezTo>
                    <a:cubicBezTo>
                      <a:pt x="4" y="15"/>
                      <a:pt x="4" y="15"/>
                      <a:pt x="4" y="15"/>
                    </a:cubicBezTo>
                    <a:cubicBezTo>
                      <a:pt x="4" y="14"/>
                      <a:pt x="4" y="14"/>
                      <a:pt x="4" y="14"/>
                    </a:cubicBezTo>
                    <a:cubicBezTo>
                      <a:pt x="5" y="14"/>
                      <a:pt x="5" y="14"/>
                      <a:pt x="5" y="14"/>
                    </a:cubicBezTo>
                    <a:cubicBezTo>
                      <a:pt x="5" y="15"/>
                      <a:pt x="4" y="15"/>
                      <a:pt x="4" y="16"/>
                    </a:cubicBezTo>
                    <a:moveTo>
                      <a:pt x="7" y="16"/>
                    </a:moveTo>
                    <a:cubicBezTo>
                      <a:pt x="7" y="15"/>
                      <a:pt x="7" y="15"/>
                      <a:pt x="7" y="15"/>
                    </a:cubicBezTo>
                    <a:cubicBezTo>
                      <a:pt x="7" y="14"/>
                      <a:pt x="7" y="14"/>
                      <a:pt x="7" y="14"/>
                    </a:cubicBezTo>
                    <a:cubicBezTo>
                      <a:pt x="8" y="14"/>
                      <a:pt x="8" y="14"/>
                      <a:pt x="8" y="14"/>
                    </a:cubicBezTo>
                    <a:cubicBezTo>
                      <a:pt x="8" y="14"/>
                      <a:pt x="8" y="14"/>
                      <a:pt x="8" y="14"/>
                    </a:cubicBezTo>
                    <a:cubicBezTo>
                      <a:pt x="8" y="16"/>
                      <a:pt x="8" y="16"/>
                      <a:pt x="8" y="16"/>
                    </a:cubicBezTo>
                    <a:cubicBezTo>
                      <a:pt x="8" y="16"/>
                      <a:pt x="8" y="16"/>
                      <a:pt x="8" y="16"/>
                    </a:cubicBezTo>
                    <a:cubicBezTo>
                      <a:pt x="8" y="16"/>
                      <a:pt x="8" y="16"/>
                      <a:pt x="8" y="16"/>
                    </a:cubicBezTo>
                    <a:cubicBezTo>
                      <a:pt x="7" y="16"/>
                      <a:pt x="7" y="16"/>
                      <a:pt x="7" y="16"/>
                    </a:cubicBezTo>
                    <a:moveTo>
                      <a:pt x="3" y="15"/>
                    </a:moveTo>
                    <a:cubicBezTo>
                      <a:pt x="3" y="15"/>
                      <a:pt x="3" y="15"/>
                      <a:pt x="3" y="15"/>
                    </a:cubicBezTo>
                    <a:cubicBezTo>
                      <a:pt x="3" y="13"/>
                      <a:pt x="3" y="13"/>
                      <a:pt x="3" y="13"/>
                    </a:cubicBezTo>
                    <a:cubicBezTo>
                      <a:pt x="4" y="14"/>
                      <a:pt x="4" y="14"/>
                      <a:pt x="4" y="14"/>
                    </a:cubicBezTo>
                    <a:cubicBezTo>
                      <a:pt x="3" y="15"/>
                      <a:pt x="3" y="15"/>
                      <a:pt x="3" y="15"/>
                    </a:cubicBezTo>
                    <a:moveTo>
                      <a:pt x="9" y="15"/>
                    </a:moveTo>
                    <a:cubicBezTo>
                      <a:pt x="9" y="14"/>
                      <a:pt x="9" y="14"/>
                      <a:pt x="9" y="14"/>
                    </a:cubicBezTo>
                    <a:cubicBezTo>
                      <a:pt x="10" y="13"/>
                      <a:pt x="10" y="13"/>
                      <a:pt x="10" y="13"/>
                    </a:cubicBezTo>
                    <a:cubicBezTo>
                      <a:pt x="9" y="14"/>
                      <a:pt x="9" y="14"/>
                      <a:pt x="9" y="14"/>
                    </a:cubicBezTo>
                    <a:cubicBezTo>
                      <a:pt x="9" y="14"/>
                      <a:pt x="9" y="14"/>
                      <a:pt x="9" y="14"/>
                    </a:cubicBezTo>
                    <a:cubicBezTo>
                      <a:pt x="9" y="15"/>
                      <a:pt x="9" y="15"/>
                      <a:pt x="9" y="15"/>
                    </a:cubicBezTo>
                    <a:moveTo>
                      <a:pt x="2" y="14"/>
                    </a:moveTo>
                    <a:cubicBezTo>
                      <a:pt x="2" y="13"/>
                      <a:pt x="2" y="13"/>
                      <a:pt x="2" y="13"/>
                    </a:cubicBezTo>
                    <a:cubicBezTo>
                      <a:pt x="2" y="12"/>
                      <a:pt x="2" y="12"/>
                      <a:pt x="2" y="12"/>
                    </a:cubicBezTo>
                    <a:cubicBezTo>
                      <a:pt x="2" y="13"/>
                      <a:pt x="2" y="13"/>
                      <a:pt x="2" y="13"/>
                    </a:cubicBezTo>
                    <a:cubicBezTo>
                      <a:pt x="2" y="14"/>
                      <a:pt x="2" y="14"/>
                      <a:pt x="2" y="14"/>
                    </a:cubicBezTo>
                    <a:moveTo>
                      <a:pt x="11" y="13"/>
                    </a:moveTo>
                    <a:cubicBezTo>
                      <a:pt x="11" y="12"/>
                      <a:pt x="11" y="12"/>
                      <a:pt x="11" y="12"/>
                    </a:cubicBezTo>
                    <a:cubicBezTo>
                      <a:pt x="11" y="12"/>
                      <a:pt x="11" y="12"/>
                      <a:pt x="11" y="12"/>
                    </a:cubicBezTo>
                    <a:cubicBezTo>
                      <a:pt x="11" y="12"/>
                      <a:pt x="11" y="12"/>
                      <a:pt x="11" y="12"/>
                    </a:cubicBezTo>
                    <a:cubicBezTo>
                      <a:pt x="11" y="12"/>
                      <a:pt x="11" y="12"/>
                      <a:pt x="11" y="12"/>
                    </a:cubicBezTo>
                    <a:cubicBezTo>
                      <a:pt x="11" y="13"/>
                      <a:pt x="11" y="13"/>
                      <a:pt x="11" y="13"/>
                    </a:cubicBezTo>
                    <a:moveTo>
                      <a:pt x="2" y="12"/>
                    </a:moveTo>
                    <a:cubicBezTo>
                      <a:pt x="2" y="12"/>
                      <a:pt x="2" y="12"/>
                      <a:pt x="2" y="12"/>
                    </a:cubicBezTo>
                    <a:cubicBezTo>
                      <a:pt x="2" y="12"/>
                      <a:pt x="2" y="12"/>
                      <a:pt x="2" y="12"/>
                    </a:cubicBezTo>
                    <a:cubicBezTo>
                      <a:pt x="2" y="12"/>
                      <a:pt x="2" y="12"/>
                      <a:pt x="2" y="12"/>
                    </a:cubicBezTo>
                    <a:moveTo>
                      <a:pt x="6" y="14"/>
                    </a:moveTo>
                    <a:cubicBezTo>
                      <a:pt x="5" y="14"/>
                      <a:pt x="4" y="13"/>
                      <a:pt x="3" y="12"/>
                    </a:cubicBezTo>
                    <a:cubicBezTo>
                      <a:pt x="1" y="11"/>
                      <a:pt x="2" y="8"/>
                      <a:pt x="2" y="6"/>
                    </a:cubicBezTo>
                    <a:cubicBezTo>
                      <a:pt x="3" y="5"/>
                      <a:pt x="4" y="3"/>
                      <a:pt x="5" y="2"/>
                    </a:cubicBezTo>
                    <a:cubicBezTo>
                      <a:pt x="6" y="1"/>
                      <a:pt x="7" y="1"/>
                      <a:pt x="7" y="1"/>
                    </a:cubicBezTo>
                    <a:cubicBezTo>
                      <a:pt x="8" y="1"/>
                      <a:pt x="9" y="2"/>
                      <a:pt x="10" y="2"/>
                    </a:cubicBezTo>
                    <a:cubicBezTo>
                      <a:pt x="10" y="3"/>
                      <a:pt x="10" y="3"/>
                      <a:pt x="11" y="3"/>
                    </a:cubicBezTo>
                    <a:cubicBezTo>
                      <a:pt x="12" y="5"/>
                      <a:pt x="12" y="8"/>
                      <a:pt x="11" y="10"/>
                    </a:cubicBezTo>
                    <a:cubicBezTo>
                      <a:pt x="10" y="12"/>
                      <a:pt x="9" y="13"/>
                      <a:pt x="8" y="13"/>
                    </a:cubicBezTo>
                    <a:cubicBezTo>
                      <a:pt x="7" y="14"/>
                      <a:pt x="7" y="14"/>
                      <a:pt x="6" y="14"/>
                    </a:cubicBezTo>
                    <a:moveTo>
                      <a:pt x="7" y="0"/>
                    </a:moveTo>
                    <a:cubicBezTo>
                      <a:pt x="7" y="0"/>
                      <a:pt x="6" y="1"/>
                      <a:pt x="5" y="1"/>
                    </a:cubicBezTo>
                    <a:cubicBezTo>
                      <a:pt x="3" y="2"/>
                      <a:pt x="2" y="4"/>
                      <a:pt x="1" y="6"/>
                    </a:cubicBezTo>
                    <a:cubicBezTo>
                      <a:pt x="1" y="6"/>
                      <a:pt x="1" y="7"/>
                      <a:pt x="1" y="8"/>
                    </a:cubicBezTo>
                    <a:cubicBezTo>
                      <a:pt x="1" y="9"/>
                      <a:pt x="1" y="9"/>
                      <a:pt x="1" y="9"/>
                    </a:cubicBezTo>
                    <a:cubicBezTo>
                      <a:pt x="1" y="10"/>
                      <a:pt x="0" y="12"/>
                      <a:pt x="1" y="14"/>
                    </a:cubicBezTo>
                    <a:cubicBezTo>
                      <a:pt x="1" y="14"/>
                      <a:pt x="1" y="14"/>
                      <a:pt x="1" y="14"/>
                    </a:cubicBezTo>
                    <a:cubicBezTo>
                      <a:pt x="2" y="15"/>
                      <a:pt x="2" y="15"/>
                      <a:pt x="2" y="15"/>
                    </a:cubicBezTo>
                    <a:cubicBezTo>
                      <a:pt x="3" y="16"/>
                      <a:pt x="4" y="17"/>
                      <a:pt x="6" y="17"/>
                    </a:cubicBezTo>
                    <a:cubicBezTo>
                      <a:pt x="6" y="17"/>
                      <a:pt x="6" y="17"/>
                      <a:pt x="6" y="17"/>
                    </a:cubicBezTo>
                    <a:cubicBezTo>
                      <a:pt x="6" y="17"/>
                      <a:pt x="6" y="17"/>
                      <a:pt x="6" y="17"/>
                    </a:cubicBezTo>
                    <a:cubicBezTo>
                      <a:pt x="6" y="17"/>
                      <a:pt x="6" y="17"/>
                      <a:pt x="6" y="17"/>
                    </a:cubicBezTo>
                    <a:cubicBezTo>
                      <a:pt x="6" y="17"/>
                      <a:pt x="6" y="17"/>
                      <a:pt x="6" y="17"/>
                    </a:cubicBezTo>
                    <a:cubicBezTo>
                      <a:pt x="7" y="17"/>
                      <a:pt x="7" y="17"/>
                      <a:pt x="8" y="17"/>
                    </a:cubicBezTo>
                    <a:cubicBezTo>
                      <a:pt x="10" y="16"/>
                      <a:pt x="11" y="15"/>
                      <a:pt x="12" y="13"/>
                    </a:cubicBezTo>
                    <a:cubicBezTo>
                      <a:pt x="12" y="11"/>
                      <a:pt x="13" y="9"/>
                      <a:pt x="13" y="7"/>
                    </a:cubicBezTo>
                    <a:cubicBezTo>
                      <a:pt x="12" y="6"/>
                      <a:pt x="12" y="6"/>
                      <a:pt x="12" y="6"/>
                    </a:cubicBezTo>
                    <a:cubicBezTo>
                      <a:pt x="12" y="5"/>
                      <a:pt x="12" y="4"/>
                      <a:pt x="12" y="3"/>
                    </a:cubicBezTo>
                    <a:cubicBezTo>
                      <a:pt x="11" y="2"/>
                      <a:pt x="11" y="2"/>
                      <a:pt x="11" y="2"/>
                    </a:cubicBezTo>
                    <a:cubicBezTo>
                      <a:pt x="10" y="1"/>
                      <a:pt x="9" y="0"/>
                      <a:pt x="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2" name="Freeform 6"/>
              <p:cNvSpPr>
                <a:spLocks noEditPoints="1"/>
              </p:cNvSpPr>
              <p:nvPr/>
            </p:nvSpPr>
            <p:spPr bwMode="auto">
              <a:xfrm>
                <a:off x="3422" y="1996"/>
                <a:ext cx="69" cy="67"/>
              </a:xfrm>
              <a:custGeom>
                <a:avLst/>
                <a:gdLst>
                  <a:gd name="T0" fmla="*/ 14 w 29"/>
                  <a:gd name="T1" fmla="*/ 27 h 28"/>
                  <a:gd name="T2" fmla="*/ 1 w 29"/>
                  <a:gd name="T3" fmla="*/ 14 h 28"/>
                  <a:gd name="T4" fmla="*/ 14 w 29"/>
                  <a:gd name="T5" fmla="*/ 1 h 28"/>
                  <a:gd name="T6" fmla="*/ 23 w 29"/>
                  <a:gd name="T7" fmla="*/ 4 h 28"/>
                  <a:gd name="T8" fmla="*/ 28 w 29"/>
                  <a:gd name="T9" fmla="*/ 14 h 28"/>
                  <a:gd name="T10" fmla="*/ 14 w 29"/>
                  <a:gd name="T11" fmla="*/ 27 h 28"/>
                  <a:gd name="T12" fmla="*/ 14 w 29"/>
                  <a:gd name="T13" fmla="*/ 0 h 28"/>
                  <a:gd name="T14" fmla="*/ 0 w 29"/>
                  <a:gd name="T15" fmla="*/ 14 h 28"/>
                  <a:gd name="T16" fmla="*/ 14 w 29"/>
                  <a:gd name="T17" fmla="*/ 28 h 28"/>
                  <a:gd name="T18" fmla="*/ 29 w 29"/>
                  <a:gd name="T19" fmla="*/ 14 h 28"/>
                  <a:gd name="T20" fmla="*/ 14 w 29"/>
                  <a:gd name="T21"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 h="28">
                    <a:moveTo>
                      <a:pt x="14" y="27"/>
                    </a:moveTo>
                    <a:cubicBezTo>
                      <a:pt x="8" y="27"/>
                      <a:pt x="1" y="23"/>
                      <a:pt x="1" y="14"/>
                    </a:cubicBezTo>
                    <a:cubicBezTo>
                      <a:pt x="1" y="5"/>
                      <a:pt x="8" y="1"/>
                      <a:pt x="14" y="1"/>
                    </a:cubicBezTo>
                    <a:cubicBezTo>
                      <a:pt x="18" y="1"/>
                      <a:pt x="21" y="2"/>
                      <a:pt x="23" y="4"/>
                    </a:cubicBezTo>
                    <a:cubicBezTo>
                      <a:pt x="26" y="7"/>
                      <a:pt x="28" y="10"/>
                      <a:pt x="28" y="14"/>
                    </a:cubicBezTo>
                    <a:cubicBezTo>
                      <a:pt x="28" y="23"/>
                      <a:pt x="21" y="27"/>
                      <a:pt x="14" y="27"/>
                    </a:cubicBezTo>
                    <a:moveTo>
                      <a:pt x="14" y="0"/>
                    </a:moveTo>
                    <a:cubicBezTo>
                      <a:pt x="7" y="0"/>
                      <a:pt x="0" y="5"/>
                      <a:pt x="0" y="14"/>
                    </a:cubicBezTo>
                    <a:cubicBezTo>
                      <a:pt x="0" y="23"/>
                      <a:pt x="7" y="28"/>
                      <a:pt x="14" y="28"/>
                    </a:cubicBezTo>
                    <a:cubicBezTo>
                      <a:pt x="21" y="28"/>
                      <a:pt x="29" y="23"/>
                      <a:pt x="29" y="14"/>
                    </a:cubicBezTo>
                    <a:cubicBezTo>
                      <a:pt x="29" y="5"/>
                      <a:pt x="21" y="0"/>
                      <a:pt x="1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3" name="Freeform 7"/>
              <p:cNvSpPr>
                <a:spLocks noEditPoints="1"/>
              </p:cNvSpPr>
              <p:nvPr/>
            </p:nvSpPr>
            <p:spPr bwMode="auto">
              <a:xfrm>
                <a:off x="3413" y="1987"/>
                <a:ext cx="86" cy="85"/>
              </a:xfrm>
              <a:custGeom>
                <a:avLst/>
                <a:gdLst>
                  <a:gd name="T0" fmla="*/ 18 w 36"/>
                  <a:gd name="T1" fmla="*/ 35 h 36"/>
                  <a:gd name="T2" fmla="*/ 1 w 36"/>
                  <a:gd name="T3" fmla="*/ 18 h 36"/>
                  <a:gd name="T4" fmla="*/ 18 w 36"/>
                  <a:gd name="T5" fmla="*/ 1 h 36"/>
                  <a:gd name="T6" fmla="*/ 35 w 36"/>
                  <a:gd name="T7" fmla="*/ 18 h 36"/>
                  <a:gd name="T8" fmla="*/ 18 w 36"/>
                  <a:gd name="T9" fmla="*/ 35 h 36"/>
                  <a:gd name="T10" fmla="*/ 18 w 36"/>
                  <a:gd name="T11" fmla="*/ 0 h 36"/>
                  <a:gd name="T12" fmla="*/ 6 w 36"/>
                  <a:gd name="T13" fmla="*/ 5 h 36"/>
                  <a:gd name="T14" fmla="*/ 0 w 36"/>
                  <a:gd name="T15" fmla="*/ 18 h 36"/>
                  <a:gd name="T16" fmla="*/ 6 w 36"/>
                  <a:gd name="T17" fmla="*/ 31 h 36"/>
                  <a:gd name="T18" fmla="*/ 18 w 36"/>
                  <a:gd name="T19" fmla="*/ 36 h 36"/>
                  <a:gd name="T20" fmla="*/ 31 w 36"/>
                  <a:gd name="T21" fmla="*/ 31 h 36"/>
                  <a:gd name="T22" fmla="*/ 36 w 36"/>
                  <a:gd name="T23" fmla="*/ 18 h 36"/>
                  <a:gd name="T24" fmla="*/ 31 w 36"/>
                  <a:gd name="T25" fmla="*/ 5 h 36"/>
                  <a:gd name="T26" fmla="*/ 18 w 36"/>
                  <a:gd name="T2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 h="36">
                    <a:moveTo>
                      <a:pt x="18" y="35"/>
                    </a:moveTo>
                    <a:cubicBezTo>
                      <a:pt x="10" y="35"/>
                      <a:pt x="1" y="29"/>
                      <a:pt x="1" y="18"/>
                    </a:cubicBezTo>
                    <a:cubicBezTo>
                      <a:pt x="1" y="7"/>
                      <a:pt x="10" y="1"/>
                      <a:pt x="18" y="1"/>
                    </a:cubicBezTo>
                    <a:cubicBezTo>
                      <a:pt x="27" y="1"/>
                      <a:pt x="35" y="7"/>
                      <a:pt x="35" y="18"/>
                    </a:cubicBezTo>
                    <a:cubicBezTo>
                      <a:pt x="35" y="29"/>
                      <a:pt x="27" y="35"/>
                      <a:pt x="18" y="35"/>
                    </a:cubicBezTo>
                    <a:moveTo>
                      <a:pt x="18" y="0"/>
                    </a:moveTo>
                    <a:cubicBezTo>
                      <a:pt x="13" y="0"/>
                      <a:pt x="9" y="2"/>
                      <a:pt x="6" y="5"/>
                    </a:cubicBezTo>
                    <a:cubicBezTo>
                      <a:pt x="2" y="8"/>
                      <a:pt x="0" y="12"/>
                      <a:pt x="0" y="18"/>
                    </a:cubicBezTo>
                    <a:cubicBezTo>
                      <a:pt x="0" y="23"/>
                      <a:pt x="2" y="28"/>
                      <a:pt x="6" y="31"/>
                    </a:cubicBezTo>
                    <a:cubicBezTo>
                      <a:pt x="9" y="34"/>
                      <a:pt x="13" y="36"/>
                      <a:pt x="18" y="36"/>
                    </a:cubicBezTo>
                    <a:cubicBezTo>
                      <a:pt x="23" y="36"/>
                      <a:pt x="27" y="34"/>
                      <a:pt x="31" y="31"/>
                    </a:cubicBezTo>
                    <a:cubicBezTo>
                      <a:pt x="34" y="28"/>
                      <a:pt x="36" y="23"/>
                      <a:pt x="36" y="18"/>
                    </a:cubicBezTo>
                    <a:cubicBezTo>
                      <a:pt x="36" y="12"/>
                      <a:pt x="34" y="8"/>
                      <a:pt x="31" y="5"/>
                    </a:cubicBezTo>
                    <a:cubicBezTo>
                      <a:pt x="27" y="2"/>
                      <a:pt x="23" y="0"/>
                      <a:pt x="1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4" name="Freeform 8"/>
              <p:cNvSpPr/>
              <p:nvPr/>
            </p:nvSpPr>
            <p:spPr bwMode="auto">
              <a:xfrm>
                <a:off x="3453" y="2001"/>
                <a:ext cx="3" cy="7"/>
              </a:xfrm>
              <a:custGeom>
                <a:avLst/>
                <a:gdLst>
                  <a:gd name="T0" fmla="*/ 1 w 1"/>
                  <a:gd name="T1" fmla="*/ 0 h 3"/>
                  <a:gd name="T2" fmla="*/ 0 w 1"/>
                  <a:gd name="T3" fmla="*/ 0 h 3"/>
                  <a:gd name="T4" fmla="*/ 0 w 1"/>
                  <a:gd name="T5" fmla="*/ 3 h 3"/>
                  <a:gd name="T6" fmla="*/ 1 w 1"/>
                  <a:gd name="T7" fmla="*/ 3 h 3"/>
                  <a:gd name="T8" fmla="*/ 1 w 1"/>
                  <a:gd name="T9" fmla="*/ 3 h 3"/>
                  <a:gd name="T10" fmla="*/ 1 w 1"/>
                  <a:gd name="T11" fmla="*/ 3 h 3"/>
                  <a:gd name="T12" fmla="*/ 1 w 1"/>
                  <a:gd name="T13" fmla="*/ 1 h 3"/>
                  <a:gd name="T14" fmla="*/ 1 w 1"/>
                  <a:gd name="T15" fmla="*/ 0 h 3"/>
                  <a:gd name="T16" fmla="*/ 1 w 1"/>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 h="3">
                    <a:moveTo>
                      <a:pt x="1" y="0"/>
                    </a:moveTo>
                    <a:cubicBezTo>
                      <a:pt x="0" y="0"/>
                      <a:pt x="0" y="0"/>
                      <a:pt x="0" y="0"/>
                    </a:cubicBezTo>
                    <a:cubicBezTo>
                      <a:pt x="0" y="1"/>
                      <a:pt x="0" y="2"/>
                      <a:pt x="0" y="3"/>
                    </a:cubicBezTo>
                    <a:cubicBezTo>
                      <a:pt x="1" y="3"/>
                      <a:pt x="1" y="3"/>
                      <a:pt x="1" y="3"/>
                    </a:cubicBezTo>
                    <a:cubicBezTo>
                      <a:pt x="1" y="3"/>
                      <a:pt x="1" y="3"/>
                      <a:pt x="1" y="3"/>
                    </a:cubicBezTo>
                    <a:cubicBezTo>
                      <a:pt x="1" y="3"/>
                      <a:pt x="1" y="3"/>
                      <a:pt x="1" y="3"/>
                    </a:cubicBezTo>
                    <a:cubicBezTo>
                      <a:pt x="1" y="2"/>
                      <a:pt x="1" y="2"/>
                      <a:pt x="1" y="1"/>
                    </a:cubicBezTo>
                    <a:cubicBezTo>
                      <a:pt x="1" y="0"/>
                      <a:pt x="1" y="0"/>
                      <a:pt x="1" y="0"/>
                    </a:cubicBezTo>
                    <a:cubicBezTo>
                      <a:pt x="1" y="0"/>
                      <a:pt x="1" y="0"/>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9" name="Freeform 9"/>
              <p:cNvSpPr/>
              <p:nvPr/>
            </p:nvSpPr>
            <p:spPr bwMode="auto">
              <a:xfrm>
                <a:off x="3453" y="2048"/>
                <a:ext cx="5" cy="10"/>
              </a:xfrm>
              <a:custGeom>
                <a:avLst/>
                <a:gdLst>
                  <a:gd name="T0" fmla="*/ 1 w 2"/>
                  <a:gd name="T1" fmla="*/ 0 h 4"/>
                  <a:gd name="T2" fmla="*/ 0 w 2"/>
                  <a:gd name="T3" fmla="*/ 0 h 4"/>
                  <a:gd name="T4" fmla="*/ 0 w 2"/>
                  <a:gd name="T5" fmla="*/ 3 h 4"/>
                  <a:gd name="T6" fmla="*/ 0 w 2"/>
                  <a:gd name="T7" fmla="*/ 4 h 4"/>
                  <a:gd name="T8" fmla="*/ 1 w 2"/>
                  <a:gd name="T9" fmla="*/ 4 h 4"/>
                  <a:gd name="T10" fmla="*/ 1 w 2"/>
                  <a:gd name="T11" fmla="*/ 4 h 4"/>
                  <a:gd name="T12" fmla="*/ 1 w 2"/>
                  <a:gd name="T13" fmla="*/ 0 h 4"/>
                  <a:gd name="T14" fmla="*/ 1 w 2"/>
                  <a:gd name="T15" fmla="*/ 0 h 4"/>
                  <a:gd name="T16" fmla="*/ 1 w 2"/>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 h="4">
                    <a:moveTo>
                      <a:pt x="1" y="0"/>
                    </a:moveTo>
                    <a:cubicBezTo>
                      <a:pt x="0" y="0"/>
                      <a:pt x="0" y="0"/>
                      <a:pt x="0" y="0"/>
                    </a:cubicBezTo>
                    <a:cubicBezTo>
                      <a:pt x="0" y="1"/>
                      <a:pt x="0" y="3"/>
                      <a:pt x="0" y="3"/>
                    </a:cubicBezTo>
                    <a:cubicBezTo>
                      <a:pt x="0" y="4"/>
                      <a:pt x="0" y="4"/>
                      <a:pt x="0" y="4"/>
                    </a:cubicBezTo>
                    <a:cubicBezTo>
                      <a:pt x="1" y="4"/>
                      <a:pt x="1" y="4"/>
                      <a:pt x="1" y="4"/>
                    </a:cubicBezTo>
                    <a:cubicBezTo>
                      <a:pt x="1" y="4"/>
                      <a:pt x="1" y="4"/>
                      <a:pt x="1" y="4"/>
                    </a:cubicBezTo>
                    <a:cubicBezTo>
                      <a:pt x="2" y="3"/>
                      <a:pt x="1" y="1"/>
                      <a:pt x="1" y="0"/>
                    </a:cubicBezTo>
                    <a:cubicBezTo>
                      <a:pt x="1" y="0"/>
                      <a:pt x="1" y="0"/>
                      <a:pt x="1" y="0"/>
                    </a:cubicBezTo>
                    <a:cubicBezTo>
                      <a:pt x="1" y="0"/>
                      <a:pt x="1" y="0"/>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0" name="Freeform 10"/>
              <p:cNvSpPr/>
              <p:nvPr/>
            </p:nvSpPr>
            <p:spPr bwMode="auto">
              <a:xfrm>
                <a:off x="3427" y="2027"/>
                <a:ext cx="10" cy="5"/>
              </a:xfrm>
              <a:custGeom>
                <a:avLst/>
                <a:gdLst>
                  <a:gd name="T0" fmla="*/ 2 w 4"/>
                  <a:gd name="T1" fmla="*/ 0 h 2"/>
                  <a:gd name="T2" fmla="*/ 1 w 4"/>
                  <a:gd name="T3" fmla="*/ 0 h 2"/>
                  <a:gd name="T4" fmla="*/ 0 w 4"/>
                  <a:gd name="T5" fmla="*/ 1 h 2"/>
                  <a:gd name="T6" fmla="*/ 0 w 4"/>
                  <a:gd name="T7" fmla="*/ 2 h 2"/>
                  <a:gd name="T8" fmla="*/ 2 w 4"/>
                  <a:gd name="T9" fmla="*/ 2 h 2"/>
                  <a:gd name="T10" fmla="*/ 4 w 4"/>
                  <a:gd name="T11" fmla="*/ 1 h 2"/>
                  <a:gd name="T12" fmla="*/ 4 w 4"/>
                  <a:gd name="T13" fmla="*/ 1 h 2"/>
                  <a:gd name="T14" fmla="*/ 4 w 4"/>
                  <a:gd name="T15" fmla="*/ 1 h 2"/>
                  <a:gd name="T16" fmla="*/ 3 w 4"/>
                  <a:gd name="T17" fmla="*/ 0 h 2"/>
                  <a:gd name="T18" fmla="*/ 2 w 4"/>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2">
                    <a:moveTo>
                      <a:pt x="2" y="0"/>
                    </a:moveTo>
                    <a:cubicBezTo>
                      <a:pt x="1" y="0"/>
                      <a:pt x="1" y="0"/>
                      <a:pt x="1" y="0"/>
                    </a:cubicBezTo>
                    <a:cubicBezTo>
                      <a:pt x="0" y="1"/>
                      <a:pt x="0" y="1"/>
                      <a:pt x="0" y="1"/>
                    </a:cubicBezTo>
                    <a:cubicBezTo>
                      <a:pt x="0" y="2"/>
                      <a:pt x="0" y="2"/>
                      <a:pt x="0" y="2"/>
                    </a:cubicBezTo>
                    <a:cubicBezTo>
                      <a:pt x="0" y="2"/>
                      <a:pt x="0" y="2"/>
                      <a:pt x="2" y="2"/>
                    </a:cubicBezTo>
                    <a:cubicBezTo>
                      <a:pt x="2" y="2"/>
                      <a:pt x="3" y="2"/>
                      <a:pt x="4" y="1"/>
                    </a:cubicBezTo>
                    <a:cubicBezTo>
                      <a:pt x="4" y="1"/>
                      <a:pt x="4" y="1"/>
                      <a:pt x="4" y="1"/>
                    </a:cubicBezTo>
                    <a:cubicBezTo>
                      <a:pt x="4" y="1"/>
                      <a:pt x="4" y="1"/>
                      <a:pt x="4" y="1"/>
                    </a:cubicBezTo>
                    <a:cubicBezTo>
                      <a:pt x="3" y="0"/>
                      <a:pt x="3" y="0"/>
                      <a:pt x="3" y="0"/>
                    </a:cubicBezTo>
                    <a:cubicBezTo>
                      <a:pt x="3" y="0"/>
                      <a:pt x="2" y="0"/>
                      <a:pt x="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1" name="Freeform 11"/>
              <p:cNvSpPr/>
              <p:nvPr/>
            </p:nvSpPr>
            <p:spPr bwMode="auto">
              <a:xfrm>
                <a:off x="3472" y="2027"/>
                <a:ext cx="10" cy="5"/>
              </a:xfrm>
              <a:custGeom>
                <a:avLst/>
                <a:gdLst>
                  <a:gd name="T0" fmla="*/ 3 w 4"/>
                  <a:gd name="T1" fmla="*/ 0 h 2"/>
                  <a:gd name="T2" fmla="*/ 1 w 4"/>
                  <a:gd name="T3" fmla="*/ 1 h 2"/>
                  <a:gd name="T4" fmla="*/ 0 w 4"/>
                  <a:gd name="T5" fmla="*/ 1 h 2"/>
                  <a:gd name="T6" fmla="*/ 0 w 4"/>
                  <a:gd name="T7" fmla="*/ 1 h 2"/>
                  <a:gd name="T8" fmla="*/ 1 w 4"/>
                  <a:gd name="T9" fmla="*/ 2 h 2"/>
                  <a:gd name="T10" fmla="*/ 2 w 4"/>
                  <a:gd name="T11" fmla="*/ 2 h 2"/>
                  <a:gd name="T12" fmla="*/ 4 w 4"/>
                  <a:gd name="T13" fmla="*/ 2 h 2"/>
                  <a:gd name="T14" fmla="*/ 4 w 4"/>
                  <a:gd name="T15" fmla="*/ 1 h 2"/>
                  <a:gd name="T16" fmla="*/ 4 w 4"/>
                  <a:gd name="T17" fmla="*/ 1 h 2"/>
                  <a:gd name="T18" fmla="*/ 3 w 4"/>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2">
                    <a:moveTo>
                      <a:pt x="3" y="0"/>
                    </a:moveTo>
                    <a:cubicBezTo>
                      <a:pt x="2" y="0"/>
                      <a:pt x="1" y="0"/>
                      <a:pt x="1" y="1"/>
                    </a:cubicBezTo>
                    <a:cubicBezTo>
                      <a:pt x="0" y="1"/>
                      <a:pt x="0" y="1"/>
                      <a:pt x="0" y="1"/>
                    </a:cubicBezTo>
                    <a:cubicBezTo>
                      <a:pt x="0" y="1"/>
                      <a:pt x="0" y="1"/>
                      <a:pt x="0" y="1"/>
                    </a:cubicBezTo>
                    <a:cubicBezTo>
                      <a:pt x="1" y="2"/>
                      <a:pt x="1" y="2"/>
                      <a:pt x="1" y="2"/>
                    </a:cubicBezTo>
                    <a:cubicBezTo>
                      <a:pt x="1" y="2"/>
                      <a:pt x="2" y="2"/>
                      <a:pt x="2" y="2"/>
                    </a:cubicBezTo>
                    <a:cubicBezTo>
                      <a:pt x="3" y="2"/>
                      <a:pt x="3" y="2"/>
                      <a:pt x="4" y="2"/>
                    </a:cubicBezTo>
                    <a:cubicBezTo>
                      <a:pt x="4" y="1"/>
                      <a:pt x="4" y="1"/>
                      <a:pt x="4" y="1"/>
                    </a:cubicBezTo>
                    <a:cubicBezTo>
                      <a:pt x="4" y="1"/>
                      <a:pt x="4" y="1"/>
                      <a:pt x="4" y="1"/>
                    </a:cubicBezTo>
                    <a:cubicBezTo>
                      <a:pt x="4" y="0"/>
                      <a:pt x="4"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2" name="Freeform 12"/>
              <p:cNvSpPr/>
              <p:nvPr/>
            </p:nvSpPr>
            <p:spPr bwMode="auto">
              <a:xfrm>
                <a:off x="3432" y="2041"/>
                <a:ext cx="5" cy="3"/>
              </a:xfrm>
              <a:custGeom>
                <a:avLst/>
                <a:gdLst>
                  <a:gd name="T0" fmla="*/ 2 w 2"/>
                  <a:gd name="T1" fmla="*/ 0 h 1"/>
                  <a:gd name="T2" fmla="*/ 1 w 2"/>
                  <a:gd name="T3" fmla="*/ 0 h 1"/>
                  <a:gd name="T4" fmla="*/ 0 w 2"/>
                  <a:gd name="T5" fmla="*/ 1 h 1"/>
                  <a:gd name="T6" fmla="*/ 0 w 2"/>
                  <a:gd name="T7" fmla="*/ 1 h 1"/>
                  <a:gd name="T8" fmla="*/ 0 w 2"/>
                  <a:gd name="T9" fmla="*/ 1 h 1"/>
                  <a:gd name="T10" fmla="*/ 0 w 2"/>
                  <a:gd name="T11" fmla="*/ 1 h 1"/>
                  <a:gd name="T12" fmla="*/ 2 w 2"/>
                  <a:gd name="T13" fmla="*/ 0 h 1"/>
                  <a:gd name="T14" fmla="*/ 2 w 2"/>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1">
                    <a:moveTo>
                      <a:pt x="2" y="0"/>
                    </a:moveTo>
                    <a:cubicBezTo>
                      <a:pt x="1" y="0"/>
                      <a:pt x="1" y="0"/>
                      <a:pt x="1" y="0"/>
                    </a:cubicBezTo>
                    <a:cubicBezTo>
                      <a:pt x="1" y="0"/>
                      <a:pt x="0" y="0"/>
                      <a:pt x="0" y="1"/>
                    </a:cubicBezTo>
                    <a:cubicBezTo>
                      <a:pt x="0" y="1"/>
                      <a:pt x="0" y="1"/>
                      <a:pt x="0" y="1"/>
                    </a:cubicBezTo>
                    <a:cubicBezTo>
                      <a:pt x="0" y="1"/>
                      <a:pt x="0" y="1"/>
                      <a:pt x="0" y="1"/>
                    </a:cubicBezTo>
                    <a:cubicBezTo>
                      <a:pt x="0" y="1"/>
                      <a:pt x="0" y="1"/>
                      <a:pt x="0" y="1"/>
                    </a:cubicBezTo>
                    <a:cubicBezTo>
                      <a:pt x="1" y="1"/>
                      <a:pt x="1" y="1"/>
                      <a:pt x="2" y="0"/>
                    </a:cubicBezTo>
                    <a:cubicBezTo>
                      <a:pt x="2" y="0"/>
                      <a:pt x="2" y="0"/>
                      <a:pt x="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3" name="Freeform 13"/>
              <p:cNvSpPr/>
              <p:nvPr/>
            </p:nvSpPr>
            <p:spPr bwMode="auto">
              <a:xfrm>
                <a:off x="3441" y="2048"/>
                <a:ext cx="5" cy="5"/>
              </a:xfrm>
              <a:custGeom>
                <a:avLst/>
                <a:gdLst>
                  <a:gd name="T0" fmla="*/ 5 w 5"/>
                  <a:gd name="T1" fmla="*/ 0 h 5"/>
                  <a:gd name="T2" fmla="*/ 3 w 5"/>
                  <a:gd name="T3" fmla="*/ 0 h 5"/>
                  <a:gd name="T4" fmla="*/ 3 w 5"/>
                  <a:gd name="T5" fmla="*/ 3 h 5"/>
                  <a:gd name="T6" fmla="*/ 0 w 5"/>
                  <a:gd name="T7" fmla="*/ 3 h 5"/>
                  <a:gd name="T8" fmla="*/ 0 w 5"/>
                  <a:gd name="T9" fmla="*/ 5 h 5"/>
                  <a:gd name="T10" fmla="*/ 3 w 5"/>
                  <a:gd name="T11" fmla="*/ 5 h 5"/>
                  <a:gd name="T12" fmla="*/ 3 w 5"/>
                  <a:gd name="T13" fmla="*/ 5 h 5"/>
                  <a:gd name="T14" fmla="*/ 3 w 5"/>
                  <a:gd name="T15" fmla="*/ 3 h 5"/>
                  <a:gd name="T16" fmla="*/ 5 w 5"/>
                  <a:gd name="T17" fmla="*/ 3 h 5"/>
                  <a:gd name="T18" fmla="*/ 5 w 5"/>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5">
                    <a:moveTo>
                      <a:pt x="5" y="0"/>
                    </a:moveTo>
                    <a:lnTo>
                      <a:pt x="3" y="0"/>
                    </a:lnTo>
                    <a:lnTo>
                      <a:pt x="3" y="3"/>
                    </a:lnTo>
                    <a:lnTo>
                      <a:pt x="0" y="3"/>
                    </a:lnTo>
                    <a:lnTo>
                      <a:pt x="0" y="5"/>
                    </a:lnTo>
                    <a:lnTo>
                      <a:pt x="3" y="5"/>
                    </a:lnTo>
                    <a:lnTo>
                      <a:pt x="3" y="5"/>
                    </a:lnTo>
                    <a:lnTo>
                      <a:pt x="3" y="3"/>
                    </a:lnTo>
                    <a:lnTo>
                      <a:pt x="5" y="3"/>
                    </a:lnTo>
                    <a:lnTo>
                      <a:pt x="5"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8" name="Freeform 14"/>
              <p:cNvSpPr/>
              <p:nvPr/>
            </p:nvSpPr>
            <p:spPr bwMode="auto">
              <a:xfrm>
                <a:off x="3441" y="2048"/>
                <a:ext cx="5" cy="5"/>
              </a:xfrm>
              <a:custGeom>
                <a:avLst/>
                <a:gdLst>
                  <a:gd name="T0" fmla="*/ 5 w 5"/>
                  <a:gd name="T1" fmla="*/ 0 h 5"/>
                  <a:gd name="T2" fmla="*/ 3 w 5"/>
                  <a:gd name="T3" fmla="*/ 0 h 5"/>
                  <a:gd name="T4" fmla="*/ 3 w 5"/>
                  <a:gd name="T5" fmla="*/ 3 h 5"/>
                  <a:gd name="T6" fmla="*/ 0 w 5"/>
                  <a:gd name="T7" fmla="*/ 3 h 5"/>
                  <a:gd name="T8" fmla="*/ 0 w 5"/>
                  <a:gd name="T9" fmla="*/ 5 h 5"/>
                  <a:gd name="T10" fmla="*/ 3 w 5"/>
                  <a:gd name="T11" fmla="*/ 5 h 5"/>
                  <a:gd name="T12" fmla="*/ 3 w 5"/>
                  <a:gd name="T13" fmla="*/ 5 h 5"/>
                  <a:gd name="T14" fmla="*/ 3 w 5"/>
                  <a:gd name="T15" fmla="*/ 3 h 5"/>
                  <a:gd name="T16" fmla="*/ 5 w 5"/>
                  <a:gd name="T17" fmla="*/ 3 h 5"/>
                  <a:gd name="T18" fmla="*/ 5 w 5"/>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5">
                    <a:moveTo>
                      <a:pt x="5" y="0"/>
                    </a:moveTo>
                    <a:lnTo>
                      <a:pt x="3" y="0"/>
                    </a:lnTo>
                    <a:lnTo>
                      <a:pt x="3" y="3"/>
                    </a:lnTo>
                    <a:lnTo>
                      <a:pt x="0" y="3"/>
                    </a:lnTo>
                    <a:lnTo>
                      <a:pt x="0" y="5"/>
                    </a:lnTo>
                    <a:lnTo>
                      <a:pt x="3" y="5"/>
                    </a:lnTo>
                    <a:lnTo>
                      <a:pt x="3" y="5"/>
                    </a:lnTo>
                    <a:lnTo>
                      <a:pt x="3" y="3"/>
                    </a:lnTo>
                    <a:lnTo>
                      <a:pt x="5" y="3"/>
                    </a:lnTo>
                    <a:lnTo>
                      <a:pt x="5"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9" name="Freeform 15"/>
              <p:cNvSpPr/>
              <p:nvPr/>
            </p:nvSpPr>
            <p:spPr bwMode="auto">
              <a:xfrm>
                <a:off x="3465" y="2048"/>
                <a:ext cx="5" cy="5"/>
              </a:xfrm>
              <a:custGeom>
                <a:avLst/>
                <a:gdLst>
                  <a:gd name="T0" fmla="*/ 0 w 2"/>
                  <a:gd name="T1" fmla="*/ 0 h 2"/>
                  <a:gd name="T2" fmla="*/ 0 w 2"/>
                  <a:gd name="T3" fmla="*/ 1 h 2"/>
                  <a:gd name="T4" fmla="*/ 0 w 2"/>
                  <a:gd name="T5" fmla="*/ 1 h 2"/>
                  <a:gd name="T6" fmla="*/ 1 w 2"/>
                  <a:gd name="T7" fmla="*/ 2 h 2"/>
                  <a:gd name="T8" fmla="*/ 1 w 2"/>
                  <a:gd name="T9" fmla="*/ 2 h 2"/>
                  <a:gd name="T10" fmla="*/ 2 w 2"/>
                  <a:gd name="T11" fmla="*/ 2 h 2"/>
                  <a:gd name="T12" fmla="*/ 1 w 2"/>
                  <a:gd name="T13" fmla="*/ 1 h 2"/>
                  <a:gd name="T14" fmla="*/ 1 w 2"/>
                  <a:gd name="T15" fmla="*/ 1 h 2"/>
                  <a:gd name="T16" fmla="*/ 1 w 2"/>
                  <a:gd name="T17" fmla="*/ 0 h 2"/>
                  <a:gd name="T18" fmla="*/ 0 w 2"/>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2">
                    <a:moveTo>
                      <a:pt x="0" y="0"/>
                    </a:moveTo>
                    <a:cubicBezTo>
                      <a:pt x="0" y="1"/>
                      <a:pt x="0" y="1"/>
                      <a:pt x="0" y="1"/>
                    </a:cubicBezTo>
                    <a:cubicBezTo>
                      <a:pt x="0" y="1"/>
                      <a:pt x="0" y="1"/>
                      <a:pt x="0" y="1"/>
                    </a:cubicBezTo>
                    <a:cubicBezTo>
                      <a:pt x="1" y="1"/>
                      <a:pt x="1" y="1"/>
                      <a:pt x="1" y="2"/>
                    </a:cubicBezTo>
                    <a:cubicBezTo>
                      <a:pt x="1" y="2"/>
                      <a:pt x="1" y="2"/>
                      <a:pt x="1" y="2"/>
                    </a:cubicBezTo>
                    <a:cubicBezTo>
                      <a:pt x="2" y="2"/>
                      <a:pt x="2" y="2"/>
                      <a:pt x="2" y="2"/>
                    </a:cubicBezTo>
                    <a:cubicBezTo>
                      <a:pt x="1" y="1"/>
                      <a:pt x="1" y="1"/>
                      <a:pt x="1" y="1"/>
                    </a:cubicBezTo>
                    <a:cubicBezTo>
                      <a:pt x="1" y="1"/>
                      <a:pt x="1" y="1"/>
                      <a:pt x="1" y="1"/>
                    </a:cubicBezTo>
                    <a:cubicBezTo>
                      <a:pt x="1" y="0"/>
                      <a:pt x="1" y="0"/>
                      <a:pt x="1" y="0"/>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30" name="Freeform 16"/>
              <p:cNvSpPr/>
              <p:nvPr/>
            </p:nvSpPr>
            <p:spPr bwMode="auto">
              <a:xfrm>
                <a:off x="3475" y="2041"/>
                <a:ext cx="5" cy="3"/>
              </a:xfrm>
              <a:custGeom>
                <a:avLst/>
                <a:gdLst>
                  <a:gd name="T0" fmla="*/ 1 w 2"/>
                  <a:gd name="T1" fmla="*/ 0 h 1"/>
                  <a:gd name="T2" fmla="*/ 0 w 2"/>
                  <a:gd name="T3" fmla="*/ 0 h 1"/>
                  <a:gd name="T4" fmla="*/ 0 w 2"/>
                  <a:gd name="T5" fmla="*/ 0 h 1"/>
                  <a:gd name="T6" fmla="*/ 1 w 2"/>
                  <a:gd name="T7" fmla="*/ 1 h 1"/>
                  <a:gd name="T8" fmla="*/ 2 w 2"/>
                  <a:gd name="T9" fmla="*/ 1 h 1"/>
                  <a:gd name="T10" fmla="*/ 2 w 2"/>
                  <a:gd name="T11" fmla="*/ 1 h 1"/>
                  <a:gd name="T12" fmla="*/ 2 w 2"/>
                  <a:gd name="T13" fmla="*/ 1 h 1"/>
                  <a:gd name="T14" fmla="*/ 2 w 2"/>
                  <a:gd name="T15" fmla="*/ 0 h 1"/>
                  <a:gd name="T16" fmla="*/ 1 w 2"/>
                  <a:gd name="T17" fmla="*/ 0 h 1"/>
                  <a:gd name="T18" fmla="*/ 1 w 2"/>
                  <a:gd name="T19"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1">
                    <a:moveTo>
                      <a:pt x="1" y="0"/>
                    </a:moveTo>
                    <a:cubicBezTo>
                      <a:pt x="0" y="0"/>
                      <a:pt x="0" y="0"/>
                      <a:pt x="0" y="0"/>
                    </a:cubicBezTo>
                    <a:cubicBezTo>
                      <a:pt x="0" y="0"/>
                      <a:pt x="0" y="0"/>
                      <a:pt x="0" y="0"/>
                    </a:cubicBezTo>
                    <a:cubicBezTo>
                      <a:pt x="1" y="0"/>
                      <a:pt x="1" y="0"/>
                      <a:pt x="1" y="1"/>
                    </a:cubicBezTo>
                    <a:cubicBezTo>
                      <a:pt x="1" y="1"/>
                      <a:pt x="1" y="1"/>
                      <a:pt x="2" y="1"/>
                    </a:cubicBezTo>
                    <a:cubicBezTo>
                      <a:pt x="2" y="1"/>
                      <a:pt x="2" y="1"/>
                      <a:pt x="2" y="1"/>
                    </a:cubicBezTo>
                    <a:cubicBezTo>
                      <a:pt x="2" y="1"/>
                      <a:pt x="2" y="1"/>
                      <a:pt x="2" y="1"/>
                    </a:cubicBezTo>
                    <a:cubicBezTo>
                      <a:pt x="2" y="0"/>
                      <a:pt x="2" y="0"/>
                      <a:pt x="2" y="0"/>
                    </a:cubicBezTo>
                    <a:cubicBezTo>
                      <a:pt x="1" y="0"/>
                      <a:pt x="1" y="0"/>
                      <a:pt x="1" y="0"/>
                    </a:cubicBezTo>
                    <a:cubicBezTo>
                      <a:pt x="1" y="0"/>
                      <a:pt x="1" y="0"/>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31" name="Freeform 17"/>
              <p:cNvSpPr/>
              <p:nvPr/>
            </p:nvSpPr>
            <p:spPr bwMode="auto">
              <a:xfrm>
                <a:off x="3430" y="2015"/>
                <a:ext cx="4" cy="5"/>
              </a:xfrm>
              <a:custGeom>
                <a:avLst/>
                <a:gdLst>
                  <a:gd name="T0" fmla="*/ 2 w 4"/>
                  <a:gd name="T1" fmla="*/ 0 h 5"/>
                  <a:gd name="T2" fmla="*/ 0 w 4"/>
                  <a:gd name="T3" fmla="*/ 0 h 5"/>
                  <a:gd name="T4" fmla="*/ 0 w 4"/>
                  <a:gd name="T5" fmla="*/ 2 h 5"/>
                  <a:gd name="T6" fmla="*/ 2 w 4"/>
                  <a:gd name="T7" fmla="*/ 5 h 5"/>
                  <a:gd name="T8" fmla="*/ 4 w 4"/>
                  <a:gd name="T9" fmla="*/ 5 h 5"/>
                  <a:gd name="T10" fmla="*/ 4 w 4"/>
                  <a:gd name="T11" fmla="*/ 5 h 5"/>
                  <a:gd name="T12" fmla="*/ 4 w 4"/>
                  <a:gd name="T13" fmla="*/ 5 h 5"/>
                  <a:gd name="T14" fmla="*/ 4 w 4"/>
                  <a:gd name="T15" fmla="*/ 2 h 5"/>
                  <a:gd name="T16" fmla="*/ 2 w 4"/>
                  <a:gd name="T17" fmla="*/ 2 h 5"/>
                  <a:gd name="T18" fmla="*/ 2 w 4"/>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5">
                    <a:moveTo>
                      <a:pt x="2" y="0"/>
                    </a:moveTo>
                    <a:lnTo>
                      <a:pt x="0" y="0"/>
                    </a:lnTo>
                    <a:lnTo>
                      <a:pt x="0" y="2"/>
                    </a:lnTo>
                    <a:lnTo>
                      <a:pt x="2" y="5"/>
                    </a:lnTo>
                    <a:lnTo>
                      <a:pt x="4" y="5"/>
                    </a:lnTo>
                    <a:lnTo>
                      <a:pt x="4" y="5"/>
                    </a:lnTo>
                    <a:lnTo>
                      <a:pt x="4" y="5"/>
                    </a:lnTo>
                    <a:lnTo>
                      <a:pt x="4" y="2"/>
                    </a:lnTo>
                    <a:lnTo>
                      <a:pt x="2" y="2"/>
                    </a:lnTo>
                    <a:lnTo>
                      <a:pt x="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32" name="Freeform 18"/>
              <p:cNvSpPr/>
              <p:nvPr/>
            </p:nvSpPr>
            <p:spPr bwMode="auto">
              <a:xfrm>
                <a:off x="3430" y="2015"/>
                <a:ext cx="4" cy="5"/>
              </a:xfrm>
              <a:custGeom>
                <a:avLst/>
                <a:gdLst>
                  <a:gd name="T0" fmla="*/ 2 w 4"/>
                  <a:gd name="T1" fmla="*/ 0 h 5"/>
                  <a:gd name="T2" fmla="*/ 0 w 4"/>
                  <a:gd name="T3" fmla="*/ 0 h 5"/>
                  <a:gd name="T4" fmla="*/ 0 w 4"/>
                  <a:gd name="T5" fmla="*/ 2 h 5"/>
                  <a:gd name="T6" fmla="*/ 2 w 4"/>
                  <a:gd name="T7" fmla="*/ 5 h 5"/>
                  <a:gd name="T8" fmla="*/ 4 w 4"/>
                  <a:gd name="T9" fmla="*/ 5 h 5"/>
                  <a:gd name="T10" fmla="*/ 4 w 4"/>
                  <a:gd name="T11" fmla="*/ 5 h 5"/>
                  <a:gd name="T12" fmla="*/ 4 w 4"/>
                  <a:gd name="T13" fmla="*/ 5 h 5"/>
                  <a:gd name="T14" fmla="*/ 4 w 4"/>
                  <a:gd name="T15" fmla="*/ 2 h 5"/>
                  <a:gd name="T16" fmla="*/ 2 w 4"/>
                  <a:gd name="T17" fmla="*/ 2 h 5"/>
                  <a:gd name="T18" fmla="*/ 2 w 4"/>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5">
                    <a:moveTo>
                      <a:pt x="2" y="0"/>
                    </a:moveTo>
                    <a:lnTo>
                      <a:pt x="0" y="0"/>
                    </a:lnTo>
                    <a:lnTo>
                      <a:pt x="0" y="2"/>
                    </a:lnTo>
                    <a:lnTo>
                      <a:pt x="2" y="5"/>
                    </a:lnTo>
                    <a:lnTo>
                      <a:pt x="4" y="5"/>
                    </a:lnTo>
                    <a:lnTo>
                      <a:pt x="4" y="5"/>
                    </a:lnTo>
                    <a:lnTo>
                      <a:pt x="4" y="5"/>
                    </a:lnTo>
                    <a:lnTo>
                      <a:pt x="4" y="2"/>
                    </a:lnTo>
                    <a:lnTo>
                      <a:pt x="2" y="2"/>
                    </a:lnTo>
                    <a:lnTo>
                      <a:pt x="2"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33" name="Freeform 19"/>
              <p:cNvSpPr/>
              <p:nvPr/>
            </p:nvSpPr>
            <p:spPr bwMode="auto">
              <a:xfrm>
                <a:off x="3465" y="2003"/>
                <a:ext cx="5" cy="5"/>
              </a:xfrm>
              <a:custGeom>
                <a:avLst/>
                <a:gdLst>
                  <a:gd name="T0" fmla="*/ 2 w 2"/>
                  <a:gd name="T1" fmla="*/ 0 h 2"/>
                  <a:gd name="T2" fmla="*/ 1 w 2"/>
                  <a:gd name="T3" fmla="*/ 0 h 2"/>
                  <a:gd name="T4" fmla="*/ 1 w 2"/>
                  <a:gd name="T5" fmla="*/ 1 h 2"/>
                  <a:gd name="T6" fmla="*/ 0 w 2"/>
                  <a:gd name="T7" fmla="*/ 2 h 2"/>
                  <a:gd name="T8" fmla="*/ 0 w 2"/>
                  <a:gd name="T9" fmla="*/ 2 h 2"/>
                  <a:gd name="T10" fmla="*/ 0 w 2"/>
                  <a:gd name="T11" fmla="*/ 2 h 2"/>
                  <a:gd name="T12" fmla="*/ 1 w 2"/>
                  <a:gd name="T13" fmla="*/ 2 h 2"/>
                  <a:gd name="T14" fmla="*/ 1 w 2"/>
                  <a:gd name="T15" fmla="*/ 1 h 2"/>
                  <a:gd name="T16" fmla="*/ 2 w 2"/>
                  <a:gd name="T17" fmla="*/ 1 h 2"/>
                  <a:gd name="T18" fmla="*/ 2 w 2"/>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2">
                    <a:moveTo>
                      <a:pt x="2" y="0"/>
                    </a:moveTo>
                    <a:cubicBezTo>
                      <a:pt x="1" y="0"/>
                      <a:pt x="1" y="0"/>
                      <a:pt x="1" y="0"/>
                    </a:cubicBezTo>
                    <a:cubicBezTo>
                      <a:pt x="1" y="1"/>
                      <a:pt x="1" y="1"/>
                      <a:pt x="1" y="1"/>
                    </a:cubicBezTo>
                    <a:cubicBezTo>
                      <a:pt x="0" y="1"/>
                      <a:pt x="0" y="1"/>
                      <a:pt x="0" y="2"/>
                    </a:cubicBezTo>
                    <a:cubicBezTo>
                      <a:pt x="0" y="2"/>
                      <a:pt x="0" y="2"/>
                      <a:pt x="0" y="2"/>
                    </a:cubicBezTo>
                    <a:cubicBezTo>
                      <a:pt x="0" y="2"/>
                      <a:pt x="0" y="2"/>
                      <a:pt x="0" y="2"/>
                    </a:cubicBezTo>
                    <a:cubicBezTo>
                      <a:pt x="1" y="2"/>
                      <a:pt x="1" y="2"/>
                      <a:pt x="1" y="2"/>
                    </a:cubicBezTo>
                    <a:cubicBezTo>
                      <a:pt x="1" y="1"/>
                      <a:pt x="1" y="1"/>
                      <a:pt x="1" y="1"/>
                    </a:cubicBezTo>
                    <a:cubicBezTo>
                      <a:pt x="1" y="1"/>
                      <a:pt x="1" y="1"/>
                      <a:pt x="2" y="1"/>
                    </a:cubicBezTo>
                    <a:cubicBezTo>
                      <a:pt x="2" y="0"/>
                      <a:pt x="2" y="0"/>
                      <a:pt x="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34" name="Freeform 20"/>
              <p:cNvSpPr/>
              <p:nvPr/>
            </p:nvSpPr>
            <p:spPr bwMode="auto">
              <a:xfrm>
                <a:off x="3475" y="2010"/>
                <a:ext cx="5" cy="5"/>
              </a:xfrm>
              <a:custGeom>
                <a:avLst/>
                <a:gdLst>
                  <a:gd name="T0" fmla="*/ 2 w 2"/>
                  <a:gd name="T1" fmla="*/ 0 h 2"/>
                  <a:gd name="T2" fmla="*/ 1 w 2"/>
                  <a:gd name="T3" fmla="*/ 1 h 2"/>
                  <a:gd name="T4" fmla="*/ 0 w 2"/>
                  <a:gd name="T5" fmla="*/ 1 h 2"/>
                  <a:gd name="T6" fmla="*/ 0 w 2"/>
                  <a:gd name="T7" fmla="*/ 2 h 2"/>
                  <a:gd name="T8" fmla="*/ 0 w 2"/>
                  <a:gd name="T9" fmla="*/ 2 h 2"/>
                  <a:gd name="T10" fmla="*/ 1 w 2"/>
                  <a:gd name="T11" fmla="*/ 2 h 2"/>
                  <a:gd name="T12" fmla="*/ 2 w 2"/>
                  <a:gd name="T13" fmla="*/ 1 h 2"/>
                  <a:gd name="T14" fmla="*/ 2 w 2"/>
                  <a:gd name="T15" fmla="*/ 0 h 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2">
                    <a:moveTo>
                      <a:pt x="2" y="0"/>
                    </a:moveTo>
                    <a:cubicBezTo>
                      <a:pt x="1" y="1"/>
                      <a:pt x="1" y="1"/>
                      <a:pt x="1" y="1"/>
                    </a:cubicBezTo>
                    <a:cubicBezTo>
                      <a:pt x="0" y="1"/>
                      <a:pt x="0" y="1"/>
                      <a:pt x="0" y="1"/>
                    </a:cubicBezTo>
                    <a:cubicBezTo>
                      <a:pt x="0" y="2"/>
                      <a:pt x="0" y="2"/>
                      <a:pt x="0" y="2"/>
                    </a:cubicBezTo>
                    <a:cubicBezTo>
                      <a:pt x="0" y="2"/>
                      <a:pt x="0" y="2"/>
                      <a:pt x="0" y="2"/>
                    </a:cubicBezTo>
                    <a:cubicBezTo>
                      <a:pt x="1" y="2"/>
                      <a:pt x="1" y="2"/>
                      <a:pt x="1" y="2"/>
                    </a:cubicBezTo>
                    <a:cubicBezTo>
                      <a:pt x="1" y="2"/>
                      <a:pt x="2" y="1"/>
                      <a:pt x="2" y="1"/>
                    </a:cubicBezTo>
                    <a:cubicBezTo>
                      <a:pt x="2" y="0"/>
                      <a:pt x="2" y="0"/>
                      <a:pt x="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35" name="Freeform 21"/>
              <p:cNvSpPr>
                <a:spLocks noEditPoints="1"/>
              </p:cNvSpPr>
              <p:nvPr/>
            </p:nvSpPr>
            <p:spPr bwMode="auto">
              <a:xfrm>
                <a:off x="3822" y="1799"/>
                <a:ext cx="83" cy="80"/>
              </a:xfrm>
              <a:custGeom>
                <a:avLst/>
                <a:gdLst>
                  <a:gd name="T0" fmla="*/ 22 w 35"/>
                  <a:gd name="T1" fmla="*/ 25 h 34"/>
                  <a:gd name="T2" fmla="*/ 19 w 35"/>
                  <a:gd name="T3" fmla="*/ 32 h 34"/>
                  <a:gd name="T4" fmla="*/ 22 w 35"/>
                  <a:gd name="T5" fmla="*/ 25 h 34"/>
                  <a:gd name="T6" fmla="*/ 18 w 35"/>
                  <a:gd name="T7" fmla="*/ 24 h 34"/>
                  <a:gd name="T8" fmla="*/ 16 w 35"/>
                  <a:gd name="T9" fmla="*/ 22 h 34"/>
                  <a:gd name="T10" fmla="*/ 13 w 35"/>
                  <a:gd name="T11" fmla="*/ 18 h 34"/>
                  <a:gd name="T12" fmla="*/ 13 w 35"/>
                  <a:gd name="T13" fmla="*/ 18 h 34"/>
                  <a:gd name="T14" fmla="*/ 15 w 35"/>
                  <a:gd name="T15" fmla="*/ 22 h 34"/>
                  <a:gd name="T16" fmla="*/ 14 w 35"/>
                  <a:gd name="T17" fmla="*/ 22 h 34"/>
                  <a:gd name="T18" fmla="*/ 13 w 35"/>
                  <a:gd name="T19" fmla="*/ 19 h 34"/>
                  <a:gd name="T20" fmla="*/ 31 w 35"/>
                  <a:gd name="T21" fmla="*/ 20 h 34"/>
                  <a:gd name="T22" fmla="*/ 31 w 35"/>
                  <a:gd name="T23" fmla="*/ 20 h 34"/>
                  <a:gd name="T24" fmla="*/ 31 w 35"/>
                  <a:gd name="T25" fmla="*/ 14 h 34"/>
                  <a:gd name="T26" fmla="*/ 31 w 35"/>
                  <a:gd name="T27" fmla="*/ 14 h 34"/>
                  <a:gd name="T28" fmla="*/ 30 w 35"/>
                  <a:gd name="T29" fmla="*/ 20 h 34"/>
                  <a:gd name="T30" fmla="*/ 21 w 35"/>
                  <a:gd name="T31" fmla="*/ 9 h 34"/>
                  <a:gd name="T32" fmla="*/ 8 w 35"/>
                  <a:gd name="T33" fmla="*/ 18 h 34"/>
                  <a:gd name="T34" fmla="*/ 11 w 35"/>
                  <a:gd name="T35" fmla="*/ 18 h 34"/>
                  <a:gd name="T36" fmla="*/ 30 w 35"/>
                  <a:gd name="T37" fmla="*/ 9 h 34"/>
                  <a:gd name="T38" fmla="*/ 12 w 35"/>
                  <a:gd name="T39" fmla="*/ 8 h 34"/>
                  <a:gd name="T40" fmla="*/ 18 w 35"/>
                  <a:gd name="T41" fmla="*/ 8 h 34"/>
                  <a:gd name="T42" fmla="*/ 14 w 35"/>
                  <a:gd name="T43" fmla="*/ 8 h 34"/>
                  <a:gd name="T44" fmla="*/ 15 w 35"/>
                  <a:gd name="T45" fmla="*/ 9 h 34"/>
                  <a:gd name="T46" fmla="*/ 12 w 35"/>
                  <a:gd name="T47" fmla="*/ 16 h 34"/>
                  <a:gd name="T48" fmla="*/ 6 w 35"/>
                  <a:gd name="T49" fmla="*/ 11 h 34"/>
                  <a:gd name="T50" fmla="*/ 7 w 35"/>
                  <a:gd name="T51" fmla="*/ 15 h 34"/>
                  <a:gd name="T52" fmla="*/ 13 w 35"/>
                  <a:gd name="T53" fmla="*/ 5 h 34"/>
                  <a:gd name="T54" fmla="*/ 9 w 35"/>
                  <a:gd name="T55" fmla="*/ 12 h 34"/>
                  <a:gd name="T56" fmla="*/ 29 w 35"/>
                  <a:gd name="T57" fmla="*/ 6 h 34"/>
                  <a:gd name="T58" fmla="*/ 20 w 35"/>
                  <a:gd name="T59" fmla="*/ 4 h 34"/>
                  <a:gd name="T60" fmla="*/ 20 w 35"/>
                  <a:gd name="T61" fmla="*/ 4 h 34"/>
                  <a:gd name="T62" fmla="*/ 24 w 35"/>
                  <a:gd name="T63" fmla="*/ 5 h 34"/>
                  <a:gd name="T64" fmla="*/ 27 w 35"/>
                  <a:gd name="T65" fmla="*/ 7 h 34"/>
                  <a:gd name="T66" fmla="*/ 29 w 35"/>
                  <a:gd name="T67" fmla="*/ 11 h 34"/>
                  <a:gd name="T68" fmla="*/ 33 w 35"/>
                  <a:gd name="T69" fmla="*/ 12 h 34"/>
                  <a:gd name="T70" fmla="*/ 28 w 35"/>
                  <a:gd name="T71" fmla="*/ 15 h 34"/>
                  <a:gd name="T72" fmla="*/ 32 w 35"/>
                  <a:gd name="T73" fmla="*/ 21 h 34"/>
                  <a:gd name="T74" fmla="*/ 27 w 35"/>
                  <a:gd name="T75" fmla="*/ 27 h 34"/>
                  <a:gd name="T76" fmla="*/ 22 w 35"/>
                  <a:gd name="T77" fmla="*/ 24 h 34"/>
                  <a:gd name="T78" fmla="*/ 14 w 35"/>
                  <a:gd name="T79" fmla="*/ 19 h 34"/>
                  <a:gd name="T80" fmla="*/ 18 w 35"/>
                  <a:gd name="T81" fmla="*/ 13 h 34"/>
                  <a:gd name="T82" fmla="*/ 22 w 35"/>
                  <a:gd name="T83" fmla="*/ 10 h 34"/>
                  <a:gd name="T84" fmla="*/ 18 w 35"/>
                  <a:gd name="T85" fmla="*/ 6 h 34"/>
                  <a:gd name="T86" fmla="*/ 14 w 35"/>
                  <a:gd name="T87" fmla="*/ 5 h 34"/>
                  <a:gd name="T88" fmla="*/ 5 w 35"/>
                  <a:gd name="T89" fmla="*/ 10 h 34"/>
                  <a:gd name="T90" fmla="*/ 6 w 35"/>
                  <a:gd name="T91" fmla="*/ 16 h 34"/>
                  <a:gd name="T92" fmla="*/ 6 w 35"/>
                  <a:gd name="T93" fmla="*/ 17 h 34"/>
                  <a:gd name="T94" fmla="*/ 13 w 35"/>
                  <a:gd name="T95" fmla="*/ 23 h 34"/>
                  <a:gd name="T96" fmla="*/ 13 w 35"/>
                  <a:gd name="T97" fmla="*/ 29 h 34"/>
                  <a:gd name="T98" fmla="*/ 15 w 35"/>
                  <a:gd name="T99" fmla="*/ 30 h 34"/>
                  <a:gd name="T100" fmla="*/ 7 w 35"/>
                  <a:gd name="T101" fmla="*/ 4 h 34"/>
                  <a:gd name="T102" fmla="*/ 23 w 35"/>
                  <a:gd name="T103" fmla="*/ 2 h 34"/>
                  <a:gd name="T104" fmla="*/ 11 w 35"/>
                  <a:gd name="T105" fmla="*/ 2 h 34"/>
                  <a:gd name="T106" fmla="*/ 21 w 35"/>
                  <a:gd name="T107" fmla="*/ 3 h 34"/>
                  <a:gd name="T108" fmla="*/ 12 w 35"/>
                  <a:gd name="T109" fmla="*/ 2 h 34"/>
                  <a:gd name="T110" fmla="*/ 18 w 35"/>
                  <a:gd name="T111" fmla="*/ 2 h 34"/>
                  <a:gd name="T112" fmla="*/ 15 w 35"/>
                  <a:gd name="T113" fmla="*/ 1 h 34"/>
                  <a:gd name="T114" fmla="*/ 17 w 35"/>
                  <a:gd name="T115" fmla="*/ 0 h 34"/>
                  <a:gd name="T116" fmla="*/ 0 w 35"/>
                  <a:gd name="T117" fmla="*/ 17 h 34"/>
                  <a:gd name="T118" fmla="*/ 34 w 35"/>
                  <a:gd name="T119" fmla="*/ 22 h 34"/>
                  <a:gd name="T120" fmla="*/ 29 w 35"/>
                  <a:gd name="T121" fmla="*/ 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5" h="34">
                    <a:moveTo>
                      <a:pt x="22" y="32"/>
                    </a:moveTo>
                    <a:cubicBezTo>
                      <a:pt x="25" y="25"/>
                      <a:pt x="25" y="25"/>
                      <a:pt x="25" y="25"/>
                    </a:cubicBezTo>
                    <a:cubicBezTo>
                      <a:pt x="27" y="27"/>
                      <a:pt x="23" y="31"/>
                      <a:pt x="22" y="32"/>
                    </a:cubicBezTo>
                    <a:cubicBezTo>
                      <a:pt x="22" y="32"/>
                      <a:pt x="22" y="32"/>
                      <a:pt x="22" y="32"/>
                    </a:cubicBezTo>
                    <a:moveTo>
                      <a:pt x="19" y="32"/>
                    </a:moveTo>
                    <a:cubicBezTo>
                      <a:pt x="22" y="25"/>
                      <a:pt x="22" y="25"/>
                      <a:pt x="22" y="25"/>
                    </a:cubicBezTo>
                    <a:cubicBezTo>
                      <a:pt x="23" y="25"/>
                      <a:pt x="24" y="25"/>
                      <a:pt x="24" y="25"/>
                    </a:cubicBezTo>
                    <a:cubicBezTo>
                      <a:pt x="24" y="25"/>
                      <a:pt x="24" y="25"/>
                      <a:pt x="24" y="25"/>
                    </a:cubicBezTo>
                    <a:cubicBezTo>
                      <a:pt x="21" y="32"/>
                      <a:pt x="21" y="32"/>
                      <a:pt x="21" y="32"/>
                    </a:cubicBezTo>
                    <a:cubicBezTo>
                      <a:pt x="21" y="32"/>
                      <a:pt x="21" y="32"/>
                      <a:pt x="21" y="32"/>
                    </a:cubicBezTo>
                    <a:cubicBezTo>
                      <a:pt x="21" y="32"/>
                      <a:pt x="21" y="32"/>
                      <a:pt x="21" y="32"/>
                    </a:cubicBezTo>
                    <a:cubicBezTo>
                      <a:pt x="20" y="32"/>
                      <a:pt x="20" y="32"/>
                      <a:pt x="19" y="32"/>
                    </a:cubicBezTo>
                    <a:moveTo>
                      <a:pt x="17" y="33"/>
                    </a:moveTo>
                    <a:cubicBezTo>
                      <a:pt x="16" y="33"/>
                      <a:pt x="16" y="33"/>
                      <a:pt x="16" y="33"/>
                    </a:cubicBezTo>
                    <a:cubicBezTo>
                      <a:pt x="20" y="24"/>
                      <a:pt x="20" y="24"/>
                      <a:pt x="20" y="24"/>
                    </a:cubicBezTo>
                    <a:cubicBezTo>
                      <a:pt x="21" y="24"/>
                      <a:pt x="21" y="24"/>
                      <a:pt x="20" y="25"/>
                    </a:cubicBezTo>
                    <a:cubicBezTo>
                      <a:pt x="21" y="25"/>
                      <a:pt x="21" y="25"/>
                      <a:pt x="21" y="25"/>
                    </a:cubicBezTo>
                    <a:cubicBezTo>
                      <a:pt x="22" y="25"/>
                      <a:pt x="22" y="25"/>
                      <a:pt x="22" y="25"/>
                    </a:cubicBezTo>
                    <a:cubicBezTo>
                      <a:pt x="19" y="32"/>
                      <a:pt x="19" y="32"/>
                      <a:pt x="19" y="32"/>
                    </a:cubicBezTo>
                    <a:cubicBezTo>
                      <a:pt x="18" y="32"/>
                      <a:pt x="18" y="33"/>
                      <a:pt x="17" y="33"/>
                    </a:cubicBezTo>
                    <a:moveTo>
                      <a:pt x="16" y="32"/>
                    </a:moveTo>
                    <a:cubicBezTo>
                      <a:pt x="15" y="32"/>
                      <a:pt x="15" y="32"/>
                      <a:pt x="15" y="32"/>
                    </a:cubicBezTo>
                    <a:cubicBezTo>
                      <a:pt x="16" y="31"/>
                      <a:pt x="17" y="29"/>
                      <a:pt x="15" y="28"/>
                    </a:cubicBezTo>
                    <a:cubicBezTo>
                      <a:pt x="16" y="27"/>
                      <a:pt x="17" y="25"/>
                      <a:pt x="18" y="24"/>
                    </a:cubicBezTo>
                    <a:cubicBezTo>
                      <a:pt x="18" y="24"/>
                      <a:pt x="19" y="23"/>
                      <a:pt x="19" y="23"/>
                    </a:cubicBezTo>
                    <a:cubicBezTo>
                      <a:pt x="20" y="23"/>
                      <a:pt x="20" y="23"/>
                      <a:pt x="20" y="23"/>
                    </a:cubicBezTo>
                    <a:cubicBezTo>
                      <a:pt x="16" y="32"/>
                      <a:pt x="16" y="32"/>
                      <a:pt x="16" y="32"/>
                    </a:cubicBezTo>
                    <a:moveTo>
                      <a:pt x="15" y="28"/>
                    </a:moveTo>
                    <a:cubicBezTo>
                      <a:pt x="15" y="28"/>
                      <a:pt x="14" y="27"/>
                      <a:pt x="14" y="27"/>
                    </a:cubicBezTo>
                    <a:cubicBezTo>
                      <a:pt x="16" y="22"/>
                      <a:pt x="16" y="22"/>
                      <a:pt x="16" y="22"/>
                    </a:cubicBezTo>
                    <a:cubicBezTo>
                      <a:pt x="16" y="22"/>
                      <a:pt x="16" y="22"/>
                      <a:pt x="16" y="22"/>
                    </a:cubicBezTo>
                    <a:cubicBezTo>
                      <a:pt x="16" y="22"/>
                      <a:pt x="16" y="22"/>
                      <a:pt x="16" y="22"/>
                    </a:cubicBezTo>
                    <a:cubicBezTo>
                      <a:pt x="17" y="22"/>
                      <a:pt x="18" y="22"/>
                      <a:pt x="19" y="22"/>
                    </a:cubicBezTo>
                    <a:cubicBezTo>
                      <a:pt x="18" y="23"/>
                      <a:pt x="18" y="23"/>
                      <a:pt x="18" y="24"/>
                    </a:cubicBezTo>
                    <a:cubicBezTo>
                      <a:pt x="17" y="25"/>
                      <a:pt x="16" y="27"/>
                      <a:pt x="15" y="28"/>
                    </a:cubicBezTo>
                    <a:moveTo>
                      <a:pt x="13" y="18"/>
                    </a:moveTo>
                    <a:cubicBezTo>
                      <a:pt x="13" y="18"/>
                      <a:pt x="13" y="18"/>
                      <a:pt x="13" y="18"/>
                    </a:cubicBezTo>
                    <a:cubicBezTo>
                      <a:pt x="13" y="18"/>
                      <a:pt x="13" y="18"/>
                      <a:pt x="13" y="18"/>
                    </a:cubicBezTo>
                    <a:moveTo>
                      <a:pt x="12" y="18"/>
                    </a:moveTo>
                    <a:cubicBezTo>
                      <a:pt x="12" y="18"/>
                      <a:pt x="12" y="18"/>
                      <a:pt x="12" y="18"/>
                    </a:cubicBezTo>
                    <a:cubicBezTo>
                      <a:pt x="13" y="18"/>
                      <a:pt x="13" y="18"/>
                      <a:pt x="13" y="18"/>
                    </a:cubicBezTo>
                    <a:cubicBezTo>
                      <a:pt x="13" y="18"/>
                      <a:pt x="13" y="18"/>
                      <a:pt x="13" y="18"/>
                    </a:cubicBezTo>
                    <a:cubicBezTo>
                      <a:pt x="13" y="18"/>
                      <a:pt x="13" y="18"/>
                      <a:pt x="13" y="18"/>
                    </a:cubicBezTo>
                    <a:cubicBezTo>
                      <a:pt x="13" y="18"/>
                      <a:pt x="13" y="18"/>
                      <a:pt x="13" y="18"/>
                    </a:cubicBezTo>
                    <a:cubicBezTo>
                      <a:pt x="13" y="19"/>
                      <a:pt x="14" y="19"/>
                      <a:pt x="13" y="20"/>
                    </a:cubicBezTo>
                    <a:cubicBezTo>
                      <a:pt x="13" y="20"/>
                      <a:pt x="14" y="21"/>
                      <a:pt x="14" y="21"/>
                    </a:cubicBezTo>
                    <a:cubicBezTo>
                      <a:pt x="15" y="21"/>
                      <a:pt x="15" y="21"/>
                      <a:pt x="15" y="21"/>
                    </a:cubicBezTo>
                    <a:cubicBezTo>
                      <a:pt x="15" y="22"/>
                      <a:pt x="15" y="22"/>
                      <a:pt x="15" y="22"/>
                    </a:cubicBezTo>
                    <a:cubicBezTo>
                      <a:pt x="15" y="22"/>
                      <a:pt x="15" y="22"/>
                      <a:pt x="15" y="22"/>
                    </a:cubicBezTo>
                    <a:cubicBezTo>
                      <a:pt x="16" y="22"/>
                      <a:pt x="16" y="22"/>
                      <a:pt x="16" y="22"/>
                    </a:cubicBezTo>
                    <a:cubicBezTo>
                      <a:pt x="14" y="26"/>
                      <a:pt x="14" y="26"/>
                      <a:pt x="14" y="26"/>
                    </a:cubicBezTo>
                    <a:cubicBezTo>
                      <a:pt x="14" y="26"/>
                      <a:pt x="14" y="25"/>
                      <a:pt x="14" y="24"/>
                    </a:cubicBezTo>
                    <a:cubicBezTo>
                      <a:pt x="14" y="23"/>
                      <a:pt x="14" y="23"/>
                      <a:pt x="15" y="22"/>
                    </a:cubicBezTo>
                    <a:cubicBezTo>
                      <a:pt x="14" y="22"/>
                      <a:pt x="14" y="22"/>
                      <a:pt x="14" y="22"/>
                    </a:cubicBezTo>
                    <a:cubicBezTo>
                      <a:pt x="14" y="22"/>
                      <a:pt x="14" y="22"/>
                      <a:pt x="14" y="22"/>
                    </a:cubicBezTo>
                    <a:cubicBezTo>
                      <a:pt x="14" y="21"/>
                      <a:pt x="14" y="21"/>
                      <a:pt x="14" y="21"/>
                    </a:cubicBezTo>
                    <a:cubicBezTo>
                      <a:pt x="13" y="20"/>
                      <a:pt x="13" y="20"/>
                      <a:pt x="13" y="20"/>
                    </a:cubicBezTo>
                    <a:cubicBezTo>
                      <a:pt x="13" y="19"/>
                      <a:pt x="13" y="19"/>
                      <a:pt x="13" y="19"/>
                    </a:cubicBezTo>
                    <a:cubicBezTo>
                      <a:pt x="13" y="19"/>
                      <a:pt x="13" y="19"/>
                      <a:pt x="13" y="19"/>
                    </a:cubicBezTo>
                    <a:cubicBezTo>
                      <a:pt x="13" y="19"/>
                      <a:pt x="13" y="19"/>
                      <a:pt x="13" y="19"/>
                    </a:cubicBezTo>
                    <a:cubicBezTo>
                      <a:pt x="12" y="20"/>
                      <a:pt x="12" y="20"/>
                      <a:pt x="12" y="20"/>
                    </a:cubicBezTo>
                    <a:cubicBezTo>
                      <a:pt x="12" y="20"/>
                      <a:pt x="11" y="20"/>
                      <a:pt x="11" y="20"/>
                    </a:cubicBezTo>
                    <a:cubicBezTo>
                      <a:pt x="11" y="19"/>
                      <a:pt x="12" y="19"/>
                      <a:pt x="12" y="18"/>
                    </a:cubicBezTo>
                    <a:cubicBezTo>
                      <a:pt x="12" y="18"/>
                      <a:pt x="12" y="18"/>
                      <a:pt x="12" y="18"/>
                    </a:cubicBezTo>
                    <a:moveTo>
                      <a:pt x="31" y="20"/>
                    </a:moveTo>
                    <a:cubicBezTo>
                      <a:pt x="31" y="20"/>
                      <a:pt x="31" y="20"/>
                      <a:pt x="31" y="20"/>
                    </a:cubicBezTo>
                    <a:cubicBezTo>
                      <a:pt x="33" y="15"/>
                      <a:pt x="33" y="15"/>
                      <a:pt x="33" y="15"/>
                    </a:cubicBezTo>
                    <a:cubicBezTo>
                      <a:pt x="33" y="16"/>
                      <a:pt x="33" y="16"/>
                      <a:pt x="33" y="17"/>
                    </a:cubicBezTo>
                    <a:cubicBezTo>
                      <a:pt x="33" y="18"/>
                      <a:pt x="33" y="19"/>
                      <a:pt x="33" y="20"/>
                    </a:cubicBezTo>
                    <a:cubicBezTo>
                      <a:pt x="33" y="21"/>
                      <a:pt x="33" y="21"/>
                      <a:pt x="33" y="21"/>
                    </a:cubicBezTo>
                    <a:cubicBezTo>
                      <a:pt x="33" y="21"/>
                      <a:pt x="33" y="20"/>
                      <a:pt x="32" y="20"/>
                    </a:cubicBezTo>
                    <a:cubicBezTo>
                      <a:pt x="32" y="20"/>
                      <a:pt x="32" y="20"/>
                      <a:pt x="31" y="20"/>
                    </a:cubicBezTo>
                    <a:cubicBezTo>
                      <a:pt x="31" y="20"/>
                      <a:pt x="31" y="20"/>
                      <a:pt x="31" y="20"/>
                    </a:cubicBezTo>
                    <a:moveTo>
                      <a:pt x="29" y="19"/>
                    </a:moveTo>
                    <a:cubicBezTo>
                      <a:pt x="29" y="18"/>
                      <a:pt x="29" y="16"/>
                      <a:pt x="29" y="16"/>
                    </a:cubicBezTo>
                    <a:cubicBezTo>
                      <a:pt x="30" y="14"/>
                      <a:pt x="30" y="14"/>
                      <a:pt x="31" y="14"/>
                    </a:cubicBezTo>
                    <a:cubicBezTo>
                      <a:pt x="31" y="14"/>
                      <a:pt x="31" y="14"/>
                      <a:pt x="31" y="14"/>
                    </a:cubicBezTo>
                    <a:cubicBezTo>
                      <a:pt x="31" y="14"/>
                      <a:pt x="31" y="14"/>
                      <a:pt x="31" y="14"/>
                    </a:cubicBezTo>
                    <a:cubicBezTo>
                      <a:pt x="30" y="15"/>
                      <a:pt x="30" y="17"/>
                      <a:pt x="29" y="19"/>
                    </a:cubicBezTo>
                    <a:moveTo>
                      <a:pt x="30" y="20"/>
                    </a:moveTo>
                    <a:cubicBezTo>
                      <a:pt x="29" y="20"/>
                      <a:pt x="29" y="20"/>
                      <a:pt x="29" y="20"/>
                    </a:cubicBezTo>
                    <a:cubicBezTo>
                      <a:pt x="29" y="20"/>
                      <a:pt x="29" y="20"/>
                      <a:pt x="29" y="20"/>
                    </a:cubicBezTo>
                    <a:cubicBezTo>
                      <a:pt x="30" y="18"/>
                      <a:pt x="31" y="16"/>
                      <a:pt x="32" y="14"/>
                    </a:cubicBezTo>
                    <a:cubicBezTo>
                      <a:pt x="31" y="14"/>
                      <a:pt x="31" y="14"/>
                      <a:pt x="31" y="14"/>
                    </a:cubicBezTo>
                    <a:cubicBezTo>
                      <a:pt x="32" y="14"/>
                      <a:pt x="32" y="14"/>
                      <a:pt x="32" y="14"/>
                    </a:cubicBezTo>
                    <a:cubicBezTo>
                      <a:pt x="32" y="14"/>
                      <a:pt x="32" y="14"/>
                      <a:pt x="32" y="14"/>
                    </a:cubicBezTo>
                    <a:cubicBezTo>
                      <a:pt x="32" y="14"/>
                      <a:pt x="32" y="14"/>
                      <a:pt x="32" y="14"/>
                    </a:cubicBezTo>
                    <a:cubicBezTo>
                      <a:pt x="33" y="15"/>
                      <a:pt x="33" y="15"/>
                      <a:pt x="33" y="15"/>
                    </a:cubicBezTo>
                    <a:cubicBezTo>
                      <a:pt x="30" y="20"/>
                      <a:pt x="30" y="20"/>
                      <a:pt x="30" y="20"/>
                    </a:cubicBezTo>
                    <a:cubicBezTo>
                      <a:pt x="30" y="20"/>
                      <a:pt x="30" y="20"/>
                      <a:pt x="30" y="20"/>
                    </a:cubicBezTo>
                    <a:cubicBezTo>
                      <a:pt x="30" y="20"/>
                      <a:pt x="30" y="20"/>
                      <a:pt x="30" y="20"/>
                    </a:cubicBezTo>
                    <a:moveTo>
                      <a:pt x="18" y="12"/>
                    </a:moveTo>
                    <a:cubicBezTo>
                      <a:pt x="19" y="11"/>
                      <a:pt x="19" y="10"/>
                      <a:pt x="20" y="9"/>
                    </a:cubicBezTo>
                    <a:cubicBezTo>
                      <a:pt x="20" y="9"/>
                      <a:pt x="20" y="9"/>
                      <a:pt x="20" y="9"/>
                    </a:cubicBezTo>
                    <a:cubicBezTo>
                      <a:pt x="20" y="9"/>
                      <a:pt x="20" y="9"/>
                      <a:pt x="20" y="9"/>
                    </a:cubicBezTo>
                    <a:cubicBezTo>
                      <a:pt x="21" y="9"/>
                      <a:pt x="21" y="9"/>
                      <a:pt x="21" y="9"/>
                    </a:cubicBezTo>
                    <a:cubicBezTo>
                      <a:pt x="20" y="12"/>
                      <a:pt x="20" y="12"/>
                      <a:pt x="20" y="12"/>
                    </a:cubicBezTo>
                    <a:cubicBezTo>
                      <a:pt x="20" y="12"/>
                      <a:pt x="19" y="12"/>
                      <a:pt x="18" y="12"/>
                    </a:cubicBezTo>
                    <a:cubicBezTo>
                      <a:pt x="18" y="12"/>
                      <a:pt x="18" y="12"/>
                      <a:pt x="18" y="12"/>
                    </a:cubicBezTo>
                    <a:moveTo>
                      <a:pt x="11" y="20"/>
                    </a:moveTo>
                    <a:cubicBezTo>
                      <a:pt x="10" y="19"/>
                      <a:pt x="10" y="19"/>
                      <a:pt x="9" y="19"/>
                    </a:cubicBezTo>
                    <a:cubicBezTo>
                      <a:pt x="9" y="19"/>
                      <a:pt x="8" y="18"/>
                      <a:pt x="8" y="18"/>
                    </a:cubicBezTo>
                    <a:cubicBezTo>
                      <a:pt x="10" y="14"/>
                      <a:pt x="11" y="11"/>
                      <a:pt x="13" y="9"/>
                    </a:cubicBezTo>
                    <a:cubicBezTo>
                      <a:pt x="13" y="8"/>
                      <a:pt x="13" y="8"/>
                      <a:pt x="13" y="8"/>
                    </a:cubicBezTo>
                    <a:cubicBezTo>
                      <a:pt x="14" y="9"/>
                      <a:pt x="14" y="9"/>
                      <a:pt x="15" y="9"/>
                    </a:cubicBezTo>
                    <a:cubicBezTo>
                      <a:pt x="13" y="11"/>
                      <a:pt x="12" y="14"/>
                      <a:pt x="11" y="16"/>
                    </a:cubicBezTo>
                    <a:cubicBezTo>
                      <a:pt x="11" y="16"/>
                      <a:pt x="11" y="16"/>
                      <a:pt x="11" y="16"/>
                    </a:cubicBezTo>
                    <a:cubicBezTo>
                      <a:pt x="10" y="17"/>
                      <a:pt x="11" y="17"/>
                      <a:pt x="11" y="18"/>
                    </a:cubicBezTo>
                    <a:cubicBezTo>
                      <a:pt x="11" y="18"/>
                      <a:pt x="11" y="19"/>
                      <a:pt x="11" y="20"/>
                    </a:cubicBezTo>
                    <a:moveTo>
                      <a:pt x="30" y="9"/>
                    </a:moveTo>
                    <a:cubicBezTo>
                      <a:pt x="30" y="9"/>
                      <a:pt x="30" y="8"/>
                      <a:pt x="30" y="8"/>
                    </a:cubicBezTo>
                    <a:cubicBezTo>
                      <a:pt x="31" y="8"/>
                      <a:pt x="31" y="9"/>
                      <a:pt x="31" y="9"/>
                    </a:cubicBezTo>
                    <a:cubicBezTo>
                      <a:pt x="30" y="9"/>
                      <a:pt x="30" y="9"/>
                      <a:pt x="30" y="9"/>
                    </a:cubicBezTo>
                    <a:cubicBezTo>
                      <a:pt x="30" y="9"/>
                      <a:pt x="30" y="9"/>
                      <a:pt x="30" y="9"/>
                    </a:cubicBezTo>
                    <a:cubicBezTo>
                      <a:pt x="30" y="9"/>
                      <a:pt x="30" y="9"/>
                      <a:pt x="30" y="9"/>
                    </a:cubicBezTo>
                    <a:moveTo>
                      <a:pt x="8" y="17"/>
                    </a:moveTo>
                    <a:cubicBezTo>
                      <a:pt x="7" y="17"/>
                      <a:pt x="7" y="16"/>
                      <a:pt x="7" y="16"/>
                    </a:cubicBezTo>
                    <a:cubicBezTo>
                      <a:pt x="7" y="14"/>
                      <a:pt x="8" y="13"/>
                      <a:pt x="9" y="12"/>
                    </a:cubicBezTo>
                    <a:cubicBezTo>
                      <a:pt x="10" y="11"/>
                      <a:pt x="11" y="9"/>
                      <a:pt x="12" y="8"/>
                    </a:cubicBezTo>
                    <a:cubicBezTo>
                      <a:pt x="12" y="8"/>
                      <a:pt x="12" y="8"/>
                      <a:pt x="12" y="8"/>
                    </a:cubicBezTo>
                    <a:cubicBezTo>
                      <a:pt x="12" y="8"/>
                      <a:pt x="13" y="8"/>
                      <a:pt x="13" y="8"/>
                    </a:cubicBezTo>
                    <a:cubicBezTo>
                      <a:pt x="11" y="11"/>
                      <a:pt x="9" y="14"/>
                      <a:pt x="8" y="17"/>
                    </a:cubicBezTo>
                    <a:moveTo>
                      <a:pt x="14" y="17"/>
                    </a:moveTo>
                    <a:cubicBezTo>
                      <a:pt x="14" y="16"/>
                      <a:pt x="14" y="16"/>
                      <a:pt x="14" y="16"/>
                    </a:cubicBezTo>
                    <a:cubicBezTo>
                      <a:pt x="15" y="13"/>
                      <a:pt x="16" y="10"/>
                      <a:pt x="18" y="8"/>
                    </a:cubicBezTo>
                    <a:cubicBezTo>
                      <a:pt x="18" y="8"/>
                      <a:pt x="18" y="8"/>
                      <a:pt x="18" y="8"/>
                    </a:cubicBezTo>
                    <a:cubicBezTo>
                      <a:pt x="19" y="8"/>
                      <a:pt x="19" y="8"/>
                      <a:pt x="20" y="8"/>
                    </a:cubicBezTo>
                    <a:cubicBezTo>
                      <a:pt x="19" y="9"/>
                      <a:pt x="18" y="11"/>
                      <a:pt x="17" y="12"/>
                    </a:cubicBezTo>
                    <a:cubicBezTo>
                      <a:pt x="17" y="12"/>
                      <a:pt x="17" y="12"/>
                      <a:pt x="17" y="12"/>
                    </a:cubicBezTo>
                    <a:cubicBezTo>
                      <a:pt x="14" y="17"/>
                      <a:pt x="14" y="17"/>
                      <a:pt x="14" y="17"/>
                    </a:cubicBezTo>
                    <a:moveTo>
                      <a:pt x="15" y="8"/>
                    </a:moveTo>
                    <a:cubicBezTo>
                      <a:pt x="14" y="8"/>
                      <a:pt x="14" y="8"/>
                      <a:pt x="14" y="8"/>
                    </a:cubicBezTo>
                    <a:cubicBezTo>
                      <a:pt x="14" y="7"/>
                      <a:pt x="14" y="7"/>
                      <a:pt x="14" y="7"/>
                    </a:cubicBezTo>
                    <a:cubicBezTo>
                      <a:pt x="15" y="7"/>
                      <a:pt x="15" y="7"/>
                      <a:pt x="15" y="7"/>
                    </a:cubicBezTo>
                    <a:cubicBezTo>
                      <a:pt x="15" y="8"/>
                      <a:pt x="15" y="8"/>
                      <a:pt x="15" y="8"/>
                    </a:cubicBezTo>
                    <a:moveTo>
                      <a:pt x="12" y="16"/>
                    </a:moveTo>
                    <a:cubicBezTo>
                      <a:pt x="12" y="16"/>
                      <a:pt x="12" y="16"/>
                      <a:pt x="12" y="16"/>
                    </a:cubicBezTo>
                    <a:cubicBezTo>
                      <a:pt x="13" y="14"/>
                      <a:pt x="14" y="11"/>
                      <a:pt x="15" y="9"/>
                    </a:cubicBezTo>
                    <a:cubicBezTo>
                      <a:pt x="16" y="9"/>
                      <a:pt x="16" y="9"/>
                      <a:pt x="16" y="8"/>
                    </a:cubicBezTo>
                    <a:cubicBezTo>
                      <a:pt x="16" y="7"/>
                      <a:pt x="16" y="7"/>
                      <a:pt x="16" y="7"/>
                    </a:cubicBezTo>
                    <a:cubicBezTo>
                      <a:pt x="16" y="7"/>
                      <a:pt x="17" y="7"/>
                      <a:pt x="17" y="7"/>
                    </a:cubicBezTo>
                    <a:cubicBezTo>
                      <a:pt x="16" y="10"/>
                      <a:pt x="14" y="13"/>
                      <a:pt x="13" y="16"/>
                    </a:cubicBezTo>
                    <a:cubicBezTo>
                      <a:pt x="13" y="16"/>
                      <a:pt x="13" y="16"/>
                      <a:pt x="13" y="16"/>
                    </a:cubicBezTo>
                    <a:cubicBezTo>
                      <a:pt x="12" y="16"/>
                      <a:pt x="12" y="16"/>
                      <a:pt x="12" y="16"/>
                    </a:cubicBezTo>
                    <a:cubicBezTo>
                      <a:pt x="12" y="16"/>
                      <a:pt x="12" y="16"/>
                      <a:pt x="12" y="16"/>
                    </a:cubicBezTo>
                    <a:moveTo>
                      <a:pt x="6" y="11"/>
                    </a:moveTo>
                    <a:cubicBezTo>
                      <a:pt x="6" y="11"/>
                      <a:pt x="6" y="10"/>
                      <a:pt x="6" y="10"/>
                    </a:cubicBezTo>
                    <a:cubicBezTo>
                      <a:pt x="6" y="9"/>
                      <a:pt x="8" y="6"/>
                      <a:pt x="9" y="6"/>
                    </a:cubicBezTo>
                    <a:cubicBezTo>
                      <a:pt x="9" y="6"/>
                      <a:pt x="9" y="6"/>
                      <a:pt x="9" y="6"/>
                    </a:cubicBezTo>
                    <a:cubicBezTo>
                      <a:pt x="6" y="11"/>
                      <a:pt x="6" y="11"/>
                      <a:pt x="6" y="11"/>
                    </a:cubicBezTo>
                    <a:moveTo>
                      <a:pt x="29" y="10"/>
                    </a:moveTo>
                    <a:cubicBezTo>
                      <a:pt x="29" y="9"/>
                      <a:pt x="29" y="9"/>
                      <a:pt x="29" y="9"/>
                    </a:cubicBezTo>
                    <a:cubicBezTo>
                      <a:pt x="29" y="8"/>
                      <a:pt x="29" y="7"/>
                      <a:pt x="29" y="6"/>
                    </a:cubicBezTo>
                    <a:cubicBezTo>
                      <a:pt x="29" y="6"/>
                      <a:pt x="30" y="7"/>
                      <a:pt x="30" y="7"/>
                    </a:cubicBezTo>
                    <a:cubicBezTo>
                      <a:pt x="30" y="8"/>
                      <a:pt x="30" y="9"/>
                      <a:pt x="29" y="10"/>
                    </a:cubicBezTo>
                    <a:moveTo>
                      <a:pt x="7" y="15"/>
                    </a:moveTo>
                    <a:cubicBezTo>
                      <a:pt x="6" y="14"/>
                      <a:pt x="6" y="14"/>
                      <a:pt x="6" y="13"/>
                    </a:cubicBezTo>
                    <a:cubicBezTo>
                      <a:pt x="6" y="13"/>
                      <a:pt x="6" y="13"/>
                      <a:pt x="6" y="12"/>
                    </a:cubicBezTo>
                    <a:cubicBezTo>
                      <a:pt x="10" y="7"/>
                      <a:pt x="10" y="7"/>
                      <a:pt x="10" y="7"/>
                    </a:cubicBezTo>
                    <a:cubicBezTo>
                      <a:pt x="10" y="6"/>
                      <a:pt x="10" y="6"/>
                      <a:pt x="10" y="6"/>
                    </a:cubicBezTo>
                    <a:cubicBezTo>
                      <a:pt x="11" y="6"/>
                      <a:pt x="12" y="5"/>
                      <a:pt x="13" y="5"/>
                    </a:cubicBezTo>
                    <a:cubicBezTo>
                      <a:pt x="13" y="5"/>
                      <a:pt x="13" y="5"/>
                      <a:pt x="13" y="5"/>
                    </a:cubicBezTo>
                    <a:cubicBezTo>
                      <a:pt x="14" y="6"/>
                      <a:pt x="14" y="6"/>
                      <a:pt x="14" y="6"/>
                    </a:cubicBezTo>
                    <a:cubicBezTo>
                      <a:pt x="14" y="6"/>
                      <a:pt x="12" y="7"/>
                      <a:pt x="12" y="7"/>
                    </a:cubicBezTo>
                    <a:cubicBezTo>
                      <a:pt x="12" y="7"/>
                      <a:pt x="12" y="7"/>
                      <a:pt x="12" y="7"/>
                    </a:cubicBezTo>
                    <a:cubicBezTo>
                      <a:pt x="12" y="7"/>
                      <a:pt x="12" y="7"/>
                      <a:pt x="12" y="7"/>
                    </a:cubicBezTo>
                    <a:cubicBezTo>
                      <a:pt x="11" y="7"/>
                      <a:pt x="11" y="7"/>
                      <a:pt x="11" y="7"/>
                    </a:cubicBezTo>
                    <a:cubicBezTo>
                      <a:pt x="11" y="9"/>
                      <a:pt x="10" y="10"/>
                      <a:pt x="9" y="12"/>
                    </a:cubicBezTo>
                    <a:cubicBezTo>
                      <a:pt x="8" y="13"/>
                      <a:pt x="7" y="14"/>
                      <a:pt x="7" y="15"/>
                    </a:cubicBezTo>
                    <a:moveTo>
                      <a:pt x="28" y="8"/>
                    </a:moveTo>
                    <a:cubicBezTo>
                      <a:pt x="28" y="8"/>
                      <a:pt x="28" y="8"/>
                      <a:pt x="28" y="8"/>
                    </a:cubicBezTo>
                    <a:cubicBezTo>
                      <a:pt x="28" y="7"/>
                      <a:pt x="28" y="7"/>
                      <a:pt x="28" y="7"/>
                    </a:cubicBezTo>
                    <a:cubicBezTo>
                      <a:pt x="28" y="6"/>
                      <a:pt x="28" y="5"/>
                      <a:pt x="28" y="5"/>
                    </a:cubicBezTo>
                    <a:cubicBezTo>
                      <a:pt x="28" y="5"/>
                      <a:pt x="29" y="5"/>
                      <a:pt x="29" y="6"/>
                    </a:cubicBezTo>
                    <a:cubicBezTo>
                      <a:pt x="29" y="6"/>
                      <a:pt x="29" y="6"/>
                      <a:pt x="29" y="6"/>
                    </a:cubicBezTo>
                    <a:cubicBezTo>
                      <a:pt x="29" y="6"/>
                      <a:pt x="28" y="7"/>
                      <a:pt x="28" y="8"/>
                    </a:cubicBezTo>
                    <a:moveTo>
                      <a:pt x="9" y="5"/>
                    </a:moveTo>
                    <a:cubicBezTo>
                      <a:pt x="10" y="5"/>
                      <a:pt x="11" y="5"/>
                      <a:pt x="11" y="4"/>
                    </a:cubicBezTo>
                    <a:cubicBezTo>
                      <a:pt x="13" y="3"/>
                      <a:pt x="14" y="3"/>
                      <a:pt x="16" y="3"/>
                    </a:cubicBezTo>
                    <a:cubicBezTo>
                      <a:pt x="17" y="3"/>
                      <a:pt x="18" y="3"/>
                      <a:pt x="20" y="4"/>
                    </a:cubicBezTo>
                    <a:cubicBezTo>
                      <a:pt x="19" y="4"/>
                      <a:pt x="19" y="4"/>
                      <a:pt x="19" y="4"/>
                    </a:cubicBezTo>
                    <a:cubicBezTo>
                      <a:pt x="20" y="4"/>
                      <a:pt x="20" y="4"/>
                      <a:pt x="20" y="4"/>
                    </a:cubicBezTo>
                    <a:cubicBezTo>
                      <a:pt x="20" y="4"/>
                      <a:pt x="20" y="4"/>
                      <a:pt x="20" y="4"/>
                    </a:cubicBezTo>
                    <a:cubicBezTo>
                      <a:pt x="20" y="4"/>
                      <a:pt x="20" y="4"/>
                      <a:pt x="20" y="4"/>
                    </a:cubicBezTo>
                    <a:cubicBezTo>
                      <a:pt x="20" y="4"/>
                      <a:pt x="20" y="4"/>
                      <a:pt x="20" y="4"/>
                    </a:cubicBezTo>
                    <a:cubicBezTo>
                      <a:pt x="20" y="4"/>
                      <a:pt x="20" y="4"/>
                      <a:pt x="20" y="4"/>
                    </a:cubicBezTo>
                    <a:cubicBezTo>
                      <a:pt x="20" y="4"/>
                      <a:pt x="20" y="4"/>
                      <a:pt x="20" y="4"/>
                    </a:cubicBezTo>
                    <a:cubicBezTo>
                      <a:pt x="21" y="4"/>
                      <a:pt x="21" y="4"/>
                      <a:pt x="22" y="5"/>
                    </a:cubicBezTo>
                    <a:cubicBezTo>
                      <a:pt x="22" y="5"/>
                      <a:pt x="23" y="5"/>
                      <a:pt x="23" y="5"/>
                    </a:cubicBezTo>
                    <a:cubicBezTo>
                      <a:pt x="23" y="6"/>
                      <a:pt x="23" y="6"/>
                      <a:pt x="23" y="6"/>
                    </a:cubicBezTo>
                    <a:cubicBezTo>
                      <a:pt x="24" y="6"/>
                      <a:pt x="24" y="6"/>
                      <a:pt x="24" y="6"/>
                    </a:cubicBezTo>
                    <a:cubicBezTo>
                      <a:pt x="24" y="5"/>
                      <a:pt x="24" y="5"/>
                      <a:pt x="24" y="5"/>
                    </a:cubicBezTo>
                    <a:cubicBezTo>
                      <a:pt x="24" y="5"/>
                      <a:pt x="25" y="4"/>
                      <a:pt x="26" y="4"/>
                    </a:cubicBezTo>
                    <a:cubicBezTo>
                      <a:pt x="26" y="4"/>
                      <a:pt x="26" y="4"/>
                      <a:pt x="26" y="4"/>
                    </a:cubicBezTo>
                    <a:cubicBezTo>
                      <a:pt x="27" y="4"/>
                      <a:pt x="27" y="4"/>
                      <a:pt x="27" y="4"/>
                    </a:cubicBezTo>
                    <a:cubicBezTo>
                      <a:pt x="27" y="5"/>
                      <a:pt x="27" y="5"/>
                      <a:pt x="27" y="5"/>
                    </a:cubicBezTo>
                    <a:cubicBezTo>
                      <a:pt x="27" y="5"/>
                      <a:pt x="27" y="6"/>
                      <a:pt x="27" y="7"/>
                    </a:cubicBezTo>
                    <a:cubicBezTo>
                      <a:pt x="27" y="7"/>
                      <a:pt x="27" y="7"/>
                      <a:pt x="27" y="7"/>
                    </a:cubicBezTo>
                    <a:cubicBezTo>
                      <a:pt x="27" y="7"/>
                      <a:pt x="27" y="8"/>
                      <a:pt x="27" y="8"/>
                    </a:cubicBezTo>
                    <a:cubicBezTo>
                      <a:pt x="28" y="9"/>
                      <a:pt x="28" y="10"/>
                      <a:pt x="29" y="11"/>
                    </a:cubicBezTo>
                    <a:cubicBezTo>
                      <a:pt x="29" y="11"/>
                      <a:pt x="29" y="11"/>
                      <a:pt x="29" y="11"/>
                    </a:cubicBezTo>
                    <a:cubicBezTo>
                      <a:pt x="29" y="11"/>
                      <a:pt x="29" y="11"/>
                      <a:pt x="29" y="11"/>
                    </a:cubicBezTo>
                    <a:cubicBezTo>
                      <a:pt x="29" y="11"/>
                      <a:pt x="29" y="11"/>
                      <a:pt x="29" y="11"/>
                    </a:cubicBezTo>
                    <a:cubicBezTo>
                      <a:pt x="29" y="11"/>
                      <a:pt x="29" y="11"/>
                      <a:pt x="29" y="11"/>
                    </a:cubicBezTo>
                    <a:cubicBezTo>
                      <a:pt x="30" y="11"/>
                      <a:pt x="30" y="11"/>
                      <a:pt x="30" y="11"/>
                    </a:cubicBezTo>
                    <a:cubicBezTo>
                      <a:pt x="30" y="11"/>
                      <a:pt x="30" y="11"/>
                      <a:pt x="31" y="10"/>
                    </a:cubicBezTo>
                    <a:cubicBezTo>
                      <a:pt x="31" y="10"/>
                      <a:pt x="31" y="10"/>
                      <a:pt x="31" y="10"/>
                    </a:cubicBezTo>
                    <a:cubicBezTo>
                      <a:pt x="31" y="10"/>
                      <a:pt x="32" y="11"/>
                      <a:pt x="32" y="11"/>
                    </a:cubicBezTo>
                    <a:cubicBezTo>
                      <a:pt x="32" y="12"/>
                      <a:pt x="32" y="12"/>
                      <a:pt x="32" y="12"/>
                    </a:cubicBezTo>
                    <a:cubicBezTo>
                      <a:pt x="33" y="12"/>
                      <a:pt x="33" y="12"/>
                      <a:pt x="33" y="12"/>
                    </a:cubicBezTo>
                    <a:cubicBezTo>
                      <a:pt x="33" y="12"/>
                      <a:pt x="33" y="12"/>
                      <a:pt x="33" y="13"/>
                    </a:cubicBezTo>
                    <a:cubicBezTo>
                      <a:pt x="33" y="13"/>
                      <a:pt x="32" y="13"/>
                      <a:pt x="32" y="13"/>
                    </a:cubicBezTo>
                    <a:cubicBezTo>
                      <a:pt x="32" y="13"/>
                      <a:pt x="32" y="13"/>
                      <a:pt x="32" y="13"/>
                    </a:cubicBezTo>
                    <a:cubicBezTo>
                      <a:pt x="31" y="13"/>
                      <a:pt x="31" y="13"/>
                      <a:pt x="31" y="13"/>
                    </a:cubicBezTo>
                    <a:cubicBezTo>
                      <a:pt x="31" y="13"/>
                      <a:pt x="31" y="13"/>
                      <a:pt x="31" y="13"/>
                    </a:cubicBezTo>
                    <a:cubicBezTo>
                      <a:pt x="30" y="13"/>
                      <a:pt x="29" y="14"/>
                      <a:pt x="28" y="15"/>
                    </a:cubicBezTo>
                    <a:cubicBezTo>
                      <a:pt x="28" y="16"/>
                      <a:pt x="27" y="19"/>
                      <a:pt x="28" y="21"/>
                    </a:cubicBezTo>
                    <a:cubicBezTo>
                      <a:pt x="29" y="21"/>
                      <a:pt x="29" y="21"/>
                      <a:pt x="30" y="21"/>
                    </a:cubicBezTo>
                    <a:cubicBezTo>
                      <a:pt x="30" y="21"/>
                      <a:pt x="30" y="21"/>
                      <a:pt x="30" y="21"/>
                    </a:cubicBezTo>
                    <a:cubicBezTo>
                      <a:pt x="31" y="21"/>
                      <a:pt x="31" y="21"/>
                      <a:pt x="31" y="21"/>
                    </a:cubicBezTo>
                    <a:cubicBezTo>
                      <a:pt x="31" y="21"/>
                      <a:pt x="31" y="21"/>
                      <a:pt x="31" y="21"/>
                    </a:cubicBezTo>
                    <a:cubicBezTo>
                      <a:pt x="32" y="21"/>
                      <a:pt x="32" y="21"/>
                      <a:pt x="32" y="21"/>
                    </a:cubicBezTo>
                    <a:cubicBezTo>
                      <a:pt x="32" y="21"/>
                      <a:pt x="32" y="22"/>
                      <a:pt x="31" y="25"/>
                    </a:cubicBezTo>
                    <a:cubicBezTo>
                      <a:pt x="31" y="25"/>
                      <a:pt x="31" y="25"/>
                      <a:pt x="31" y="25"/>
                    </a:cubicBezTo>
                    <a:cubicBezTo>
                      <a:pt x="31" y="25"/>
                      <a:pt x="31" y="25"/>
                      <a:pt x="31" y="25"/>
                    </a:cubicBezTo>
                    <a:cubicBezTo>
                      <a:pt x="31" y="25"/>
                      <a:pt x="31" y="25"/>
                      <a:pt x="31" y="25"/>
                    </a:cubicBezTo>
                    <a:cubicBezTo>
                      <a:pt x="30" y="28"/>
                      <a:pt x="27" y="30"/>
                      <a:pt x="25" y="31"/>
                    </a:cubicBezTo>
                    <a:cubicBezTo>
                      <a:pt x="26" y="30"/>
                      <a:pt x="27" y="28"/>
                      <a:pt x="27" y="27"/>
                    </a:cubicBezTo>
                    <a:cubicBezTo>
                      <a:pt x="27" y="26"/>
                      <a:pt x="26" y="25"/>
                      <a:pt x="26" y="24"/>
                    </a:cubicBezTo>
                    <a:cubicBezTo>
                      <a:pt x="25" y="24"/>
                      <a:pt x="25" y="24"/>
                      <a:pt x="25" y="24"/>
                    </a:cubicBezTo>
                    <a:cubicBezTo>
                      <a:pt x="25" y="24"/>
                      <a:pt x="25" y="24"/>
                      <a:pt x="25" y="24"/>
                    </a:cubicBezTo>
                    <a:cubicBezTo>
                      <a:pt x="24" y="24"/>
                      <a:pt x="24" y="24"/>
                      <a:pt x="24" y="24"/>
                    </a:cubicBezTo>
                    <a:cubicBezTo>
                      <a:pt x="24" y="24"/>
                      <a:pt x="23" y="24"/>
                      <a:pt x="23" y="24"/>
                    </a:cubicBezTo>
                    <a:cubicBezTo>
                      <a:pt x="22" y="24"/>
                      <a:pt x="22" y="24"/>
                      <a:pt x="22" y="24"/>
                    </a:cubicBezTo>
                    <a:cubicBezTo>
                      <a:pt x="21" y="22"/>
                      <a:pt x="18" y="21"/>
                      <a:pt x="16" y="21"/>
                    </a:cubicBezTo>
                    <a:cubicBezTo>
                      <a:pt x="16" y="21"/>
                      <a:pt x="16" y="21"/>
                      <a:pt x="16" y="21"/>
                    </a:cubicBezTo>
                    <a:cubicBezTo>
                      <a:pt x="16" y="20"/>
                      <a:pt x="16" y="20"/>
                      <a:pt x="15" y="20"/>
                    </a:cubicBezTo>
                    <a:cubicBezTo>
                      <a:pt x="15" y="20"/>
                      <a:pt x="15" y="20"/>
                      <a:pt x="15" y="20"/>
                    </a:cubicBezTo>
                    <a:cubicBezTo>
                      <a:pt x="15" y="20"/>
                      <a:pt x="15" y="20"/>
                      <a:pt x="15" y="20"/>
                    </a:cubicBezTo>
                    <a:cubicBezTo>
                      <a:pt x="14" y="19"/>
                      <a:pt x="14" y="19"/>
                      <a:pt x="14" y="19"/>
                    </a:cubicBezTo>
                    <a:cubicBezTo>
                      <a:pt x="14" y="19"/>
                      <a:pt x="14" y="18"/>
                      <a:pt x="14" y="18"/>
                    </a:cubicBezTo>
                    <a:cubicBezTo>
                      <a:pt x="14" y="18"/>
                      <a:pt x="14" y="18"/>
                      <a:pt x="14" y="18"/>
                    </a:cubicBezTo>
                    <a:cubicBezTo>
                      <a:pt x="15" y="18"/>
                      <a:pt x="15" y="18"/>
                      <a:pt x="15" y="17"/>
                    </a:cubicBezTo>
                    <a:cubicBezTo>
                      <a:pt x="16" y="17"/>
                      <a:pt x="16" y="15"/>
                      <a:pt x="17" y="15"/>
                    </a:cubicBezTo>
                    <a:cubicBezTo>
                      <a:pt x="17" y="14"/>
                      <a:pt x="18" y="13"/>
                      <a:pt x="18" y="13"/>
                    </a:cubicBezTo>
                    <a:cubicBezTo>
                      <a:pt x="18" y="13"/>
                      <a:pt x="18" y="13"/>
                      <a:pt x="18" y="13"/>
                    </a:cubicBezTo>
                    <a:cubicBezTo>
                      <a:pt x="19" y="13"/>
                      <a:pt x="20" y="13"/>
                      <a:pt x="20" y="13"/>
                    </a:cubicBezTo>
                    <a:cubicBezTo>
                      <a:pt x="20" y="13"/>
                      <a:pt x="20" y="13"/>
                      <a:pt x="20" y="13"/>
                    </a:cubicBezTo>
                    <a:cubicBezTo>
                      <a:pt x="21" y="13"/>
                      <a:pt x="21" y="13"/>
                      <a:pt x="21" y="12"/>
                    </a:cubicBezTo>
                    <a:cubicBezTo>
                      <a:pt x="21" y="12"/>
                      <a:pt x="21" y="12"/>
                      <a:pt x="21" y="12"/>
                    </a:cubicBezTo>
                    <a:cubicBezTo>
                      <a:pt x="21" y="11"/>
                      <a:pt x="21" y="11"/>
                      <a:pt x="22" y="10"/>
                    </a:cubicBezTo>
                    <a:cubicBezTo>
                      <a:pt x="22" y="10"/>
                      <a:pt x="22" y="10"/>
                      <a:pt x="22" y="10"/>
                    </a:cubicBezTo>
                    <a:cubicBezTo>
                      <a:pt x="22" y="10"/>
                      <a:pt x="22" y="9"/>
                      <a:pt x="22" y="9"/>
                    </a:cubicBezTo>
                    <a:cubicBezTo>
                      <a:pt x="21" y="8"/>
                      <a:pt x="21" y="8"/>
                      <a:pt x="21" y="8"/>
                    </a:cubicBezTo>
                    <a:cubicBezTo>
                      <a:pt x="21" y="8"/>
                      <a:pt x="21" y="8"/>
                      <a:pt x="21" y="8"/>
                    </a:cubicBezTo>
                    <a:cubicBezTo>
                      <a:pt x="21" y="8"/>
                      <a:pt x="21" y="8"/>
                      <a:pt x="21" y="8"/>
                    </a:cubicBezTo>
                    <a:cubicBezTo>
                      <a:pt x="20" y="7"/>
                      <a:pt x="19" y="7"/>
                      <a:pt x="18" y="7"/>
                    </a:cubicBezTo>
                    <a:cubicBezTo>
                      <a:pt x="18" y="6"/>
                      <a:pt x="18" y="6"/>
                      <a:pt x="18" y="6"/>
                    </a:cubicBezTo>
                    <a:cubicBezTo>
                      <a:pt x="17" y="6"/>
                      <a:pt x="17" y="6"/>
                      <a:pt x="17" y="6"/>
                    </a:cubicBezTo>
                    <a:cubicBezTo>
                      <a:pt x="17" y="6"/>
                      <a:pt x="16" y="6"/>
                      <a:pt x="16" y="6"/>
                    </a:cubicBezTo>
                    <a:cubicBezTo>
                      <a:pt x="15" y="6"/>
                      <a:pt x="15" y="6"/>
                      <a:pt x="15" y="6"/>
                    </a:cubicBezTo>
                    <a:cubicBezTo>
                      <a:pt x="15" y="6"/>
                      <a:pt x="15" y="6"/>
                      <a:pt x="15" y="6"/>
                    </a:cubicBezTo>
                    <a:cubicBezTo>
                      <a:pt x="15" y="5"/>
                      <a:pt x="15" y="5"/>
                      <a:pt x="15" y="5"/>
                    </a:cubicBezTo>
                    <a:cubicBezTo>
                      <a:pt x="14" y="5"/>
                      <a:pt x="14" y="5"/>
                      <a:pt x="14" y="5"/>
                    </a:cubicBezTo>
                    <a:cubicBezTo>
                      <a:pt x="14" y="4"/>
                      <a:pt x="14" y="4"/>
                      <a:pt x="14" y="4"/>
                    </a:cubicBezTo>
                    <a:cubicBezTo>
                      <a:pt x="13" y="4"/>
                      <a:pt x="13" y="4"/>
                      <a:pt x="13" y="4"/>
                    </a:cubicBezTo>
                    <a:cubicBezTo>
                      <a:pt x="12" y="4"/>
                      <a:pt x="12" y="4"/>
                      <a:pt x="12" y="4"/>
                    </a:cubicBezTo>
                    <a:cubicBezTo>
                      <a:pt x="12" y="5"/>
                      <a:pt x="10" y="5"/>
                      <a:pt x="9" y="5"/>
                    </a:cubicBezTo>
                    <a:cubicBezTo>
                      <a:pt x="8" y="5"/>
                      <a:pt x="6" y="7"/>
                      <a:pt x="5" y="10"/>
                    </a:cubicBezTo>
                    <a:cubicBezTo>
                      <a:pt x="5" y="10"/>
                      <a:pt x="5" y="10"/>
                      <a:pt x="5" y="10"/>
                    </a:cubicBezTo>
                    <a:cubicBezTo>
                      <a:pt x="4" y="11"/>
                      <a:pt x="5" y="11"/>
                      <a:pt x="5" y="12"/>
                    </a:cubicBezTo>
                    <a:cubicBezTo>
                      <a:pt x="5" y="13"/>
                      <a:pt x="5" y="13"/>
                      <a:pt x="5" y="13"/>
                    </a:cubicBezTo>
                    <a:cubicBezTo>
                      <a:pt x="5" y="13"/>
                      <a:pt x="5" y="13"/>
                      <a:pt x="5" y="13"/>
                    </a:cubicBezTo>
                    <a:cubicBezTo>
                      <a:pt x="5" y="13"/>
                      <a:pt x="5" y="13"/>
                      <a:pt x="5" y="13"/>
                    </a:cubicBezTo>
                    <a:cubicBezTo>
                      <a:pt x="5" y="13"/>
                      <a:pt x="5" y="13"/>
                      <a:pt x="5" y="13"/>
                    </a:cubicBezTo>
                    <a:cubicBezTo>
                      <a:pt x="5" y="14"/>
                      <a:pt x="5" y="15"/>
                      <a:pt x="6" y="16"/>
                    </a:cubicBezTo>
                    <a:cubicBezTo>
                      <a:pt x="6" y="17"/>
                      <a:pt x="6" y="17"/>
                      <a:pt x="6" y="17"/>
                    </a:cubicBezTo>
                    <a:cubicBezTo>
                      <a:pt x="6" y="17"/>
                      <a:pt x="6" y="17"/>
                      <a:pt x="6" y="17"/>
                    </a:cubicBezTo>
                    <a:cubicBezTo>
                      <a:pt x="6" y="17"/>
                      <a:pt x="6" y="17"/>
                      <a:pt x="6" y="17"/>
                    </a:cubicBezTo>
                    <a:cubicBezTo>
                      <a:pt x="6" y="17"/>
                      <a:pt x="6" y="17"/>
                      <a:pt x="6" y="17"/>
                    </a:cubicBezTo>
                    <a:cubicBezTo>
                      <a:pt x="6" y="17"/>
                      <a:pt x="6" y="17"/>
                      <a:pt x="6" y="17"/>
                    </a:cubicBezTo>
                    <a:cubicBezTo>
                      <a:pt x="6" y="17"/>
                      <a:pt x="6" y="17"/>
                      <a:pt x="6" y="17"/>
                    </a:cubicBezTo>
                    <a:cubicBezTo>
                      <a:pt x="7" y="17"/>
                      <a:pt x="8" y="19"/>
                      <a:pt x="9" y="20"/>
                    </a:cubicBezTo>
                    <a:cubicBezTo>
                      <a:pt x="9" y="20"/>
                      <a:pt x="11" y="21"/>
                      <a:pt x="12" y="21"/>
                    </a:cubicBezTo>
                    <a:cubicBezTo>
                      <a:pt x="12" y="21"/>
                      <a:pt x="12" y="21"/>
                      <a:pt x="12" y="21"/>
                    </a:cubicBezTo>
                    <a:cubicBezTo>
                      <a:pt x="13" y="22"/>
                      <a:pt x="13" y="22"/>
                      <a:pt x="13" y="22"/>
                    </a:cubicBezTo>
                    <a:cubicBezTo>
                      <a:pt x="13" y="22"/>
                      <a:pt x="13" y="22"/>
                      <a:pt x="13" y="22"/>
                    </a:cubicBezTo>
                    <a:cubicBezTo>
                      <a:pt x="13" y="23"/>
                      <a:pt x="13" y="23"/>
                      <a:pt x="13" y="23"/>
                    </a:cubicBezTo>
                    <a:cubicBezTo>
                      <a:pt x="13" y="24"/>
                      <a:pt x="13" y="24"/>
                      <a:pt x="13" y="24"/>
                    </a:cubicBezTo>
                    <a:cubicBezTo>
                      <a:pt x="13" y="24"/>
                      <a:pt x="13" y="24"/>
                      <a:pt x="13" y="24"/>
                    </a:cubicBezTo>
                    <a:cubicBezTo>
                      <a:pt x="13" y="25"/>
                      <a:pt x="12" y="26"/>
                      <a:pt x="13" y="28"/>
                    </a:cubicBezTo>
                    <a:cubicBezTo>
                      <a:pt x="13" y="28"/>
                      <a:pt x="13" y="28"/>
                      <a:pt x="13" y="28"/>
                    </a:cubicBezTo>
                    <a:cubicBezTo>
                      <a:pt x="13" y="28"/>
                      <a:pt x="13" y="29"/>
                      <a:pt x="13" y="29"/>
                    </a:cubicBezTo>
                    <a:cubicBezTo>
                      <a:pt x="13" y="29"/>
                      <a:pt x="13" y="29"/>
                      <a:pt x="13" y="29"/>
                    </a:cubicBezTo>
                    <a:cubicBezTo>
                      <a:pt x="14" y="29"/>
                      <a:pt x="14" y="29"/>
                      <a:pt x="14" y="29"/>
                    </a:cubicBezTo>
                    <a:cubicBezTo>
                      <a:pt x="14" y="28"/>
                      <a:pt x="14" y="28"/>
                      <a:pt x="14" y="28"/>
                    </a:cubicBezTo>
                    <a:cubicBezTo>
                      <a:pt x="15" y="29"/>
                      <a:pt x="15" y="29"/>
                      <a:pt x="15" y="29"/>
                    </a:cubicBezTo>
                    <a:cubicBezTo>
                      <a:pt x="14" y="29"/>
                      <a:pt x="14" y="29"/>
                      <a:pt x="14" y="29"/>
                    </a:cubicBezTo>
                    <a:cubicBezTo>
                      <a:pt x="14" y="30"/>
                      <a:pt x="14" y="30"/>
                      <a:pt x="14" y="30"/>
                    </a:cubicBezTo>
                    <a:cubicBezTo>
                      <a:pt x="15" y="30"/>
                      <a:pt x="15" y="30"/>
                      <a:pt x="15" y="30"/>
                    </a:cubicBezTo>
                    <a:cubicBezTo>
                      <a:pt x="15" y="30"/>
                      <a:pt x="15" y="30"/>
                      <a:pt x="15" y="30"/>
                    </a:cubicBezTo>
                    <a:cubicBezTo>
                      <a:pt x="15" y="30"/>
                      <a:pt x="15" y="30"/>
                      <a:pt x="15" y="30"/>
                    </a:cubicBezTo>
                    <a:cubicBezTo>
                      <a:pt x="15" y="30"/>
                      <a:pt x="15" y="30"/>
                      <a:pt x="15" y="31"/>
                    </a:cubicBezTo>
                    <a:cubicBezTo>
                      <a:pt x="15" y="32"/>
                      <a:pt x="14" y="32"/>
                      <a:pt x="14" y="32"/>
                    </a:cubicBezTo>
                    <a:cubicBezTo>
                      <a:pt x="7" y="31"/>
                      <a:pt x="1" y="26"/>
                      <a:pt x="1" y="17"/>
                    </a:cubicBezTo>
                    <a:cubicBezTo>
                      <a:pt x="1" y="11"/>
                      <a:pt x="3" y="7"/>
                      <a:pt x="7" y="4"/>
                    </a:cubicBezTo>
                    <a:cubicBezTo>
                      <a:pt x="8" y="5"/>
                      <a:pt x="8" y="5"/>
                      <a:pt x="8" y="5"/>
                    </a:cubicBezTo>
                    <a:cubicBezTo>
                      <a:pt x="8" y="5"/>
                      <a:pt x="8" y="5"/>
                      <a:pt x="8" y="5"/>
                    </a:cubicBezTo>
                    <a:cubicBezTo>
                      <a:pt x="9" y="5"/>
                      <a:pt x="9" y="5"/>
                      <a:pt x="9" y="5"/>
                    </a:cubicBezTo>
                    <a:moveTo>
                      <a:pt x="23" y="4"/>
                    </a:moveTo>
                    <a:cubicBezTo>
                      <a:pt x="22" y="4"/>
                      <a:pt x="22" y="4"/>
                      <a:pt x="22" y="4"/>
                    </a:cubicBezTo>
                    <a:cubicBezTo>
                      <a:pt x="23" y="3"/>
                      <a:pt x="23" y="3"/>
                      <a:pt x="23" y="2"/>
                    </a:cubicBezTo>
                    <a:cubicBezTo>
                      <a:pt x="24" y="3"/>
                      <a:pt x="24" y="3"/>
                      <a:pt x="25" y="3"/>
                    </a:cubicBezTo>
                    <a:cubicBezTo>
                      <a:pt x="24" y="3"/>
                      <a:pt x="24" y="4"/>
                      <a:pt x="23" y="4"/>
                    </a:cubicBezTo>
                    <a:moveTo>
                      <a:pt x="9" y="4"/>
                    </a:moveTo>
                    <a:cubicBezTo>
                      <a:pt x="9" y="4"/>
                      <a:pt x="9" y="4"/>
                      <a:pt x="9" y="4"/>
                    </a:cubicBezTo>
                    <a:cubicBezTo>
                      <a:pt x="8" y="4"/>
                      <a:pt x="8" y="4"/>
                      <a:pt x="8" y="4"/>
                    </a:cubicBezTo>
                    <a:cubicBezTo>
                      <a:pt x="9" y="3"/>
                      <a:pt x="10" y="3"/>
                      <a:pt x="11" y="2"/>
                    </a:cubicBezTo>
                    <a:cubicBezTo>
                      <a:pt x="11" y="3"/>
                      <a:pt x="11" y="3"/>
                      <a:pt x="11" y="3"/>
                    </a:cubicBezTo>
                    <a:cubicBezTo>
                      <a:pt x="11" y="3"/>
                      <a:pt x="11" y="3"/>
                      <a:pt x="11" y="3"/>
                    </a:cubicBezTo>
                    <a:cubicBezTo>
                      <a:pt x="10" y="4"/>
                      <a:pt x="10" y="4"/>
                      <a:pt x="9" y="4"/>
                    </a:cubicBezTo>
                    <a:moveTo>
                      <a:pt x="22" y="4"/>
                    </a:moveTo>
                    <a:cubicBezTo>
                      <a:pt x="21" y="3"/>
                      <a:pt x="21" y="3"/>
                      <a:pt x="21" y="3"/>
                    </a:cubicBezTo>
                    <a:cubicBezTo>
                      <a:pt x="21" y="3"/>
                      <a:pt x="21" y="3"/>
                      <a:pt x="21" y="3"/>
                    </a:cubicBezTo>
                    <a:cubicBezTo>
                      <a:pt x="21" y="3"/>
                      <a:pt x="21" y="3"/>
                      <a:pt x="21" y="3"/>
                    </a:cubicBezTo>
                    <a:cubicBezTo>
                      <a:pt x="21" y="2"/>
                      <a:pt x="21" y="2"/>
                      <a:pt x="21" y="2"/>
                    </a:cubicBezTo>
                    <a:cubicBezTo>
                      <a:pt x="22" y="2"/>
                      <a:pt x="22" y="2"/>
                      <a:pt x="23" y="2"/>
                    </a:cubicBezTo>
                    <a:cubicBezTo>
                      <a:pt x="22" y="3"/>
                      <a:pt x="22" y="3"/>
                      <a:pt x="22" y="4"/>
                    </a:cubicBezTo>
                    <a:moveTo>
                      <a:pt x="12" y="3"/>
                    </a:moveTo>
                    <a:cubicBezTo>
                      <a:pt x="12" y="2"/>
                      <a:pt x="12" y="2"/>
                      <a:pt x="12" y="2"/>
                    </a:cubicBezTo>
                    <a:cubicBezTo>
                      <a:pt x="12" y="2"/>
                      <a:pt x="13" y="2"/>
                      <a:pt x="14" y="1"/>
                    </a:cubicBezTo>
                    <a:cubicBezTo>
                      <a:pt x="14" y="2"/>
                      <a:pt x="14" y="2"/>
                      <a:pt x="14" y="2"/>
                    </a:cubicBezTo>
                    <a:cubicBezTo>
                      <a:pt x="14" y="2"/>
                      <a:pt x="14" y="2"/>
                      <a:pt x="14" y="2"/>
                    </a:cubicBezTo>
                    <a:cubicBezTo>
                      <a:pt x="13" y="2"/>
                      <a:pt x="12" y="2"/>
                      <a:pt x="12" y="3"/>
                    </a:cubicBezTo>
                    <a:moveTo>
                      <a:pt x="20" y="3"/>
                    </a:moveTo>
                    <a:cubicBezTo>
                      <a:pt x="19" y="2"/>
                      <a:pt x="19" y="2"/>
                      <a:pt x="18" y="2"/>
                    </a:cubicBezTo>
                    <a:cubicBezTo>
                      <a:pt x="18" y="1"/>
                      <a:pt x="18" y="1"/>
                      <a:pt x="18" y="1"/>
                    </a:cubicBezTo>
                    <a:cubicBezTo>
                      <a:pt x="19" y="1"/>
                      <a:pt x="20" y="1"/>
                      <a:pt x="20" y="2"/>
                    </a:cubicBezTo>
                    <a:cubicBezTo>
                      <a:pt x="21" y="2"/>
                      <a:pt x="21" y="2"/>
                      <a:pt x="21" y="2"/>
                    </a:cubicBezTo>
                    <a:cubicBezTo>
                      <a:pt x="20" y="3"/>
                      <a:pt x="20" y="3"/>
                      <a:pt x="20" y="3"/>
                    </a:cubicBezTo>
                    <a:moveTo>
                      <a:pt x="15" y="2"/>
                    </a:moveTo>
                    <a:cubicBezTo>
                      <a:pt x="15" y="1"/>
                      <a:pt x="15" y="1"/>
                      <a:pt x="15" y="1"/>
                    </a:cubicBezTo>
                    <a:cubicBezTo>
                      <a:pt x="15" y="1"/>
                      <a:pt x="16" y="1"/>
                      <a:pt x="17" y="1"/>
                    </a:cubicBezTo>
                    <a:cubicBezTo>
                      <a:pt x="17" y="1"/>
                      <a:pt x="17" y="1"/>
                      <a:pt x="18" y="1"/>
                    </a:cubicBezTo>
                    <a:cubicBezTo>
                      <a:pt x="17" y="2"/>
                      <a:pt x="17" y="2"/>
                      <a:pt x="17" y="2"/>
                    </a:cubicBezTo>
                    <a:cubicBezTo>
                      <a:pt x="17" y="2"/>
                      <a:pt x="16" y="2"/>
                      <a:pt x="16" y="2"/>
                    </a:cubicBezTo>
                    <a:cubicBezTo>
                      <a:pt x="15" y="2"/>
                      <a:pt x="15" y="2"/>
                      <a:pt x="15" y="2"/>
                    </a:cubicBezTo>
                    <a:moveTo>
                      <a:pt x="17" y="0"/>
                    </a:moveTo>
                    <a:cubicBezTo>
                      <a:pt x="17" y="0"/>
                      <a:pt x="17" y="0"/>
                      <a:pt x="17" y="0"/>
                    </a:cubicBezTo>
                    <a:cubicBezTo>
                      <a:pt x="17" y="0"/>
                      <a:pt x="17" y="0"/>
                      <a:pt x="17" y="0"/>
                    </a:cubicBezTo>
                    <a:cubicBezTo>
                      <a:pt x="13" y="0"/>
                      <a:pt x="10" y="1"/>
                      <a:pt x="6" y="3"/>
                    </a:cubicBezTo>
                    <a:cubicBezTo>
                      <a:pt x="6" y="4"/>
                      <a:pt x="6" y="4"/>
                      <a:pt x="6" y="4"/>
                    </a:cubicBezTo>
                    <a:cubicBezTo>
                      <a:pt x="5" y="4"/>
                      <a:pt x="5" y="4"/>
                      <a:pt x="5" y="4"/>
                    </a:cubicBezTo>
                    <a:cubicBezTo>
                      <a:pt x="2" y="7"/>
                      <a:pt x="0" y="12"/>
                      <a:pt x="0" y="17"/>
                    </a:cubicBezTo>
                    <a:cubicBezTo>
                      <a:pt x="0" y="27"/>
                      <a:pt x="7" y="33"/>
                      <a:pt x="15" y="33"/>
                    </a:cubicBezTo>
                    <a:cubicBezTo>
                      <a:pt x="15" y="34"/>
                      <a:pt x="15" y="34"/>
                      <a:pt x="15" y="34"/>
                    </a:cubicBezTo>
                    <a:cubicBezTo>
                      <a:pt x="15" y="34"/>
                      <a:pt x="16" y="34"/>
                      <a:pt x="17" y="34"/>
                    </a:cubicBezTo>
                    <a:cubicBezTo>
                      <a:pt x="21" y="34"/>
                      <a:pt x="22" y="33"/>
                      <a:pt x="22" y="33"/>
                    </a:cubicBezTo>
                    <a:cubicBezTo>
                      <a:pt x="25" y="32"/>
                      <a:pt x="27" y="31"/>
                      <a:pt x="29" y="29"/>
                    </a:cubicBezTo>
                    <a:cubicBezTo>
                      <a:pt x="31" y="27"/>
                      <a:pt x="33" y="25"/>
                      <a:pt x="34" y="22"/>
                    </a:cubicBezTo>
                    <a:cubicBezTo>
                      <a:pt x="34" y="21"/>
                      <a:pt x="34" y="21"/>
                      <a:pt x="34" y="21"/>
                    </a:cubicBezTo>
                    <a:cubicBezTo>
                      <a:pt x="34" y="21"/>
                      <a:pt x="34" y="21"/>
                      <a:pt x="34" y="20"/>
                    </a:cubicBezTo>
                    <a:cubicBezTo>
                      <a:pt x="34" y="19"/>
                      <a:pt x="35" y="18"/>
                      <a:pt x="34" y="17"/>
                    </a:cubicBezTo>
                    <a:cubicBezTo>
                      <a:pt x="34" y="17"/>
                      <a:pt x="34" y="17"/>
                      <a:pt x="34" y="17"/>
                    </a:cubicBezTo>
                    <a:cubicBezTo>
                      <a:pt x="34" y="12"/>
                      <a:pt x="33" y="8"/>
                      <a:pt x="30" y="5"/>
                    </a:cubicBezTo>
                    <a:cubicBezTo>
                      <a:pt x="29" y="4"/>
                      <a:pt x="29" y="4"/>
                      <a:pt x="29" y="4"/>
                    </a:cubicBezTo>
                    <a:cubicBezTo>
                      <a:pt x="29" y="4"/>
                      <a:pt x="29" y="4"/>
                      <a:pt x="29" y="4"/>
                    </a:cubicBezTo>
                    <a:cubicBezTo>
                      <a:pt x="29" y="4"/>
                      <a:pt x="29" y="4"/>
                      <a:pt x="29" y="4"/>
                    </a:cubicBezTo>
                    <a:cubicBezTo>
                      <a:pt x="28" y="4"/>
                      <a:pt x="28" y="4"/>
                      <a:pt x="28" y="4"/>
                    </a:cubicBezTo>
                    <a:cubicBezTo>
                      <a:pt x="25" y="1"/>
                      <a:pt x="21" y="0"/>
                      <a:pt x="1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36" name="Freeform 22"/>
              <p:cNvSpPr>
                <a:spLocks noEditPoints="1"/>
              </p:cNvSpPr>
              <p:nvPr/>
            </p:nvSpPr>
            <p:spPr bwMode="auto">
              <a:xfrm>
                <a:off x="3706" y="1963"/>
                <a:ext cx="38" cy="38"/>
              </a:xfrm>
              <a:custGeom>
                <a:avLst/>
                <a:gdLst>
                  <a:gd name="T0" fmla="*/ 8 w 16"/>
                  <a:gd name="T1" fmla="*/ 15 h 16"/>
                  <a:gd name="T2" fmla="*/ 2 w 16"/>
                  <a:gd name="T3" fmla="*/ 6 h 16"/>
                  <a:gd name="T4" fmla="*/ 8 w 16"/>
                  <a:gd name="T5" fmla="*/ 1 h 16"/>
                  <a:gd name="T6" fmla="*/ 14 w 16"/>
                  <a:gd name="T7" fmla="*/ 10 h 16"/>
                  <a:gd name="T8" fmla="*/ 8 w 16"/>
                  <a:gd name="T9" fmla="*/ 15 h 16"/>
                  <a:gd name="T10" fmla="*/ 8 w 16"/>
                  <a:gd name="T11" fmla="*/ 0 h 16"/>
                  <a:gd name="T12" fmla="*/ 1 w 16"/>
                  <a:gd name="T13" fmla="*/ 6 h 16"/>
                  <a:gd name="T14" fmla="*/ 2 w 16"/>
                  <a:gd name="T15" fmla="*/ 12 h 16"/>
                  <a:gd name="T16" fmla="*/ 8 w 16"/>
                  <a:gd name="T17" fmla="*/ 16 h 16"/>
                  <a:gd name="T18" fmla="*/ 15 w 16"/>
                  <a:gd name="T19" fmla="*/ 10 h 16"/>
                  <a:gd name="T20" fmla="*/ 14 w 16"/>
                  <a:gd name="T21" fmla="*/ 4 h 16"/>
                  <a:gd name="T22" fmla="*/ 8 w 16"/>
                  <a:gd name="T23"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 h="16">
                    <a:moveTo>
                      <a:pt x="8" y="15"/>
                    </a:moveTo>
                    <a:cubicBezTo>
                      <a:pt x="4" y="15"/>
                      <a:pt x="0" y="11"/>
                      <a:pt x="2" y="6"/>
                    </a:cubicBezTo>
                    <a:cubicBezTo>
                      <a:pt x="3" y="3"/>
                      <a:pt x="5" y="1"/>
                      <a:pt x="8" y="1"/>
                    </a:cubicBezTo>
                    <a:cubicBezTo>
                      <a:pt x="12" y="1"/>
                      <a:pt x="16" y="5"/>
                      <a:pt x="14" y="10"/>
                    </a:cubicBezTo>
                    <a:cubicBezTo>
                      <a:pt x="13" y="13"/>
                      <a:pt x="11" y="15"/>
                      <a:pt x="8" y="15"/>
                    </a:cubicBezTo>
                    <a:moveTo>
                      <a:pt x="8" y="0"/>
                    </a:moveTo>
                    <a:cubicBezTo>
                      <a:pt x="4" y="0"/>
                      <a:pt x="2" y="2"/>
                      <a:pt x="1" y="6"/>
                    </a:cubicBezTo>
                    <a:cubicBezTo>
                      <a:pt x="0" y="8"/>
                      <a:pt x="0" y="11"/>
                      <a:pt x="2" y="12"/>
                    </a:cubicBezTo>
                    <a:cubicBezTo>
                      <a:pt x="3" y="14"/>
                      <a:pt x="5" y="16"/>
                      <a:pt x="8" y="16"/>
                    </a:cubicBezTo>
                    <a:cubicBezTo>
                      <a:pt x="11" y="16"/>
                      <a:pt x="14" y="14"/>
                      <a:pt x="15" y="10"/>
                    </a:cubicBezTo>
                    <a:cubicBezTo>
                      <a:pt x="16" y="8"/>
                      <a:pt x="15" y="6"/>
                      <a:pt x="14" y="4"/>
                    </a:cubicBezTo>
                    <a:cubicBezTo>
                      <a:pt x="13" y="2"/>
                      <a:pt x="10" y="0"/>
                      <a:pt x="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37" name="Freeform 23"/>
              <p:cNvSpPr>
                <a:spLocks noEditPoints="1"/>
              </p:cNvSpPr>
              <p:nvPr/>
            </p:nvSpPr>
            <p:spPr bwMode="auto">
              <a:xfrm>
                <a:off x="3694" y="1958"/>
                <a:ext cx="57" cy="76"/>
              </a:xfrm>
              <a:custGeom>
                <a:avLst/>
                <a:gdLst>
                  <a:gd name="T0" fmla="*/ 1 w 24"/>
                  <a:gd name="T1" fmla="*/ 30 h 32"/>
                  <a:gd name="T2" fmla="*/ 2 w 24"/>
                  <a:gd name="T3" fmla="*/ 30 h 32"/>
                  <a:gd name="T4" fmla="*/ 0 w 24"/>
                  <a:gd name="T5" fmla="*/ 29 h 32"/>
                  <a:gd name="T6" fmla="*/ 1 w 24"/>
                  <a:gd name="T7" fmla="*/ 29 h 32"/>
                  <a:gd name="T8" fmla="*/ 1 w 24"/>
                  <a:gd name="T9" fmla="*/ 29 h 32"/>
                  <a:gd name="T10" fmla="*/ 5 w 24"/>
                  <a:gd name="T11" fmla="*/ 22 h 32"/>
                  <a:gd name="T12" fmla="*/ 6 w 24"/>
                  <a:gd name="T13" fmla="*/ 23 h 32"/>
                  <a:gd name="T14" fmla="*/ 6 w 24"/>
                  <a:gd name="T15" fmla="*/ 23 h 32"/>
                  <a:gd name="T16" fmla="*/ 7 w 24"/>
                  <a:gd name="T17" fmla="*/ 23 h 32"/>
                  <a:gd name="T18" fmla="*/ 7 w 24"/>
                  <a:gd name="T19" fmla="*/ 24 h 32"/>
                  <a:gd name="T20" fmla="*/ 5 w 24"/>
                  <a:gd name="T21" fmla="*/ 24 h 32"/>
                  <a:gd name="T22" fmla="*/ 7 w 24"/>
                  <a:gd name="T23" fmla="*/ 24 h 32"/>
                  <a:gd name="T24" fmla="*/ 7 w 24"/>
                  <a:gd name="T25" fmla="*/ 25 h 32"/>
                  <a:gd name="T26" fmla="*/ 5 w 24"/>
                  <a:gd name="T27" fmla="*/ 26 h 32"/>
                  <a:gd name="T28" fmla="*/ 6 w 24"/>
                  <a:gd name="T29" fmla="*/ 26 h 32"/>
                  <a:gd name="T30" fmla="*/ 4 w 24"/>
                  <a:gd name="T31" fmla="*/ 26 h 32"/>
                  <a:gd name="T32" fmla="*/ 6 w 24"/>
                  <a:gd name="T33" fmla="*/ 26 h 32"/>
                  <a:gd name="T34" fmla="*/ 5 w 24"/>
                  <a:gd name="T35" fmla="*/ 27 h 32"/>
                  <a:gd name="T36" fmla="*/ 4 w 24"/>
                  <a:gd name="T37" fmla="*/ 28 h 32"/>
                  <a:gd name="T38" fmla="*/ 5 w 24"/>
                  <a:gd name="T39" fmla="*/ 28 h 32"/>
                  <a:gd name="T40" fmla="*/ 3 w 24"/>
                  <a:gd name="T41" fmla="*/ 29 h 32"/>
                  <a:gd name="T42" fmla="*/ 5 w 24"/>
                  <a:gd name="T43" fmla="*/ 29 h 32"/>
                  <a:gd name="T44" fmla="*/ 4 w 24"/>
                  <a:gd name="T45" fmla="*/ 29 h 32"/>
                  <a:gd name="T46" fmla="*/ 3 w 24"/>
                  <a:gd name="T47" fmla="*/ 30 h 32"/>
                  <a:gd name="T48" fmla="*/ 3 w 24"/>
                  <a:gd name="T49" fmla="*/ 31 h 32"/>
                  <a:gd name="T50" fmla="*/ 3 w 24"/>
                  <a:gd name="T51" fmla="*/ 30 h 32"/>
                  <a:gd name="T52" fmla="*/ 1 w 24"/>
                  <a:gd name="T53" fmla="*/ 30 h 32"/>
                  <a:gd name="T54" fmla="*/ 1 w 24"/>
                  <a:gd name="T55" fmla="*/ 30 h 32"/>
                  <a:gd name="T56" fmla="*/ 1 w 24"/>
                  <a:gd name="T57" fmla="*/ 29 h 32"/>
                  <a:gd name="T58" fmla="*/ 7 w 24"/>
                  <a:gd name="T59" fmla="*/ 22 h 32"/>
                  <a:gd name="T60" fmla="*/ 6 w 24"/>
                  <a:gd name="T61" fmla="*/ 22 h 32"/>
                  <a:gd name="T62" fmla="*/ 9 w 24"/>
                  <a:gd name="T63" fmla="*/ 19 h 32"/>
                  <a:gd name="T64" fmla="*/ 13 w 24"/>
                  <a:gd name="T65" fmla="*/ 19 h 32"/>
                  <a:gd name="T66" fmla="*/ 13 w 24"/>
                  <a:gd name="T67" fmla="*/ 1 h 32"/>
                  <a:gd name="T68" fmla="*/ 13 w 24"/>
                  <a:gd name="T69" fmla="*/ 19 h 32"/>
                  <a:gd name="T70" fmla="*/ 4 w 24"/>
                  <a:gd name="T71" fmla="*/ 6 h 32"/>
                  <a:gd name="T72" fmla="*/ 7 w 24"/>
                  <a:gd name="T73" fmla="*/ 18 h 32"/>
                  <a:gd name="T74" fmla="*/ 4 w 24"/>
                  <a:gd name="T75" fmla="*/ 22 h 32"/>
                  <a:gd name="T76" fmla="*/ 4 w 24"/>
                  <a:gd name="T77" fmla="*/ 22 h 32"/>
                  <a:gd name="T78" fmla="*/ 4 w 24"/>
                  <a:gd name="T79" fmla="*/ 22 h 32"/>
                  <a:gd name="T80" fmla="*/ 0 w 24"/>
                  <a:gd name="T81" fmla="*/ 29 h 32"/>
                  <a:gd name="T82" fmla="*/ 0 w 24"/>
                  <a:gd name="T83" fmla="*/ 30 h 32"/>
                  <a:gd name="T84" fmla="*/ 4 w 24"/>
                  <a:gd name="T85" fmla="*/ 32 h 32"/>
                  <a:gd name="T86" fmla="*/ 8 w 24"/>
                  <a:gd name="T87" fmla="*/ 24 h 32"/>
                  <a:gd name="T88" fmla="*/ 8 w 24"/>
                  <a:gd name="T89" fmla="*/ 24 h 32"/>
                  <a:gd name="T90" fmla="*/ 8 w 24"/>
                  <a:gd name="T91" fmla="*/ 24 h 32"/>
                  <a:gd name="T92" fmla="*/ 10 w 24"/>
                  <a:gd name="T93" fmla="*/ 20 h 32"/>
                  <a:gd name="T94" fmla="*/ 22 w 24"/>
                  <a:gd name="T95" fmla="*/ 14 h 32"/>
                  <a:gd name="T96" fmla="*/ 13 w 24"/>
                  <a:gd name="T97"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4" h="32">
                    <a:moveTo>
                      <a:pt x="3" y="31"/>
                    </a:moveTo>
                    <a:cubicBezTo>
                      <a:pt x="2" y="31"/>
                      <a:pt x="2" y="31"/>
                      <a:pt x="1" y="30"/>
                    </a:cubicBezTo>
                    <a:cubicBezTo>
                      <a:pt x="2" y="30"/>
                      <a:pt x="2" y="30"/>
                      <a:pt x="2" y="30"/>
                    </a:cubicBezTo>
                    <a:cubicBezTo>
                      <a:pt x="2" y="30"/>
                      <a:pt x="2" y="30"/>
                      <a:pt x="2" y="30"/>
                    </a:cubicBezTo>
                    <a:cubicBezTo>
                      <a:pt x="3" y="31"/>
                      <a:pt x="3" y="31"/>
                      <a:pt x="3" y="31"/>
                    </a:cubicBezTo>
                    <a:moveTo>
                      <a:pt x="0" y="29"/>
                    </a:moveTo>
                    <a:cubicBezTo>
                      <a:pt x="0" y="29"/>
                      <a:pt x="0" y="29"/>
                      <a:pt x="0" y="29"/>
                    </a:cubicBezTo>
                    <a:cubicBezTo>
                      <a:pt x="1" y="29"/>
                      <a:pt x="1" y="29"/>
                      <a:pt x="1" y="29"/>
                    </a:cubicBezTo>
                    <a:cubicBezTo>
                      <a:pt x="0" y="29"/>
                      <a:pt x="0" y="29"/>
                      <a:pt x="0" y="29"/>
                    </a:cubicBezTo>
                    <a:moveTo>
                      <a:pt x="1" y="29"/>
                    </a:moveTo>
                    <a:cubicBezTo>
                      <a:pt x="1" y="28"/>
                      <a:pt x="1" y="28"/>
                      <a:pt x="1" y="28"/>
                    </a:cubicBezTo>
                    <a:cubicBezTo>
                      <a:pt x="3" y="26"/>
                      <a:pt x="3" y="25"/>
                      <a:pt x="5" y="22"/>
                    </a:cubicBezTo>
                    <a:cubicBezTo>
                      <a:pt x="5" y="22"/>
                      <a:pt x="5" y="22"/>
                      <a:pt x="5" y="22"/>
                    </a:cubicBezTo>
                    <a:cubicBezTo>
                      <a:pt x="5" y="22"/>
                      <a:pt x="5" y="23"/>
                      <a:pt x="6" y="23"/>
                    </a:cubicBezTo>
                    <a:cubicBezTo>
                      <a:pt x="6" y="23"/>
                      <a:pt x="6" y="23"/>
                      <a:pt x="6" y="23"/>
                    </a:cubicBezTo>
                    <a:cubicBezTo>
                      <a:pt x="6" y="23"/>
                      <a:pt x="6" y="23"/>
                      <a:pt x="6" y="23"/>
                    </a:cubicBezTo>
                    <a:cubicBezTo>
                      <a:pt x="6" y="24"/>
                      <a:pt x="6" y="24"/>
                      <a:pt x="6" y="24"/>
                    </a:cubicBezTo>
                    <a:cubicBezTo>
                      <a:pt x="7" y="23"/>
                      <a:pt x="7" y="23"/>
                      <a:pt x="7" y="23"/>
                    </a:cubicBezTo>
                    <a:cubicBezTo>
                      <a:pt x="7" y="24"/>
                      <a:pt x="7" y="24"/>
                      <a:pt x="7" y="24"/>
                    </a:cubicBezTo>
                    <a:cubicBezTo>
                      <a:pt x="7" y="24"/>
                      <a:pt x="7" y="24"/>
                      <a:pt x="7" y="24"/>
                    </a:cubicBezTo>
                    <a:cubicBezTo>
                      <a:pt x="7" y="24"/>
                      <a:pt x="7" y="24"/>
                      <a:pt x="7" y="24"/>
                    </a:cubicBezTo>
                    <a:cubicBezTo>
                      <a:pt x="7" y="24"/>
                      <a:pt x="6" y="24"/>
                      <a:pt x="5" y="24"/>
                    </a:cubicBezTo>
                    <a:cubicBezTo>
                      <a:pt x="6" y="25"/>
                      <a:pt x="6" y="25"/>
                      <a:pt x="6" y="25"/>
                    </a:cubicBezTo>
                    <a:cubicBezTo>
                      <a:pt x="6" y="25"/>
                      <a:pt x="6" y="24"/>
                      <a:pt x="7" y="24"/>
                    </a:cubicBezTo>
                    <a:cubicBezTo>
                      <a:pt x="7" y="25"/>
                      <a:pt x="7" y="25"/>
                      <a:pt x="7" y="25"/>
                    </a:cubicBezTo>
                    <a:cubicBezTo>
                      <a:pt x="7" y="25"/>
                      <a:pt x="7" y="25"/>
                      <a:pt x="7" y="25"/>
                    </a:cubicBezTo>
                    <a:cubicBezTo>
                      <a:pt x="5" y="25"/>
                      <a:pt x="5" y="25"/>
                      <a:pt x="5" y="25"/>
                    </a:cubicBezTo>
                    <a:cubicBezTo>
                      <a:pt x="5" y="26"/>
                      <a:pt x="5" y="26"/>
                      <a:pt x="5" y="26"/>
                    </a:cubicBezTo>
                    <a:cubicBezTo>
                      <a:pt x="6" y="25"/>
                      <a:pt x="6" y="25"/>
                      <a:pt x="6" y="25"/>
                    </a:cubicBezTo>
                    <a:cubicBezTo>
                      <a:pt x="6" y="26"/>
                      <a:pt x="6" y="26"/>
                      <a:pt x="6" y="26"/>
                    </a:cubicBezTo>
                    <a:cubicBezTo>
                      <a:pt x="6" y="26"/>
                      <a:pt x="6" y="26"/>
                      <a:pt x="6" y="26"/>
                    </a:cubicBezTo>
                    <a:cubicBezTo>
                      <a:pt x="5" y="26"/>
                      <a:pt x="5" y="26"/>
                      <a:pt x="4" y="26"/>
                    </a:cubicBezTo>
                    <a:cubicBezTo>
                      <a:pt x="4" y="27"/>
                      <a:pt x="4" y="27"/>
                      <a:pt x="4" y="27"/>
                    </a:cubicBezTo>
                    <a:cubicBezTo>
                      <a:pt x="5" y="27"/>
                      <a:pt x="5" y="26"/>
                      <a:pt x="6" y="26"/>
                    </a:cubicBezTo>
                    <a:cubicBezTo>
                      <a:pt x="6" y="27"/>
                      <a:pt x="6" y="27"/>
                      <a:pt x="6" y="27"/>
                    </a:cubicBezTo>
                    <a:cubicBezTo>
                      <a:pt x="5" y="27"/>
                      <a:pt x="5" y="27"/>
                      <a:pt x="5" y="27"/>
                    </a:cubicBezTo>
                    <a:cubicBezTo>
                      <a:pt x="5" y="27"/>
                      <a:pt x="4" y="27"/>
                      <a:pt x="4" y="28"/>
                    </a:cubicBezTo>
                    <a:cubicBezTo>
                      <a:pt x="4" y="28"/>
                      <a:pt x="4" y="28"/>
                      <a:pt x="4" y="28"/>
                    </a:cubicBezTo>
                    <a:cubicBezTo>
                      <a:pt x="4" y="28"/>
                      <a:pt x="5" y="27"/>
                      <a:pt x="5" y="27"/>
                    </a:cubicBezTo>
                    <a:cubicBezTo>
                      <a:pt x="5" y="28"/>
                      <a:pt x="5" y="28"/>
                      <a:pt x="5" y="28"/>
                    </a:cubicBezTo>
                    <a:cubicBezTo>
                      <a:pt x="5" y="28"/>
                      <a:pt x="5" y="28"/>
                      <a:pt x="5" y="28"/>
                    </a:cubicBezTo>
                    <a:cubicBezTo>
                      <a:pt x="3" y="29"/>
                      <a:pt x="3" y="29"/>
                      <a:pt x="3" y="29"/>
                    </a:cubicBezTo>
                    <a:cubicBezTo>
                      <a:pt x="4" y="29"/>
                      <a:pt x="4" y="29"/>
                      <a:pt x="4" y="29"/>
                    </a:cubicBezTo>
                    <a:cubicBezTo>
                      <a:pt x="5" y="29"/>
                      <a:pt x="5" y="29"/>
                      <a:pt x="5" y="29"/>
                    </a:cubicBezTo>
                    <a:cubicBezTo>
                      <a:pt x="4" y="29"/>
                      <a:pt x="4" y="29"/>
                      <a:pt x="4" y="29"/>
                    </a:cubicBezTo>
                    <a:cubicBezTo>
                      <a:pt x="4" y="29"/>
                      <a:pt x="4" y="29"/>
                      <a:pt x="4" y="29"/>
                    </a:cubicBezTo>
                    <a:cubicBezTo>
                      <a:pt x="4" y="29"/>
                      <a:pt x="3" y="29"/>
                      <a:pt x="3" y="30"/>
                    </a:cubicBezTo>
                    <a:cubicBezTo>
                      <a:pt x="3" y="30"/>
                      <a:pt x="3" y="30"/>
                      <a:pt x="3" y="30"/>
                    </a:cubicBezTo>
                    <a:cubicBezTo>
                      <a:pt x="3" y="30"/>
                      <a:pt x="4" y="30"/>
                      <a:pt x="4" y="30"/>
                    </a:cubicBezTo>
                    <a:cubicBezTo>
                      <a:pt x="4" y="30"/>
                      <a:pt x="4" y="31"/>
                      <a:pt x="3" y="31"/>
                    </a:cubicBezTo>
                    <a:cubicBezTo>
                      <a:pt x="3" y="31"/>
                      <a:pt x="3" y="31"/>
                      <a:pt x="3" y="31"/>
                    </a:cubicBezTo>
                    <a:cubicBezTo>
                      <a:pt x="3" y="30"/>
                      <a:pt x="3" y="30"/>
                      <a:pt x="3" y="30"/>
                    </a:cubicBezTo>
                    <a:cubicBezTo>
                      <a:pt x="2" y="30"/>
                      <a:pt x="2" y="30"/>
                      <a:pt x="2" y="30"/>
                    </a:cubicBezTo>
                    <a:cubicBezTo>
                      <a:pt x="1" y="30"/>
                      <a:pt x="1" y="30"/>
                      <a:pt x="1" y="30"/>
                    </a:cubicBezTo>
                    <a:cubicBezTo>
                      <a:pt x="1" y="30"/>
                      <a:pt x="1" y="30"/>
                      <a:pt x="1" y="30"/>
                    </a:cubicBezTo>
                    <a:cubicBezTo>
                      <a:pt x="1" y="30"/>
                      <a:pt x="1" y="30"/>
                      <a:pt x="1" y="30"/>
                    </a:cubicBezTo>
                    <a:cubicBezTo>
                      <a:pt x="0" y="30"/>
                      <a:pt x="0" y="30"/>
                      <a:pt x="0" y="30"/>
                    </a:cubicBezTo>
                    <a:cubicBezTo>
                      <a:pt x="1" y="29"/>
                      <a:pt x="1" y="29"/>
                      <a:pt x="1" y="29"/>
                    </a:cubicBezTo>
                    <a:cubicBezTo>
                      <a:pt x="1" y="29"/>
                      <a:pt x="1" y="29"/>
                      <a:pt x="1" y="29"/>
                    </a:cubicBezTo>
                    <a:moveTo>
                      <a:pt x="7" y="22"/>
                    </a:moveTo>
                    <a:cubicBezTo>
                      <a:pt x="7" y="22"/>
                      <a:pt x="6" y="22"/>
                      <a:pt x="6" y="22"/>
                    </a:cubicBezTo>
                    <a:cubicBezTo>
                      <a:pt x="6" y="22"/>
                      <a:pt x="6" y="22"/>
                      <a:pt x="6" y="22"/>
                    </a:cubicBezTo>
                    <a:cubicBezTo>
                      <a:pt x="6" y="21"/>
                      <a:pt x="7" y="19"/>
                      <a:pt x="7" y="18"/>
                    </a:cubicBezTo>
                    <a:cubicBezTo>
                      <a:pt x="8" y="19"/>
                      <a:pt x="8" y="19"/>
                      <a:pt x="9" y="19"/>
                    </a:cubicBezTo>
                    <a:cubicBezTo>
                      <a:pt x="8" y="20"/>
                      <a:pt x="8" y="21"/>
                      <a:pt x="7" y="22"/>
                    </a:cubicBezTo>
                    <a:moveTo>
                      <a:pt x="13" y="19"/>
                    </a:moveTo>
                    <a:cubicBezTo>
                      <a:pt x="7" y="19"/>
                      <a:pt x="1" y="13"/>
                      <a:pt x="5" y="6"/>
                    </a:cubicBezTo>
                    <a:cubicBezTo>
                      <a:pt x="7" y="3"/>
                      <a:pt x="10" y="1"/>
                      <a:pt x="13" y="1"/>
                    </a:cubicBezTo>
                    <a:cubicBezTo>
                      <a:pt x="18" y="1"/>
                      <a:pt x="24" y="7"/>
                      <a:pt x="21" y="14"/>
                    </a:cubicBezTo>
                    <a:cubicBezTo>
                      <a:pt x="19" y="18"/>
                      <a:pt x="16" y="19"/>
                      <a:pt x="13" y="19"/>
                    </a:cubicBezTo>
                    <a:moveTo>
                      <a:pt x="13" y="0"/>
                    </a:moveTo>
                    <a:cubicBezTo>
                      <a:pt x="9" y="0"/>
                      <a:pt x="6" y="2"/>
                      <a:pt x="4" y="6"/>
                    </a:cubicBezTo>
                    <a:cubicBezTo>
                      <a:pt x="2" y="9"/>
                      <a:pt x="2" y="12"/>
                      <a:pt x="4" y="15"/>
                    </a:cubicBezTo>
                    <a:cubicBezTo>
                      <a:pt x="5" y="16"/>
                      <a:pt x="6" y="17"/>
                      <a:pt x="7" y="18"/>
                    </a:cubicBezTo>
                    <a:cubicBezTo>
                      <a:pt x="6" y="18"/>
                      <a:pt x="5" y="20"/>
                      <a:pt x="5" y="21"/>
                    </a:cubicBezTo>
                    <a:cubicBezTo>
                      <a:pt x="4" y="22"/>
                      <a:pt x="4" y="22"/>
                      <a:pt x="4" y="22"/>
                    </a:cubicBezTo>
                    <a:cubicBezTo>
                      <a:pt x="4" y="22"/>
                      <a:pt x="4" y="22"/>
                      <a:pt x="4" y="22"/>
                    </a:cubicBezTo>
                    <a:cubicBezTo>
                      <a:pt x="4" y="22"/>
                      <a:pt x="4" y="22"/>
                      <a:pt x="4" y="22"/>
                    </a:cubicBezTo>
                    <a:cubicBezTo>
                      <a:pt x="4" y="22"/>
                      <a:pt x="4" y="22"/>
                      <a:pt x="4" y="22"/>
                    </a:cubicBezTo>
                    <a:cubicBezTo>
                      <a:pt x="4" y="22"/>
                      <a:pt x="4" y="22"/>
                      <a:pt x="4" y="22"/>
                    </a:cubicBezTo>
                    <a:cubicBezTo>
                      <a:pt x="3" y="24"/>
                      <a:pt x="2" y="26"/>
                      <a:pt x="1" y="28"/>
                    </a:cubicBezTo>
                    <a:cubicBezTo>
                      <a:pt x="0" y="29"/>
                      <a:pt x="0" y="29"/>
                      <a:pt x="0" y="29"/>
                    </a:cubicBezTo>
                    <a:cubicBezTo>
                      <a:pt x="0" y="29"/>
                      <a:pt x="0" y="29"/>
                      <a:pt x="0" y="29"/>
                    </a:cubicBezTo>
                    <a:cubicBezTo>
                      <a:pt x="0" y="30"/>
                      <a:pt x="0" y="30"/>
                      <a:pt x="0" y="30"/>
                    </a:cubicBezTo>
                    <a:cubicBezTo>
                      <a:pt x="0" y="31"/>
                      <a:pt x="2" y="32"/>
                      <a:pt x="3" y="32"/>
                    </a:cubicBezTo>
                    <a:cubicBezTo>
                      <a:pt x="4" y="32"/>
                      <a:pt x="4" y="32"/>
                      <a:pt x="4" y="32"/>
                    </a:cubicBezTo>
                    <a:cubicBezTo>
                      <a:pt x="4" y="31"/>
                      <a:pt x="5" y="30"/>
                      <a:pt x="7" y="27"/>
                    </a:cubicBezTo>
                    <a:cubicBezTo>
                      <a:pt x="7" y="26"/>
                      <a:pt x="8" y="24"/>
                      <a:pt x="8" y="24"/>
                    </a:cubicBezTo>
                    <a:cubicBezTo>
                      <a:pt x="8" y="24"/>
                      <a:pt x="8" y="24"/>
                      <a:pt x="8" y="24"/>
                    </a:cubicBezTo>
                    <a:cubicBezTo>
                      <a:pt x="8" y="24"/>
                      <a:pt x="8" y="24"/>
                      <a:pt x="8" y="24"/>
                    </a:cubicBezTo>
                    <a:cubicBezTo>
                      <a:pt x="8" y="24"/>
                      <a:pt x="8" y="24"/>
                      <a:pt x="8" y="24"/>
                    </a:cubicBezTo>
                    <a:cubicBezTo>
                      <a:pt x="8" y="24"/>
                      <a:pt x="8" y="24"/>
                      <a:pt x="8" y="24"/>
                    </a:cubicBezTo>
                    <a:cubicBezTo>
                      <a:pt x="8" y="23"/>
                      <a:pt x="8" y="23"/>
                      <a:pt x="8" y="23"/>
                    </a:cubicBezTo>
                    <a:cubicBezTo>
                      <a:pt x="9" y="22"/>
                      <a:pt x="9" y="21"/>
                      <a:pt x="10" y="20"/>
                    </a:cubicBezTo>
                    <a:cubicBezTo>
                      <a:pt x="11" y="20"/>
                      <a:pt x="12" y="20"/>
                      <a:pt x="13" y="20"/>
                    </a:cubicBezTo>
                    <a:cubicBezTo>
                      <a:pt x="17" y="20"/>
                      <a:pt x="20" y="18"/>
                      <a:pt x="22" y="14"/>
                    </a:cubicBezTo>
                    <a:cubicBezTo>
                      <a:pt x="23" y="11"/>
                      <a:pt x="23" y="8"/>
                      <a:pt x="21" y="5"/>
                    </a:cubicBezTo>
                    <a:cubicBezTo>
                      <a:pt x="20" y="2"/>
                      <a:pt x="16" y="0"/>
                      <a:pt x="1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38" name="Freeform 24"/>
              <p:cNvSpPr>
                <a:spLocks noEditPoints="1"/>
              </p:cNvSpPr>
              <p:nvPr/>
            </p:nvSpPr>
            <p:spPr bwMode="auto">
              <a:xfrm>
                <a:off x="3713" y="1970"/>
                <a:ext cx="16" cy="9"/>
              </a:xfrm>
              <a:custGeom>
                <a:avLst/>
                <a:gdLst>
                  <a:gd name="T0" fmla="*/ 1 w 7"/>
                  <a:gd name="T1" fmla="*/ 4 h 4"/>
                  <a:gd name="T2" fmla="*/ 1 w 7"/>
                  <a:gd name="T3" fmla="*/ 4 h 4"/>
                  <a:gd name="T4" fmla="*/ 1 w 7"/>
                  <a:gd name="T5" fmla="*/ 3 h 4"/>
                  <a:gd name="T6" fmla="*/ 2 w 7"/>
                  <a:gd name="T7" fmla="*/ 1 h 4"/>
                  <a:gd name="T8" fmla="*/ 5 w 7"/>
                  <a:gd name="T9" fmla="*/ 0 h 4"/>
                  <a:gd name="T10" fmla="*/ 7 w 7"/>
                  <a:gd name="T11" fmla="*/ 1 h 4"/>
                  <a:gd name="T12" fmla="*/ 7 w 7"/>
                  <a:gd name="T13" fmla="*/ 2 h 4"/>
                  <a:gd name="T14" fmla="*/ 7 w 7"/>
                  <a:gd name="T15" fmla="*/ 2 h 4"/>
                  <a:gd name="T16" fmla="*/ 7 w 7"/>
                  <a:gd name="T17" fmla="*/ 2 h 4"/>
                  <a:gd name="T18" fmla="*/ 6 w 7"/>
                  <a:gd name="T19" fmla="*/ 2 h 4"/>
                  <a:gd name="T20" fmla="*/ 5 w 7"/>
                  <a:gd name="T21" fmla="*/ 2 h 4"/>
                  <a:gd name="T22" fmla="*/ 3 w 7"/>
                  <a:gd name="T23" fmla="*/ 2 h 4"/>
                  <a:gd name="T24" fmla="*/ 2 w 7"/>
                  <a:gd name="T25" fmla="*/ 3 h 4"/>
                  <a:gd name="T26" fmla="*/ 2 w 7"/>
                  <a:gd name="T27" fmla="*/ 3 h 4"/>
                  <a:gd name="T28" fmla="*/ 1 w 7"/>
                  <a:gd name="T29" fmla="*/ 4 h 4"/>
                  <a:gd name="T30" fmla="*/ 5 w 7"/>
                  <a:gd name="T31" fmla="*/ 0 h 4"/>
                  <a:gd name="T32" fmla="*/ 5 w 7"/>
                  <a:gd name="T33" fmla="*/ 0 h 4"/>
                  <a:gd name="T34" fmla="*/ 2 w 7"/>
                  <a:gd name="T35" fmla="*/ 0 h 4"/>
                  <a:gd name="T36" fmla="*/ 0 w 7"/>
                  <a:gd name="T37" fmla="*/ 3 h 4"/>
                  <a:gd name="T38" fmla="*/ 1 w 7"/>
                  <a:gd name="T39" fmla="*/ 4 h 4"/>
                  <a:gd name="T40" fmla="*/ 1 w 7"/>
                  <a:gd name="T41" fmla="*/ 4 h 4"/>
                  <a:gd name="T42" fmla="*/ 2 w 7"/>
                  <a:gd name="T43" fmla="*/ 4 h 4"/>
                  <a:gd name="T44" fmla="*/ 3 w 7"/>
                  <a:gd name="T45" fmla="*/ 3 h 4"/>
                  <a:gd name="T46" fmla="*/ 3 w 7"/>
                  <a:gd name="T47" fmla="*/ 3 h 4"/>
                  <a:gd name="T48" fmla="*/ 5 w 7"/>
                  <a:gd name="T49" fmla="*/ 2 h 4"/>
                  <a:gd name="T50" fmla="*/ 6 w 7"/>
                  <a:gd name="T51" fmla="*/ 2 h 4"/>
                  <a:gd name="T52" fmla="*/ 7 w 7"/>
                  <a:gd name="T53" fmla="*/ 3 h 4"/>
                  <a:gd name="T54" fmla="*/ 7 w 7"/>
                  <a:gd name="T55" fmla="*/ 2 h 4"/>
                  <a:gd name="T56" fmla="*/ 7 w 7"/>
                  <a:gd name="T57" fmla="*/ 2 h 4"/>
                  <a:gd name="T58" fmla="*/ 7 w 7"/>
                  <a:gd name="T59" fmla="*/ 1 h 4"/>
                  <a:gd name="T60" fmla="*/ 5 w 7"/>
                  <a:gd name="T6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 h="4">
                    <a:moveTo>
                      <a:pt x="1" y="4"/>
                    </a:moveTo>
                    <a:cubicBezTo>
                      <a:pt x="1" y="4"/>
                      <a:pt x="1" y="4"/>
                      <a:pt x="1" y="4"/>
                    </a:cubicBezTo>
                    <a:cubicBezTo>
                      <a:pt x="1" y="3"/>
                      <a:pt x="1" y="3"/>
                      <a:pt x="1" y="3"/>
                    </a:cubicBezTo>
                    <a:cubicBezTo>
                      <a:pt x="1" y="2"/>
                      <a:pt x="2" y="1"/>
                      <a:pt x="2" y="1"/>
                    </a:cubicBezTo>
                    <a:cubicBezTo>
                      <a:pt x="3" y="1"/>
                      <a:pt x="4" y="0"/>
                      <a:pt x="5" y="0"/>
                    </a:cubicBezTo>
                    <a:cubicBezTo>
                      <a:pt x="5" y="0"/>
                      <a:pt x="6" y="1"/>
                      <a:pt x="7" y="1"/>
                    </a:cubicBezTo>
                    <a:cubicBezTo>
                      <a:pt x="7" y="2"/>
                      <a:pt x="7" y="2"/>
                      <a:pt x="7" y="2"/>
                    </a:cubicBezTo>
                    <a:cubicBezTo>
                      <a:pt x="7" y="2"/>
                      <a:pt x="7" y="2"/>
                      <a:pt x="7" y="2"/>
                    </a:cubicBezTo>
                    <a:cubicBezTo>
                      <a:pt x="7" y="2"/>
                      <a:pt x="7" y="2"/>
                      <a:pt x="7" y="2"/>
                    </a:cubicBezTo>
                    <a:cubicBezTo>
                      <a:pt x="6" y="2"/>
                      <a:pt x="6" y="2"/>
                      <a:pt x="6" y="2"/>
                    </a:cubicBezTo>
                    <a:cubicBezTo>
                      <a:pt x="6" y="2"/>
                      <a:pt x="6" y="2"/>
                      <a:pt x="5" y="2"/>
                    </a:cubicBezTo>
                    <a:cubicBezTo>
                      <a:pt x="4" y="2"/>
                      <a:pt x="3" y="2"/>
                      <a:pt x="3" y="2"/>
                    </a:cubicBezTo>
                    <a:cubicBezTo>
                      <a:pt x="2" y="3"/>
                      <a:pt x="2" y="3"/>
                      <a:pt x="2" y="3"/>
                    </a:cubicBezTo>
                    <a:cubicBezTo>
                      <a:pt x="2" y="3"/>
                      <a:pt x="2" y="3"/>
                      <a:pt x="2" y="3"/>
                    </a:cubicBezTo>
                    <a:cubicBezTo>
                      <a:pt x="2" y="4"/>
                      <a:pt x="1" y="4"/>
                      <a:pt x="1" y="4"/>
                    </a:cubicBezTo>
                    <a:moveTo>
                      <a:pt x="5" y="0"/>
                    </a:moveTo>
                    <a:cubicBezTo>
                      <a:pt x="5" y="0"/>
                      <a:pt x="5" y="0"/>
                      <a:pt x="5" y="0"/>
                    </a:cubicBezTo>
                    <a:cubicBezTo>
                      <a:pt x="4" y="0"/>
                      <a:pt x="3" y="0"/>
                      <a:pt x="2" y="0"/>
                    </a:cubicBezTo>
                    <a:cubicBezTo>
                      <a:pt x="2" y="1"/>
                      <a:pt x="0" y="2"/>
                      <a:pt x="0" y="3"/>
                    </a:cubicBezTo>
                    <a:cubicBezTo>
                      <a:pt x="0" y="3"/>
                      <a:pt x="0" y="4"/>
                      <a:pt x="1" y="4"/>
                    </a:cubicBezTo>
                    <a:cubicBezTo>
                      <a:pt x="1" y="4"/>
                      <a:pt x="1" y="4"/>
                      <a:pt x="1" y="4"/>
                    </a:cubicBezTo>
                    <a:cubicBezTo>
                      <a:pt x="2" y="4"/>
                      <a:pt x="2" y="4"/>
                      <a:pt x="2" y="4"/>
                    </a:cubicBezTo>
                    <a:cubicBezTo>
                      <a:pt x="3" y="3"/>
                      <a:pt x="3" y="3"/>
                      <a:pt x="3" y="3"/>
                    </a:cubicBezTo>
                    <a:cubicBezTo>
                      <a:pt x="3" y="3"/>
                      <a:pt x="3" y="3"/>
                      <a:pt x="3" y="3"/>
                    </a:cubicBezTo>
                    <a:cubicBezTo>
                      <a:pt x="4" y="2"/>
                      <a:pt x="4" y="2"/>
                      <a:pt x="5" y="2"/>
                    </a:cubicBezTo>
                    <a:cubicBezTo>
                      <a:pt x="5" y="2"/>
                      <a:pt x="6" y="2"/>
                      <a:pt x="6" y="2"/>
                    </a:cubicBezTo>
                    <a:cubicBezTo>
                      <a:pt x="7" y="3"/>
                      <a:pt x="7" y="3"/>
                      <a:pt x="7" y="3"/>
                    </a:cubicBezTo>
                    <a:cubicBezTo>
                      <a:pt x="7" y="2"/>
                      <a:pt x="7" y="2"/>
                      <a:pt x="7" y="2"/>
                    </a:cubicBezTo>
                    <a:cubicBezTo>
                      <a:pt x="7" y="2"/>
                      <a:pt x="7" y="2"/>
                      <a:pt x="7" y="2"/>
                    </a:cubicBezTo>
                    <a:cubicBezTo>
                      <a:pt x="7" y="1"/>
                      <a:pt x="7" y="1"/>
                      <a:pt x="7" y="1"/>
                    </a:cubicBezTo>
                    <a:cubicBezTo>
                      <a:pt x="6" y="0"/>
                      <a:pt x="6" y="0"/>
                      <a:pt x="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39" name="Freeform 25"/>
              <p:cNvSpPr>
                <a:spLocks noEditPoints="1"/>
              </p:cNvSpPr>
              <p:nvPr/>
            </p:nvSpPr>
            <p:spPr bwMode="auto">
              <a:xfrm>
                <a:off x="3729" y="1975"/>
                <a:ext cx="8" cy="4"/>
              </a:xfrm>
              <a:custGeom>
                <a:avLst/>
                <a:gdLst>
                  <a:gd name="T0" fmla="*/ 1 w 3"/>
                  <a:gd name="T1" fmla="*/ 2 h 2"/>
                  <a:gd name="T2" fmla="*/ 1 w 3"/>
                  <a:gd name="T3" fmla="*/ 1 h 2"/>
                  <a:gd name="T4" fmla="*/ 2 w 3"/>
                  <a:gd name="T5" fmla="*/ 1 h 2"/>
                  <a:gd name="T6" fmla="*/ 2 w 3"/>
                  <a:gd name="T7" fmla="*/ 1 h 2"/>
                  <a:gd name="T8" fmla="*/ 2 w 3"/>
                  <a:gd name="T9" fmla="*/ 1 h 2"/>
                  <a:gd name="T10" fmla="*/ 2 w 3"/>
                  <a:gd name="T11" fmla="*/ 2 h 2"/>
                  <a:gd name="T12" fmla="*/ 1 w 3"/>
                  <a:gd name="T13" fmla="*/ 2 h 2"/>
                  <a:gd name="T14" fmla="*/ 2 w 3"/>
                  <a:gd name="T15" fmla="*/ 0 h 2"/>
                  <a:gd name="T16" fmla="*/ 1 w 3"/>
                  <a:gd name="T17" fmla="*/ 1 h 2"/>
                  <a:gd name="T18" fmla="*/ 1 w 3"/>
                  <a:gd name="T19" fmla="*/ 2 h 2"/>
                  <a:gd name="T20" fmla="*/ 2 w 3"/>
                  <a:gd name="T21" fmla="*/ 2 h 2"/>
                  <a:gd name="T22" fmla="*/ 2 w 3"/>
                  <a:gd name="T23" fmla="*/ 2 h 2"/>
                  <a:gd name="T24" fmla="*/ 3 w 3"/>
                  <a:gd name="T25" fmla="*/ 1 h 2"/>
                  <a:gd name="T26" fmla="*/ 3 w 3"/>
                  <a:gd name="T27" fmla="*/ 1 h 2"/>
                  <a:gd name="T28" fmla="*/ 2 w 3"/>
                  <a:gd name="T2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 h="2">
                    <a:moveTo>
                      <a:pt x="1" y="2"/>
                    </a:moveTo>
                    <a:cubicBezTo>
                      <a:pt x="1" y="1"/>
                      <a:pt x="1" y="1"/>
                      <a:pt x="1" y="1"/>
                    </a:cubicBezTo>
                    <a:cubicBezTo>
                      <a:pt x="2" y="1"/>
                      <a:pt x="2" y="1"/>
                      <a:pt x="2" y="1"/>
                    </a:cubicBezTo>
                    <a:cubicBezTo>
                      <a:pt x="2" y="1"/>
                      <a:pt x="2" y="1"/>
                      <a:pt x="2" y="1"/>
                    </a:cubicBezTo>
                    <a:cubicBezTo>
                      <a:pt x="2" y="1"/>
                      <a:pt x="2" y="1"/>
                      <a:pt x="2" y="1"/>
                    </a:cubicBezTo>
                    <a:cubicBezTo>
                      <a:pt x="2" y="2"/>
                      <a:pt x="2" y="2"/>
                      <a:pt x="2" y="2"/>
                    </a:cubicBezTo>
                    <a:cubicBezTo>
                      <a:pt x="1" y="2"/>
                      <a:pt x="1" y="2"/>
                      <a:pt x="1" y="2"/>
                    </a:cubicBezTo>
                    <a:moveTo>
                      <a:pt x="2" y="0"/>
                    </a:moveTo>
                    <a:cubicBezTo>
                      <a:pt x="1" y="0"/>
                      <a:pt x="1" y="0"/>
                      <a:pt x="1" y="1"/>
                    </a:cubicBezTo>
                    <a:cubicBezTo>
                      <a:pt x="0" y="1"/>
                      <a:pt x="1" y="2"/>
                      <a:pt x="1" y="2"/>
                    </a:cubicBezTo>
                    <a:cubicBezTo>
                      <a:pt x="2" y="2"/>
                      <a:pt x="2" y="2"/>
                      <a:pt x="2" y="2"/>
                    </a:cubicBezTo>
                    <a:cubicBezTo>
                      <a:pt x="2" y="2"/>
                      <a:pt x="2" y="2"/>
                      <a:pt x="2" y="2"/>
                    </a:cubicBezTo>
                    <a:cubicBezTo>
                      <a:pt x="3" y="1"/>
                      <a:pt x="3" y="1"/>
                      <a:pt x="3" y="1"/>
                    </a:cubicBezTo>
                    <a:cubicBezTo>
                      <a:pt x="3" y="1"/>
                      <a:pt x="3" y="1"/>
                      <a:pt x="3" y="1"/>
                    </a:cubicBezTo>
                    <a:cubicBezTo>
                      <a:pt x="2" y="0"/>
                      <a:pt x="2" y="0"/>
                      <a:pt x="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40" name="Freeform 26"/>
              <p:cNvSpPr>
                <a:spLocks noEditPoints="1"/>
              </p:cNvSpPr>
              <p:nvPr/>
            </p:nvSpPr>
            <p:spPr bwMode="auto">
              <a:xfrm>
                <a:off x="3820" y="2305"/>
                <a:ext cx="83" cy="55"/>
              </a:xfrm>
              <a:custGeom>
                <a:avLst/>
                <a:gdLst>
                  <a:gd name="T0" fmla="*/ 3 w 35"/>
                  <a:gd name="T1" fmla="*/ 23 h 23"/>
                  <a:gd name="T2" fmla="*/ 3 w 35"/>
                  <a:gd name="T3" fmla="*/ 22 h 23"/>
                  <a:gd name="T4" fmla="*/ 1 w 35"/>
                  <a:gd name="T5" fmla="*/ 20 h 23"/>
                  <a:gd name="T6" fmla="*/ 1 w 35"/>
                  <a:gd name="T7" fmla="*/ 3 h 23"/>
                  <a:gd name="T8" fmla="*/ 26 w 35"/>
                  <a:gd name="T9" fmla="*/ 2 h 23"/>
                  <a:gd name="T10" fmla="*/ 27 w 35"/>
                  <a:gd name="T11" fmla="*/ 2 h 23"/>
                  <a:gd name="T12" fmla="*/ 34 w 35"/>
                  <a:gd name="T13" fmla="*/ 3 h 23"/>
                  <a:gd name="T14" fmla="*/ 34 w 35"/>
                  <a:gd name="T15" fmla="*/ 19 h 23"/>
                  <a:gd name="T16" fmla="*/ 31 w 35"/>
                  <a:gd name="T17" fmla="*/ 22 h 23"/>
                  <a:gd name="T18" fmla="*/ 3 w 35"/>
                  <a:gd name="T19" fmla="*/ 22 h 23"/>
                  <a:gd name="T20" fmla="*/ 3 w 35"/>
                  <a:gd name="T21" fmla="*/ 23 h 23"/>
                  <a:gd name="T22" fmla="*/ 27 w 35"/>
                  <a:gd name="T23" fmla="*/ 0 h 23"/>
                  <a:gd name="T24" fmla="*/ 26 w 35"/>
                  <a:gd name="T25" fmla="*/ 0 h 23"/>
                  <a:gd name="T26" fmla="*/ 0 w 35"/>
                  <a:gd name="T27" fmla="*/ 2 h 23"/>
                  <a:gd name="T28" fmla="*/ 0 w 35"/>
                  <a:gd name="T29" fmla="*/ 3 h 23"/>
                  <a:gd name="T30" fmla="*/ 0 w 35"/>
                  <a:gd name="T31" fmla="*/ 20 h 23"/>
                  <a:gd name="T32" fmla="*/ 3 w 35"/>
                  <a:gd name="T33" fmla="*/ 23 h 23"/>
                  <a:gd name="T34" fmla="*/ 31 w 35"/>
                  <a:gd name="T35" fmla="*/ 23 h 23"/>
                  <a:gd name="T36" fmla="*/ 35 w 35"/>
                  <a:gd name="T37" fmla="*/ 19 h 23"/>
                  <a:gd name="T38" fmla="*/ 35 w 35"/>
                  <a:gd name="T39" fmla="*/ 2 h 23"/>
                  <a:gd name="T40" fmla="*/ 34 w 35"/>
                  <a:gd name="T41" fmla="*/ 2 h 23"/>
                  <a:gd name="T42" fmla="*/ 27 w 35"/>
                  <a:gd name="T4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5" h="23">
                    <a:moveTo>
                      <a:pt x="3" y="23"/>
                    </a:moveTo>
                    <a:cubicBezTo>
                      <a:pt x="3" y="22"/>
                      <a:pt x="3" y="22"/>
                      <a:pt x="3" y="22"/>
                    </a:cubicBezTo>
                    <a:cubicBezTo>
                      <a:pt x="2" y="22"/>
                      <a:pt x="1" y="21"/>
                      <a:pt x="1" y="20"/>
                    </a:cubicBezTo>
                    <a:cubicBezTo>
                      <a:pt x="1" y="15"/>
                      <a:pt x="1" y="9"/>
                      <a:pt x="1" y="3"/>
                    </a:cubicBezTo>
                    <a:cubicBezTo>
                      <a:pt x="9" y="2"/>
                      <a:pt x="18" y="2"/>
                      <a:pt x="26" y="2"/>
                    </a:cubicBezTo>
                    <a:cubicBezTo>
                      <a:pt x="27" y="2"/>
                      <a:pt x="27" y="2"/>
                      <a:pt x="27" y="2"/>
                    </a:cubicBezTo>
                    <a:cubicBezTo>
                      <a:pt x="29" y="2"/>
                      <a:pt x="31" y="2"/>
                      <a:pt x="34" y="3"/>
                    </a:cubicBezTo>
                    <a:cubicBezTo>
                      <a:pt x="34" y="8"/>
                      <a:pt x="34" y="14"/>
                      <a:pt x="34" y="19"/>
                    </a:cubicBezTo>
                    <a:cubicBezTo>
                      <a:pt x="33" y="21"/>
                      <a:pt x="32" y="22"/>
                      <a:pt x="31" y="22"/>
                    </a:cubicBezTo>
                    <a:cubicBezTo>
                      <a:pt x="22" y="22"/>
                      <a:pt x="12" y="22"/>
                      <a:pt x="3" y="22"/>
                    </a:cubicBezTo>
                    <a:cubicBezTo>
                      <a:pt x="3" y="23"/>
                      <a:pt x="3" y="23"/>
                      <a:pt x="3" y="23"/>
                    </a:cubicBezTo>
                    <a:moveTo>
                      <a:pt x="27" y="0"/>
                    </a:moveTo>
                    <a:cubicBezTo>
                      <a:pt x="26" y="0"/>
                      <a:pt x="26" y="0"/>
                      <a:pt x="26" y="0"/>
                    </a:cubicBezTo>
                    <a:cubicBezTo>
                      <a:pt x="17" y="0"/>
                      <a:pt x="9" y="1"/>
                      <a:pt x="0" y="2"/>
                    </a:cubicBezTo>
                    <a:cubicBezTo>
                      <a:pt x="0" y="3"/>
                      <a:pt x="0" y="3"/>
                      <a:pt x="0" y="3"/>
                    </a:cubicBezTo>
                    <a:cubicBezTo>
                      <a:pt x="0" y="8"/>
                      <a:pt x="0" y="14"/>
                      <a:pt x="0" y="20"/>
                    </a:cubicBezTo>
                    <a:cubicBezTo>
                      <a:pt x="0" y="22"/>
                      <a:pt x="1" y="23"/>
                      <a:pt x="3" y="23"/>
                    </a:cubicBezTo>
                    <a:cubicBezTo>
                      <a:pt x="12" y="23"/>
                      <a:pt x="22" y="23"/>
                      <a:pt x="31" y="23"/>
                    </a:cubicBezTo>
                    <a:cubicBezTo>
                      <a:pt x="33" y="23"/>
                      <a:pt x="34" y="21"/>
                      <a:pt x="35" y="19"/>
                    </a:cubicBezTo>
                    <a:cubicBezTo>
                      <a:pt x="35" y="14"/>
                      <a:pt x="35" y="8"/>
                      <a:pt x="35" y="2"/>
                    </a:cubicBezTo>
                    <a:cubicBezTo>
                      <a:pt x="34" y="2"/>
                      <a:pt x="34" y="2"/>
                      <a:pt x="34" y="2"/>
                    </a:cubicBezTo>
                    <a:cubicBezTo>
                      <a:pt x="32" y="1"/>
                      <a:pt x="29" y="0"/>
                      <a:pt x="2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41" name="Freeform 27"/>
              <p:cNvSpPr/>
              <p:nvPr/>
            </p:nvSpPr>
            <p:spPr bwMode="auto">
              <a:xfrm>
                <a:off x="3822" y="2315"/>
                <a:ext cx="76" cy="40"/>
              </a:xfrm>
              <a:custGeom>
                <a:avLst/>
                <a:gdLst>
                  <a:gd name="T0" fmla="*/ 30 w 32"/>
                  <a:gd name="T1" fmla="*/ 0 h 17"/>
                  <a:gd name="T2" fmla="*/ 19 w 32"/>
                  <a:gd name="T3" fmla="*/ 9 h 17"/>
                  <a:gd name="T4" fmla="*/ 19 w 32"/>
                  <a:gd name="T5" fmla="*/ 9 h 17"/>
                  <a:gd name="T6" fmla="*/ 18 w 32"/>
                  <a:gd name="T7" fmla="*/ 10 h 17"/>
                  <a:gd name="T8" fmla="*/ 17 w 32"/>
                  <a:gd name="T9" fmla="*/ 10 h 17"/>
                  <a:gd name="T10" fmla="*/ 13 w 32"/>
                  <a:gd name="T11" fmla="*/ 8 h 17"/>
                  <a:gd name="T12" fmla="*/ 1 w 32"/>
                  <a:gd name="T13" fmla="*/ 0 h 17"/>
                  <a:gd name="T14" fmla="*/ 0 w 32"/>
                  <a:gd name="T15" fmla="*/ 1 h 17"/>
                  <a:gd name="T16" fmla="*/ 1 w 32"/>
                  <a:gd name="T17" fmla="*/ 1 h 17"/>
                  <a:gd name="T18" fmla="*/ 10 w 32"/>
                  <a:gd name="T19" fmla="*/ 7 h 17"/>
                  <a:gd name="T20" fmla="*/ 3 w 32"/>
                  <a:gd name="T21" fmla="*/ 14 h 17"/>
                  <a:gd name="T22" fmla="*/ 1 w 32"/>
                  <a:gd name="T23" fmla="*/ 16 h 17"/>
                  <a:gd name="T24" fmla="*/ 1 w 32"/>
                  <a:gd name="T25" fmla="*/ 16 h 17"/>
                  <a:gd name="T26" fmla="*/ 2 w 32"/>
                  <a:gd name="T27" fmla="*/ 17 h 17"/>
                  <a:gd name="T28" fmla="*/ 2 w 32"/>
                  <a:gd name="T29" fmla="*/ 16 h 17"/>
                  <a:gd name="T30" fmla="*/ 4 w 32"/>
                  <a:gd name="T31" fmla="*/ 15 h 17"/>
                  <a:gd name="T32" fmla="*/ 11 w 32"/>
                  <a:gd name="T33" fmla="*/ 8 h 17"/>
                  <a:gd name="T34" fmla="*/ 13 w 32"/>
                  <a:gd name="T35" fmla="*/ 9 h 17"/>
                  <a:gd name="T36" fmla="*/ 17 w 32"/>
                  <a:gd name="T37" fmla="*/ 11 h 17"/>
                  <a:gd name="T38" fmla="*/ 18 w 32"/>
                  <a:gd name="T39" fmla="*/ 11 h 17"/>
                  <a:gd name="T40" fmla="*/ 20 w 32"/>
                  <a:gd name="T41" fmla="*/ 10 h 17"/>
                  <a:gd name="T42" fmla="*/ 20 w 32"/>
                  <a:gd name="T43" fmla="*/ 10 h 17"/>
                  <a:gd name="T44" fmla="*/ 22 w 32"/>
                  <a:gd name="T45" fmla="*/ 8 h 17"/>
                  <a:gd name="T46" fmla="*/ 31 w 32"/>
                  <a:gd name="T47" fmla="*/ 16 h 17"/>
                  <a:gd name="T48" fmla="*/ 31 w 32"/>
                  <a:gd name="T49" fmla="*/ 16 h 17"/>
                  <a:gd name="T50" fmla="*/ 32 w 32"/>
                  <a:gd name="T51" fmla="*/ 16 h 17"/>
                  <a:gd name="T52" fmla="*/ 32 w 32"/>
                  <a:gd name="T53" fmla="*/ 15 h 17"/>
                  <a:gd name="T54" fmla="*/ 23 w 32"/>
                  <a:gd name="T55" fmla="*/ 7 h 17"/>
                  <a:gd name="T56" fmla="*/ 31 w 32"/>
                  <a:gd name="T57" fmla="*/ 1 h 17"/>
                  <a:gd name="T58" fmla="*/ 31 w 32"/>
                  <a:gd name="T59" fmla="*/ 0 h 17"/>
                  <a:gd name="T60" fmla="*/ 30 w 32"/>
                  <a:gd name="T61"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2" h="17">
                    <a:moveTo>
                      <a:pt x="30" y="0"/>
                    </a:moveTo>
                    <a:cubicBezTo>
                      <a:pt x="26" y="2"/>
                      <a:pt x="23" y="5"/>
                      <a:pt x="19" y="9"/>
                    </a:cubicBezTo>
                    <a:cubicBezTo>
                      <a:pt x="19" y="9"/>
                      <a:pt x="19" y="9"/>
                      <a:pt x="19" y="9"/>
                    </a:cubicBezTo>
                    <a:cubicBezTo>
                      <a:pt x="19" y="9"/>
                      <a:pt x="19" y="10"/>
                      <a:pt x="18" y="10"/>
                    </a:cubicBezTo>
                    <a:cubicBezTo>
                      <a:pt x="18" y="10"/>
                      <a:pt x="17" y="10"/>
                      <a:pt x="17" y="10"/>
                    </a:cubicBezTo>
                    <a:cubicBezTo>
                      <a:pt x="16" y="10"/>
                      <a:pt x="15" y="9"/>
                      <a:pt x="13" y="8"/>
                    </a:cubicBezTo>
                    <a:cubicBezTo>
                      <a:pt x="10" y="5"/>
                      <a:pt x="5" y="2"/>
                      <a:pt x="1" y="0"/>
                    </a:cubicBezTo>
                    <a:cubicBezTo>
                      <a:pt x="0" y="1"/>
                      <a:pt x="0" y="1"/>
                      <a:pt x="0" y="1"/>
                    </a:cubicBezTo>
                    <a:cubicBezTo>
                      <a:pt x="1" y="1"/>
                      <a:pt x="1" y="1"/>
                      <a:pt x="1" y="1"/>
                    </a:cubicBezTo>
                    <a:cubicBezTo>
                      <a:pt x="4" y="3"/>
                      <a:pt x="7" y="5"/>
                      <a:pt x="10" y="7"/>
                    </a:cubicBezTo>
                    <a:cubicBezTo>
                      <a:pt x="8" y="9"/>
                      <a:pt x="5" y="12"/>
                      <a:pt x="3" y="14"/>
                    </a:cubicBezTo>
                    <a:cubicBezTo>
                      <a:pt x="2" y="15"/>
                      <a:pt x="2" y="15"/>
                      <a:pt x="1" y="16"/>
                    </a:cubicBezTo>
                    <a:cubicBezTo>
                      <a:pt x="1" y="16"/>
                      <a:pt x="1" y="16"/>
                      <a:pt x="1" y="16"/>
                    </a:cubicBezTo>
                    <a:cubicBezTo>
                      <a:pt x="2" y="17"/>
                      <a:pt x="2" y="17"/>
                      <a:pt x="2" y="17"/>
                    </a:cubicBezTo>
                    <a:cubicBezTo>
                      <a:pt x="2" y="16"/>
                      <a:pt x="2" y="16"/>
                      <a:pt x="2" y="16"/>
                    </a:cubicBezTo>
                    <a:cubicBezTo>
                      <a:pt x="3" y="16"/>
                      <a:pt x="3" y="15"/>
                      <a:pt x="4" y="15"/>
                    </a:cubicBezTo>
                    <a:cubicBezTo>
                      <a:pt x="6" y="12"/>
                      <a:pt x="9" y="10"/>
                      <a:pt x="11" y="8"/>
                    </a:cubicBezTo>
                    <a:cubicBezTo>
                      <a:pt x="12" y="8"/>
                      <a:pt x="12" y="9"/>
                      <a:pt x="13" y="9"/>
                    </a:cubicBezTo>
                    <a:cubicBezTo>
                      <a:pt x="14" y="10"/>
                      <a:pt x="15" y="11"/>
                      <a:pt x="17" y="11"/>
                    </a:cubicBezTo>
                    <a:cubicBezTo>
                      <a:pt x="18" y="11"/>
                      <a:pt x="18" y="11"/>
                      <a:pt x="18" y="11"/>
                    </a:cubicBezTo>
                    <a:cubicBezTo>
                      <a:pt x="19" y="11"/>
                      <a:pt x="20" y="10"/>
                      <a:pt x="20" y="10"/>
                    </a:cubicBezTo>
                    <a:cubicBezTo>
                      <a:pt x="20" y="10"/>
                      <a:pt x="20" y="10"/>
                      <a:pt x="20" y="10"/>
                    </a:cubicBezTo>
                    <a:cubicBezTo>
                      <a:pt x="21" y="9"/>
                      <a:pt x="22" y="8"/>
                      <a:pt x="22" y="8"/>
                    </a:cubicBezTo>
                    <a:cubicBezTo>
                      <a:pt x="31" y="16"/>
                      <a:pt x="31" y="16"/>
                      <a:pt x="31" y="16"/>
                    </a:cubicBezTo>
                    <a:cubicBezTo>
                      <a:pt x="31" y="16"/>
                      <a:pt x="31" y="16"/>
                      <a:pt x="31" y="16"/>
                    </a:cubicBezTo>
                    <a:cubicBezTo>
                      <a:pt x="32" y="16"/>
                      <a:pt x="32" y="16"/>
                      <a:pt x="32" y="16"/>
                    </a:cubicBezTo>
                    <a:cubicBezTo>
                      <a:pt x="32" y="15"/>
                      <a:pt x="32" y="15"/>
                      <a:pt x="32" y="15"/>
                    </a:cubicBezTo>
                    <a:cubicBezTo>
                      <a:pt x="23" y="7"/>
                      <a:pt x="23" y="7"/>
                      <a:pt x="23" y="7"/>
                    </a:cubicBezTo>
                    <a:cubicBezTo>
                      <a:pt x="25" y="5"/>
                      <a:pt x="28" y="3"/>
                      <a:pt x="31" y="1"/>
                    </a:cubicBezTo>
                    <a:cubicBezTo>
                      <a:pt x="31" y="0"/>
                      <a:pt x="31" y="0"/>
                      <a:pt x="31" y="0"/>
                    </a:cubicBezTo>
                    <a:cubicBezTo>
                      <a:pt x="30" y="0"/>
                      <a:pt x="30" y="0"/>
                      <a:pt x="3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42" name="Freeform 28"/>
              <p:cNvSpPr>
                <a:spLocks noEditPoints="1"/>
              </p:cNvSpPr>
              <p:nvPr/>
            </p:nvSpPr>
            <p:spPr bwMode="auto">
              <a:xfrm>
                <a:off x="4020" y="1806"/>
                <a:ext cx="73" cy="135"/>
              </a:xfrm>
              <a:custGeom>
                <a:avLst/>
                <a:gdLst>
                  <a:gd name="T0" fmla="*/ 20 w 31"/>
                  <a:gd name="T1" fmla="*/ 55 h 57"/>
                  <a:gd name="T2" fmla="*/ 25 w 31"/>
                  <a:gd name="T3" fmla="*/ 53 h 57"/>
                  <a:gd name="T4" fmla="*/ 17 w 31"/>
                  <a:gd name="T5" fmla="*/ 49 h 57"/>
                  <a:gd name="T6" fmla="*/ 5 w 31"/>
                  <a:gd name="T7" fmla="*/ 50 h 57"/>
                  <a:gd name="T8" fmla="*/ 6 w 31"/>
                  <a:gd name="T9" fmla="*/ 50 h 57"/>
                  <a:gd name="T10" fmla="*/ 11 w 31"/>
                  <a:gd name="T11" fmla="*/ 46 h 57"/>
                  <a:gd name="T12" fmla="*/ 14 w 31"/>
                  <a:gd name="T13" fmla="*/ 46 h 57"/>
                  <a:gd name="T14" fmla="*/ 12 w 31"/>
                  <a:gd name="T15" fmla="*/ 50 h 57"/>
                  <a:gd name="T16" fmla="*/ 24 w 31"/>
                  <a:gd name="T17" fmla="*/ 44 h 57"/>
                  <a:gd name="T18" fmla="*/ 26 w 31"/>
                  <a:gd name="T19" fmla="*/ 44 h 57"/>
                  <a:gd name="T20" fmla="*/ 29 w 31"/>
                  <a:gd name="T21" fmla="*/ 37 h 57"/>
                  <a:gd name="T22" fmla="*/ 21 w 31"/>
                  <a:gd name="T23" fmla="*/ 33 h 57"/>
                  <a:gd name="T24" fmla="*/ 21 w 31"/>
                  <a:gd name="T25" fmla="*/ 32 h 57"/>
                  <a:gd name="T26" fmla="*/ 18 w 31"/>
                  <a:gd name="T27" fmla="*/ 31 h 57"/>
                  <a:gd name="T28" fmla="*/ 14 w 31"/>
                  <a:gd name="T29" fmla="*/ 30 h 57"/>
                  <a:gd name="T30" fmla="*/ 14 w 31"/>
                  <a:gd name="T31" fmla="*/ 30 h 57"/>
                  <a:gd name="T32" fmla="*/ 7 w 31"/>
                  <a:gd name="T33" fmla="*/ 29 h 57"/>
                  <a:gd name="T34" fmla="*/ 4 w 31"/>
                  <a:gd name="T35" fmla="*/ 27 h 57"/>
                  <a:gd name="T36" fmla="*/ 7 w 31"/>
                  <a:gd name="T37" fmla="*/ 17 h 57"/>
                  <a:gd name="T38" fmla="*/ 20 w 31"/>
                  <a:gd name="T39" fmla="*/ 16 h 57"/>
                  <a:gd name="T40" fmla="*/ 21 w 31"/>
                  <a:gd name="T41" fmla="*/ 14 h 57"/>
                  <a:gd name="T42" fmla="*/ 13 w 31"/>
                  <a:gd name="T43" fmla="*/ 14 h 57"/>
                  <a:gd name="T44" fmla="*/ 9 w 31"/>
                  <a:gd name="T45" fmla="*/ 19 h 57"/>
                  <a:gd name="T46" fmla="*/ 17 w 31"/>
                  <a:gd name="T47" fmla="*/ 13 h 57"/>
                  <a:gd name="T48" fmla="*/ 24 w 31"/>
                  <a:gd name="T49" fmla="*/ 9 h 57"/>
                  <a:gd name="T50" fmla="*/ 17 w 31"/>
                  <a:gd name="T51" fmla="*/ 38 h 57"/>
                  <a:gd name="T52" fmla="*/ 19 w 31"/>
                  <a:gd name="T53" fmla="*/ 28 h 57"/>
                  <a:gd name="T54" fmla="*/ 7 w 31"/>
                  <a:gd name="T55" fmla="*/ 26 h 57"/>
                  <a:gd name="T56" fmla="*/ 7 w 31"/>
                  <a:gd name="T57" fmla="*/ 9 h 57"/>
                  <a:gd name="T58" fmla="*/ 11 w 31"/>
                  <a:gd name="T59" fmla="*/ 1 h 57"/>
                  <a:gd name="T60" fmla="*/ 24 w 31"/>
                  <a:gd name="T61" fmla="*/ 8 h 57"/>
                  <a:gd name="T62" fmla="*/ 6 w 31"/>
                  <a:gd name="T63" fmla="*/ 17 h 57"/>
                  <a:gd name="T64" fmla="*/ 13 w 31"/>
                  <a:gd name="T65" fmla="*/ 22 h 57"/>
                  <a:gd name="T66" fmla="*/ 23 w 31"/>
                  <a:gd name="T67" fmla="*/ 42 h 57"/>
                  <a:gd name="T68" fmla="*/ 23 w 31"/>
                  <a:gd name="T69" fmla="*/ 45 h 57"/>
                  <a:gd name="T70" fmla="*/ 18 w 31"/>
                  <a:gd name="T71" fmla="*/ 51 h 57"/>
                  <a:gd name="T72" fmla="*/ 4 w 31"/>
                  <a:gd name="T73" fmla="*/ 45 h 57"/>
                  <a:gd name="T74" fmla="*/ 9 w 31"/>
                  <a:gd name="T75" fmla="*/ 1 h 57"/>
                  <a:gd name="T76" fmla="*/ 5 w 31"/>
                  <a:gd name="T77" fmla="*/ 3 h 57"/>
                  <a:gd name="T78" fmla="*/ 1 w 31"/>
                  <a:gd name="T79" fmla="*/ 22 h 57"/>
                  <a:gd name="T80" fmla="*/ 3 w 31"/>
                  <a:gd name="T81" fmla="*/ 28 h 57"/>
                  <a:gd name="T82" fmla="*/ 16 w 31"/>
                  <a:gd name="T83" fmla="*/ 31 h 57"/>
                  <a:gd name="T84" fmla="*/ 18 w 31"/>
                  <a:gd name="T85" fmla="*/ 33 h 57"/>
                  <a:gd name="T86" fmla="*/ 8 w 31"/>
                  <a:gd name="T87" fmla="*/ 38 h 57"/>
                  <a:gd name="T88" fmla="*/ 4 w 31"/>
                  <a:gd name="T89" fmla="*/ 51 h 57"/>
                  <a:gd name="T90" fmla="*/ 17 w 31"/>
                  <a:gd name="T91" fmla="*/ 50 h 57"/>
                  <a:gd name="T92" fmla="*/ 19 w 31"/>
                  <a:gd name="T93" fmla="*/ 57 h 57"/>
                  <a:gd name="T94" fmla="*/ 26 w 31"/>
                  <a:gd name="T95" fmla="*/ 53 h 57"/>
                  <a:gd name="T96" fmla="*/ 30 w 31"/>
                  <a:gd name="T97" fmla="*/ 41 h 57"/>
                  <a:gd name="T98" fmla="*/ 17 w 31"/>
                  <a:gd name="T99" fmla="*/ 21 h 57"/>
                  <a:gd name="T100" fmla="*/ 10 w 31"/>
                  <a:gd name="T101" fmla="*/ 19 h 57"/>
                  <a:gd name="T102" fmla="*/ 23 w 31"/>
                  <a:gd name="T103" fmla="*/ 17 h 57"/>
                  <a:gd name="T104" fmla="*/ 25 w 31"/>
                  <a:gd name="T105" fmla="*/ 7 h 57"/>
                  <a:gd name="T106" fmla="*/ 12 w 31"/>
                  <a:gd name="T107" fmla="*/ 1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1" h="57">
                    <a:moveTo>
                      <a:pt x="19" y="54"/>
                    </a:moveTo>
                    <a:cubicBezTo>
                      <a:pt x="19" y="53"/>
                      <a:pt x="19" y="53"/>
                      <a:pt x="19" y="52"/>
                    </a:cubicBezTo>
                    <a:cubicBezTo>
                      <a:pt x="20" y="52"/>
                      <a:pt x="20" y="52"/>
                      <a:pt x="21" y="51"/>
                    </a:cubicBezTo>
                    <a:cubicBezTo>
                      <a:pt x="21" y="52"/>
                      <a:pt x="20" y="53"/>
                      <a:pt x="19" y="54"/>
                    </a:cubicBezTo>
                    <a:moveTo>
                      <a:pt x="20" y="55"/>
                    </a:moveTo>
                    <a:cubicBezTo>
                      <a:pt x="20" y="55"/>
                      <a:pt x="20" y="55"/>
                      <a:pt x="20" y="55"/>
                    </a:cubicBezTo>
                    <a:cubicBezTo>
                      <a:pt x="20" y="55"/>
                      <a:pt x="20" y="55"/>
                      <a:pt x="20" y="55"/>
                    </a:cubicBezTo>
                    <a:cubicBezTo>
                      <a:pt x="21" y="54"/>
                      <a:pt x="22" y="52"/>
                      <a:pt x="23" y="51"/>
                    </a:cubicBezTo>
                    <a:cubicBezTo>
                      <a:pt x="23" y="51"/>
                      <a:pt x="23" y="51"/>
                      <a:pt x="23" y="51"/>
                    </a:cubicBezTo>
                    <a:cubicBezTo>
                      <a:pt x="24" y="50"/>
                      <a:pt x="24" y="50"/>
                      <a:pt x="24" y="50"/>
                    </a:cubicBezTo>
                    <a:cubicBezTo>
                      <a:pt x="25" y="51"/>
                      <a:pt x="25" y="52"/>
                      <a:pt x="25" y="53"/>
                    </a:cubicBezTo>
                    <a:cubicBezTo>
                      <a:pt x="25" y="53"/>
                      <a:pt x="25" y="53"/>
                      <a:pt x="25" y="53"/>
                    </a:cubicBezTo>
                    <a:cubicBezTo>
                      <a:pt x="24" y="54"/>
                      <a:pt x="23" y="54"/>
                      <a:pt x="23" y="54"/>
                    </a:cubicBezTo>
                    <a:cubicBezTo>
                      <a:pt x="22" y="55"/>
                      <a:pt x="21" y="55"/>
                      <a:pt x="20" y="55"/>
                    </a:cubicBezTo>
                    <a:moveTo>
                      <a:pt x="15" y="49"/>
                    </a:moveTo>
                    <a:cubicBezTo>
                      <a:pt x="17" y="47"/>
                      <a:pt x="17" y="47"/>
                      <a:pt x="17" y="47"/>
                    </a:cubicBezTo>
                    <a:cubicBezTo>
                      <a:pt x="17" y="48"/>
                      <a:pt x="17" y="48"/>
                      <a:pt x="17" y="49"/>
                    </a:cubicBezTo>
                    <a:cubicBezTo>
                      <a:pt x="17" y="49"/>
                      <a:pt x="17" y="49"/>
                      <a:pt x="17" y="49"/>
                    </a:cubicBezTo>
                    <a:cubicBezTo>
                      <a:pt x="16" y="49"/>
                      <a:pt x="16" y="49"/>
                      <a:pt x="15" y="49"/>
                    </a:cubicBezTo>
                    <a:moveTo>
                      <a:pt x="4" y="48"/>
                    </a:moveTo>
                    <a:cubicBezTo>
                      <a:pt x="4" y="47"/>
                      <a:pt x="4" y="47"/>
                      <a:pt x="4" y="46"/>
                    </a:cubicBezTo>
                    <a:cubicBezTo>
                      <a:pt x="5" y="46"/>
                      <a:pt x="5" y="46"/>
                      <a:pt x="6" y="46"/>
                    </a:cubicBezTo>
                    <a:cubicBezTo>
                      <a:pt x="5" y="47"/>
                      <a:pt x="5" y="47"/>
                      <a:pt x="4" y="48"/>
                    </a:cubicBezTo>
                    <a:moveTo>
                      <a:pt x="5" y="50"/>
                    </a:moveTo>
                    <a:cubicBezTo>
                      <a:pt x="5" y="49"/>
                      <a:pt x="5" y="49"/>
                      <a:pt x="5" y="49"/>
                    </a:cubicBezTo>
                    <a:cubicBezTo>
                      <a:pt x="5" y="49"/>
                      <a:pt x="5" y="49"/>
                      <a:pt x="5" y="49"/>
                    </a:cubicBezTo>
                    <a:cubicBezTo>
                      <a:pt x="6" y="48"/>
                      <a:pt x="6" y="47"/>
                      <a:pt x="7" y="46"/>
                    </a:cubicBezTo>
                    <a:cubicBezTo>
                      <a:pt x="7" y="46"/>
                      <a:pt x="7" y="46"/>
                      <a:pt x="7" y="46"/>
                    </a:cubicBezTo>
                    <a:cubicBezTo>
                      <a:pt x="8" y="46"/>
                      <a:pt x="9" y="46"/>
                      <a:pt x="9" y="46"/>
                    </a:cubicBezTo>
                    <a:cubicBezTo>
                      <a:pt x="8" y="47"/>
                      <a:pt x="7" y="49"/>
                      <a:pt x="6" y="50"/>
                    </a:cubicBezTo>
                    <a:cubicBezTo>
                      <a:pt x="6" y="50"/>
                      <a:pt x="6" y="50"/>
                      <a:pt x="6" y="50"/>
                    </a:cubicBezTo>
                    <a:cubicBezTo>
                      <a:pt x="5" y="50"/>
                      <a:pt x="5" y="50"/>
                      <a:pt x="5" y="50"/>
                    </a:cubicBezTo>
                    <a:cubicBezTo>
                      <a:pt x="5" y="50"/>
                      <a:pt x="5" y="50"/>
                      <a:pt x="5" y="50"/>
                    </a:cubicBezTo>
                    <a:moveTo>
                      <a:pt x="8" y="50"/>
                    </a:moveTo>
                    <a:cubicBezTo>
                      <a:pt x="9" y="49"/>
                      <a:pt x="10" y="47"/>
                      <a:pt x="11" y="46"/>
                    </a:cubicBezTo>
                    <a:cubicBezTo>
                      <a:pt x="11" y="46"/>
                      <a:pt x="11" y="46"/>
                      <a:pt x="11" y="46"/>
                    </a:cubicBezTo>
                    <a:cubicBezTo>
                      <a:pt x="12" y="46"/>
                      <a:pt x="12" y="46"/>
                      <a:pt x="13" y="45"/>
                    </a:cubicBezTo>
                    <a:cubicBezTo>
                      <a:pt x="12" y="47"/>
                      <a:pt x="11" y="48"/>
                      <a:pt x="10" y="50"/>
                    </a:cubicBezTo>
                    <a:cubicBezTo>
                      <a:pt x="10" y="50"/>
                      <a:pt x="10" y="50"/>
                      <a:pt x="10" y="50"/>
                    </a:cubicBezTo>
                    <a:cubicBezTo>
                      <a:pt x="9" y="50"/>
                      <a:pt x="8" y="50"/>
                      <a:pt x="8" y="50"/>
                    </a:cubicBezTo>
                    <a:moveTo>
                      <a:pt x="12" y="50"/>
                    </a:moveTo>
                    <a:cubicBezTo>
                      <a:pt x="12" y="48"/>
                      <a:pt x="13" y="47"/>
                      <a:pt x="14" y="46"/>
                    </a:cubicBezTo>
                    <a:cubicBezTo>
                      <a:pt x="14" y="45"/>
                      <a:pt x="14" y="45"/>
                      <a:pt x="14" y="45"/>
                    </a:cubicBezTo>
                    <a:cubicBezTo>
                      <a:pt x="15" y="45"/>
                      <a:pt x="16" y="45"/>
                      <a:pt x="16" y="45"/>
                    </a:cubicBezTo>
                    <a:cubicBezTo>
                      <a:pt x="16" y="46"/>
                      <a:pt x="16" y="46"/>
                      <a:pt x="16" y="46"/>
                    </a:cubicBezTo>
                    <a:cubicBezTo>
                      <a:pt x="14" y="49"/>
                      <a:pt x="14" y="49"/>
                      <a:pt x="14" y="49"/>
                    </a:cubicBezTo>
                    <a:cubicBezTo>
                      <a:pt x="14" y="49"/>
                      <a:pt x="14" y="49"/>
                      <a:pt x="14" y="49"/>
                    </a:cubicBezTo>
                    <a:cubicBezTo>
                      <a:pt x="13" y="50"/>
                      <a:pt x="12" y="50"/>
                      <a:pt x="12" y="50"/>
                    </a:cubicBezTo>
                    <a:moveTo>
                      <a:pt x="23" y="43"/>
                    </a:moveTo>
                    <a:cubicBezTo>
                      <a:pt x="23" y="43"/>
                      <a:pt x="23" y="43"/>
                      <a:pt x="23" y="43"/>
                    </a:cubicBezTo>
                    <a:cubicBezTo>
                      <a:pt x="24" y="42"/>
                      <a:pt x="24" y="42"/>
                      <a:pt x="24" y="42"/>
                    </a:cubicBezTo>
                    <a:cubicBezTo>
                      <a:pt x="23" y="43"/>
                      <a:pt x="23" y="43"/>
                      <a:pt x="23" y="43"/>
                    </a:cubicBezTo>
                    <a:moveTo>
                      <a:pt x="24" y="46"/>
                    </a:moveTo>
                    <a:cubicBezTo>
                      <a:pt x="24" y="45"/>
                      <a:pt x="24" y="45"/>
                      <a:pt x="24" y="44"/>
                    </a:cubicBezTo>
                    <a:cubicBezTo>
                      <a:pt x="26" y="41"/>
                      <a:pt x="26" y="41"/>
                      <a:pt x="26" y="41"/>
                    </a:cubicBezTo>
                    <a:cubicBezTo>
                      <a:pt x="26" y="41"/>
                      <a:pt x="26" y="41"/>
                      <a:pt x="26" y="41"/>
                    </a:cubicBezTo>
                    <a:cubicBezTo>
                      <a:pt x="27" y="41"/>
                      <a:pt x="27" y="40"/>
                      <a:pt x="28" y="40"/>
                    </a:cubicBezTo>
                    <a:cubicBezTo>
                      <a:pt x="27" y="40"/>
                      <a:pt x="27" y="41"/>
                      <a:pt x="27" y="42"/>
                    </a:cubicBezTo>
                    <a:cubicBezTo>
                      <a:pt x="26" y="43"/>
                      <a:pt x="25" y="45"/>
                      <a:pt x="24" y="46"/>
                    </a:cubicBezTo>
                    <a:moveTo>
                      <a:pt x="26" y="44"/>
                    </a:moveTo>
                    <a:cubicBezTo>
                      <a:pt x="27" y="44"/>
                      <a:pt x="27" y="43"/>
                      <a:pt x="27" y="42"/>
                    </a:cubicBezTo>
                    <a:cubicBezTo>
                      <a:pt x="28" y="41"/>
                      <a:pt x="29" y="40"/>
                      <a:pt x="29" y="39"/>
                    </a:cubicBezTo>
                    <a:cubicBezTo>
                      <a:pt x="29" y="40"/>
                      <a:pt x="29" y="41"/>
                      <a:pt x="29" y="41"/>
                    </a:cubicBezTo>
                    <a:cubicBezTo>
                      <a:pt x="29" y="42"/>
                      <a:pt x="27" y="43"/>
                      <a:pt x="26" y="44"/>
                    </a:cubicBezTo>
                    <a:moveTo>
                      <a:pt x="29" y="38"/>
                    </a:moveTo>
                    <a:cubicBezTo>
                      <a:pt x="29" y="37"/>
                      <a:pt x="29" y="37"/>
                      <a:pt x="29" y="37"/>
                    </a:cubicBezTo>
                    <a:cubicBezTo>
                      <a:pt x="29" y="38"/>
                      <a:pt x="29" y="38"/>
                      <a:pt x="29" y="38"/>
                    </a:cubicBezTo>
                    <a:cubicBezTo>
                      <a:pt x="29" y="38"/>
                      <a:pt x="29" y="38"/>
                      <a:pt x="29" y="38"/>
                    </a:cubicBezTo>
                    <a:cubicBezTo>
                      <a:pt x="29" y="38"/>
                      <a:pt x="29" y="38"/>
                      <a:pt x="29" y="38"/>
                    </a:cubicBezTo>
                    <a:moveTo>
                      <a:pt x="20" y="35"/>
                    </a:moveTo>
                    <a:cubicBezTo>
                      <a:pt x="20" y="35"/>
                      <a:pt x="20" y="35"/>
                      <a:pt x="20" y="35"/>
                    </a:cubicBezTo>
                    <a:cubicBezTo>
                      <a:pt x="20" y="34"/>
                      <a:pt x="20" y="34"/>
                      <a:pt x="21" y="33"/>
                    </a:cubicBezTo>
                    <a:cubicBezTo>
                      <a:pt x="21" y="34"/>
                      <a:pt x="20" y="35"/>
                      <a:pt x="20" y="35"/>
                    </a:cubicBezTo>
                    <a:moveTo>
                      <a:pt x="20" y="33"/>
                    </a:moveTo>
                    <a:cubicBezTo>
                      <a:pt x="20" y="33"/>
                      <a:pt x="19" y="33"/>
                      <a:pt x="19" y="32"/>
                    </a:cubicBezTo>
                    <a:cubicBezTo>
                      <a:pt x="20" y="32"/>
                      <a:pt x="20" y="31"/>
                      <a:pt x="20" y="31"/>
                    </a:cubicBezTo>
                    <a:cubicBezTo>
                      <a:pt x="21" y="31"/>
                      <a:pt x="21" y="31"/>
                      <a:pt x="21" y="31"/>
                    </a:cubicBezTo>
                    <a:cubicBezTo>
                      <a:pt x="21" y="32"/>
                      <a:pt x="21" y="32"/>
                      <a:pt x="21" y="32"/>
                    </a:cubicBezTo>
                    <a:cubicBezTo>
                      <a:pt x="20" y="32"/>
                      <a:pt x="20" y="33"/>
                      <a:pt x="20" y="33"/>
                    </a:cubicBezTo>
                    <a:moveTo>
                      <a:pt x="18" y="31"/>
                    </a:moveTo>
                    <a:cubicBezTo>
                      <a:pt x="18" y="31"/>
                      <a:pt x="18" y="31"/>
                      <a:pt x="17" y="31"/>
                    </a:cubicBezTo>
                    <a:cubicBezTo>
                      <a:pt x="18" y="30"/>
                      <a:pt x="18" y="30"/>
                      <a:pt x="19" y="29"/>
                    </a:cubicBezTo>
                    <a:cubicBezTo>
                      <a:pt x="20" y="30"/>
                      <a:pt x="20" y="30"/>
                      <a:pt x="20" y="30"/>
                    </a:cubicBezTo>
                    <a:cubicBezTo>
                      <a:pt x="19" y="30"/>
                      <a:pt x="19" y="31"/>
                      <a:pt x="18" y="31"/>
                    </a:cubicBezTo>
                    <a:moveTo>
                      <a:pt x="16" y="30"/>
                    </a:moveTo>
                    <a:cubicBezTo>
                      <a:pt x="15" y="30"/>
                      <a:pt x="15" y="30"/>
                      <a:pt x="15" y="30"/>
                    </a:cubicBezTo>
                    <a:cubicBezTo>
                      <a:pt x="16" y="29"/>
                      <a:pt x="16" y="29"/>
                      <a:pt x="17" y="28"/>
                    </a:cubicBezTo>
                    <a:cubicBezTo>
                      <a:pt x="18" y="28"/>
                      <a:pt x="18" y="28"/>
                      <a:pt x="18" y="28"/>
                    </a:cubicBezTo>
                    <a:cubicBezTo>
                      <a:pt x="17" y="29"/>
                      <a:pt x="17" y="30"/>
                      <a:pt x="16" y="30"/>
                    </a:cubicBezTo>
                    <a:moveTo>
                      <a:pt x="14" y="30"/>
                    </a:moveTo>
                    <a:cubicBezTo>
                      <a:pt x="13" y="30"/>
                      <a:pt x="13" y="30"/>
                      <a:pt x="12" y="30"/>
                    </a:cubicBezTo>
                    <a:cubicBezTo>
                      <a:pt x="13" y="29"/>
                      <a:pt x="13" y="28"/>
                      <a:pt x="14" y="28"/>
                    </a:cubicBezTo>
                    <a:cubicBezTo>
                      <a:pt x="14" y="28"/>
                      <a:pt x="14" y="28"/>
                      <a:pt x="14" y="28"/>
                    </a:cubicBezTo>
                    <a:cubicBezTo>
                      <a:pt x="14" y="28"/>
                      <a:pt x="14" y="28"/>
                      <a:pt x="14" y="28"/>
                    </a:cubicBezTo>
                    <a:cubicBezTo>
                      <a:pt x="15" y="28"/>
                      <a:pt x="15" y="28"/>
                      <a:pt x="16" y="28"/>
                    </a:cubicBezTo>
                    <a:cubicBezTo>
                      <a:pt x="15" y="28"/>
                      <a:pt x="15" y="29"/>
                      <a:pt x="14" y="30"/>
                    </a:cubicBezTo>
                    <a:moveTo>
                      <a:pt x="11" y="30"/>
                    </a:moveTo>
                    <a:cubicBezTo>
                      <a:pt x="10" y="30"/>
                      <a:pt x="9" y="30"/>
                      <a:pt x="9" y="30"/>
                    </a:cubicBezTo>
                    <a:cubicBezTo>
                      <a:pt x="9" y="29"/>
                      <a:pt x="10" y="28"/>
                      <a:pt x="10" y="27"/>
                    </a:cubicBezTo>
                    <a:cubicBezTo>
                      <a:pt x="11" y="28"/>
                      <a:pt x="12" y="28"/>
                      <a:pt x="12" y="28"/>
                    </a:cubicBezTo>
                    <a:cubicBezTo>
                      <a:pt x="12" y="28"/>
                      <a:pt x="11" y="29"/>
                      <a:pt x="11" y="30"/>
                    </a:cubicBezTo>
                    <a:moveTo>
                      <a:pt x="7" y="29"/>
                    </a:moveTo>
                    <a:cubicBezTo>
                      <a:pt x="7" y="29"/>
                      <a:pt x="6" y="29"/>
                      <a:pt x="6" y="29"/>
                    </a:cubicBezTo>
                    <a:cubicBezTo>
                      <a:pt x="6" y="28"/>
                      <a:pt x="7" y="28"/>
                      <a:pt x="7" y="27"/>
                    </a:cubicBezTo>
                    <a:cubicBezTo>
                      <a:pt x="8" y="27"/>
                      <a:pt x="8" y="27"/>
                      <a:pt x="9" y="27"/>
                    </a:cubicBezTo>
                    <a:cubicBezTo>
                      <a:pt x="8" y="28"/>
                      <a:pt x="8" y="29"/>
                      <a:pt x="7" y="29"/>
                    </a:cubicBezTo>
                    <a:moveTo>
                      <a:pt x="5" y="28"/>
                    </a:moveTo>
                    <a:cubicBezTo>
                      <a:pt x="5" y="28"/>
                      <a:pt x="4" y="27"/>
                      <a:pt x="4" y="27"/>
                    </a:cubicBezTo>
                    <a:cubicBezTo>
                      <a:pt x="4" y="26"/>
                      <a:pt x="4" y="26"/>
                      <a:pt x="3" y="25"/>
                    </a:cubicBezTo>
                    <a:cubicBezTo>
                      <a:pt x="4" y="25"/>
                      <a:pt x="4" y="26"/>
                      <a:pt x="5" y="26"/>
                    </a:cubicBezTo>
                    <a:cubicBezTo>
                      <a:pt x="5" y="26"/>
                      <a:pt x="6" y="26"/>
                      <a:pt x="6" y="27"/>
                    </a:cubicBezTo>
                    <a:cubicBezTo>
                      <a:pt x="6" y="27"/>
                      <a:pt x="5" y="28"/>
                      <a:pt x="5" y="28"/>
                    </a:cubicBezTo>
                    <a:moveTo>
                      <a:pt x="8" y="19"/>
                    </a:moveTo>
                    <a:cubicBezTo>
                      <a:pt x="7" y="18"/>
                      <a:pt x="7" y="17"/>
                      <a:pt x="7" y="17"/>
                    </a:cubicBezTo>
                    <a:cubicBezTo>
                      <a:pt x="8" y="16"/>
                      <a:pt x="9" y="15"/>
                      <a:pt x="10" y="15"/>
                    </a:cubicBezTo>
                    <a:cubicBezTo>
                      <a:pt x="10" y="14"/>
                      <a:pt x="10" y="14"/>
                      <a:pt x="11" y="14"/>
                    </a:cubicBezTo>
                    <a:cubicBezTo>
                      <a:pt x="11" y="14"/>
                      <a:pt x="11" y="15"/>
                      <a:pt x="10" y="15"/>
                    </a:cubicBezTo>
                    <a:cubicBezTo>
                      <a:pt x="9" y="16"/>
                      <a:pt x="8" y="18"/>
                      <a:pt x="8" y="19"/>
                    </a:cubicBezTo>
                    <a:moveTo>
                      <a:pt x="22" y="16"/>
                    </a:moveTo>
                    <a:cubicBezTo>
                      <a:pt x="22" y="16"/>
                      <a:pt x="21" y="16"/>
                      <a:pt x="20" y="16"/>
                    </a:cubicBezTo>
                    <a:cubicBezTo>
                      <a:pt x="21" y="15"/>
                      <a:pt x="22" y="15"/>
                      <a:pt x="22" y="14"/>
                    </a:cubicBezTo>
                    <a:cubicBezTo>
                      <a:pt x="22" y="16"/>
                      <a:pt x="22" y="16"/>
                      <a:pt x="22" y="16"/>
                    </a:cubicBezTo>
                    <a:moveTo>
                      <a:pt x="19" y="16"/>
                    </a:moveTo>
                    <a:cubicBezTo>
                      <a:pt x="18" y="16"/>
                      <a:pt x="18" y="16"/>
                      <a:pt x="17" y="16"/>
                    </a:cubicBezTo>
                    <a:cubicBezTo>
                      <a:pt x="18" y="15"/>
                      <a:pt x="19" y="14"/>
                      <a:pt x="20" y="13"/>
                    </a:cubicBezTo>
                    <a:cubicBezTo>
                      <a:pt x="20" y="13"/>
                      <a:pt x="21" y="13"/>
                      <a:pt x="21" y="14"/>
                    </a:cubicBezTo>
                    <a:cubicBezTo>
                      <a:pt x="20" y="14"/>
                      <a:pt x="20" y="15"/>
                      <a:pt x="19" y="16"/>
                    </a:cubicBezTo>
                    <a:cubicBezTo>
                      <a:pt x="19" y="16"/>
                      <a:pt x="19" y="16"/>
                      <a:pt x="19" y="16"/>
                    </a:cubicBezTo>
                    <a:moveTo>
                      <a:pt x="9" y="20"/>
                    </a:moveTo>
                    <a:cubicBezTo>
                      <a:pt x="8" y="19"/>
                      <a:pt x="8" y="19"/>
                      <a:pt x="8" y="19"/>
                    </a:cubicBezTo>
                    <a:cubicBezTo>
                      <a:pt x="9" y="19"/>
                      <a:pt x="10" y="17"/>
                      <a:pt x="11" y="16"/>
                    </a:cubicBezTo>
                    <a:cubicBezTo>
                      <a:pt x="12" y="15"/>
                      <a:pt x="12" y="14"/>
                      <a:pt x="13" y="14"/>
                    </a:cubicBezTo>
                    <a:cubicBezTo>
                      <a:pt x="13" y="13"/>
                      <a:pt x="14" y="13"/>
                      <a:pt x="15" y="13"/>
                    </a:cubicBezTo>
                    <a:cubicBezTo>
                      <a:pt x="14" y="14"/>
                      <a:pt x="14" y="14"/>
                      <a:pt x="14" y="14"/>
                    </a:cubicBezTo>
                    <a:cubicBezTo>
                      <a:pt x="14" y="15"/>
                      <a:pt x="13" y="15"/>
                      <a:pt x="13" y="16"/>
                    </a:cubicBezTo>
                    <a:cubicBezTo>
                      <a:pt x="13" y="16"/>
                      <a:pt x="13" y="16"/>
                      <a:pt x="13" y="16"/>
                    </a:cubicBezTo>
                    <a:cubicBezTo>
                      <a:pt x="11" y="17"/>
                      <a:pt x="10" y="17"/>
                      <a:pt x="10" y="18"/>
                    </a:cubicBezTo>
                    <a:cubicBezTo>
                      <a:pt x="9" y="18"/>
                      <a:pt x="9" y="19"/>
                      <a:pt x="9" y="19"/>
                    </a:cubicBezTo>
                    <a:cubicBezTo>
                      <a:pt x="9" y="20"/>
                      <a:pt x="9" y="20"/>
                      <a:pt x="9" y="20"/>
                    </a:cubicBezTo>
                    <a:moveTo>
                      <a:pt x="14" y="16"/>
                    </a:moveTo>
                    <a:cubicBezTo>
                      <a:pt x="14" y="16"/>
                      <a:pt x="15" y="15"/>
                      <a:pt x="15" y="15"/>
                    </a:cubicBezTo>
                    <a:cubicBezTo>
                      <a:pt x="16" y="14"/>
                      <a:pt x="16" y="14"/>
                      <a:pt x="17" y="13"/>
                    </a:cubicBezTo>
                    <a:cubicBezTo>
                      <a:pt x="17" y="13"/>
                      <a:pt x="17" y="13"/>
                      <a:pt x="17" y="13"/>
                    </a:cubicBezTo>
                    <a:cubicBezTo>
                      <a:pt x="17" y="13"/>
                      <a:pt x="17" y="13"/>
                      <a:pt x="17" y="13"/>
                    </a:cubicBezTo>
                    <a:cubicBezTo>
                      <a:pt x="18" y="13"/>
                      <a:pt x="18" y="13"/>
                      <a:pt x="18" y="13"/>
                    </a:cubicBezTo>
                    <a:cubicBezTo>
                      <a:pt x="18" y="14"/>
                      <a:pt x="17" y="15"/>
                      <a:pt x="16" y="16"/>
                    </a:cubicBezTo>
                    <a:cubicBezTo>
                      <a:pt x="15" y="16"/>
                      <a:pt x="14" y="16"/>
                      <a:pt x="14" y="16"/>
                    </a:cubicBezTo>
                    <a:moveTo>
                      <a:pt x="23" y="15"/>
                    </a:moveTo>
                    <a:cubicBezTo>
                      <a:pt x="23" y="13"/>
                      <a:pt x="23" y="13"/>
                      <a:pt x="23" y="13"/>
                    </a:cubicBezTo>
                    <a:cubicBezTo>
                      <a:pt x="24" y="9"/>
                      <a:pt x="24" y="9"/>
                      <a:pt x="24" y="9"/>
                    </a:cubicBezTo>
                    <a:cubicBezTo>
                      <a:pt x="25" y="11"/>
                      <a:pt x="25" y="11"/>
                      <a:pt x="25" y="11"/>
                    </a:cubicBezTo>
                    <a:cubicBezTo>
                      <a:pt x="25" y="11"/>
                      <a:pt x="25" y="11"/>
                      <a:pt x="25" y="11"/>
                    </a:cubicBezTo>
                    <a:cubicBezTo>
                      <a:pt x="24" y="13"/>
                      <a:pt x="24" y="14"/>
                      <a:pt x="23" y="15"/>
                    </a:cubicBezTo>
                    <a:moveTo>
                      <a:pt x="17" y="38"/>
                    </a:moveTo>
                    <a:cubicBezTo>
                      <a:pt x="17" y="38"/>
                      <a:pt x="17" y="38"/>
                      <a:pt x="17" y="38"/>
                    </a:cubicBezTo>
                    <a:cubicBezTo>
                      <a:pt x="17" y="38"/>
                      <a:pt x="17" y="38"/>
                      <a:pt x="17" y="38"/>
                    </a:cubicBezTo>
                    <a:cubicBezTo>
                      <a:pt x="19" y="37"/>
                      <a:pt x="20" y="37"/>
                      <a:pt x="20" y="36"/>
                    </a:cubicBezTo>
                    <a:cubicBezTo>
                      <a:pt x="22" y="35"/>
                      <a:pt x="23" y="33"/>
                      <a:pt x="22" y="31"/>
                    </a:cubicBezTo>
                    <a:cubicBezTo>
                      <a:pt x="22" y="30"/>
                      <a:pt x="21" y="30"/>
                      <a:pt x="21" y="30"/>
                    </a:cubicBezTo>
                    <a:cubicBezTo>
                      <a:pt x="21" y="29"/>
                      <a:pt x="21" y="29"/>
                      <a:pt x="21" y="29"/>
                    </a:cubicBezTo>
                    <a:cubicBezTo>
                      <a:pt x="21" y="29"/>
                      <a:pt x="21" y="29"/>
                      <a:pt x="21" y="29"/>
                    </a:cubicBezTo>
                    <a:cubicBezTo>
                      <a:pt x="20" y="29"/>
                      <a:pt x="20" y="28"/>
                      <a:pt x="19" y="28"/>
                    </a:cubicBezTo>
                    <a:cubicBezTo>
                      <a:pt x="19" y="28"/>
                      <a:pt x="19" y="28"/>
                      <a:pt x="19" y="28"/>
                    </a:cubicBezTo>
                    <a:cubicBezTo>
                      <a:pt x="19" y="28"/>
                      <a:pt x="19" y="28"/>
                      <a:pt x="19" y="28"/>
                    </a:cubicBezTo>
                    <a:cubicBezTo>
                      <a:pt x="17" y="27"/>
                      <a:pt x="16" y="27"/>
                      <a:pt x="14" y="27"/>
                    </a:cubicBezTo>
                    <a:cubicBezTo>
                      <a:pt x="13" y="27"/>
                      <a:pt x="13" y="27"/>
                      <a:pt x="13" y="27"/>
                    </a:cubicBezTo>
                    <a:cubicBezTo>
                      <a:pt x="11" y="26"/>
                      <a:pt x="9" y="26"/>
                      <a:pt x="7" y="26"/>
                    </a:cubicBezTo>
                    <a:cubicBezTo>
                      <a:pt x="7" y="26"/>
                      <a:pt x="7" y="26"/>
                      <a:pt x="7" y="26"/>
                    </a:cubicBezTo>
                    <a:cubicBezTo>
                      <a:pt x="7" y="26"/>
                      <a:pt x="7" y="26"/>
                      <a:pt x="7" y="26"/>
                    </a:cubicBezTo>
                    <a:cubicBezTo>
                      <a:pt x="6" y="26"/>
                      <a:pt x="6" y="25"/>
                      <a:pt x="5" y="25"/>
                    </a:cubicBezTo>
                    <a:cubicBezTo>
                      <a:pt x="2" y="23"/>
                      <a:pt x="2" y="19"/>
                      <a:pt x="2" y="17"/>
                    </a:cubicBezTo>
                    <a:cubicBezTo>
                      <a:pt x="2" y="14"/>
                      <a:pt x="5" y="10"/>
                      <a:pt x="7" y="9"/>
                    </a:cubicBezTo>
                    <a:cubicBezTo>
                      <a:pt x="7" y="9"/>
                      <a:pt x="7" y="9"/>
                      <a:pt x="7" y="9"/>
                    </a:cubicBezTo>
                    <a:cubicBezTo>
                      <a:pt x="7" y="9"/>
                      <a:pt x="7" y="9"/>
                      <a:pt x="7" y="9"/>
                    </a:cubicBezTo>
                    <a:cubicBezTo>
                      <a:pt x="7" y="9"/>
                      <a:pt x="7" y="9"/>
                      <a:pt x="7" y="9"/>
                    </a:cubicBezTo>
                    <a:cubicBezTo>
                      <a:pt x="8" y="8"/>
                      <a:pt x="8" y="8"/>
                      <a:pt x="8" y="8"/>
                    </a:cubicBezTo>
                    <a:cubicBezTo>
                      <a:pt x="7" y="8"/>
                      <a:pt x="7" y="8"/>
                      <a:pt x="7" y="8"/>
                    </a:cubicBezTo>
                    <a:cubicBezTo>
                      <a:pt x="7" y="7"/>
                      <a:pt x="7" y="5"/>
                      <a:pt x="6" y="3"/>
                    </a:cubicBezTo>
                    <a:cubicBezTo>
                      <a:pt x="8" y="3"/>
                      <a:pt x="9" y="2"/>
                      <a:pt x="10" y="2"/>
                    </a:cubicBezTo>
                    <a:cubicBezTo>
                      <a:pt x="10" y="2"/>
                      <a:pt x="11" y="2"/>
                      <a:pt x="11" y="1"/>
                    </a:cubicBezTo>
                    <a:cubicBezTo>
                      <a:pt x="12" y="3"/>
                      <a:pt x="12" y="5"/>
                      <a:pt x="12" y="7"/>
                    </a:cubicBezTo>
                    <a:cubicBezTo>
                      <a:pt x="13" y="8"/>
                      <a:pt x="13" y="8"/>
                      <a:pt x="13" y="8"/>
                    </a:cubicBezTo>
                    <a:cubicBezTo>
                      <a:pt x="13" y="8"/>
                      <a:pt x="13" y="8"/>
                      <a:pt x="13" y="8"/>
                    </a:cubicBezTo>
                    <a:cubicBezTo>
                      <a:pt x="13" y="8"/>
                      <a:pt x="13" y="8"/>
                      <a:pt x="13" y="8"/>
                    </a:cubicBezTo>
                    <a:cubicBezTo>
                      <a:pt x="15" y="7"/>
                      <a:pt x="17" y="7"/>
                      <a:pt x="19" y="7"/>
                    </a:cubicBezTo>
                    <a:cubicBezTo>
                      <a:pt x="21" y="7"/>
                      <a:pt x="22" y="7"/>
                      <a:pt x="24" y="8"/>
                    </a:cubicBezTo>
                    <a:cubicBezTo>
                      <a:pt x="22" y="13"/>
                      <a:pt x="22" y="13"/>
                      <a:pt x="22" y="13"/>
                    </a:cubicBezTo>
                    <a:cubicBezTo>
                      <a:pt x="21" y="12"/>
                      <a:pt x="19" y="12"/>
                      <a:pt x="17" y="12"/>
                    </a:cubicBezTo>
                    <a:cubicBezTo>
                      <a:pt x="16" y="12"/>
                      <a:pt x="14" y="12"/>
                      <a:pt x="12" y="13"/>
                    </a:cubicBezTo>
                    <a:cubicBezTo>
                      <a:pt x="12" y="13"/>
                      <a:pt x="12" y="13"/>
                      <a:pt x="12" y="13"/>
                    </a:cubicBezTo>
                    <a:cubicBezTo>
                      <a:pt x="11" y="13"/>
                      <a:pt x="10" y="13"/>
                      <a:pt x="9" y="14"/>
                    </a:cubicBezTo>
                    <a:cubicBezTo>
                      <a:pt x="8" y="14"/>
                      <a:pt x="7" y="15"/>
                      <a:pt x="6" y="17"/>
                    </a:cubicBezTo>
                    <a:cubicBezTo>
                      <a:pt x="6" y="18"/>
                      <a:pt x="6" y="19"/>
                      <a:pt x="7" y="19"/>
                    </a:cubicBezTo>
                    <a:cubicBezTo>
                      <a:pt x="7" y="20"/>
                      <a:pt x="7" y="20"/>
                      <a:pt x="7" y="20"/>
                    </a:cubicBezTo>
                    <a:cubicBezTo>
                      <a:pt x="7" y="20"/>
                      <a:pt x="7" y="20"/>
                      <a:pt x="7" y="20"/>
                    </a:cubicBezTo>
                    <a:cubicBezTo>
                      <a:pt x="8" y="20"/>
                      <a:pt x="8" y="20"/>
                      <a:pt x="8" y="20"/>
                    </a:cubicBezTo>
                    <a:cubicBezTo>
                      <a:pt x="9" y="21"/>
                      <a:pt x="10" y="22"/>
                      <a:pt x="12" y="22"/>
                    </a:cubicBezTo>
                    <a:cubicBezTo>
                      <a:pt x="12" y="22"/>
                      <a:pt x="13" y="22"/>
                      <a:pt x="13" y="22"/>
                    </a:cubicBezTo>
                    <a:cubicBezTo>
                      <a:pt x="14" y="22"/>
                      <a:pt x="14" y="22"/>
                      <a:pt x="15" y="22"/>
                    </a:cubicBezTo>
                    <a:cubicBezTo>
                      <a:pt x="16" y="22"/>
                      <a:pt x="16" y="22"/>
                      <a:pt x="17" y="22"/>
                    </a:cubicBezTo>
                    <a:cubicBezTo>
                      <a:pt x="18" y="22"/>
                      <a:pt x="19" y="22"/>
                      <a:pt x="19" y="22"/>
                    </a:cubicBezTo>
                    <a:cubicBezTo>
                      <a:pt x="24" y="23"/>
                      <a:pt x="26" y="24"/>
                      <a:pt x="27" y="28"/>
                    </a:cubicBezTo>
                    <a:cubicBezTo>
                      <a:pt x="29" y="31"/>
                      <a:pt x="30" y="36"/>
                      <a:pt x="27" y="39"/>
                    </a:cubicBezTo>
                    <a:cubicBezTo>
                      <a:pt x="26" y="40"/>
                      <a:pt x="25" y="41"/>
                      <a:pt x="23" y="42"/>
                    </a:cubicBezTo>
                    <a:cubicBezTo>
                      <a:pt x="22" y="42"/>
                      <a:pt x="22" y="42"/>
                      <a:pt x="22" y="42"/>
                    </a:cubicBezTo>
                    <a:cubicBezTo>
                      <a:pt x="22" y="42"/>
                      <a:pt x="22" y="42"/>
                      <a:pt x="22" y="42"/>
                    </a:cubicBezTo>
                    <a:cubicBezTo>
                      <a:pt x="22" y="42"/>
                      <a:pt x="22" y="42"/>
                      <a:pt x="22" y="42"/>
                    </a:cubicBezTo>
                    <a:cubicBezTo>
                      <a:pt x="22" y="42"/>
                      <a:pt x="22" y="42"/>
                      <a:pt x="22" y="42"/>
                    </a:cubicBezTo>
                    <a:cubicBezTo>
                      <a:pt x="22" y="43"/>
                      <a:pt x="23" y="44"/>
                      <a:pt x="23" y="44"/>
                    </a:cubicBezTo>
                    <a:cubicBezTo>
                      <a:pt x="23" y="45"/>
                      <a:pt x="23" y="45"/>
                      <a:pt x="23" y="45"/>
                    </a:cubicBezTo>
                    <a:cubicBezTo>
                      <a:pt x="23" y="45"/>
                      <a:pt x="23" y="45"/>
                      <a:pt x="23" y="45"/>
                    </a:cubicBezTo>
                    <a:cubicBezTo>
                      <a:pt x="23" y="46"/>
                      <a:pt x="23" y="47"/>
                      <a:pt x="24" y="49"/>
                    </a:cubicBezTo>
                    <a:cubicBezTo>
                      <a:pt x="23" y="49"/>
                      <a:pt x="22" y="50"/>
                      <a:pt x="21" y="50"/>
                    </a:cubicBezTo>
                    <a:cubicBezTo>
                      <a:pt x="20" y="51"/>
                      <a:pt x="19" y="51"/>
                      <a:pt x="19" y="51"/>
                    </a:cubicBezTo>
                    <a:cubicBezTo>
                      <a:pt x="19" y="51"/>
                      <a:pt x="19" y="51"/>
                      <a:pt x="19" y="51"/>
                    </a:cubicBezTo>
                    <a:cubicBezTo>
                      <a:pt x="18" y="51"/>
                      <a:pt x="18" y="51"/>
                      <a:pt x="18" y="51"/>
                    </a:cubicBezTo>
                    <a:cubicBezTo>
                      <a:pt x="18" y="50"/>
                      <a:pt x="18" y="49"/>
                      <a:pt x="18" y="49"/>
                    </a:cubicBezTo>
                    <a:cubicBezTo>
                      <a:pt x="18" y="47"/>
                      <a:pt x="18" y="46"/>
                      <a:pt x="17" y="44"/>
                    </a:cubicBezTo>
                    <a:cubicBezTo>
                      <a:pt x="16" y="44"/>
                      <a:pt x="16" y="44"/>
                      <a:pt x="16" y="44"/>
                    </a:cubicBezTo>
                    <a:cubicBezTo>
                      <a:pt x="16" y="44"/>
                      <a:pt x="16" y="44"/>
                      <a:pt x="16" y="44"/>
                    </a:cubicBezTo>
                    <a:cubicBezTo>
                      <a:pt x="16" y="44"/>
                      <a:pt x="16" y="44"/>
                      <a:pt x="16" y="44"/>
                    </a:cubicBezTo>
                    <a:cubicBezTo>
                      <a:pt x="14" y="44"/>
                      <a:pt x="8" y="45"/>
                      <a:pt x="4" y="45"/>
                    </a:cubicBezTo>
                    <a:cubicBezTo>
                      <a:pt x="5" y="43"/>
                      <a:pt x="6" y="41"/>
                      <a:pt x="6" y="39"/>
                    </a:cubicBezTo>
                    <a:cubicBezTo>
                      <a:pt x="7" y="39"/>
                      <a:pt x="8" y="39"/>
                      <a:pt x="8" y="39"/>
                    </a:cubicBezTo>
                    <a:cubicBezTo>
                      <a:pt x="11" y="39"/>
                      <a:pt x="14" y="39"/>
                      <a:pt x="17" y="38"/>
                    </a:cubicBezTo>
                    <a:cubicBezTo>
                      <a:pt x="17" y="38"/>
                      <a:pt x="17" y="38"/>
                      <a:pt x="17" y="38"/>
                    </a:cubicBezTo>
                    <a:moveTo>
                      <a:pt x="11" y="0"/>
                    </a:moveTo>
                    <a:cubicBezTo>
                      <a:pt x="11" y="0"/>
                      <a:pt x="10" y="1"/>
                      <a:pt x="9" y="1"/>
                    </a:cubicBezTo>
                    <a:cubicBezTo>
                      <a:pt x="8" y="1"/>
                      <a:pt x="7" y="2"/>
                      <a:pt x="6" y="2"/>
                    </a:cubicBezTo>
                    <a:cubicBezTo>
                      <a:pt x="6" y="2"/>
                      <a:pt x="6" y="2"/>
                      <a:pt x="6" y="2"/>
                    </a:cubicBezTo>
                    <a:cubicBezTo>
                      <a:pt x="6" y="2"/>
                      <a:pt x="6" y="2"/>
                      <a:pt x="6" y="2"/>
                    </a:cubicBezTo>
                    <a:cubicBezTo>
                      <a:pt x="5" y="2"/>
                      <a:pt x="5" y="2"/>
                      <a:pt x="5" y="2"/>
                    </a:cubicBezTo>
                    <a:cubicBezTo>
                      <a:pt x="5" y="3"/>
                      <a:pt x="5" y="3"/>
                      <a:pt x="5" y="3"/>
                    </a:cubicBezTo>
                    <a:cubicBezTo>
                      <a:pt x="5" y="3"/>
                      <a:pt x="5" y="3"/>
                      <a:pt x="5" y="3"/>
                    </a:cubicBezTo>
                    <a:cubicBezTo>
                      <a:pt x="5" y="3"/>
                      <a:pt x="5" y="3"/>
                      <a:pt x="5" y="3"/>
                    </a:cubicBezTo>
                    <a:cubicBezTo>
                      <a:pt x="5" y="3"/>
                      <a:pt x="5" y="3"/>
                      <a:pt x="5" y="3"/>
                    </a:cubicBezTo>
                    <a:cubicBezTo>
                      <a:pt x="5" y="3"/>
                      <a:pt x="5" y="3"/>
                      <a:pt x="5" y="3"/>
                    </a:cubicBezTo>
                    <a:cubicBezTo>
                      <a:pt x="6" y="4"/>
                      <a:pt x="6" y="7"/>
                      <a:pt x="6" y="8"/>
                    </a:cubicBezTo>
                    <a:cubicBezTo>
                      <a:pt x="4" y="10"/>
                      <a:pt x="1" y="14"/>
                      <a:pt x="0" y="17"/>
                    </a:cubicBezTo>
                    <a:cubicBezTo>
                      <a:pt x="0" y="18"/>
                      <a:pt x="1" y="20"/>
                      <a:pt x="1" y="22"/>
                    </a:cubicBezTo>
                    <a:cubicBezTo>
                      <a:pt x="1" y="22"/>
                      <a:pt x="1" y="22"/>
                      <a:pt x="1" y="22"/>
                    </a:cubicBezTo>
                    <a:cubicBezTo>
                      <a:pt x="2" y="24"/>
                      <a:pt x="2" y="25"/>
                      <a:pt x="3" y="27"/>
                    </a:cubicBezTo>
                    <a:cubicBezTo>
                      <a:pt x="3" y="27"/>
                      <a:pt x="3" y="27"/>
                      <a:pt x="3" y="27"/>
                    </a:cubicBezTo>
                    <a:cubicBezTo>
                      <a:pt x="3" y="27"/>
                      <a:pt x="3" y="27"/>
                      <a:pt x="3" y="27"/>
                    </a:cubicBezTo>
                    <a:cubicBezTo>
                      <a:pt x="3" y="28"/>
                      <a:pt x="3" y="28"/>
                      <a:pt x="3" y="28"/>
                    </a:cubicBezTo>
                    <a:cubicBezTo>
                      <a:pt x="3" y="28"/>
                      <a:pt x="3" y="28"/>
                      <a:pt x="3" y="28"/>
                    </a:cubicBezTo>
                    <a:cubicBezTo>
                      <a:pt x="4" y="28"/>
                      <a:pt x="4" y="29"/>
                      <a:pt x="4" y="29"/>
                    </a:cubicBezTo>
                    <a:cubicBezTo>
                      <a:pt x="5" y="30"/>
                      <a:pt x="5" y="30"/>
                      <a:pt x="5" y="30"/>
                    </a:cubicBezTo>
                    <a:cubicBezTo>
                      <a:pt x="5" y="30"/>
                      <a:pt x="5" y="30"/>
                      <a:pt x="5" y="30"/>
                    </a:cubicBezTo>
                    <a:cubicBezTo>
                      <a:pt x="5" y="30"/>
                      <a:pt x="5" y="30"/>
                      <a:pt x="5" y="30"/>
                    </a:cubicBezTo>
                    <a:cubicBezTo>
                      <a:pt x="7" y="31"/>
                      <a:pt x="9" y="31"/>
                      <a:pt x="11" y="31"/>
                    </a:cubicBezTo>
                    <a:cubicBezTo>
                      <a:pt x="13" y="31"/>
                      <a:pt x="15" y="31"/>
                      <a:pt x="16" y="31"/>
                    </a:cubicBezTo>
                    <a:cubicBezTo>
                      <a:pt x="16" y="31"/>
                      <a:pt x="16" y="31"/>
                      <a:pt x="16" y="31"/>
                    </a:cubicBezTo>
                    <a:cubicBezTo>
                      <a:pt x="16" y="32"/>
                      <a:pt x="16" y="32"/>
                      <a:pt x="16" y="32"/>
                    </a:cubicBezTo>
                    <a:cubicBezTo>
                      <a:pt x="16" y="32"/>
                      <a:pt x="16" y="32"/>
                      <a:pt x="16" y="32"/>
                    </a:cubicBezTo>
                    <a:cubicBezTo>
                      <a:pt x="17" y="32"/>
                      <a:pt x="17" y="32"/>
                      <a:pt x="18" y="32"/>
                    </a:cubicBezTo>
                    <a:cubicBezTo>
                      <a:pt x="18" y="33"/>
                      <a:pt x="18" y="33"/>
                      <a:pt x="18" y="33"/>
                    </a:cubicBezTo>
                    <a:cubicBezTo>
                      <a:pt x="18" y="33"/>
                      <a:pt x="18" y="33"/>
                      <a:pt x="18" y="33"/>
                    </a:cubicBezTo>
                    <a:cubicBezTo>
                      <a:pt x="19" y="33"/>
                      <a:pt x="19" y="34"/>
                      <a:pt x="19" y="34"/>
                    </a:cubicBezTo>
                    <a:cubicBezTo>
                      <a:pt x="19" y="34"/>
                      <a:pt x="19" y="34"/>
                      <a:pt x="19" y="34"/>
                    </a:cubicBezTo>
                    <a:cubicBezTo>
                      <a:pt x="19" y="34"/>
                      <a:pt x="19" y="34"/>
                      <a:pt x="19" y="34"/>
                    </a:cubicBezTo>
                    <a:cubicBezTo>
                      <a:pt x="19" y="35"/>
                      <a:pt x="19" y="35"/>
                      <a:pt x="19" y="35"/>
                    </a:cubicBezTo>
                    <a:cubicBezTo>
                      <a:pt x="18" y="36"/>
                      <a:pt x="18" y="36"/>
                      <a:pt x="17" y="37"/>
                    </a:cubicBezTo>
                    <a:cubicBezTo>
                      <a:pt x="15" y="37"/>
                      <a:pt x="11" y="38"/>
                      <a:pt x="8" y="38"/>
                    </a:cubicBezTo>
                    <a:cubicBezTo>
                      <a:pt x="7" y="38"/>
                      <a:pt x="7" y="38"/>
                      <a:pt x="6" y="38"/>
                    </a:cubicBezTo>
                    <a:cubicBezTo>
                      <a:pt x="5" y="38"/>
                      <a:pt x="5" y="38"/>
                      <a:pt x="5" y="38"/>
                    </a:cubicBezTo>
                    <a:cubicBezTo>
                      <a:pt x="5" y="41"/>
                      <a:pt x="4" y="43"/>
                      <a:pt x="3" y="45"/>
                    </a:cubicBezTo>
                    <a:cubicBezTo>
                      <a:pt x="3" y="46"/>
                      <a:pt x="3" y="46"/>
                      <a:pt x="3" y="46"/>
                    </a:cubicBezTo>
                    <a:cubicBezTo>
                      <a:pt x="3" y="47"/>
                      <a:pt x="4" y="49"/>
                      <a:pt x="4" y="51"/>
                    </a:cubicBezTo>
                    <a:cubicBezTo>
                      <a:pt x="4" y="51"/>
                      <a:pt x="4" y="51"/>
                      <a:pt x="4" y="51"/>
                    </a:cubicBezTo>
                    <a:cubicBezTo>
                      <a:pt x="4" y="51"/>
                      <a:pt x="4" y="51"/>
                      <a:pt x="4" y="51"/>
                    </a:cubicBezTo>
                    <a:cubicBezTo>
                      <a:pt x="4" y="51"/>
                      <a:pt x="4" y="51"/>
                      <a:pt x="4" y="51"/>
                    </a:cubicBezTo>
                    <a:cubicBezTo>
                      <a:pt x="5" y="51"/>
                      <a:pt x="5" y="51"/>
                      <a:pt x="5" y="51"/>
                    </a:cubicBezTo>
                    <a:cubicBezTo>
                      <a:pt x="5" y="51"/>
                      <a:pt x="5" y="51"/>
                      <a:pt x="5" y="51"/>
                    </a:cubicBezTo>
                    <a:cubicBezTo>
                      <a:pt x="5" y="51"/>
                      <a:pt x="5" y="51"/>
                      <a:pt x="6" y="51"/>
                    </a:cubicBezTo>
                    <a:cubicBezTo>
                      <a:pt x="8" y="51"/>
                      <a:pt x="14" y="51"/>
                      <a:pt x="17" y="50"/>
                    </a:cubicBezTo>
                    <a:cubicBezTo>
                      <a:pt x="17" y="51"/>
                      <a:pt x="17" y="51"/>
                      <a:pt x="18" y="52"/>
                    </a:cubicBezTo>
                    <a:cubicBezTo>
                      <a:pt x="18" y="52"/>
                      <a:pt x="18" y="52"/>
                      <a:pt x="18" y="52"/>
                    </a:cubicBezTo>
                    <a:cubicBezTo>
                      <a:pt x="18" y="54"/>
                      <a:pt x="18" y="55"/>
                      <a:pt x="19" y="56"/>
                    </a:cubicBezTo>
                    <a:cubicBezTo>
                      <a:pt x="19" y="56"/>
                      <a:pt x="19" y="56"/>
                      <a:pt x="19" y="56"/>
                    </a:cubicBezTo>
                    <a:cubicBezTo>
                      <a:pt x="19" y="56"/>
                      <a:pt x="19" y="56"/>
                      <a:pt x="19" y="56"/>
                    </a:cubicBezTo>
                    <a:cubicBezTo>
                      <a:pt x="19" y="57"/>
                      <a:pt x="19" y="57"/>
                      <a:pt x="19" y="57"/>
                    </a:cubicBezTo>
                    <a:cubicBezTo>
                      <a:pt x="20" y="57"/>
                      <a:pt x="20" y="57"/>
                      <a:pt x="20" y="57"/>
                    </a:cubicBezTo>
                    <a:cubicBezTo>
                      <a:pt x="21" y="56"/>
                      <a:pt x="22" y="56"/>
                      <a:pt x="23" y="55"/>
                    </a:cubicBezTo>
                    <a:cubicBezTo>
                      <a:pt x="24" y="55"/>
                      <a:pt x="25" y="55"/>
                      <a:pt x="26" y="54"/>
                    </a:cubicBezTo>
                    <a:cubicBezTo>
                      <a:pt x="26" y="54"/>
                      <a:pt x="26" y="54"/>
                      <a:pt x="26" y="54"/>
                    </a:cubicBezTo>
                    <a:cubicBezTo>
                      <a:pt x="26" y="53"/>
                      <a:pt x="26" y="53"/>
                      <a:pt x="26" y="53"/>
                    </a:cubicBezTo>
                    <a:cubicBezTo>
                      <a:pt x="26" y="53"/>
                      <a:pt x="26" y="53"/>
                      <a:pt x="26" y="53"/>
                    </a:cubicBezTo>
                    <a:cubicBezTo>
                      <a:pt x="26" y="52"/>
                      <a:pt x="26" y="51"/>
                      <a:pt x="25" y="50"/>
                    </a:cubicBezTo>
                    <a:cubicBezTo>
                      <a:pt x="25" y="50"/>
                      <a:pt x="25" y="50"/>
                      <a:pt x="25" y="50"/>
                    </a:cubicBezTo>
                    <a:cubicBezTo>
                      <a:pt x="25" y="49"/>
                      <a:pt x="25" y="49"/>
                      <a:pt x="25" y="49"/>
                    </a:cubicBezTo>
                    <a:cubicBezTo>
                      <a:pt x="25" y="48"/>
                      <a:pt x="25" y="47"/>
                      <a:pt x="25" y="47"/>
                    </a:cubicBezTo>
                    <a:cubicBezTo>
                      <a:pt x="27" y="46"/>
                      <a:pt x="29" y="44"/>
                      <a:pt x="30" y="41"/>
                    </a:cubicBezTo>
                    <a:cubicBezTo>
                      <a:pt x="30" y="41"/>
                      <a:pt x="30" y="41"/>
                      <a:pt x="30" y="41"/>
                    </a:cubicBezTo>
                    <a:cubicBezTo>
                      <a:pt x="30" y="41"/>
                      <a:pt x="30" y="41"/>
                      <a:pt x="30" y="41"/>
                    </a:cubicBezTo>
                    <a:cubicBezTo>
                      <a:pt x="30" y="41"/>
                      <a:pt x="31" y="38"/>
                      <a:pt x="30" y="32"/>
                    </a:cubicBezTo>
                    <a:cubicBezTo>
                      <a:pt x="30" y="32"/>
                      <a:pt x="30" y="32"/>
                      <a:pt x="30" y="32"/>
                    </a:cubicBezTo>
                    <a:cubicBezTo>
                      <a:pt x="29" y="30"/>
                      <a:pt x="29" y="29"/>
                      <a:pt x="28" y="28"/>
                    </a:cubicBezTo>
                    <a:cubicBezTo>
                      <a:pt x="27" y="23"/>
                      <a:pt x="24" y="22"/>
                      <a:pt x="20" y="21"/>
                    </a:cubicBezTo>
                    <a:cubicBezTo>
                      <a:pt x="19" y="21"/>
                      <a:pt x="18" y="21"/>
                      <a:pt x="17" y="21"/>
                    </a:cubicBezTo>
                    <a:cubicBezTo>
                      <a:pt x="16" y="21"/>
                      <a:pt x="16" y="21"/>
                      <a:pt x="15" y="21"/>
                    </a:cubicBezTo>
                    <a:cubicBezTo>
                      <a:pt x="14" y="21"/>
                      <a:pt x="14" y="21"/>
                      <a:pt x="13" y="21"/>
                    </a:cubicBezTo>
                    <a:cubicBezTo>
                      <a:pt x="13" y="21"/>
                      <a:pt x="12" y="21"/>
                      <a:pt x="12" y="21"/>
                    </a:cubicBezTo>
                    <a:cubicBezTo>
                      <a:pt x="11" y="21"/>
                      <a:pt x="11" y="21"/>
                      <a:pt x="11" y="21"/>
                    </a:cubicBezTo>
                    <a:cubicBezTo>
                      <a:pt x="11" y="21"/>
                      <a:pt x="11" y="21"/>
                      <a:pt x="11" y="21"/>
                    </a:cubicBezTo>
                    <a:cubicBezTo>
                      <a:pt x="11" y="20"/>
                      <a:pt x="10" y="20"/>
                      <a:pt x="10" y="19"/>
                    </a:cubicBezTo>
                    <a:cubicBezTo>
                      <a:pt x="11" y="18"/>
                      <a:pt x="11" y="18"/>
                      <a:pt x="11" y="18"/>
                    </a:cubicBezTo>
                    <a:cubicBezTo>
                      <a:pt x="11" y="18"/>
                      <a:pt x="13" y="17"/>
                      <a:pt x="17" y="17"/>
                    </a:cubicBezTo>
                    <a:cubicBezTo>
                      <a:pt x="19" y="17"/>
                      <a:pt x="20" y="17"/>
                      <a:pt x="23" y="17"/>
                    </a:cubicBezTo>
                    <a:cubicBezTo>
                      <a:pt x="23" y="17"/>
                      <a:pt x="23" y="17"/>
                      <a:pt x="23" y="17"/>
                    </a:cubicBezTo>
                    <a:cubicBezTo>
                      <a:pt x="23" y="17"/>
                      <a:pt x="23" y="17"/>
                      <a:pt x="23" y="17"/>
                    </a:cubicBezTo>
                    <a:cubicBezTo>
                      <a:pt x="23" y="17"/>
                      <a:pt x="23" y="17"/>
                      <a:pt x="23" y="17"/>
                    </a:cubicBezTo>
                    <a:cubicBezTo>
                      <a:pt x="23" y="18"/>
                      <a:pt x="23" y="18"/>
                      <a:pt x="23" y="18"/>
                    </a:cubicBezTo>
                    <a:cubicBezTo>
                      <a:pt x="24" y="17"/>
                      <a:pt x="24" y="17"/>
                      <a:pt x="24" y="17"/>
                    </a:cubicBezTo>
                    <a:cubicBezTo>
                      <a:pt x="25" y="15"/>
                      <a:pt x="25" y="13"/>
                      <a:pt x="26" y="12"/>
                    </a:cubicBezTo>
                    <a:cubicBezTo>
                      <a:pt x="26" y="11"/>
                      <a:pt x="26" y="11"/>
                      <a:pt x="26" y="11"/>
                    </a:cubicBezTo>
                    <a:cubicBezTo>
                      <a:pt x="26" y="11"/>
                      <a:pt x="26" y="11"/>
                      <a:pt x="26" y="11"/>
                    </a:cubicBezTo>
                    <a:cubicBezTo>
                      <a:pt x="25" y="7"/>
                      <a:pt x="25" y="7"/>
                      <a:pt x="25" y="7"/>
                    </a:cubicBezTo>
                    <a:cubicBezTo>
                      <a:pt x="24" y="6"/>
                      <a:pt x="24" y="6"/>
                      <a:pt x="24" y="6"/>
                    </a:cubicBezTo>
                    <a:cubicBezTo>
                      <a:pt x="24" y="7"/>
                      <a:pt x="24" y="7"/>
                      <a:pt x="24" y="7"/>
                    </a:cubicBezTo>
                    <a:cubicBezTo>
                      <a:pt x="24" y="7"/>
                      <a:pt x="24" y="7"/>
                      <a:pt x="24" y="7"/>
                    </a:cubicBezTo>
                    <a:cubicBezTo>
                      <a:pt x="23" y="6"/>
                      <a:pt x="21" y="6"/>
                      <a:pt x="19" y="6"/>
                    </a:cubicBezTo>
                    <a:cubicBezTo>
                      <a:pt x="17" y="6"/>
                      <a:pt x="15" y="6"/>
                      <a:pt x="13" y="7"/>
                    </a:cubicBezTo>
                    <a:cubicBezTo>
                      <a:pt x="13" y="5"/>
                      <a:pt x="13" y="3"/>
                      <a:pt x="12" y="1"/>
                    </a:cubicBezTo>
                    <a:cubicBezTo>
                      <a:pt x="12" y="1"/>
                      <a:pt x="12" y="1"/>
                      <a:pt x="12" y="1"/>
                    </a:cubicBezTo>
                    <a:cubicBezTo>
                      <a:pt x="12" y="1"/>
                      <a:pt x="12" y="1"/>
                      <a:pt x="12" y="1"/>
                    </a:cubicBezTo>
                    <a:cubicBezTo>
                      <a:pt x="11" y="0"/>
                      <a:pt x="11" y="0"/>
                      <a:pt x="1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43" name="Freeform 29"/>
              <p:cNvSpPr>
                <a:spLocks noEditPoints="1"/>
              </p:cNvSpPr>
              <p:nvPr/>
            </p:nvSpPr>
            <p:spPr bwMode="auto">
              <a:xfrm>
                <a:off x="3427" y="1891"/>
                <a:ext cx="100" cy="62"/>
              </a:xfrm>
              <a:custGeom>
                <a:avLst/>
                <a:gdLst>
                  <a:gd name="T0" fmla="*/ 32 w 42"/>
                  <a:gd name="T1" fmla="*/ 4 h 26"/>
                  <a:gd name="T2" fmla="*/ 31 w 42"/>
                  <a:gd name="T3" fmla="*/ 3 h 26"/>
                  <a:gd name="T4" fmla="*/ 41 w 42"/>
                  <a:gd name="T5" fmla="*/ 1 h 26"/>
                  <a:gd name="T6" fmla="*/ 39 w 42"/>
                  <a:gd name="T7" fmla="*/ 11 h 26"/>
                  <a:gd name="T8" fmla="*/ 38 w 42"/>
                  <a:gd name="T9" fmla="*/ 10 h 26"/>
                  <a:gd name="T10" fmla="*/ 39 w 42"/>
                  <a:gd name="T11" fmla="*/ 6 h 26"/>
                  <a:gd name="T12" fmla="*/ 38 w 42"/>
                  <a:gd name="T13" fmla="*/ 5 h 26"/>
                  <a:gd name="T14" fmla="*/ 38 w 42"/>
                  <a:gd name="T15" fmla="*/ 5 h 26"/>
                  <a:gd name="T16" fmla="*/ 27 w 42"/>
                  <a:gd name="T17" fmla="*/ 19 h 26"/>
                  <a:gd name="T18" fmla="*/ 25 w 42"/>
                  <a:gd name="T19" fmla="*/ 20 h 26"/>
                  <a:gd name="T20" fmla="*/ 25 w 42"/>
                  <a:gd name="T21" fmla="*/ 20 h 26"/>
                  <a:gd name="T22" fmla="*/ 23 w 42"/>
                  <a:gd name="T23" fmla="*/ 19 h 26"/>
                  <a:gd name="T24" fmla="*/ 12 w 42"/>
                  <a:gd name="T25" fmla="*/ 13 h 26"/>
                  <a:gd name="T26" fmla="*/ 12 w 42"/>
                  <a:gd name="T27" fmla="*/ 14 h 26"/>
                  <a:gd name="T28" fmla="*/ 1 w 42"/>
                  <a:gd name="T29" fmla="*/ 24 h 26"/>
                  <a:gd name="T30" fmla="*/ 1 w 42"/>
                  <a:gd name="T31" fmla="*/ 24 h 26"/>
                  <a:gd name="T32" fmla="*/ 1 w 42"/>
                  <a:gd name="T33" fmla="*/ 23 h 26"/>
                  <a:gd name="T34" fmla="*/ 11 w 42"/>
                  <a:gd name="T35" fmla="*/ 12 h 26"/>
                  <a:gd name="T36" fmla="*/ 12 w 42"/>
                  <a:gd name="T37" fmla="*/ 12 h 26"/>
                  <a:gd name="T38" fmla="*/ 14 w 42"/>
                  <a:gd name="T39" fmla="*/ 12 h 26"/>
                  <a:gd name="T40" fmla="*/ 20 w 42"/>
                  <a:gd name="T41" fmla="*/ 15 h 26"/>
                  <a:gd name="T42" fmla="*/ 25 w 42"/>
                  <a:gd name="T43" fmla="*/ 18 h 26"/>
                  <a:gd name="T44" fmla="*/ 25 w 42"/>
                  <a:gd name="T45" fmla="*/ 17 h 26"/>
                  <a:gd name="T46" fmla="*/ 36 w 42"/>
                  <a:gd name="T47" fmla="*/ 5 h 26"/>
                  <a:gd name="T48" fmla="*/ 37 w 42"/>
                  <a:gd name="T49" fmla="*/ 4 h 26"/>
                  <a:gd name="T50" fmla="*/ 36 w 42"/>
                  <a:gd name="T51" fmla="*/ 4 h 26"/>
                  <a:gd name="T52" fmla="*/ 32 w 42"/>
                  <a:gd name="T53" fmla="*/ 4 h 26"/>
                  <a:gd name="T54" fmla="*/ 41 w 42"/>
                  <a:gd name="T55" fmla="*/ 0 h 26"/>
                  <a:gd name="T56" fmla="*/ 30 w 42"/>
                  <a:gd name="T57" fmla="*/ 2 h 26"/>
                  <a:gd name="T58" fmla="*/ 29 w 42"/>
                  <a:gd name="T59" fmla="*/ 3 h 26"/>
                  <a:gd name="T60" fmla="*/ 29 w 42"/>
                  <a:gd name="T61" fmla="*/ 3 h 26"/>
                  <a:gd name="T62" fmla="*/ 31 w 42"/>
                  <a:gd name="T63" fmla="*/ 5 h 26"/>
                  <a:gd name="T64" fmla="*/ 32 w 42"/>
                  <a:gd name="T65" fmla="*/ 5 h 26"/>
                  <a:gd name="T66" fmla="*/ 35 w 42"/>
                  <a:gd name="T67" fmla="*/ 5 h 26"/>
                  <a:gd name="T68" fmla="*/ 25 w 42"/>
                  <a:gd name="T69" fmla="*/ 16 h 26"/>
                  <a:gd name="T70" fmla="*/ 21 w 42"/>
                  <a:gd name="T71" fmla="*/ 14 h 26"/>
                  <a:gd name="T72" fmla="*/ 14 w 42"/>
                  <a:gd name="T73" fmla="*/ 11 h 26"/>
                  <a:gd name="T74" fmla="*/ 12 w 42"/>
                  <a:gd name="T75" fmla="*/ 11 h 26"/>
                  <a:gd name="T76" fmla="*/ 10 w 42"/>
                  <a:gd name="T77" fmla="*/ 12 h 26"/>
                  <a:gd name="T78" fmla="*/ 0 w 42"/>
                  <a:gd name="T79" fmla="*/ 22 h 26"/>
                  <a:gd name="T80" fmla="*/ 0 w 42"/>
                  <a:gd name="T81" fmla="*/ 23 h 26"/>
                  <a:gd name="T82" fmla="*/ 0 w 42"/>
                  <a:gd name="T83" fmla="*/ 24 h 26"/>
                  <a:gd name="T84" fmla="*/ 0 w 42"/>
                  <a:gd name="T85" fmla="*/ 25 h 26"/>
                  <a:gd name="T86" fmla="*/ 1 w 42"/>
                  <a:gd name="T87" fmla="*/ 26 h 26"/>
                  <a:gd name="T88" fmla="*/ 1 w 42"/>
                  <a:gd name="T89" fmla="*/ 26 h 26"/>
                  <a:gd name="T90" fmla="*/ 1 w 42"/>
                  <a:gd name="T91" fmla="*/ 26 h 26"/>
                  <a:gd name="T92" fmla="*/ 12 w 42"/>
                  <a:gd name="T93" fmla="*/ 15 h 26"/>
                  <a:gd name="T94" fmla="*/ 23 w 42"/>
                  <a:gd name="T95" fmla="*/ 20 h 26"/>
                  <a:gd name="T96" fmla="*/ 25 w 42"/>
                  <a:gd name="T97" fmla="*/ 21 h 26"/>
                  <a:gd name="T98" fmla="*/ 25 w 42"/>
                  <a:gd name="T99" fmla="*/ 21 h 26"/>
                  <a:gd name="T100" fmla="*/ 27 w 42"/>
                  <a:gd name="T101" fmla="*/ 19 h 26"/>
                  <a:gd name="T102" fmla="*/ 37 w 42"/>
                  <a:gd name="T103" fmla="*/ 7 h 26"/>
                  <a:gd name="T104" fmla="*/ 37 w 42"/>
                  <a:gd name="T105" fmla="*/ 10 h 26"/>
                  <a:gd name="T106" fmla="*/ 37 w 42"/>
                  <a:gd name="T107" fmla="*/ 11 h 26"/>
                  <a:gd name="T108" fmla="*/ 40 w 42"/>
                  <a:gd name="T109" fmla="*/ 12 h 26"/>
                  <a:gd name="T110" fmla="*/ 40 w 42"/>
                  <a:gd name="T111" fmla="*/ 12 h 26"/>
                  <a:gd name="T112" fmla="*/ 40 w 42"/>
                  <a:gd name="T113" fmla="*/ 12 h 26"/>
                  <a:gd name="T114" fmla="*/ 42 w 42"/>
                  <a:gd name="T115" fmla="*/ 1 h 26"/>
                  <a:gd name="T116" fmla="*/ 42 w 42"/>
                  <a:gd name="T117" fmla="*/ 0 h 26"/>
                  <a:gd name="T118" fmla="*/ 41 w 42"/>
                  <a:gd name="T119"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2" h="26">
                    <a:moveTo>
                      <a:pt x="32" y="4"/>
                    </a:moveTo>
                    <a:cubicBezTo>
                      <a:pt x="32" y="4"/>
                      <a:pt x="31" y="4"/>
                      <a:pt x="31" y="3"/>
                    </a:cubicBezTo>
                    <a:cubicBezTo>
                      <a:pt x="34" y="2"/>
                      <a:pt x="39" y="2"/>
                      <a:pt x="41" y="1"/>
                    </a:cubicBezTo>
                    <a:cubicBezTo>
                      <a:pt x="41" y="3"/>
                      <a:pt x="40" y="8"/>
                      <a:pt x="39" y="11"/>
                    </a:cubicBezTo>
                    <a:cubicBezTo>
                      <a:pt x="39" y="11"/>
                      <a:pt x="39" y="10"/>
                      <a:pt x="38" y="10"/>
                    </a:cubicBezTo>
                    <a:cubicBezTo>
                      <a:pt x="39" y="6"/>
                      <a:pt x="39" y="6"/>
                      <a:pt x="39" y="6"/>
                    </a:cubicBezTo>
                    <a:cubicBezTo>
                      <a:pt x="38" y="5"/>
                      <a:pt x="38" y="5"/>
                      <a:pt x="38" y="5"/>
                    </a:cubicBezTo>
                    <a:cubicBezTo>
                      <a:pt x="38" y="5"/>
                      <a:pt x="38" y="5"/>
                      <a:pt x="38" y="5"/>
                    </a:cubicBezTo>
                    <a:cubicBezTo>
                      <a:pt x="38" y="5"/>
                      <a:pt x="31" y="14"/>
                      <a:pt x="27" y="19"/>
                    </a:cubicBezTo>
                    <a:cubicBezTo>
                      <a:pt x="26" y="19"/>
                      <a:pt x="26" y="20"/>
                      <a:pt x="25" y="20"/>
                    </a:cubicBezTo>
                    <a:cubicBezTo>
                      <a:pt x="25" y="20"/>
                      <a:pt x="25" y="20"/>
                      <a:pt x="25" y="20"/>
                    </a:cubicBezTo>
                    <a:cubicBezTo>
                      <a:pt x="24" y="20"/>
                      <a:pt x="24" y="19"/>
                      <a:pt x="23" y="19"/>
                    </a:cubicBezTo>
                    <a:cubicBezTo>
                      <a:pt x="12" y="13"/>
                      <a:pt x="12" y="13"/>
                      <a:pt x="12" y="13"/>
                    </a:cubicBezTo>
                    <a:cubicBezTo>
                      <a:pt x="12" y="14"/>
                      <a:pt x="12" y="14"/>
                      <a:pt x="12" y="14"/>
                    </a:cubicBezTo>
                    <a:cubicBezTo>
                      <a:pt x="1" y="24"/>
                      <a:pt x="1" y="24"/>
                      <a:pt x="1" y="24"/>
                    </a:cubicBezTo>
                    <a:cubicBezTo>
                      <a:pt x="1" y="24"/>
                      <a:pt x="1" y="24"/>
                      <a:pt x="1" y="24"/>
                    </a:cubicBezTo>
                    <a:cubicBezTo>
                      <a:pt x="1" y="23"/>
                      <a:pt x="1" y="23"/>
                      <a:pt x="1" y="23"/>
                    </a:cubicBezTo>
                    <a:cubicBezTo>
                      <a:pt x="11" y="12"/>
                      <a:pt x="11" y="12"/>
                      <a:pt x="11" y="12"/>
                    </a:cubicBezTo>
                    <a:cubicBezTo>
                      <a:pt x="11" y="12"/>
                      <a:pt x="12" y="12"/>
                      <a:pt x="12" y="12"/>
                    </a:cubicBezTo>
                    <a:cubicBezTo>
                      <a:pt x="13" y="12"/>
                      <a:pt x="13" y="12"/>
                      <a:pt x="14" y="12"/>
                    </a:cubicBezTo>
                    <a:cubicBezTo>
                      <a:pt x="15" y="13"/>
                      <a:pt x="18" y="14"/>
                      <a:pt x="20" y="15"/>
                    </a:cubicBezTo>
                    <a:cubicBezTo>
                      <a:pt x="22" y="16"/>
                      <a:pt x="24" y="17"/>
                      <a:pt x="25" y="18"/>
                    </a:cubicBezTo>
                    <a:cubicBezTo>
                      <a:pt x="25" y="17"/>
                      <a:pt x="25" y="17"/>
                      <a:pt x="25" y="17"/>
                    </a:cubicBezTo>
                    <a:cubicBezTo>
                      <a:pt x="29" y="12"/>
                      <a:pt x="36" y="5"/>
                      <a:pt x="36" y="5"/>
                    </a:cubicBezTo>
                    <a:cubicBezTo>
                      <a:pt x="37" y="4"/>
                      <a:pt x="37" y="4"/>
                      <a:pt x="37" y="4"/>
                    </a:cubicBezTo>
                    <a:cubicBezTo>
                      <a:pt x="36" y="4"/>
                      <a:pt x="36" y="4"/>
                      <a:pt x="36" y="4"/>
                    </a:cubicBezTo>
                    <a:cubicBezTo>
                      <a:pt x="32" y="4"/>
                      <a:pt x="32" y="4"/>
                      <a:pt x="32" y="4"/>
                    </a:cubicBezTo>
                    <a:moveTo>
                      <a:pt x="41" y="0"/>
                    </a:moveTo>
                    <a:cubicBezTo>
                      <a:pt x="41" y="0"/>
                      <a:pt x="34" y="1"/>
                      <a:pt x="30" y="2"/>
                    </a:cubicBezTo>
                    <a:cubicBezTo>
                      <a:pt x="29" y="3"/>
                      <a:pt x="29" y="3"/>
                      <a:pt x="29" y="3"/>
                    </a:cubicBezTo>
                    <a:cubicBezTo>
                      <a:pt x="29" y="3"/>
                      <a:pt x="29" y="3"/>
                      <a:pt x="29" y="3"/>
                    </a:cubicBezTo>
                    <a:cubicBezTo>
                      <a:pt x="30" y="4"/>
                      <a:pt x="31" y="5"/>
                      <a:pt x="31" y="5"/>
                    </a:cubicBezTo>
                    <a:cubicBezTo>
                      <a:pt x="32" y="5"/>
                      <a:pt x="32" y="5"/>
                      <a:pt x="32" y="5"/>
                    </a:cubicBezTo>
                    <a:cubicBezTo>
                      <a:pt x="35" y="5"/>
                      <a:pt x="35" y="5"/>
                      <a:pt x="35" y="5"/>
                    </a:cubicBezTo>
                    <a:cubicBezTo>
                      <a:pt x="33" y="7"/>
                      <a:pt x="28" y="12"/>
                      <a:pt x="25" y="16"/>
                    </a:cubicBezTo>
                    <a:cubicBezTo>
                      <a:pt x="24" y="16"/>
                      <a:pt x="22" y="15"/>
                      <a:pt x="21" y="14"/>
                    </a:cubicBezTo>
                    <a:cubicBezTo>
                      <a:pt x="18" y="13"/>
                      <a:pt x="16" y="12"/>
                      <a:pt x="14" y="11"/>
                    </a:cubicBezTo>
                    <a:cubicBezTo>
                      <a:pt x="14" y="11"/>
                      <a:pt x="13" y="11"/>
                      <a:pt x="12" y="11"/>
                    </a:cubicBezTo>
                    <a:cubicBezTo>
                      <a:pt x="11" y="11"/>
                      <a:pt x="10" y="11"/>
                      <a:pt x="10" y="12"/>
                    </a:cubicBezTo>
                    <a:cubicBezTo>
                      <a:pt x="0" y="22"/>
                      <a:pt x="0" y="22"/>
                      <a:pt x="0" y="22"/>
                    </a:cubicBezTo>
                    <a:cubicBezTo>
                      <a:pt x="0" y="23"/>
                      <a:pt x="0" y="23"/>
                      <a:pt x="0" y="23"/>
                    </a:cubicBezTo>
                    <a:cubicBezTo>
                      <a:pt x="0" y="23"/>
                      <a:pt x="0" y="24"/>
                      <a:pt x="0" y="24"/>
                    </a:cubicBezTo>
                    <a:cubicBezTo>
                      <a:pt x="0" y="25"/>
                      <a:pt x="0" y="25"/>
                      <a:pt x="0" y="25"/>
                    </a:cubicBezTo>
                    <a:cubicBezTo>
                      <a:pt x="1" y="26"/>
                      <a:pt x="1" y="26"/>
                      <a:pt x="1" y="26"/>
                    </a:cubicBezTo>
                    <a:cubicBezTo>
                      <a:pt x="1" y="26"/>
                      <a:pt x="1" y="26"/>
                      <a:pt x="1" y="26"/>
                    </a:cubicBezTo>
                    <a:cubicBezTo>
                      <a:pt x="1" y="26"/>
                      <a:pt x="1" y="26"/>
                      <a:pt x="1" y="26"/>
                    </a:cubicBezTo>
                    <a:cubicBezTo>
                      <a:pt x="12" y="15"/>
                      <a:pt x="12" y="15"/>
                      <a:pt x="12" y="15"/>
                    </a:cubicBezTo>
                    <a:cubicBezTo>
                      <a:pt x="23" y="20"/>
                      <a:pt x="23" y="20"/>
                      <a:pt x="23" y="20"/>
                    </a:cubicBezTo>
                    <a:cubicBezTo>
                      <a:pt x="23" y="20"/>
                      <a:pt x="24" y="21"/>
                      <a:pt x="25" y="21"/>
                    </a:cubicBezTo>
                    <a:cubicBezTo>
                      <a:pt x="25" y="21"/>
                      <a:pt x="25" y="21"/>
                      <a:pt x="25" y="21"/>
                    </a:cubicBezTo>
                    <a:cubicBezTo>
                      <a:pt x="26" y="21"/>
                      <a:pt x="27" y="20"/>
                      <a:pt x="27" y="19"/>
                    </a:cubicBezTo>
                    <a:cubicBezTo>
                      <a:pt x="31" y="16"/>
                      <a:pt x="35" y="10"/>
                      <a:pt x="37" y="7"/>
                    </a:cubicBezTo>
                    <a:cubicBezTo>
                      <a:pt x="37" y="10"/>
                      <a:pt x="37" y="10"/>
                      <a:pt x="37" y="10"/>
                    </a:cubicBezTo>
                    <a:cubicBezTo>
                      <a:pt x="37" y="11"/>
                      <a:pt x="37" y="11"/>
                      <a:pt x="37" y="11"/>
                    </a:cubicBezTo>
                    <a:cubicBezTo>
                      <a:pt x="37" y="11"/>
                      <a:pt x="39" y="12"/>
                      <a:pt x="40" y="12"/>
                    </a:cubicBezTo>
                    <a:cubicBezTo>
                      <a:pt x="40" y="12"/>
                      <a:pt x="40" y="12"/>
                      <a:pt x="40" y="12"/>
                    </a:cubicBezTo>
                    <a:cubicBezTo>
                      <a:pt x="40" y="12"/>
                      <a:pt x="40" y="12"/>
                      <a:pt x="40" y="12"/>
                    </a:cubicBezTo>
                    <a:cubicBezTo>
                      <a:pt x="41" y="9"/>
                      <a:pt x="42" y="1"/>
                      <a:pt x="42" y="1"/>
                    </a:cubicBezTo>
                    <a:cubicBezTo>
                      <a:pt x="42" y="0"/>
                      <a:pt x="42" y="0"/>
                      <a:pt x="42" y="0"/>
                    </a:cubicBezTo>
                    <a:cubicBezTo>
                      <a:pt x="41" y="0"/>
                      <a:pt x="41" y="0"/>
                      <a:pt x="4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44" name="Freeform 30"/>
              <p:cNvSpPr>
                <a:spLocks noEditPoints="1"/>
              </p:cNvSpPr>
              <p:nvPr/>
            </p:nvSpPr>
            <p:spPr bwMode="auto">
              <a:xfrm>
                <a:off x="3411" y="1889"/>
                <a:ext cx="119" cy="95"/>
              </a:xfrm>
              <a:custGeom>
                <a:avLst/>
                <a:gdLst>
                  <a:gd name="T0" fmla="*/ 31 w 50"/>
                  <a:gd name="T1" fmla="*/ 34 h 40"/>
                  <a:gd name="T2" fmla="*/ 22 w 50"/>
                  <a:gd name="T3" fmla="*/ 34 h 40"/>
                  <a:gd name="T4" fmla="*/ 15 w 50"/>
                  <a:gd name="T5" fmla="*/ 34 h 40"/>
                  <a:gd name="T6" fmla="*/ 33 w 50"/>
                  <a:gd name="T7" fmla="*/ 30 h 40"/>
                  <a:gd name="T8" fmla="*/ 29 w 50"/>
                  <a:gd name="T9" fmla="*/ 34 h 40"/>
                  <a:gd name="T10" fmla="*/ 42 w 50"/>
                  <a:gd name="T11" fmla="*/ 30 h 40"/>
                  <a:gd name="T12" fmla="*/ 19 w 50"/>
                  <a:gd name="T13" fmla="*/ 32 h 40"/>
                  <a:gd name="T14" fmla="*/ 20 w 50"/>
                  <a:gd name="T15" fmla="*/ 34 h 40"/>
                  <a:gd name="T16" fmla="*/ 10 w 50"/>
                  <a:gd name="T17" fmla="*/ 32 h 40"/>
                  <a:gd name="T18" fmla="*/ 15 w 50"/>
                  <a:gd name="T19" fmla="*/ 31 h 40"/>
                  <a:gd name="T20" fmla="*/ 28 w 50"/>
                  <a:gd name="T21" fmla="*/ 29 h 40"/>
                  <a:gd name="T22" fmla="*/ 28 w 50"/>
                  <a:gd name="T23" fmla="*/ 32 h 40"/>
                  <a:gd name="T24" fmla="*/ 24 w 50"/>
                  <a:gd name="T25" fmla="*/ 26 h 40"/>
                  <a:gd name="T26" fmla="*/ 38 w 50"/>
                  <a:gd name="T27" fmla="*/ 32 h 40"/>
                  <a:gd name="T28" fmla="*/ 42 w 50"/>
                  <a:gd name="T29" fmla="*/ 29 h 40"/>
                  <a:gd name="T30" fmla="*/ 28 w 50"/>
                  <a:gd name="T31" fmla="*/ 28 h 40"/>
                  <a:gd name="T32" fmla="*/ 33 w 50"/>
                  <a:gd name="T33" fmla="*/ 25 h 40"/>
                  <a:gd name="T34" fmla="*/ 10 w 50"/>
                  <a:gd name="T35" fmla="*/ 30 h 40"/>
                  <a:gd name="T36" fmla="*/ 15 w 50"/>
                  <a:gd name="T37" fmla="*/ 28 h 40"/>
                  <a:gd name="T38" fmla="*/ 19 w 50"/>
                  <a:gd name="T39" fmla="*/ 25 h 40"/>
                  <a:gd name="T40" fmla="*/ 19 w 50"/>
                  <a:gd name="T41" fmla="*/ 28 h 40"/>
                  <a:gd name="T42" fmla="*/ 42 w 50"/>
                  <a:gd name="T43" fmla="*/ 22 h 40"/>
                  <a:gd name="T44" fmla="*/ 38 w 50"/>
                  <a:gd name="T45" fmla="*/ 28 h 40"/>
                  <a:gd name="T46" fmla="*/ 20 w 50"/>
                  <a:gd name="T47" fmla="*/ 20 h 40"/>
                  <a:gd name="T48" fmla="*/ 37 w 50"/>
                  <a:gd name="T49" fmla="*/ 22 h 40"/>
                  <a:gd name="T50" fmla="*/ 41 w 50"/>
                  <a:gd name="T51" fmla="*/ 21 h 40"/>
                  <a:gd name="T52" fmla="*/ 3 w 50"/>
                  <a:gd name="T53" fmla="*/ 9 h 40"/>
                  <a:gd name="T54" fmla="*/ 3 w 50"/>
                  <a:gd name="T55" fmla="*/ 10 h 40"/>
                  <a:gd name="T56" fmla="*/ 2 w 50"/>
                  <a:gd name="T57" fmla="*/ 15 h 40"/>
                  <a:gd name="T58" fmla="*/ 2 w 50"/>
                  <a:gd name="T59" fmla="*/ 19 h 40"/>
                  <a:gd name="T60" fmla="*/ 2 w 50"/>
                  <a:gd name="T61" fmla="*/ 24 h 40"/>
                  <a:gd name="T62" fmla="*/ 3 w 50"/>
                  <a:gd name="T63" fmla="*/ 29 h 40"/>
                  <a:gd name="T64" fmla="*/ 3 w 50"/>
                  <a:gd name="T65" fmla="*/ 30 h 40"/>
                  <a:gd name="T66" fmla="*/ 0 w 50"/>
                  <a:gd name="T67" fmla="*/ 35 h 40"/>
                  <a:gd name="T68" fmla="*/ 4 w 50"/>
                  <a:gd name="T69" fmla="*/ 39 h 40"/>
                  <a:gd name="T70" fmla="*/ 49 w 50"/>
                  <a:gd name="T71" fmla="*/ 34 h 40"/>
                  <a:gd name="T72" fmla="*/ 43 w 50"/>
                  <a:gd name="T73" fmla="*/ 16 h 40"/>
                  <a:gd name="T74" fmla="*/ 36 w 50"/>
                  <a:gd name="T75" fmla="*/ 22 h 40"/>
                  <a:gd name="T76" fmla="*/ 37 w 50"/>
                  <a:gd name="T77" fmla="*/ 33 h 40"/>
                  <a:gd name="T78" fmla="*/ 34 w 50"/>
                  <a:gd name="T79" fmla="*/ 24 h 40"/>
                  <a:gd name="T80" fmla="*/ 29 w 50"/>
                  <a:gd name="T81" fmla="*/ 24 h 40"/>
                  <a:gd name="T82" fmla="*/ 27 w 50"/>
                  <a:gd name="T83" fmla="*/ 33 h 40"/>
                  <a:gd name="T84" fmla="*/ 25 w 50"/>
                  <a:gd name="T85" fmla="*/ 25 h 40"/>
                  <a:gd name="T86" fmla="*/ 23 w 50"/>
                  <a:gd name="T87" fmla="*/ 21 h 40"/>
                  <a:gd name="T88" fmla="*/ 18 w 50"/>
                  <a:gd name="T89" fmla="*/ 22 h 40"/>
                  <a:gd name="T90" fmla="*/ 16 w 50"/>
                  <a:gd name="T91" fmla="*/ 34 h 40"/>
                  <a:gd name="T92" fmla="*/ 14 w 50"/>
                  <a:gd name="T93" fmla="*/ 24 h 40"/>
                  <a:gd name="T94" fmla="*/ 9 w 50"/>
                  <a:gd name="T95" fmla="*/ 3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0" h="40">
                    <a:moveTo>
                      <a:pt x="31" y="34"/>
                    </a:moveTo>
                    <a:cubicBezTo>
                      <a:pt x="33" y="33"/>
                      <a:pt x="33" y="33"/>
                      <a:pt x="33" y="33"/>
                    </a:cubicBezTo>
                    <a:cubicBezTo>
                      <a:pt x="33" y="34"/>
                      <a:pt x="33" y="34"/>
                      <a:pt x="33" y="34"/>
                    </a:cubicBezTo>
                    <a:cubicBezTo>
                      <a:pt x="31" y="34"/>
                      <a:pt x="31" y="34"/>
                      <a:pt x="31" y="34"/>
                    </a:cubicBezTo>
                    <a:moveTo>
                      <a:pt x="22" y="34"/>
                    </a:moveTo>
                    <a:cubicBezTo>
                      <a:pt x="23" y="34"/>
                      <a:pt x="23" y="33"/>
                      <a:pt x="24" y="33"/>
                    </a:cubicBezTo>
                    <a:cubicBezTo>
                      <a:pt x="24" y="33"/>
                      <a:pt x="24" y="34"/>
                      <a:pt x="24" y="34"/>
                    </a:cubicBezTo>
                    <a:cubicBezTo>
                      <a:pt x="22" y="34"/>
                      <a:pt x="22" y="34"/>
                      <a:pt x="22" y="34"/>
                    </a:cubicBezTo>
                    <a:moveTo>
                      <a:pt x="11" y="34"/>
                    </a:moveTo>
                    <a:cubicBezTo>
                      <a:pt x="12" y="34"/>
                      <a:pt x="12" y="33"/>
                      <a:pt x="13" y="33"/>
                    </a:cubicBezTo>
                    <a:cubicBezTo>
                      <a:pt x="13" y="33"/>
                      <a:pt x="14" y="33"/>
                      <a:pt x="15" y="32"/>
                    </a:cubicBezTo>
                    <a:cubicBezTo>
                      <a:pt x="15" y="33"/>
                      <a:pt x="15" y="33"/>
                      <a:pt x="15" y="34"/>
                    </a:cubicBezTo>
                    <a:cubicBezTo>
                      <a:pt x="11" y="34"/>
                      <a:pt x="11" y="34"/>
                      <a:pt x="11" y="34"/>
                    </a:cubicBezTo>
                    <a:moveTo>
                      <a:pt x="29" y="34"/>
                    </a:moveTo>
                    <a:cubicBezTo>
                      <a:pt x="29" y="33"/>
                      <a:pt x="29" y="33"/>
                      <a:pt x="29" y="33"/>
                    </a:cubicBezTo>
                    <a:cubicBezTo>
                      <a:pt x="30" y="32"/>
                      <a:pt x="31" y="31"/>
                      <a:pt x="33" y="30"/>
                    </a:cubicBezTo>
                    <a:cubicBezTo>
                      <a:pt x="33" y="31"/>
                      <a:pt x="33" y="31"/>
                      <a:pt x="33" y="32"/>
                    </a:cubicBezTo>
                    <a:cubicBezTo>
                      <a:pt x="30" y="34"/>
                      <a:pt x="30" y="34"/>
                      <a:pt x="30" y="34"/>
                    </a:cubicBezTo>
                    <a:cubicBezTo>
                      <a:pt x="29" y="34"/>
                      <a:pt x="29" y="34"/>
                      <a:pt x="29" y="34"/>
                    </a:cubicBezTo>
                    <a:cubicBezTo>
                      <a:pt x="29" y="34"/>
                      <a:pt x="29" y="34"/>
                      <a:pt x="29" y="34"/>
                    </a:cubicBezTo>
                    <a:moveTo>
                      <a:pt x="38" y="34"/>
                    </a:moveTo>
                    <a:cubicBezTo>
                      <a:pt x="38" y="34"/>
                      <a:pt x="38" y="33"/>
                      <a:pt x="38" y="33"/>
                    </a:cubicBezTo>
                    <a:cubicBezTo>
                      <a:pt x="39" y="32"/>
                      <a:pt x="39" y="32"/>
                      <a:pt x="40" y="31"/>
                    </a:cubicBezTo>
                    <a:cubicBezTo>
                      <a:pt x="41" y="31"/>
                      <a:pt x="41" y="30"/>
                      <a:pt x="42" y="30"/>
                    </a:cubicBezTo>
                    <a:cubicBezTo>
                      <a:pt x="42" y="31"/>
                      <a:pt x="42" y="33"/>
                      <a:pt x="42" y="34"/>
                    </a:cubicBezTo>
                    <a:cubicBezTo>
                      <a:pt x="38" y="34"/>
                      <a:pt x="38" y="34"/>
                      <a:pt x="38" y="34"/>
                    </a:cubicBezTo>
                    <a:moveTo>
                      <a:pt x="19" y="34"/>
                    </a:moveTo>
                    <a:cubicBezTo>
                      <a:pt x="19" y="33"/>
                      <a:pt x="19" y="33"/>
                      <a:pt x="19" y="32"/>
                    </a:cubicBezTo>
                    <a:cubicBezTo>
                      <a:pt x="20" y="32"/>
                      <a:pt x="21" y="31"/>
                      <a:pt x="22" y="31"/>
                    </a:cubicBezTo>
                    <a:cubicBezTo>
                      <a:pt x="22" y="31"/>
                      <a:pt x="23" y="30"/>
                      <a:pt x="24" y="30"/>
                    </a:cubicBezTo>
                    <a:cubicBezTo>
                      <a:pt x="24" y="30"/>
                      <a:pt x="24" y="31"/>
                      <a:pt x="24" y="32"/>
                    </a:cubicBezTo>
                    <a:cubicBezTo>
                      <a:pt x="23" y="32"/>
                      <a:pt x="21" y="33"/>
                      <a:pt x="20" y="34"/>
                    </a:cubicBezTo>
                    <a:cubicBezTo>
                      <a:pt x="20" y="34"/>
                      <a:pt x="20" y="34"/>
                      <a:pt x="20" y="34"/>
                    </a:cubicBezTo>
                    <a:cubicBezTo>
                      <a:pt x="19" y="34"/>
                      <a:pt x="19" y="34"/>
                      <a:pt x="19" y="34"/>
                    </a:cubicBezTo>
                    <a:moveTo>
                      <a:pt x="10" y="33"/>
                    </a:moveTo>
                    <a:cubicBezTo>
                      <a:pt x="10" y="33"/>
                      <a:pt x="10" y="32"/>
                      <a:pt x="10" y="32"/>
                    </a:cubicBezTo>
                    <a:cubicBezTo>
                      <a:pt x="10" y="32"/>
                      <a:pt x="10" y="32"/>
                      <a:pt x="10" y="32"/>
                    </a:cubicBezTo>
                    <a:cubicBezTo>
                      <a:pt x="10" y="32"/>
                      <a:pt x="10" y="32"/>
                      <a:pt x="10" y="32"/>
                    </a:cubicBezTo>
                    <a:cubicBezTo>
                      <a:pt x="12" y="31"/>
                      <a:pt x="13" y="30"/>
                      <a:pt x="15" y="29"/>
                    </a:cubicBezTo>
                    <a:cubicBezTo>
                      <a:pt x="15" y="30"/>
                      <a:pt x="15" y="30"/>
                      <a:pt x="15" y="31"/>
                    </a:cubicBezTo>
                    <a:cubicBezTo>
                      <a:pt x="14" y="31"/>
                      <a:pt x="13" y="32"/>
                      <a:pt x="12" y="32"/>
                    </a:cubicBezTo>
                    <a:cubicBezTo>
                      <a:pt x="12" y="33"/>
                      <a:pt x="11" y="33"/>
                      <a:pt x="10" y="33"/>
                    </a:cubicBezTo>
                    <a:moveTo>
                      <a:pt x="28" y="32"/>
                    </a:moveTo>
                    <a:cubicBezTo>
                      <a:pt x="28" y="29"/>
                      <a:pt x="28" y="29"/>
                      <a:pt x="28" y="29"/>
                    </a:cubicBezTo>
                    <a:cubicBezTo>
                      <a:pt x="29" y="29"/>
                      <a:pt x="30" y="28"/>
                      <a:pt x="31" y="28"/>
                    </a:cubicBezTo>
                    <a:cubicBezTo>
                      <a:pt x="32" y="28"/>
                      <a:pt x="32" y="27"/>
                      <a:pt x="33" y="27"/>
                    </a:cubicBezTo>
                    <a:cubicBezTo>
                      <a:pt x="33" y="28"/>
                      <a:pt x="33" y="29"/>
                      <a:pt x="33" y="29"/>
                    </a:cubicBezTo>
                    <a:cubicBezTo>
                      <a:pt x="31" y="30"/>
                      <a:pt x="30" y="31"/>
                      <a:pt x="28" y="32"/>
                    </a:cubicBezTo>
                    <a:moveTo>
                      <a:pt x="19" y="31"/>
                    </a:moveTo>
                    <a:cubicBezTo>
                      <a:pt x="19" y="30"/>
                      <a:pt x="19" y="30"/>
                      <a:pt x="19" y="29"/>
                    </a:cubicBezTo>
                    <a:cubicBezTo>
                      <a:pt x="19" y="29"/>
                      <a:pt x="19" y="29"/>
                      <a:pt x="19" y="29"/>
                    </a:cubicBezTo>
                    <a:cubicBezTo>
                      <a:pt x="24" y="26"/>
                      <a:pt x="24" y="26"/>
                      <a:pt x="24" y="26"/>
                    </a:cubicBezTo>
                    <a:cubicBezTo>
                      <a:pt x="24" y="27"/>
                      <a:pt x="24" y="28"/>
                      <a:pt x="24" y="29"/>
                    </a:cubicBezTo>
                    <a:cubicBezTo>
                      <a:pt x="23" y="29"/>
                      <a:pt x="22" y="30"/>
                      <a:pt x="21" y="30"/>
                    </a:cubicBezTo>
                    <a:cubicBezTo>
                      <a:pt x="21" y="30"/>
                      <a:pt x="20" y="31"/>
                      <a:pt x="19" y="31"/>
                    </a:cubicBezTo>
                    <a:moveTo>
                      <a:pt x="38" y="32"/>
                    </a:moveTo>
                    <a:cubicBezTo>
                      <a:pt x="38" y="31"/>
                      <a:pt x="38" y="30"/>
                      <a:pt x="38" y="29"/>
                    </a:cubicBezTo>
                    <a:cubicBezTo>
                      <a:pt x="38" y="29"/>
                      <a:pt x="38" y="29"/>
                      <a:pt x="38" y="29"/>
                    </a:cubicBezTo>
                    <a:cubicBezTo>
                      <a:pt x="40" y="28"/>
                      <a:pt x="41" y="27"/>
                      <a:pt x="42" y="26"/>
                    </a:cubicBezTo>
                    <a:cubicBezTo>
                      <a:pt x="42" y="27"/>
                      <a:pt x="42" y="28"/>
                      <a:pt x="42" y="29"/>
                    </a:cubicBezTo>
                    <a:cubicBezTo>
                      <a:pt x="42" y="29"/>
                      <a:pt x="42" y="29"/>
                      <a:pt x="42" y="29"/>
                    </a:cubicBezTo>
                    <a:cubicBezTo>
                      <a:pt x="41" y="29"/>
                      <a:pt x="40" y="30"/>
                      <a:pt x="39" y="30"/>
                    </a:cubicBezTo>
                    <a:cubicBezTo>
                      <a:pt x="39" y="31"/>
                      <a:pt x="38" y="31"/>
                      <a:pt x="38" y="32"/>
                    </a:cubicBezTo>
                    <a:moveTo>
                      <a:pt x="28" y="28"/>
                    </a:moveTo>
                    <a:cubicBezTo>
                      <a:pt x="28" y="25"/>
                      <a:pt x="28" y="25"/>
                      <a:pt x="28" y="25"/>
                    </a:cubicBezTo>
                    <a:cubicBezTo>
                      <a:pt x="29" y="25"/>
                      <a:pt x="29" y="25"/>
                      <a:pt x="29" y="25"/>
                    </a:cubicBezTo>
                    <a:cubicBezTo>
                      <a:pt x="30" y="26"/>
                      <a:pt x="31" y="26"/>
                      <a:pt x="31" y="26"/>
                    </a:cubicBezTo>
                    <a:cubicBezTo>
                      <a:pt x="32" y="26"/>
                      <a:pt x="33" y="26"/>
                      <a:pt x="33" y="25"/>
                    </a:cubicBezTo>
                    <a:cubicBezTo>
                      <a:pt x="33" y="26"/>
                      <a:pt x="33" y="26"/>
                      <a:pt x="33" y="26"/>
                    </a:cubicBezTo>
                    <a:cubicBezTo>
                      <a:pt x="32" y="26"/>
                      <a:pt x="31" y="27"/>
                      <a:pt x="30" y="27"/>
                    </a:cubicBezTo>
                    <a:cubicBezTo>
                      <a:pt x="30" y="27"/>
                      <a:pt x="29" y="28"/>
                      <a:pt x="28" y="28"/>
                    </a:cubicBezTo>
                    <a:moveTo>
                      <a:pt x="10" y="30"/>
                    </a:moveTo>
                    <a:cubicBezTo>
                      <a:pt x="10" y="30"/>
                      <a:pt x="10" y="30"/>
                      <a:pt x="10" y="29"/>
                    </a:cubicBezTo>
                    <a:cubicBezTo>
                      <a:pt x="12" y="28"/>
                      <a:pt x="13" y="26"/>
                      <a:pt x="15" y="25"/>
                    </a:cubicBezTo>
                    <a:cubicBezTo>
                      <a:pt x="15" y="25"/>
                      <a:pt x="15" y="25"/>
                      <a:pt x="15" y="25"/>
                    </a:cubicBezTo>
                    <a:cubicBezTo>
                      <a:pt x="15" y="26"/>
                      <a:pt x="15" y="27"/>
                      <a:pt x="15" y="28"/>
                    </a:cubicBezTo>
                    <a:cubicBezTo>
                      <a:pt x="14" y="28"/>
                      <a:pt x="13" y="29"/>
                      <a:pt x="12" y="29"/>
                    </a:cubicBezTo>
                    <a:cubicBezTo>
                      <a:pt x="12" y="30"/>
                      <a:pt x="11" y="30"/>
                      <a:pt x="10" y="30"/>
                    </a:cubicBezTo>
                    <a:moveTo>
                      <a:pt x="19" y="28"/>
                    </a:moveTo>
                    <a:cubicBezTo>
                      <a:pt x="19" y="27"/>
                      <a:pt x="19" y="26"/>
                      <a:pt x="19" y="25"/>
                    </a:cubicBezTo>
                    <a:cubicBezTo>
                      <a:pt x="20" y="24"/>
                      <a:pt x="21" y="24"/>
                      <a:pt x="23" y="23"/>
                    </a:cubicBezTo>
                    <a:cubicBezTo>
                      <a:pt x="24" y="23"/>
                      <a:pt x="24" y="23"/>
                      <a:pt x="24" y="23"/>
                    </a:cubicBezTo>
                    <a:cubicBezTo>
                      <a:pt x="24" y="24"/>
                      <a:pt x="24" y="24"/>
                      <a:pt x="24" y="25"/>
                    </a:cubicBezTo>
                    <a:cubicBezTo>
                      <a:pt x="19" y="28"/>
                      <a:pt x="19" y="28"/>
                      <a:pt x="19" y="28"/>
                    </a:cubicBezTo>
                    <a:moveTo>
                      <a:pt x="38" y="28"/>
                    </a:moveTo>
                    <a:cubicBezTo>
                      <a:pt x="38" y="27"/>
                      <a:pt x="37" y="26"/>
                      <a:pt x="37" y="26"/>
                    </a:cubicBezTo>
                    <a:cubicBezTo>
                      <a:pt x="37" y="26"/>
                      <a:pt x="37" y="26"/>
                      <a:pt x="37" y="26"/>
                    </a:cubicBezTo>
                    <a:cubicBezTo>
                      <a:pt x="40" y="24"/>
                      <a:pt x="41" y="23"/>
                      <a:pt x="42" y="22"/>
                    </a:cubicBezTo>
                    <a:cubicBezTo>
                      <a:pt x="42" y="23"/>
                      <a:pt x="42" y="24"/>
                      <a:pt x="42" y="25"/>
                    </a:cubicBezTo>
                    <a:cubicBezTo>
                      <a:pt x="42" y="25"/>
                      <a:pt x="42" y="25"/>
                      <a:pt x="42" y="25"/>
                    </a:cubicBezTo>
                    <a:cubicBezTo>
                      <a:pt x="40" y="26"/>
                      <a:pt x="39" y="27"/>
                      <a:pt x="38" y="28"/>
                    </a:cubicBezTo>
                    <a:cubicBezTo>
                      <a:pt x="38" y="28"/>
                      <a:pt x="38" y="28"/>
                      <a:pt x="38" y="28"/>
                    </a:cubicBezTo>
                    <a:moveTo>
                      <a:pt x="19" y="24"/>
                    </a:moveTo>
                    <a:cubicBezTo>
                      <a:pt x="19" y="23"/>
                      <a:pt x="19" y="23"/>
                      <a:pt x="19" y="22"/>
                    </a:cubicBezTo>
                    <a:cubicBezTo>
                      <a:pt x="19" y="22"/>
                      <a:pt x="19" y="22"/>
                      <a:pt x="19" y="22"/>
                    </a:cubicBezTo>
                    <a:cubicBezTo>
                      <a:pt x="20" y="20"/>
                      <a:pt x="20" y="20"/>
                      <a:pt x="20" y="20"/>
                    </a:cubicBezTo>
                    <a:cubicBezTo>
                      <a:pt x="21" y="21"/>
                      <a:pt x="21" y="21"/>
                      <a:pt x="22" y="22"/>
                    </a:cubicBezTo>
                    <a:cubicBezTo>
                      <a:pt x="21" y="23"/>
                      <a:pt x="20" y="23"/>
                      <a:pt x="19" y="24"/>
                    </a:cubicBezTo>
                    <a:moveTo>
                      <a:pt x="37" y="24"/>
                    </a:moveTo>
                    <a:cubicBezTo>
                      <a:pt x="37" y="24"/>
                      <a:pt x="37" y="23"/>
                      <a:pt x="37" y="22"/>
                    </a:cubicBezTo>
                    <a:cubicBezTo>
                      <a:pt x="38" y="22"/>
                      <a:pt x="38" y="21"/>
                      <a:pt x="39" y="20"/>
                    </a:cubicBezTo>
                    <a:cubicBezTo>
                      <a:pt x="40" y="20"/>
                      <a:pt x="41" y="18"/>
                      <a:pt x="42" y="18"/>
                    </a:cubicBezTo>
                    <a:cubicBezTo>
                      <a:pt x="42" y="18"/>
                      <a:pt x="42" y="19"/>
                      <a:pt x="42" y="20"/>
                    </a:cubicBezTo>
                    <a:cubicBezTo>
                      <a:pt x="41" y="21"/>
                      <a:pt x="41" y="21"/>
                      <a:pt x="41" y="21"/>
                    </a:cubicBezTo>
                    <a:cubicBezTo>
                      <a:pt x="40" y="22"/>
                      <a:pt x="39" y="23"/>
                      <a:pt x="37" y="24"/>
                    </a:cubicBezTo>
                    <a:moveTo>
                      <a:pt x="4" y="0"/>
                    </a:moveTo>
                    <a:cubicBezTo>
                      <a:pt x="3" y="1"/>
                      <a:pt x="3" y="1"/>
                      <a:pt x="3" y="1"/>
                    </a:cubicBezTo>
                    <a:cubicBezTo>
                      <a:pt x="3" y="9"/>
                      <a:pt x="3" y="9"/>
                      <a:pt x="3" y="9"/>
                    </a:cubicBezTo>
                    <a:cubicBezTo>
                      <a:pt x="2" y="9"/>
                      <a:pt x="2" y="9"/>
                      <a:pt x="2" y="9"/>
                    </a:cubicBezTo>
                    <a:cubicBezTo>
                      <a:pt x="2" y="9"/>
                      <a:pt x="2" y="9"/>
                      <a:pt x="2" y="9"/>
                    </a:cubicBezTo>
                    <a:cubicBezTo>
                      <a:pt x="2" y="10"/>
                      <a:pt x="2" y="10"/>
                      <a:pt x="2" y="10"/>
                    </a:cubicBezTo>
                    <a:cubicBezTo>
                      <a:pt x="3" y="10"/>
                      <a:pt x="3" y="10"/>
                      <a:pt x="3" y="10"/>
                    </a:cubicBezTo>
                    <a:cubicBezTo>
                      <a:pt x="3" y="14"/>
                      <a:pt x="3" y="14"/>
                      <a:pt x="3" y="14"/>
                    </a:cubicBezTo>
                    <a:cubicBezTo>
                      <a:pt x="2" y="14"/>
                      <a:pt x="2" y="14"/>
                      <a:pt x="2" y="14"/>
                    </a:cubicBezTo>
                    <a:cubicBezTo>
                      <a:pt x="2" y="14"/>
                      <a:pt x="2" y="14"/>
                      <a:pt x="2" y="14"/>
                    </a:cubicBezTo>
                    <a:cubicBezTo>
                      <a:pt x="2" y="15"/>
                      <a:pt x="2" y="15"/>
                      <a:pt x="2" y="15"/>
                    </a:cubicBezTo>
                    <a:cubicBezTo>
                      <a:pt x="3" y="15"/>
                      <a:pt x="3" y="15"/>
                      <a:pt x="3" y="15"/>
                    </a:cubicBezTo>
                    <a:cubicBezTo>
                      <a:pt x="3" y="19"/>
                      <a:pt x="3" y="19"/>
                      <a:pt x="3" y="19"/>
                    </a:cubicBezTo>
                    <a:cubicBezTo>
                      <a:pt x="2" y="19"/>
                      <a:pt x="2" y="19"/>
                      <a:pt x="2" y="19"/>
                    </a:cubicBezTo>
                    <a:cubicBezTo>
                      <a:pt x="2" y="19"/>
                      <a:pt x="2" y="19"/>
                      <a:pt x="2" y="19"/>
                    </a:cubicBezTo>
                    <a:cubicBezTo>
                      <a:pt x="2" y="20"/>
                      <a:pt x="2" y="20"/>
                      <a:pt x="2" y="20"/>
                    </a:cubicBezTo>
                    <a:cubicBezTo>
                      <a:pt x="3" y="20"/>
                      <a:pt x="3" y="20"/>
                      <a:pt x="3" y="20"/>
                    </a:cubicBezTo>
                    <a:cubicBezTo>
                      <a:pt x="3" y="24"/>
                      <a:pt x="3" y="24"/>
                      <a:pt x="3" y="24"/>
                    </a:cubicBezTo>
                    <a:cubicBezTo>
                      <a:pt x="2" y="24"/>
                      <a:pt x="2" y="24"/>
                      <a:pt x="2" y="24"/>
                    </a:cubicBezTo>
                    <a:cubicBezTo>
                      <a:pt x="2" y="25"/>
                      <a:pt x="2" y="25"/>
                      <a:pt x="2" y="25"/>
                    </a:cubicBezTo>
                    <a:cubicBezTo>
                      <a:pt x="2" y="25"/>
                      <a:pt x="2" y="25"/>
                      <a:pt x="2" y="25"/>
                    </a:cubicBezTo>
                    <a:cubicBezTo>
                      <a:pt x="3" y="25"/>
                      <a:pt x="3" y="25"/>
                      <a:pt x="3" y="25"/>
                    </a:cubicBezTo>
                    <a:cubicBezTo>
                      <a:pt x="3" y="29"/>
                      <a:pt x="3" y="29"/>
                      <a:pt x="3" y="29"/>
                    </a:cubicBezTo>
                    <a:cubicBezTo>
                      <a:pt x="2" y="29"/>
                      <a:pt x="2" y="29"/>
                      <a:pt x="2" y="29"/>
                    </a:cubicBezTo>
                    <a:cubicBezTo>
                      <a:pt x="2" y="30"/>
                      <a:pt x="2" y="30"/>
                      <a:pt x="2" y="30"/>
                    </a:cubicBezTo>
                    <a:cubicBezTo>
                      <a:pt x="2" y="30"/>
                      <a:pt x="2" y="30"/>
                      <a:pt x="2" y="30"/>
                    </a:cubicBezTo>
                    <a:cubicBezTo>
                      <a:pt x="3" y="30"/>
                      <a:pt x="3" y="30"/>
                      <a:pt x="3" y="30"/>
                    </a:cubicBezTo>
                    <a:cubicBezTo>
                      <a:pt x="3" y="34"/>
                      <a:pt x="3" y="34"/>
                      <a:pt x="3" y="34"/>
                    </a:cubicBezTo>
                    <a:cubicBezTo>
                      <a:pt x="0" y="34"/>
                      <a:pt x="0" y="34"/>
                      <a:pt x="0" y="34"/>
                    </a:cubicBezTo>
                    <a:cubicBezTo>
                      <a:pt x="0" y="35"/>
                      <a:pt x="0" y="35"/>
                      <a:pt x="0" y="35"/>
                    </a:cubicBezTo>
                    <a:cubicBezTo>
                      <a:pt x="0" y="35"/>
                      <a:pt x="0" y="35"/>
                      <a:pt x="0" y="35"/>
                    </a:cubicBezTo>
                    <a:cubicBezTo>
                      <a:pt x="3" y="35"/>
                      <a:pt x="3" y="35"/>
                      <a:pt x="3" y="35"/>
                    </a:cubicBezTo>
                    <a:cubicBezTo>
                      <a:pt x="3" y="39"/>
                      <a:pt x="3" y="39"/>
                      <a:pt x="3" y="39"/>
                    </a:cubicBezTo>
                    <a:cubicBezTo>
                      <a:pt x="4" y="40"/>
                      <a:pt x="4" y="40"/>
                      <a:pt x="4" y="40"/>
                    </a:cubicBezTo>
                    <a:cubicBezTo>
                      <a:pt x="4" y="39"/>
                      <a:pt x="4" y="39"/>
                      <a:pt x="4" y="39"/>
                    </a:cubicBezTo>
                    <a:cubicBezTo>
                      <a:pt x="4" y="35"/>
                      <a:pt x="4" y="35"/>
                      <a:pt x="4" y="35"/>
                    </a:cubicBezTo>
                    <a:cubicBezTo>
                      <a:pt x="49" y="35"/>
                      <a:pt x="49" y="35"/>
                      <a:pt x="49" y="35"/>
                    </a:cubicBezTo>
                    <a:cubicBezTo>
                      <a:pt x="50" y="35"/>
                      <a:pt x="50" y="35"/>
                      <a:pt x="50" y="35"/>
                    </a:cubicBezTo>
                    <a:cubicBezTo>
                      <a:pt x="49" y="34"/>
                      <a:pt x="49" y="34"/>
                      <a:pt x="49" y="34"/>
                    </a:cubicBezTo>
                    <a:cubicBezTo>
                      <a:pt x="43" y="34"/>
                      <a:pt x="43" y="34"/>
                      <a:pt x="43" y="34"/>
                    </a:cubicBezTo>
                    <a:cubicBezTo>
                      <a:pt x="43" y="30"/>
                      <a:pt x="43" y="25"/>
                      <a:pt x="43" y="20"/>
                    </a:cubicBezTo>
                    <a:cubicBezTo>
                      <a:pt x="43" y="20"/>
                      <a:pt x="43" y="20"/>
                      <a:pt x="43" y="20"/>
                    </a:cubicBezTo>
                    <a:cubicBezTo>
                      <a:pt x="43" y="19"/>
                      <a:pt x="43" y="17"/>
                      <a:pt x="43" y="16"/>
                    </a:cubicBezTo>
                    <a:cubicBezTo>
                      <a:pt x="43" y="16"/>
                      <a:pt x="43" y="16"/>
                      <a:pt x="43" y="16"/>
                    </a:cubicBezTo>
                    <a:cubicBezTo>
                      <a:pt x="42" y="16"/>
                      <a:pt x="42" y="16"/>
                      <a:pt x="42" y="16"/>
                    </a:cubicBezTo>
                    <a:cubicBezTo>
                      <a:pt x="41" y="17"/>
                      <a:pt x="40" y="18"/>
                      <a:pt x="38" y="20"/>
                    </a:cubicBezTo>
                    <a:cubicBezTo>
                      <a:pt x="37" y="21"/>
                      <a:pt x="37" y="21"/>
                      <a:pt x="36" y="22"/>
                    </a:cubicBezTo>
                    <a:cubicBezTo>
                      <a:pt x="36" y="22"/>
                      <a:pt x="36" y="22"/>
                      <a:pt x="36" y="22"/>
                    </a:cubicBezTo>
                    <a:cubicBezTo>
                      <a:pt x="36" y="24"/>
                      <a:pt x="36" y="26"/>
                      <a:pt x="36" y="28"/>
                    </a:cubicBezTo>
                    <a:cubicBezTo>
                      <a:pt x="37" y="30"/>
                      <a:pt x="37" y="31"/>
                      <a:pt x="37" y="32"/>
                    </a:cubicBezTo>
                    <a:cubicBezTo>
                      <a:pt x="37" y="33"/>
                      <a:pt x="37" y="33"/>
                      <a:pt x="37" y="33"/>
                    </a:cubicBezTo>
                    <a:cubicBezTo>
                      <a:pt x="37" y="33"/>
                      <a:pt x="37" y="34"/>
                      <a:pt x="37" y="34"/>
                    </a:cubicBezTo>
                    <a:cubicBezTo>
                      <a:pt x="34" y="34"/>
                      <a:pt x="34" y="34"/>
                      <a:pt x="34" y="34"/>
                    </a:cubicBezTo>
                    <a:cubicBezTo>
                      <a:pt x="34" y="31"/>
                      <a:pt x="34" y="28"/>
                      <a:pt x="34" y="24"/>
                    </a:cubicBezTo>
                    <a:cubicBezTo>
                      <a:pt x="34" y="24"/>
                      <a:pt x="34" y="24"/>
                      <a:pt x="34" y="24"/>
                    </a:cubicBezTo>
                    <a:cubicBezTo>
                      <a:pt x="33" y="24"/>
                      <a:pt x="33" y="24"/>
                      <a:pt x="33" y="24"/>
                    </a:cubicBezTo>
                    <a:cubicBezTo>
                      <a:pt x="33" y="24"/>
                      <a:pt x="33" y="24"/>
                      <a:pt x="33" y="24"/>
                    </a:cubicBezTo>
                    <a:cubicBezTo>
                      <a:pt x="32" y="25"/>
                      <a:pt x="32" y="25"/>
                      <a:pt x="31" y="25"/>
                    </a:cubicBezTo>
                    <a:cubicBezTo>
                      <a:pt x="31" y="25"/>
                      <a:pt x="30" y="24"/>
                      <a:pt x="29" y="24"/>
                    </a:cubicBezTo>
                    <a:cubicBezTo>
                      <a:pt x="28" y="24"/>
                      <a:pt x="28" y="24"/>
                      <a:pt x="28" y="24"/>
                    </a:cubicBezTo>
                    <a:cubicBezTo>
                      <a:pt x="27" y="24"/>
                      <a:pt x="27" y="24"/>
                      <a:pt x="27" y="24"/>
                    </a:cubicBezTo>
                    <a:cubicBezTo>
                      <a:pt x="27" y="24"/>
                      <a:pt x="27" y="24"/>
                      <a:pt x="27" y="24"/>
                    </a:cubicBezTo>
                    <a:cubicBezTo>
                      <a:pt x="27" y="33"/>
                      <a:pt x="27" y="33"/>
                      <a:pt x="27" y="33"/>
                    </a:cubicBezTo>
                    <a:cubicBezTo>
                      <a:pt x="27" y="33"/>
                      <a:pt x="27" y="33"/>
                      <a:pt x="27" y="33"/>
                    </a:cubicBezTo>
                    <a:cubicBezTo>
                      <a:pt x="27" y="34"/>
                      <a:pt x="27" y="34"/>
                      <a:pt x="27" y="34"/>
                    </a:cubicBezTo>
                    <a:cubicBezTo>
                      <a:pt x="25" y="34"/>
                      <a:pt x="25" y="34"/>
                      <a:pt x="25" y="34"/>
                    </a:cubicBezTo>
                    <a:cubicBezTo>
                      <a:pt x="25" y="32"/>
                      <a:pt x="25" y="29"/>
                      <a:pt x="25" y="25"/>
                    </a:cubicBezTo>
                    <a:cubicBezTo>
                      <a:pt x="25" y="25"/>
                      <a:pt x="25" y="25"/>
                      <a:pt x="25" y="25"/>
                    </a:cubicBezTo>
                    <a:cubicBezTo>
                      <a:pt x="25" y="25"/>
                      <a:pt x="25" y="24"/>
                      <a:pt x="25" y="23"/>
                    </a:cubicBezTo>
                    <a:cubicBezTo>
                      <a:pt x="25" y="23"/>
                      <a:pt x="25" y="23"/>
                      <a:pt x="25" y="23"/>
                    </a:cubicBezTo>
                    <a:cubicBezTo>
                      <a:pt x="24" y="22"/>
                      <a:pt x="24" y="22"/>
                      <a:pt x="23" y="21"/>
                    </a:cubicBezTo>
                    <a:cubicBezTo>
                      <a:pt x="22" y="21"/>
                      <a:pt x="21" y="20"/>
                      <a:pt x="20" y="19"/>
                    </a:cubicBezTo>
                    <a:cubicBezTo>
                      <a:pt x="20" y="19"/>
                      <a:pt x="20" y="19"/>
                      <a:pt x="20" y="19"/>
                    </a:cubicBezTo>
                    <a:cubicBezTo>
                      <a:pt x="19" y="19"/>
                      <a:pt x="19" y="20"/>
                      <a:pt x="18" y="21"/>
                    </a:cubicBezTo>
                    <a:cubicBezTo>
                      <a:pt x="18" y="22"/>
                      <a:pt x="18" y="22"/>
                      <a:pt x="18" y="22"/>
                    </a:cubicBezTo>
                    <a:cubicBezTo>
                      <a:pt x="18" y="22"/>
                      <a:pt x="18" y="22"/>
                      <a:pt x="18" y="22"/>
                    </a:cubicBezTo>
                    <a:cubicBezTo>
                      <a:pt x="18" y="24"/>
                      <a:pt x="18" y="26"/>
                      <a:pt x="18" y="28"/>
                    </a:cubicBezTo>
                    <a:cubicBezTo>
                      <a:pt x="18" y="30"/>
                      <a:pt x="18" y="32"/>
                      <a:pt x="18" y="34"/>
                    </a:cubicBezTo>
                    <a:cubicBezTo>
                      <a:pt x="16" y="34"/>
                      <a:pt x="16" y="34"/>
                      <a:pt x="16" y="34"/>
                    </a:cubicBezTo>
                    <a:cubicBezTo>
                      <a:pt x="16" y="31"/>
                      <a:pt x="16" y="27"/>
                      <a:pt x="16" y="23"/>
                    </a:cubicBezTo>
                    <a:cubicBezTo>
                      <a:pt x="15" y="23"/>
                      <a:pt x="15" y="23"/>
                      <a:pt x="15" y="23"/>
                    </a:cubicBezTo>
                    <a:cubicBezTo>
                      <a:pt x="15" y="23"/>
                      <a:pt x="15" y="23"/>
                      <a:pt x="15" y="23"/>
                    </a:cubicBezTo>
                    <a:cubicBezTo>
                      <a:pt x="15" y="23"/>
                      <a:pt x="14" y="24"/>
                      <a:pt x="14" y="24"/>
                    </a:cubicBezTo>
                    <a:cubicBezTo>
                      <a:pt x="12" y="26"/>
                      <a:pt x="11" y="27"/>
                      <a:pt x="9" y="28"/>
                    </a:cubicBezTo>
                    <a:cubicBezTo>
                      <a:pt x="9" y="29"/>
                      <a:pt x="9" y="29"/>
                      <a:pt x="9" y="29"/>
                    </a:cubicBezTo>
                    <a:cubicBezTo>
                      <a:pt x="9" y="30"/>
                      <a:pt x="9" y="31"/>
                      <a:pt x="9" y="32"/>
                    </a:cubicBezTo>
                    <a:cubicBezTo>
                      <a:pt x="9" y="33"/>
                      <a:pt x="9" y="33"/>
                      <a:pt x="9" y="34"/>
                    </a:cubicBezTo>
                    <a:cubicBezTo>
                      <a:pt x="4" y="34"/>
                      <a:pt x="4" y="34"/>
                      <a:pt x="4" y="34"/>
                    </a:cubicBezTo>
                    <a:cubicBezTo>
                      <a:pt x="4" y="1"/>
                      <a:pt x="4" y="1"/>
                      <a:pt x="4" y="1"/>
                    </a:cubicBezTo>
                    <a:cubicBezTo>
                      <a:pt x="4" y="0"/>
                      <a:pt x="4" y="0"/>
                      <a:pt x="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45" name="Freeform 31"/>
              <p:cNvSpPr>
                <a:spLocks noEditPoints="1"/>
              </p:cNvSpPr>
              <p:nvPr/>
            </p:nvSpPr>
            <p:spPr bwMode="auto">
              <a:xfrm>
                <a:off x="3537" y="1918"/>
                <a:ext cx="83" cy="90"/>
              </a:xfrm>
              <a:custGeom>
                <a:avLst/>
                <a:gdLst>
                  <a:gd name="T0" fmla="*/ 18 w 35"/>
                  <a:gd name="T1" fmla="*/ 38 h 38"/>
                  <a:gd name="T2" fmla="*/ 18 w 35"/>
                  <a:gd name="T3" fmla="*/ 38 h 38"/>
                  <a:gd name="T4" fmla="*/ 15 w 35"/>
                  <a:gd name="T5" fmla="*/ 37 h 38"/>
                  <a:gd name="T6" fmla="*/ 19 w 35"/>
                  <a:gd name="T7" fmla="*/ 35 h 38"/>
                  <a:gd name="T8" fmla="*/ 15 w 35"/>
                  <a:gd name="T9" fmla="*/ 35 h 38"/>
                  <a:gd name="T10" fmla="*/ 15 w 35"/>
                  <a:gd name="T11" fmla="*/ 35 h 38"/>
                  <a:gd name="T12" fmla="*/ 21 w 35"/>
                  <a:gd name="T13" fmla="*/ 32 h 38"/>
                  <a:gd name="T14" fmla="*/ 14 w 35"/>
                  <a:gd name="T15" fmla="*/ 32 h 38"/>
                  <a:gd name="T16" fmla="*/ 7 w 35"/>
                  <a:gd name="T17" fmla="*/ 34 h 38"/>
                  <a:gd name="T18" fmla="*/ 21 w 35"/>
                  <a:gd name="T19" fmla="*/ 34 h 38"/>
                  <a:gd name="T20" fmla="*/ 12 w 35"/>
                  <a:gd name="T21" fmla="*/ 34 h 38"/>
                  <a:gd name="T22" fmla="*/ 26 w 35"/>
                  <a:gd name="T23" fmla="*/ 33 h 38"/>
                  <a:gd name="T24" fmla="*/ 28 w 35"/>
                  <a:gd name="T25" fmla="*/ 32 h 38"/>
                  <a:gd name="T26" fmla="*/ 6 w 35"/>
                  <a:gd name="T27" fmla="*/ 31 h 38"/>
                  <a:gd name="T28" fmla="*/ 12 w 35"/>
                  <a:gd name="T29" fmla="*/ 31 h 38"/>
                  <a:gd name="T30" fmla="*/ 23 w 35"/>
                  <a:gd name="T31" fmla="*/ 34 h 38"/>
                  <a:gd name="T32" fmla="*/ 9 w 35"/>
                  <a:gd name="T33" fmla="*/ 31 h 38"/>
                  <a:gd name="T34" fmla="*/ 11 w 35"/>
                  <a:gd name="T35" fmla="*/ 31 h 38"/>
                  <a:gd name="T36" fmla="*/ 6 w 35"/>
                  <a:gd name="T37" fmla="*/ 31 h 38"/>
                  <a:gd name="T38" fmla="*/ 24 w 35"/>
                  <a:gd name="T39" fmla="*/ 33 h 38"/>
                  <a:gd name="T40" fmla="*/ 10 w 35"/>
                  <a:gd name="T41" fmla="*/ 30 h 38"/>
                  <a:gd name="T42" fmla="*/ 6 w 35"/>
                  <a:gd name="T43" fmla="*/ 30 h 38"/>
                  <a:gd name="T44" fmla="*/ 29 w 35"/>
                  <a:gd name="T45" fmla="*/ 33 h 38"/>
                  <a:gd name="T46" fmla="*/ 30 w 35"/>
                  <a:gd name="T47" fmla="*/ 32 h 38"/>
                  <a:gd name="T48" fmla="*/ 4 w 35"/>
                  <a:gd name="T49" fmla="*/ 29 h 38"/>
                  <a:gd name="T50" fmla="*/ 5 w 35"/>
                  <a:gd name="T51" fmla="*/ 26 h 38"/>
                  <a:gd name="T52" fmla="*/ 30 w 35"/>
                  <a:gd name="T53" fmla="*/ 26 h 38"/>
                  <a:gd name="T54" fmla="*/ 31 w 35"/>
                  <a:gd name="T55" fmla="*/ 25 h 38"/>
                  <a:gd name="T56" fmla="*/ 4 w 35"/>
                  <a:gd name="T57" fmla="*/ 23 h 38"/>
                  <a:gd name="T58" fmla="*/ 2 w 35"/>
                  <a:gd name="T59" fmla="*/ 23 h 38"/>
                  <a:gd name="T60" fmla="*/ 32 w 35"/>
                  <a:gd name="T61" fmla="*/ 23 h 38"/>
                  <a:gd name="T62" fmla="*/ 32 w 35"/>
                  <a:gd name="T63" fmla="*/ 23 h 38"/>
                  <a:gd name="T64" fmla="*/ 33 w 35"/>
                  <a:gd name="T65" fmla="*/ 23 h 38"/>
                  <a:gd name="T66" fmla="*/ 1 w 35"/>
                  <a:gd name="T67" fmla="*/ 23 h 38"/>
                  <a:gd name="T68" fmla="*/ 5 w 35"/>
                  <a:gd name="T69" fmla="*/ 11 h 38"/>
                  <a:gd name="T70" fmla="*/ 4 w 35"/>
                  <a:gd name="T71" fmla="*/ 10 h 38"/>
                  <a:gd name="T72" fmla="*/ 31 w 35"/>
                  <a:gd name="T73" fmla="*/ 9 h 38"/>
                  <a:gd name="T74" fmla="*/ 4 w 35"/>
                  <a:gd name="T75" fmla="*/ 9 h 38"/>
                  <a:gd name="T76" fmla="*/ 15 w 35"/>
                  <a:gd name="T77" fmla="*/ 1 h 38"/>
                  <a:gd name="T78" fmla="*/ 26 w 35"/>
                  <a:gd name="T79" fmla="*/ 6 h 38"/>
                  <a:gd name="T80" fmla="*/ 29 w 35"/>
                  <a:gd name="T81" fmla="*/ 10 h 38"/>
                  <a:gd name="T82" fmla="*/ 30 w 35"/>
                  <a:gd name="T83" fmla="*/ 23 h 38"/>
                  <a:gd name="T84" fmla="*/ 25 w 35"/>
                  <a:gd name="T85" fmla="*/ 29 h 38"/>
                  <a:gd name="T86" fmla="*/ 15 w 35"/>
                  <a:gd name="T87" fmla="*/ 32 h 38"/>
                  <a:gd name="T88" fmla="*/ 8 w 35"/>
                  <a:gd name="T89" fmla="*/ 31 h 38"/>
                  <a:gd name="T90" fmla="*/ 1 w 35"/>
                  <a:gd name="T91" fmla="*/ 20 h 38"/>
                  <a:gd name="T92" fmla="*/ 4 w 35"/>
                  <a:gd name="T93" fmla="*/ 8 h 38"/>
                  <a:gd name="T94" fmla="*/ 14 w 35"/>
                  <a:gd name="T95" fmla="*/ 1 h 38"/>
                  <a:gd name="T96" fmla="*/ 4 w 35"/>
                  <a:gd name="T97" fmla="*/ 8 h 38"/>
                  <a:gd name="T98" fmla="*/ 3 w 35"/>
                  <a:gd name="T99" fmla="*/ 11 h 38"/>
                  <a:gd name="T100" fmla="*/ 0 w 35"/>
                  <a:gd name="T101" fmla="*/ 15 h 38"/>
                  <a:gd name="T102" fmla="*/ 0 w 35"/>
                  <a:gd name="T103" fmla="*/ 24 h 38"/>
                  <a:gd name="T104" fmla="*/ 4 w 35"/>
                  <a:gd name="T105" fmla="*/ 26 h 38"/>
                  <a:gd name="T106" fmla="*/ 3 w 35"/>
                  <a:gd name="T107" fmla="*/ 31 h 38"/>
                  <a:gd name="T108" fmla="*/ 8 w 35"/>
                  <a:gd name="T109" fmla="*/ 35 h 38"/>
                  <a:gd name="T110" fmla="*/ 17 w 35"/>
                  <a:gd name="T111" fmla="*/ 38 h 38"/>
                  <a:gd name="T112" fmla="*/ 27 w 35"/>
                  <a:gd name="T113" fmla="*/ 35 h 38"/>
                  <a:gd name="T114" fmla="*/ 32 w 35"/>
                  <a:gd name="T115" fmla="*/ 27 h 38"/>
                  <a:gd name="T116" fmla="*/ 35 w 35"/>
                  <a:gd name="T117" fmla="*/ 24 h 38"/>
                  <a:gd name="T118" fmla="*/ 31 w 35"/>
                  <a:gd name="T119" fmla="*/ 12 h 38"/>
                  <a:gd name="T120" fmla="*/ 32 w 35"/>
                  <a:gd name="T121" fmla="*/ 8 h 38"/>
                  <a:gd name="T122" fmla="*/ 21 w 35"/>
                  <a:gd name="T123" fmla="*/ 3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 h="38">
                    <a:moveTo>
                      <a:pt x="19" y="38"/>
                    </a:moveTo>
                    <a:cubicBezTo>
                      <a:pt x="20" y="37"/>
                      <a:pt x="20" y="36"/>
                      <a:pt x="20" y="36"/>
                    </a:cubicBezTo>
                    <a:cubicBezTo>
                      <a:pt x="20" y="36"/>
                      <a:pt x="20" y="36"/>
                      <a:pt x="20" y="36"/>
                    </a:cubicBezTo>
                    <a:cubicBezTo>
                      <a:pt x="20" y="37"/>
                      <a:pt x="20" y="37"/>
                      <a:pt x="20" y="37"/>
                    </a:cubicBezTo>
                    <a:cubicBezTo>
                      <a:pt x="19" y="38"/>
                      <a:pt x="19" y="38"/>
                      <a:pt x="19" y="38"/>
                    </a:cubicBezTo>
                    <a:moveTo>
                      <a:pt x="18" y="38"/>
                    </a:moveTo>
                    <a:cubicBezTo>
                      <a:pt x="17" y="38"/>
                      <a:pt x="17" y="38"/>
                      <a:pt x="17" y="38"/>
                    </a:cubicBezTo>
                    <a:cubicBezTo>
                      <a:pt x="17" y="37"/>
                      <a:pt x="17" y="36"/>
                      <a:pt x="18" y="35"/>
                    </a:cubicBezTo>
                    <a:cubicBezTo>
                      <a:pt x="19" y="35"/>
                      <a:pt x="19" y="35"/>
                      <a:pt x="19" y="35"/>
                    </a:cubicBezTo>
                    <a:cubicBezTo>
                      <a:pt x="18" y="36"/>
                      <a:pt x="18" y="37"/>
                      <a:pt x="18" y="38"/>
                    </a:cubicBezTo>
                    <a:cubicBezTo>
                      <a:pt x="18" y="38"/>
                      <a:pt x="18" y="38"/>
                      <a:pt x="18" y="38"/>
                    </a:cubicBezTo>
                    <a:cubicBezTo>
                      <a:pt x="18" y="38"/>
                      <a:pt x="18" y="38"/>
                      <a:pt x="18" y="38"/>
                    </a:cubicBezTo>
                    <a:moveTo>
                      <a:pt x="16" y="38"/>
                    </a:moveTo>
                    <a:cubicBezTo>
                      <a:pt x="16" y="38"/>
                      <a:pt x="16" y="38"/>
                      <a:pt x="16" y="38"/>
                    </a:cubicBezTo>
                    <a:cubicBezTo>
                      <a:pt x="16" y="37"/>
                      <a:pt x="16" y="36"/>
                      <a:pt x="17" y="35"/>
                    </a:cubicBezTo>
                    <a:cubicBezTo>
                      <a:pt x="17" y="35"/>
                      <a:pt x="17" y="35"/>
                      <a:pt x="17" y="35"/>
                    </a:cubicBezTo>
                    <a:cubicBezTo>
                      <a:pt x="17" y="36"/>
                      <a:pt x="17" y="37"/>
                      <a:pt x="16" y="38"/>
                    </a:cubicBezTo>
                    <a:moveTo>
                      <a:pt x="15" y="37"/>
                    </a:moveTo>
                    <a:cubicBezTo>
                      <a:pt x="15" y="37"/>
                      <a:pt x="15" y="36"/>
                      <a:pt x="15" y="36"/>
                    </a:cubicBezTo>
                    <a:cubicBezTo>
                      <a:pt x="15" y="35"/>
                      <a:pt x="15" y="35"/>
                      <a:pt x="15" y="35"/>
                    </a:cubicBezTo>
                    <a:cubicBezTo>
                      <a:pt x="16" y="35"/>
                      <a:pt x="16" y="35"/>
                      <a:pt x="16" y="35"/>
                    </a:cubicBezTo>
                    <a:cubicBezTo>
                      <a:pt x="16" y="36"/>
                      <a:pt x="16" y="37"/>
                      <a:pt x="15" y="37"/>
                    </a:cubicBezTo>
                    <a:moveTo>
                      <a:pt x="18" y="38"/>
                    </a:moveTo>
                    <a:cubicBezTo>
                      <a:pt x="18" y="37"/>
                      <a:pt x="19" y="36"/>
                      <a:pt x="19" y="35"/>
                    </a:cubicBezTo>
                    <a:cubicBezTo>
                      <a:pt x="20" y="35"/>
                      <a:pt x="20" y="35"/>
                      <a:pt x="20" y="35"/>
                    </a:cubicBezTo>
                    <a:cubicBezTo>
                      <a:pt x="20" y="35"/>
                      <a:pt x="20" y="35"/>
                      <a:pt x="20" y="35"/>
                    </a:cubicBezTo>
                    <a:cubicBezTo>
                      <a:pt x="20" y="36"/>
                      <a:pt x="19" y="37"/>
                      <a:pt x="19" y="38"/>
                    </a:cubicBezTo>
                    <a:cubicBezTo>
                      <a:pt x="18" y="38"/>
                      <a:pt x="18" y="38"/>
                      <a:pt x="18" y="38"/>
                    </a:cubicBezTo>
                    <a:moveTo>
                      <a:pt x="15" y="35"/>
                    </a:moveTo>
                    <a:cubicBezTo>
                      <a:pt x="15" y="35"/>
                      <a:pt x="15" y="35"/>
                      <a:pt x="15" y="35"/>
                    </a:cubicBezTo>
                    <a:cubicBezTo>
                      <a:pt x="14" y="35"/>
                      <a:pt x="14" y="35"/>
                      <a:pt x="14" y="35"/>
                    </a:cubicBezTo>
                    <a:cubicBezTo>
                      <a:pt x="14" y="34"/>
                      <a:pt x="14" y="34"/>
                      <a:pt x="13" y="34"/>
                    </a:cubicBezTo>
                    <a:cubicBezTo>
                      <a:pt x="14" y="33"/>
                      <a:pt x="14" y="33"/>
                      <a:pt x="14" y="33"/>
                    </a:cubicBezTo>
                    <a:cubicBezTo>
                      <a:pt x="14" y="35"/>
                      <a:pt x="14" y="35"/>
                      <a:pt x="14" y="35"/>
                    </a:cubicBezTo>
                    <a:cubicBezTo>
                      <a:pt x="15" y="35"/>
                      <a:pt x="15" y="35"/>
                      <a:pt x="15" y="35"/>
                    </a:cubicBezTo>
                    <a:cubicBezTo>
                      <a:pt x="15" y="35"/>
                      <a:pt x="15" y="35"/>
                      <a:pt x="15" y="35"/>
                    </a:cubicBezTo>
                    <a:moveTo>
                      <a:pt x="27" y="34"/>
                    </a:moveTo>
                    <a:cubicBezTo>
                      <a:pt x="27" y="33"/>
                      <a:pt x="27" y="33"/>
                      <a:pt x="27" y="33"/>
                    </a:cubicBezTo>
                    <a:cubicBezTo>
                      <a:pt x="27" y="32"/>
                      <a:pt x="27" y="32"/>
                      <a:pt x="27" y="32"/>
                    </a:cubicBezTo>
                    <a:cubicBezTo>
                      <a:pt x="27" y="33"/>
                      <a:pt x="27" y="33"/>
                      <a:pt x="27" y="34"/>
                    </a:cubicBezTo>
                    <a:moveTo>
                      <a:pt x="21" y="33"/>
                    </a:moveTo>
                    <a:cubicBezTo>
                      <a:pt x="21" y="32"/>
                      <a:pt x="21" y="32"/>
                      <a:pt x="21" y="32"/>
                    </a:cubicBezTo>
                    <a:cubicBezTo>
                      <a:pt x="21" y="32"/>
                      <a:pt x="21" y="32"/>
                      <a:pt x="21" y="32"/>
                    </a:cubicBezTo>
                    <a:cubicBezTo>
                      <a:pt x="21" y="33"/>
                      <a:pt x="21" y="33"/>
                      <a:pt x="21" y="33"/>
                    </a:cubicBezTo>
                    <a:moveTo>
                      <a:pt x="13" y="34"/>
                    </a:moveTo>
                    <a:cubicBezTo>
                      <a:pt x="12" y="34"/>
                      <a:pt x="12" y="34"/>
                      <a:pt x="12" y="34"/>
                    </a:cubicBezTo>
                    <a:cubicBezTo>
                      <a:pt x="13" y="33"/>
                      <a:pt x="13" y="32"/>
                      <a:pt x="14" y="32"/>
                    </a:cubicBezTo>
                    <a:cubicBezTo>
                      <a:pt x="14" y="32"/>
                      <a:pt x="14" y="32"/>
                      <a:pt x="14" y="32"/>
                    </a:cubicBezTo>
                    <a:cubicBezTo>
                      <a:pt x="13" y="34"/>
                      <a:pt x="13" y="34"/>
                      <a:pt x="13" y="34"/>
                    </a:cubicBezTo>
                    <a:moveTo>
                      <a:pt x="25" y="33"/>
                    </a:moveTo>
                    <a:cubicBezTo>
                      <a:pt x="25" y="32"/>
                      <a:pt x="25" y="32"/>
                      <a:pt x="25" y="32"/>
                    </a:cubicBezTo>
                    <a:cubicBezTo>
                      <a:pt x="25" y="33"/>
                      <a:pt x="25" y="33"/>
                      <a:pt x="25" y="33"/>
                    </a:cubicBezTo>
                    <a:cubicBezTo>
                      <a:pt x="25" y="33"/>
                      <a:pt x="25" y="33"/>
                      <a:pt x="25" y="33"/>
                    </a:cubicBezTo>
                    <a:moveTo>
                      <a:pt x="7" y="34"/>
                    </a:moveTo>
                    <a:cubicBezTo>
                      <a:pt x="6" y="33"/>
                      <a:pt x="6" y="33"/>
                      <a:pt x="6" y="33"/>
                    </a:cubicBezTo>
                    <a:cubicBezTo>
                      <a:pt x="7" y="32"/>
                      <a:pt x="7" y="32"/>
                      <a:pt x="7" y="32"/>
                    </a:cubicBezTo>
                    <a:cubicBezTo>
                      <a:pt x="7" y="32"/>
                      <a:pt x="7" y="32"/>
                      <a:pt x="7" y="32"/>
                    </a:cubicBezTo>
                    <a:cubicBezTo>
                      <a:pt x="7" y="33"/>
                      <a:pt x="7" y="33"/>
                      <a:pt x="7" y="33"/>
                    </a:cubicBezTo>
                    <a:cubicBezTo>
                      <a:pt x="7" y="33"/>
                      <a:pt x="7" y="34"/>
                      <a:pt x="7" y="34"/>
                    </a:cubicBezTo>
                    <a:moveTo>
                      <a:pt x="21" y="34"/>
                    </a:moveTo>
                    <a:cubicBezTo>
                      <a:pt x="21" y="34"/>
                      <a:pt x="21" y="34"/>
                      <a:pt x="21" y="34"/>
                    </a:cubicBezTo>
                    <a:cubicBezTo>
                      <a:pt x="22" y="32"/>
                      <a:pt x="22" y="32"/>
                      <a:pt x="22" y="32"/>
                    </a:cubicBezTo>
                    <a:cubicBezTo>
                      <a:pt x="23" y="32"/>
                      <a:pt x="23" y="32"/>
                      <a:pt x="23" y="32"/>
                    </a:cubicBezTo>
                    <a:cubicBezTo>
                      <a:pt x="22" y="32"/>
                      <a:pt x="22" y="33"/>
                      <a:pt x="21" y="34"/>
                    </a:cubicBezTo>
                    <a:cubicBezTo>
                      <a:pt x="21" y="34"/>
                      <a:pt x="21" y="34"/>
                      <a:pt x="21" y="34"/>
                    </a:cubicBezTo>
                    <a:moveTo>
                      <a:pt x="12" y="34"/>
                    </a:moveTo>
                    <a:cubicBezTo>
                      <a:pt x="11" y="33"/>
                      <a:pt x="11" y="33"/>
                      <a:pt x="11" y="33"/>
                    </a:cubicBezTo>
                    <a:cubicBezTo>
                      <a:pt x="12" y="33"/>
                      <a:pt x="12" y="32"/>
                      <a:pt x="13" y="32"/>
                    </a:cubicBezTo>
                    <a:cubicBezTo>
                      <a:pt x="13" y="32"/>
                      <a:pt x="13" y="32"/>
                      <a:pt x="13" y="32"/>
                    </a:cubicBezTo>
                    <a:cubicBezTo>
                      <a:pt x="13" y="32"/>
                      <a:pt x="12" y="33"/>
                      <a:pt x="12" y="34"/>
                    </a:cubicBezTo>
                    <a:moveTo>
                      <a:pt x="26" y="33"/>
                    </a:moveTo>
                    <a:cubicBezTo>
                      <a:pt x="26" y="33"/>
                      <a:pt x="26" y="33"/>
                      <a:pt x="26" y="33"/>
                    </a:cubicBezTo>
                    <a:cubicBezTo>
                      <a:pt x="26" y="32"/>
                      <a:pt x="26" y="32"/>
                      <a:pt x="27" y="31"/>
                    </a:cubicBezTo>
                    <a:cubicBezTo>
                      <a:pt x="27" y="32"/>
                      <a:pt x="27" y="32"/>
                      <a:pt x="27" y="32"/>
                    </a:cubicBezTo>
                    <a:cubicBezTo>
                      <a:pt x="27" y="32"/>
                      <a:pt x="27" y="32"/>
                      <a:pt x="27" y="32"/>
                    </a:cubicBezTo>
                    <a:cubicBezTo>
                      <a:pt x="26" y="33"/>
                      <a:pt x="26" y="33"/>
                      <a:pt x="26" y="33"/>
                    </a:cubicBezTo>
                    <a:moveTo>
                      <a:pt x="28" y="34"/>
                    </a:moveTo>
                    <a:cubicBezTo>
                      <a:pt x="28" y="33"/>
                      <a:pt x="28" y="33"/>
                      <a:pt x="28" y="32"/>
                    </a:cubicBezTo>
                    <a:cubicBezTo>
                      <a:pt x="29" y="31"/>
                      <a:pt x="29" y="31"/>
                      <a:pt x="29" y="31"/>
                    </a:cubicBezTo>
                    <a:cubicBezTo>
                      <a:pt x="28" y="34"/>
                      <a:pt x="28" y="34"/>
                      <a:pt x="28" y="34"/>
                    </a:cubicBezTo>
                    <a:cubicBezTo>
                      <a:pt x="28" y="34"/>
                      <a:pt x="28" y="34"/>
                      <a:pt x="28" y="34"/>
                    </a:cubicBezTo>
                    <a:moveTo>
                      <a:pt x="6" y="33"/>
                    </a:moveTo>
                    <a:cubicBezTo>
                      <a:pt x="6" y="33"/>
                      <a:pt x="6" y="33"/>
                      <a:pt x="6" y="33"/>
                    </a:cubicBezTo>
                    <a:cubicBezTo>
                      <a:pt x="6" y="32"/>
                      <a:pt x="6" y="32"/>
                      <a:pt x="6" y="31"/>
                    </a:cubicBezTo>
                    <a:cubicBezTo>
                      <a:pt x="7" y="32"/>
                      <a:pt x="7" y="32"/>
                      <a:pt x="7" y="32"/>
                    </a:cubicBezTo>
                    <a:cubicBezTo>
                      <a:pt x="6" y="33"/>
                      <a:pt x="6" y="33"/>
                      <a:pt x="6" y="33"/>
                    </a:cubicBezTo>
                    <a:moveTo>
                      <a:pt x="11" y="33"/>
                    </a:moveTo>
                    <a:cubicBezTo>
                      <a:pt x="10" y="33"/>
                      <a:pt x="10" y="33"/>
                      <a:pt x="10" y="33"/>
                    </a:cubicBezTo>
                    <a:cubicBezTo>
                      <a:pt x="12" y="31"/>
                      <a:pt x="12" y="31"/>
                      <a:pt x="12" y="31"/>
                    </a:cubicBezTo>
                    <a:cubicBezTo>
                      <a:pt x="12" y="31"/>
                      <a:pt x="12" y="31"/>
                      <a:pt x="12" y="31"/>
                    </a:cubicBezTo>
                    <a:cubicBezTo>
                      <a:pt x="12" y="31"/>
                      <a:pt x="12" y="31"/>
                      <a:pt x="12" y="31"/>
                    </a:cubicBezTo>
                    <a:cubicBezTo>
                      <a:pt x="12" y="32"/>
                      <a:pt x="11" y="33"/>
                      <a:pt x="11" y="33"/>
                    </a:cubicBezTo>
                    <a:moveTo>
                      <a:pt x="22" y="34"/>
                    </a:moveTo>
                    <a:cubicBezTo>
                      <a:pt x="22" y="33"/>
                      <a:pt x="23" y="32"/>
                      <a:pt x="23" y="31"/>
                    </a:cubicBezTo>
                    <a:cubicBezTo>
                      <a:pt x="24" y="31"/>
                      <a:pt x="24" y="31"/>
                      <a:pt x="24" y="31"/>
                    </a:cubicBezTo>
                    <a:cubicBezTo>
                      <a:pt x="23" y="34"/>
                      <a:pt x="23" y="34"/>
                      <a:pt x="23" y="34"/>
                    </a:cubicBezTo>
                    <a:cubicBezTo>
                      <a:pt x="23" y="34"/>
                      <a:pt x="22" y="34"/>
                      <a:pt x="22" y="34"/>
                    </a:cubicBezTo>
                    <a:moveTo>
                      <a:pt x="8" y="34"/>
                    </a:moveTo>
                    <a:cubicBezTo>
                      <a:pt x="8" y="33"/>
                      <a:pt x="8" y="33"/>
                      <a:pt x="8" y="33"/>
                    </a:cubicBezTo>
                    <a:cubicBezTo>
                      <a:pt x="8" y="32"/>
                      <a:pt x="8" y="32"/>
                      <a:pt x="8" y="32"/>
                    </a:cubicBezTo>
                    <a:cubicBezTo>
                      <a:pt x="8" y="32"/>
                      <a:pt x="8" y="32"/>
                      <a:pt x="8" y="32"/>
                    </a:cubicBezTo>
                    <a:cubicBezTo>
                      <a:pt x="9" y="31"/>
                      <a:pt x="9" y="31"/>
                      <a:pt x="9" y="31"/>
                    </a:cubicBezTo>
                    <a:cubicBezTo>
                      <a:pt x="9" y="31"/>
                      <a:pt x="9" y="32"/>
                      <a:pt x="9" y="33"/>
                    </a:cubicBezTo>
                    <a:cubicBezTo>
                      <a:pt x="8" y="34"/>
                      <a:pt x="8" y="34"/>
                      <a:pt x="8" y="34"/>
                    </a:cubicBezTo>
                    <a:moveTo>
                      <a:pt x="10" y="33"/>
                    </a:moveTo>
                    <a:cubicBezTo>
                      <a:pt x="10" y="33"/>
                      <a:pt x="10" y="33"/>
                      <a:pt x="10" y="33"/>
                    </a:cubicBezTo>
                    <a:cubicBezTo>
                      <a:pt x="10" y="32"/>
                      <a:pt x="10" y="32"/>
                      <a:pt x="10" y="32"/>
                    </a:cubicBezTo>
                    <a:cubicBezTo>
                      <a:pt x="11" y="31"/>
                      <a:pt x="11" y="31"/>
                      <a:pt x="11" y="31"/>
                    </a:cubicBezTo>
                    <a:cubicBezTo>
                      <a:pt x="11" y="31"/>
                      <a:pt x="11" y="31"/>
                      <a:pt x="11" y="31"/>
                    </a:cubicBezTo>
                    <a:cubicBezTo>
                      <a:pt x="10" y="33"/>
                      <a:pt x="10" y="33"/>
                      <a:pt x="10" y="33"/>
                    </a:cubicBezTo>
                    <a:moveTo>
                      <a:pt x="5" y="32"/>
                    </a:moveTo>
                    <a:cubicBezTo>
                      <a:pt x="5" y="32"/>
                      <a:pt x="5" y="32"/>
                      <a:pt x="5" y="32"/>
                    </a:cubicBezTo>
                    <a:cubicBezTo>
                      <a:pt x="6" y="31"/>
                      <a:pt x="6" y="31"/>
                      <a:pt x="6" y="31"/>
                    </a:cubicBezTo>
                    <a:cubicBezTo>
                      <a:pt x="6" y="31"/>
                      <a:pt x="6" y="31"/>
                      <a:pt x="6" y="31"/>
                    </a:cubicBezTo>
                    <a:cubicBezTo>
                      <a:pt x="6" y="31"/>
                      <a:pt x="6" y="32"/>
                      <a:pt x="5" y="32"/>
                    </a:cubicBezTo>
                    <a:moveTo>
                      <a:pt x="26" y="32"/>
                    </a:moveTo>
                    <a:cubicBezTo>
                      <a:pt x="26" y="32"/>
                      <a:pt x="26" y="31"/>
                      <a:pt x="26" y="31"/>
                    </a:cubicBezTo>
                    <a:cubicBezTo>
                      <a:pt x="26" y="31"/>
                      <a:pt x="26" y="31"/>
                      <a:pt x="26" y="31"/>
                    </a:cubicBezTo>
                    <a:cubicBezTo>
                      <a:pt x="26" y="31"/>
                      <a:pt x="26" y="32"/>
                      <a:pt x="26" y="32"/>
                    </a:cubicBezTo>
                    <a:moveTo>
                      <a:pt x="24" y="33"/>
                    </a:moveTo>
                    <a:cubicBezTo>
                      <a:pt x="25" y="31"/>
                      <a:pt x="25" y="31"/>
                      <a:pt x="25" y="31"/>
                    </a:cubicBezTo>
                    <a:cubicBezTo>
                      <a:pt x="25" y="30"/>
                      <a:pt x="25" y="30"/>
                      <a:pt x="25" y="30"/>
                    </a:cubicBezTo>
                    <a:cubicBezTo>
                      <a:pt x="24" y="33"/>
                      <a:pt x="24" y="33"/>
                      <a:pt x="24" y="33"/>
                    </a:cubicBezTo>
                    <a:cubicBezTo>
                      <a:pt x="24" y="33"/>
                      <a:pt x="24" y="33"/>
                      <a:pt x="24" y="33"/>
                    </a:cubicBezTo>
                    <a:moveTo>
                      <a:pt x="10" y="31"/>
                    </a:moveTo>
                    <a:cubicBezTo>
                      <a:pt x="10" y="30"/>
                      <a:pt x="10" y="30"/>
                      <a:pt x="10" y="30"/>
                    </a:cubicBezTo>
                    <a:cubicBezTo>
                      <a:pt x="10" y="31"/>
                      <a:pt x="10" y="31"/>
                      <a:pt x="10" y="31"/>
                    </a:cubicBezTo>
                    <a:cubicBezTo>
                      <a:pt x="10" y="31"/>
                      <a:pt x="10" y="31"/>
                      <a:pt x="10" y="31"/>
                    </a:cubicBezTo>
                    <a:moveTo>
                      <a:pt x="5" y="32"/>
                    </a:moveTo>
                    <a:cubicBezTo>
                      <a:pt x="4" y="31"/>
                      <a:pt x="4" y="31"/>
                      <a:pt x="4" y="31"/>
                    </a:cubicBezTo>
                    <a:cubicBezTo>
                      <a:pt x="5" y="30"/>
                      <a:pt x="5" y="30"/>
                      <a:pt x="5" y="30"/>
                    </a:cubicBezTo>
                    <a:cubicBezTo>
                      <a:pt x="6" y="30"/>
                      <a:pt x="6" y="30"/>
                      <a:pt x="6" y="30"/>
                    </a:cubicBezTo>
                    <a:cubicBezTo>
                      <a:pt x="5" y="32"/>
                      <a:pt x="5" y="32"/>
                      <a:pt x="5" y="32"/>
                    </a:cubicBezTo>
                    <a:moveTo>
                      <a:pt x="29" y="33"/>
                    </a:moveTo>
                    <a:cubicBezTo>
                      <a:pt x="29" y="31"/>
                      <a:pt x="29" y="31"/>
                      <a:pt x="29" y="31"/>
                    </a:cubicBezTo>
                    <a:cubicBezTo>
                      <a:pt x="30" y="30"/>
                      <a:pt x="30" y="30"/>
                      <a:pt x="30" y="30"/>
                    </a:cubicBezTo>
                    <a:cubicBezTo>
                      <a:pt x="30" y="31"/>
                      <a:pt x="30" y="32"/>
                      <a:pt x="29" y="32"/>
                    </a:cubicBezTo>
                    <a:cubicBezTo>
                      <a:pt x="29" y="33"/>
                      <a:pt x="29" y="33"/>
                      <a:pt x="29" y="33"/>
                    </a:cubicBezTo>
                    <a:moveTo>
                      <a:pt x="4" y="31"/>
                    </a:moveTo>
                    <a:cubicBezTo>
                      <a:pt x="4" y="31"/>
                      <a:pt x="4" y="31"/>
                      <a:pt x="4" y="31"/>
                    </a:cubicBezTo>
                    <a:cubicBezTo>
                      <a:pt x="5" y="29"/>
                      <a:pt x="5" y="29"/>
                      <a:pt x="5" y="29"/>
                    </a:cubicBezTo>
                    <a:cubicBezTo>
                      <a:pt x="5" y="30"/>
                      <a:pt x="5" y="30"/>
                      <a:pt x="5" y="30"/>
                    </a:cubicBezTo>
                    <a:cubicBezTo>
                      <a:pt x="4" y="31"/>
                      <a:pt x="4" y="31"/>
                      <a:pt x="4" y="31"/>
                    </a:cubicBezTo>
                    <a:moveTo>
                      <a:pt x="30" y="32"/>
                    </a:moveTo>
                    <a:cubicBezTo>
                      <a:pt x="30" y="31"/>
                      <a:pt x="31" y="30"/>
                      <a:pt x="31" y="29"/>
                    </a:cubicBezTo>
                    <a:cubicBezTo>
                      <a:pt x="31" y="29"/>
                      <a:pt x="31" y="29"/>
                      <a:pt x="31" y="29"/>
                    </a:cubicBezTo>
                    <a:cubicBezTo>
                      <a:pt x="31" y="30"/>
                      <a:pt x="31" y="30"/>
                      <a:pt x="31" y="31"/>
                    </a:cubicBezTo>
                    <a:cubicBezTo>
                      <a:pt x="30" y="32"/>
                      <a:pt x="30" y="32"/>
                      <a:pt x="30" y="32"/>
                    </a:cubicBezTo>
                    <a:moveTo>
                      <a:pt x="4" y="30"/>
                    </a:moveTo>
                    <a:cubicBezTo>
                      <a:pt x="4" y="30"/>
                      <a:pt x="4" y="29"/>
                      <a:pt x="4" y="29"/>
                    </a:cubicBezTo>
                    <a:cubicBezTo>
                      <a:pt x="4" y="29"/>
                      <a:pt x="4" y="29"/>
                      <a:pt x="4" y="29"/>
                    </a:cubicBezTo>
                    <a:cubicBezTo>
                      <a:pt x="4" y="30"/>
                      <a:pt x="4" y="30"/>
                      <a:pt x="4" y="30"/>
                    </a:cubicBezTo>
                    <a:moveTo>
                      <a:pt x="5" y="26"/>
                    </a:moveTo>
                    <a:cubicBezTo>
                      <a:pt x="5" y="25"/>
                      <a:pt x="5" y="25"/>
                      <a:pt x="5" y="25"/>
                    </a:cubicBezTo>
                    <a:cubicBezTo>
                      <a:pt x="5" y="26"/>
                      <a:pt x="5" y="26"/>
                      <a:pt x="5" y="26"/>
                    </a:cubicBezTo>
                    <a:cubicBezTo>
                      <a:pt x="5" y="26"/>
                      <a:pt x="5" y="26"/>
                      <a:pt x="5" y="26"/>
                    </a:cubicBezTo>
                    <a:moveTo>
                      <a:pt x="4" y="26"/>
                    </a:moveTo>
                    <a:cubicBezTo>
                      <a:pt x="4" y="25"/>
                      <a:pt x="4" y="25"/>
                      <a:pt x="4" y="25"/>
                    </a:cubicBezTo>
                    <a:cubicBezTo>
                      <a:pt x="4" y="24"/>
                      <a:pt x="4" y="24"/>
                      <a:pt x="4" y="24"/>
                    </a:cubicBezTo>
                    <a:cubicBezTo>
                      <a:pt x="5" y="25"/>
                      <a:pt x="5" y="25"/>
                      <a:pt x="5" y="25"/>
                    </a:cubicBezTo>
                    <a:cubicBezTo>
                      <a:pt x="4" y="26"/>
                      <a:pt x="4" y="26"/>
                      <a:pt x="4" y="26"/>
                    </a:cubicBezTo>
                    <a:moveTo>
                      <a:pt x="30" y="26"/>
                    </a:moveTo>
                    <a:cubicBezTo>
                      <a:pt x="30" y="26"/>
                      <a:pt x="30" y="26"/>
                      <a:pt x="30" y="26"/>
                    </a:cubicBezTo>
                    <a:cubicBezTo>
                      <a:pt x="31" y="25"/>
                      <a:pt x="31" y="24"/>
                      <a:pt x="31" y="23"/>
                    </a:cubicBezTo>
                    <a:cubicBezTo>
                      <a:pt x="31" y="23"/>
                      <a:pt x="31" y="23"/>
                      <a:pt x="31" y="23"/>
                    </a:cubicBezTo>
                    <a:cubicBezTo>
                      <a:pt x="31" y="23"/>
                      <a:pt x="31" y="24"/>
                      <a:pt x="31" y="24"/>
                    </a:cubicBezTo>
                    <a:cubicBezTo>
                      <a:pt x="31" y="24"/>
                      <a:pt x="31" y="24"/>
                      <a:pt x="31" y="24"/>
                    </a:cubicBezTo>
                    <a:cubicBezTo>
                      <a:pt x="31" y="25"/>
                      <a:pt x="31" y="25"/>
                      <a:pt x="31" y="25"/>
                    </a:cubicBezTo>
                    <a:cubicBezTo>
                      <a:pt x="31" y="25"/>
                      <a:pt x="31" y="25"/>
                      <a:pt x="30" y="26"/>
                    </a:cubicBezTo>
                    <a:moveTo>
                      <a:pt x="4" y="24"/>
                    </a:moveTo>
                    <a:cubicBezTo>
                      <a:pt x="4" y="24"/>
                      <a:pt x="4" y="24"/>
                      <a:pt x="4" y="24"/>
                    </a:cubicBezTo>
                    <a:cubicBezTo>
                      <a:pt x="4" y="24"/>
                      <a:pt x="4" y="24"/>
                      <a:pt x="4" y="24"/>
                    </a:cubicBezTo>
                    <a:cubicBezTo>
                      <a:pt x="4" y="23"/>
                      <a:pt x="4" y="23"/>
                      <a:pt x="4" y="23"/>
                    </a:cubicBezTo>
                    <a:cubicBezTo>
                      <a:pt x="4" y="23"/>
                      <a:pt x="4" y="23"/>
                      <a:pt x="4" y="23"/>
                    </a:cubicBezTo>
                    <a:cubicBezTo>
                      <a:pt x="4" y="24"/>
                      <a:pt x="4" y="24"/>
                      <a:pt x="4" y="24"/>
                    </a:cubicBezTo>
                    <a:moveTo>
                      <a:pt x="32" y="22"/>
                    </a:moveTo>
                    <a:cubicBezTo>
                      <a:pt x="32" y="21"/>
                      <a:pt x="32" y="21"/>
                      <a:pt x="32" y="21"/>
                    </a:cubicBezTo>
                    <a:cubicBezTo>
                      <a:pt x="32" y="21"/>
                      <a:pt x="32" y="21"/>
                      <a:pt x="32" y="21"/>
                    </a:cubicBezTo>
                    <a:cubicBezTo>
                      <a:pt x="32" y="22"/>
                      <a:pt x="32" y="22"/>
                      <a:pt x="32" y="22"/>
                    </a:cubicBezTo>
                    <a:moveTo>
                      <a:pt x="2" y="23"/>
                    </a:moveTo>
                    <a:cubicBezTo>
                      <a:pt x="2" y="23"/>
                      <a:pt x="3" y="22"/>
                      <a:pt x="3" y="21"/>
                    </a:cubicBezTo>
                    <a:cubicBezTo>
                      <a:pt x="3" y="21"/>
                      <a:pt x="3" y="22"/>
                      <a:pt x="3" y="22"/>
                    </a:cubicBezTo>
                    <a:cubicBezTo>
                      <a:pt x="3" y="23"/>
                      <a:pt x="3" y="23"/>
                      <a:pt x="3" y="23"/>
                    </a:cubicBezTo>
                    <a:cubicBezTo>
                      <a:pt x="2" y="23"/>
                      <a:pt x="2" y="23"/>
                      <a:pt x="2" y="23"/>
                    </a:cubicBezTo>
                    <a:moveTo>
                      <a:pt x="32" y="23"/>
                    </a:moveTo>
                    <a:cubicBezTo>
                      <a:pt x="32" y="23"/>
                      <a:pt x="32" y="23"/>
                      <a:pt x="32" y="23"/>
                    </a:cubicBezTo>
                    <a:cubicBezTo>
                      <a:pt x="32" y="23"/>
                      <a:pt x="32" y="23"/>
                      <a:pt x="32" y="23"/>
                    </a:cubicBezTo>
                    <a:cubicBezTo>
                      <a:pt x="32" y="22"/>
                      <a:pt x="33" y="22"/>
                      <a:pt x="33" y="21"/>
                    </a:cubicBezTo>
                    <a:cubicBezTo>
                      <a:pt x="33" y="21"/>
                      <a:pt x="33" y="21"/>
                      <a:pt x="33" y="21"/>
                    </a:cubicBezTo>
                    <a:cubicBezTo>
                      <a:pt x="33" y="22"/>
                      <a:pt x="33" y="23"/>
                      <a:pt x="33" y="23"/>
                    </a:cubicBezTo>
                    <a:cubicBezTo>
                      <a:pt x="33" y="23"/>
                      <a:pt x="33" y="23"/>
                      <a:pt x="33" y="23"/>
                    </a:cubicBezTo>
                    <a:cubicBezTo>
                      <a:pt x="32" y="23"/>
                      <a:pt x="32" y="23"/>
                      <a:pt x="32" y="23"/>
                    </a:cubicBezTo>
                    <a:moveTo>
                      <a:pt x="33" y="23"/>
                    </a:moveTo>
                    <a:cubicBezTo>
                      <a:pt x="33" y="23"/>
                      <a:pt x="34" y="22"/>
                      <a:pt x="34" y="21"/>
                    </a:cubicBezTo>
                    <a:cubicBezTo>
                      <a:pt x="34" y="21"/>
                      <a:pt x="34" y="21"/>
                      <a:pt x="34" y="21"/>
                    </a:cubicBezTo>
                    <a:cubicBezTo>
                      <a:pt x="34" y="22"/>
                      <a:pt x="34" y="23"/>
                      <a:pt x="34" y="23"/>
                    </a:cubicBezTo>
                    <a:cubicBezTo>
                      <a:pt x="34" y="23"/>
                      <a:pt x="34" y="23"/>
                      <a:pt x="33" y="23"/>
                    </a:cubicBezTo>
                    <a:cubicBezTo>
                      <a:pt x="33" y="23"/>
                      <a:pt x="33" y="23"/>
                      <a:pt x="33" y="23"/>
                    </a:cubicBezTo>
                    <a:moveTo>
                      <a:pt x="1" y="23"/>
                    </a:moveTo>
                    <a:cubicBezTo>
                      <a:pt x="1" y="23"/>
                      <a:pt x="1" y="23"/>
                      <a:pt x="1" y="23"/>
                    </a:cubicBezTo>
                    <a:cubicBezTo>
                      <a:pt x="2" y="21"/>
                      <a:pt x="2" y="21"/>
                      <a:pt x="2" y="21"/>
                    </a:cubicBezTo>
                    <a:cubicBezTo>
                      <a:pt x="3" y="21"/>
                      <a:pt x="3" y="21"/>
                      <a:pt x="3" y="21"/>
                    </a:cubicBezTo>
                    <a:cubicBezTo>
                      <a:pt x="2" y="22"/>
                      <a:pt x="2" y="23"/>
                      <a:pt x="2" y="23"/>
                    </a:cubicBezTo>
                    <a:cubicBezTo>
                      <a:pt x="1" y="23"/>
                      <a:pt x="1" y="23"/>
                      <a:pt x="1" y="23"/>
                    </a:cubicBezTo>
                    <a:moveTo>
                      <a:pt x="1" y="22"/>
                    </a:moveTo>
                    <a:cubicBezTo>
                      <a:pt x="1" y="22"/>
                      <a:pt x="1" y="21"/>
                      <a:pt x="1" y="21"/>
                    </a:cubicBezTo>
                    <a:cubicBezTo>
                      <a:pt x="1" y="21"/>
                      <a:pt x="1" y="21"/>
                      <a:pt x="1" y="21"/>
                    </a:cubicBezTo>
                    <a:cubicBezTo>
                      <a:pt x="1" y="21"/>
                      <a:pt x="1" y="21"/>
                      <a:pt x="1" y="21"/>
                    </a:cubicBezTo>
                    <a:cubicBezTo>
                      <a:pt x="1" y="22"/>
                      <a:pt x="1" y="22"/>
                      <a:pt x="1" y="22"/>
                    </a:cubicBezTo>
                    <a:moveTo>
                      <a:pt x="5" y="11"/>
                    </a:moveTo>
                    <a:cubicBezTo>
                      <a:pt x="4" y="11"/>
                      <a:pt x="4" y="11"/>
                      <a:pt x="4" y="11"/>
                    </a:cubicBezTo>
                    <a:cubicBezTo>
                      <a:pt x="5" y="10"/>
                      <a:pt x="5" y="10"/>
                      <a:pt x="5" y="10"/>
                    </a:cubicBezTo>
                    <a:cubicBezTo>
                      <a:pt x="5" y="10"/>
                      <a:pt x="5" y="10"/>
                      <a:pt x="5" y="10"/>
                    </a:cubicBezTo>
                    <a:cubicBezTo>
                      <a:pt x="5" y="10"/>
                      <a:pt x="5" y="11"/>
                      <a:pt x="5" y="11"/>
                    </a:cubicBezTo>
                    <a:moveTo>
                      <a:pt x="4" y="11"/>
                    </a:moveTo>
                    <a:cubicBezTo>
                      <a:pt x="4" y="10"/>
                      <a:pt x="4" y="10"/>
                      <a:pt x="4" y="10"/>
                    </a:cubicBezTo>
                    <a:cubicBezTo>
                      <a:pt x="5" y="9"/>
                      <a:pt x="5" y="9"/>
                      <a:pt x="5" y="9"/>
                    </a:cubicBezTo>
                    <a:cubicBezTo>
                      <a:pt x="5" y="10"/>
                      <a:pt x="5" y="10"/>
                      <a:pt x="5" y="10"/>
                    </a:cubicBezTo>
                    <a:cubicBezTo>
                      <a:pt x="4" y="11"/>
                      <a:pt x="4" y="11"/>
                      <a:pt x="4" y="11"/>
                    </a:cubicBezTo>
                    <a:moveTo>
                      <a:pt x="31" y="11"/>
                    </a:moveTo>
                    <a:cubicBezTo>
                      <a:pt x="30" y="10"/>
                      <a:pt x="30" y="10"/>
                      <a:pt x="30" y="10"/>
                    </a:cubicBezTo>
                    <a:cubicBezTo>
                      <a:pt x="31" y="9"/>
                      <a:pt x="31" y="9"/>
                      <a:pt x="31" y="9"/>
                    </a:cubicBezTo>
                    <a:cubicBezTo>
                      <a:pt x="31" y="9"/>
                      <a:pt x="31" y="10"/>
                      <a:pt x="31" y="10"/>
                    </a:cubicBezTo>
                    <a:cubicBezTo>
                      <a:pt x="31" y="10"/>
                      <a:pt x="31" y="10"/>
                      <a:pt x="31" y="10"/>
                    </a:cubicBezTo>
                    <a:cubicBezTo>
                      <a:pt x="31" y="11"/>
                      <a:pt x="31" y="11"/>
                      <a:pt x="31" y="11"/>
                    </a:cubicBezTo>
                    <a:moveTo>
                      <a:pt x="4" y="9"/>
                    </a:moveTo>
                    <a:cubicBezTo>
                      <a:pt x="4" y="9"/>
                      <a:pt x="4" y="9"/>
                      <a:pt x="4" y="9"/>
                    </a:cubicBezTo>
                    <a:cubicBezTo>
                      <a:pt x="4" y="9"/>
                      <a:pt x="4" y="9"/>
                      <a:pt x="4" y="9"/>
                    </a:cubicBezTo>
                    <a:cubicBezTo>
                      <a:pt x="4" y="9"/>
                      <a:pt x="4" y="9"/>
                      <a:pt x="4" y="9"/>
                    </a:cubicBezTo>
                    <a:cubicBezTo>
                      <a:pt x="4" y="9"/>
                      <a:pt x="4" y="9"/>
                      <a:pt x="4" y="9"/>
                    </a:cubicBezTo>
                    <a:moveTo>
                      <a:pt x="10" y="6"/>
                    </a:moveTo>
                    <a:cubicBezTo>
                      <a:pt x="12" y="5"/>
                      <a:pt x="13" y="5"/>
                      <a:pt x="15" y="4"/>
                    </a:cubicBezTo>
                    <a:cubicBezTo>
                      <a:pt x="15" y="4"/>
                      <a:pt x="15" y="4"/>
                      <a:pt x="15" y="4"/>
                    </a:cubicBezTo>
                    <a:cubicBezTo>
                      <a:pt x="15" y="1"/>
                      <a:pt x="15" y="1"/>
                      <a:pt x="15" y="1"/>
                    </a:cubicBezTo>
                    <a:cubicBezTo>
                      <a:pt x="16" y="1"/>
                      <a:pt x="17" y="1"/>
                      <a:pt x="18" y="1"/>
                    </a:cubicBezTo>
                    <a:cubicBezTo>
                      <a:pt x="18" y="1"/>
                      <a:pt x="19" y="1"/>
                      <a:pt x="20" y="1"/>
                    </a:cubicBezTo>
                    <a:cubicBezTo>
                      <a:pt x="20" y="4"/>
                      <a:pt x="20" y="4"/>
                      <a:pt x="20" y="4"/>
                    </a:cubicBezTo>
                    <a:cubicBezTo>
                      <a:pt x="20" y="4"/>
                      <a:pt x="20" y="4"/>
                      <a:pt x="20" y="4"/>
                    </a:cubicBezTo>
                    <a:cubicBezTo>
                      <a:pt x="22" y="5"/>
                      <a:pt x="24" y="5"/>
                      <a:pt x="25" y="6"/>
                    </a:cubicBezTo>
                    <a:cubicBezTo>
                      <a:pt x="26" y="6"/>
                      <a:pt x="26" y="6"/>
                      <a:pt x="26" y="6"/>
                    </a:cubicBezTo>
                    <a:cubicBezTo>
                      <a:pt x="28" y="4"/>
                      <a:pt x="28" y="4"/>
                      <a:pt x="28" y="4"/>
                    </a:cubicBezTo>
                    <a:cubicBezTo>
                      <a:pt x="28" y="5"/>
                      <a:pt x="30" y="7"/>
                      <a:pt x="30" y="7"/>
                    </a:cubicBezTo>
                    <a:cubicBezTo>
                      <a:pt x="31" y="8"/>
                      <a:pt x="31" y="8"/>
                      <a:pt x="31" y="8"/>
                    </a:cubicBezTo>
                    <a:cubicBezTo>
                      <a:pt x="31" y="8"/>
                      <a:pt x="31" y="8"/>
                      <a:pt x="31" y="8"/>
                    </a:cubicBezTo>
                    <a:cubicBezTo>
                      <a:pt x="29" y="10"/>
                      <a:pt x="29" y="10"/>
                      <a:pt x="29" y="10"/>
                    </a:cubicBezTo>
                    <a:cubicBezTo>
                      <a:pt x="29" y="10"/>
                      <a:pt x="29" y="10"/>
                      <a:pt x="29" y="10"/>
                    </a:cubicBezTo>
                    <a:cubicBezTo>
                      <a:pt x="30" y="12"/>
                      <a:pt x="31" y="13"/>
                      <a:pt x="31" y="15"/>
                    </a:cubicBezTo>
                    <a:cubicBezTo>
                      <a:pt x="32" y="15"/>
                      <a:pt x="32" y="15"/>
                      <a:pt x="32" y="15"/>
                    </a:cubicBezTo>
                    <a:cubicBezTo>
                      <a:pt x="34" y="15"/>
                      <a:pt x="34" y="15"/>
                      <a:pt x="34" y="15"/>
                    </a:cubicBezTo>
                    <a:cubicBezTo>
                      <a:pt x="34" y="17"/>
                      <a:pt x="34" y="19"/>
                      <a:pt x="34" y="20"/>
                    </a:cubicBezTo>
                    <a:cubicBezTo>
                      <a:pt x="34" y="20"/>
                      <a:pt x="34" y="20"/>
                      <a:pt x="34" y="20"/>
                    </a:cubicBezTo>
                    <a:cubicBezTo>
                      <a:pt x="31" y="20"/>
                      <a:pt x="31" y="21"/>
                      <a:pt x="30" y="23"/>
                    </a:cubicBezTo>
                    <a:cubicBezTo>
                      <a:pt x="30" y="24"/>
                      <a:pt x="30" y="24"/>
                      <a:pt x="29" y="25"/>
                    </a:cubicBezTo>
                    <a:cubicBezTo>
                      <a:pt x="29" y="26"/>
                      <a:pt x="29" y="26"/>
                      <a:pt x="29" y="26"/>
                    </a:cubicBezTo>
                    <a:cubicBezTo>
                      <a:pt x="31" y="28"/>
                      <a:pt x="31" y="28"/>
                      <a:pt x="31" y="28"/>
                    </a:cubicBezTo>
                    <a:cubicBezTo>
                      <a:pt x="30" y="29"/>
                      <a:pt x="29" y="30"/>
                      <a:pt x="28" y="31"/>
                    </a:cubicBezTo>
                    <a:cubicBezTo>
                      <a:pt x="26" y="29"/>
                      <a:pt x="26" y="29"/>
                      <a:pt x="26" y="29"/>
                    </a:cubicBezTo>
                    <a:cubicBezTo>
                      <a:pt x="25" y="29"/>
                      <a:pt x="25" y="29"/>
                      <a:pt x="25" y="29"/>
                    </a:cubicBezTo>
                    <a:cubicBezTo>
                      <a:pt x="24" y="30"/>
                      <a:pt x="22" y="31"/>
                      <a:pt x="20" y="31"/>
                    </a:cubicBezTo>
                    <a:cubicBezTo>
                      <a:pt x="20" y="32"/>
                      <a:pt x="20" y="32"/>
                      <a:pt x="20" y="32"/>
                    </a:cubicBezTo>
                    <a:cubicBezTo>
                      <a:pt x="20" y="34"/>
                      <a:pt x="20" y="34"/>
                      <a:pt x="20" y="34"/>
                    </a:cubicBezTo>
                    <a:cubicBezTo>
                      <a:pt x="19" y="34"/>
                      <a:pt x="18" y="34"/>
                      <a:pt x="18" y="34"/>
                    </a:cubicBezTo>
                    <a:cubicBezTo>
                      <a:pt x="17" y="34"/>
                      <a:pt x="16" y="34"/>
                      <a:pt x="15" y="34"/>
                    </a:cubicBezTo>
                    <a:cubicBezTo>
                      <a:pt x="15" y="32"/>
                      <a:pt x="15" y="32"/>
                      <a:pt x="15" y="32"/>
                    </a:cubicBezTo>
                    <a:cubicBezTo>
                      <a:pt x="15" y="31"/>
                      <a:pt x="15" y="31"/>
                      <a:pt x="15" y="31"/>
                    </a:cubicBezTo>
                    <a:cubicBezTo>
                      <a:pt x="13" y="31"/>
                      <a:pt x="12" y="30"/>
                      <a:pt x="10" y="29"/>
                    </a:cubicBezTo>
                    <a:cubicBezTo>
                      <a:pt x="9" y="29"/>
                      <a:pt x="9" y="29"/>
                      <a:pt x="9" y="29"/>
                    </a:cubicBezTo>
                    <a:cubicBezTo>
                      <a:pt x="8" y="31"/>
                      <a:pt x="8" y="31"/>
                      <a:pt x="8" y="31"/>
                    </a:cubicBezTo>
                    <a:cubicBezTo>
                      <a:pt x="8" y="31"/>
                      <a:pt x="8" y="31"/>
                      <a:pt x="8" y="31"/>
                    </a:cubicBezTo>
                    <a:cubicBezTo>
                      <a:pt x="8" y="31"/>
                      <a:pt x="8" y="31"/>
                      <a:pt x="8" y="31"/>
                    </a:cubicBezTo>
                    <a:cubicBezTo>
                      <a:pt x="6" y="30"/>
                      <a:pt x="5" y="29"/>
                      <a:pt x="4" y="28"/>
                    </a:cubicBezTo>
                    <a:cubicBezTo>
                      <a:pt x="6" y="26"/>
                      <a:pt x="6" y="26"/>
                      <a:pt x="6" y="26"/>
                    </a:cubicBezTo>
                    <a:cubicBezTo>
                      <a:pt x="6" y="25"/>
                      <a:pt x="6" y="25"/>
                      <a:pt x="6" y="25"/>
                    </a:cubicBezTo>
                    <a:cubicBezTo>
                      <a:pt x="5" y="24"/>
                      <a:pt x="4" y="22"/>
                      <a:pt x="4" y="20"/>
                    </a:cubicBezTo>
                    <a:cubicBezTo>
                      <a:pt x="4" y="20"/>
                      <a:pt x="4" y="20"/>
                      <a:pt x="4" y="20"/>
                    </a:cubicBezTo>
                    <a:cubicBezTo>
                      <a:pt x="1" y="20"/>
                      <a:pt x="1" y="20"/>
                      <a:pt x="1" y="20"/>
                    </a:cubicBezTo>
                    <a:cubicBezTo>
                      <a:pt x="1" y="19"/>
                      <a:pt x="1" y="17"/>
                      <a:pt x="1" y="15"/>
                    </a:cubicBezTo>
                    <a:cubicBezTo>
                      <a:pt x="4" y="15"/>
                      <a:pt x="4" y="15"/>
                      <a:pt x="4" y="15"/>
                    </a:cubicBezTo>
                    <a:cubicBezTo>
                      <a:pt x="4" y="15"/>
                      <a:pt x="4" y="15"/>
                      <a:pt x="4" y="15"/>
                    </a:cubicBezTo>
                    <a:cubicBezTo>
                      <a:pt x="4" y="13"/>
                      <a:pt x="5" y="12"/>
                      <a:pt x="6" y="10"/>
                    </a:cubicBezTo>
                    <a:cubicBezTo>
                      <a:pt x="6" y="10"/>
                      <a:pt x="6" y="10"/>
                      <a:pt x="6" y="10"/>
                    </a:cubicBezTo>
                    <a:cubicBezTo>
                      <a:pt x="4" y="8"/>
                      <a:pt x="4" y="8"/>
                      <a:pt x="4" y="8"/>
                    </a:cubicBezTo>
                    <a:cubicBezTo>
                      <a:pt x="5" y="6"/>
                      <a:pt x="6" y="5"/>
                      <a:pt x="8" y="4"/>
                    </a:cubicBezTo>
                    <a:cubicBezTo>
                      <a:pt x="10" y="6"/>
                      <a:pt x="10" y="6"/>
                      <a:pt x="10" y="6"/>
                    </a:cubicBezTo>
                    <a:cubicBezTo>
                      <a:pt x="10" y="6"/>
                      <a:pt x="10" y="6"/>
                      <a:pt x="10" y="6"/>
                    </a:cubicBezTo>
                    <a:moveTo>
                      <a:pt x="18" y="0"/>
                    </a:moveTo>
                    <a:cubicBezTo>
                      <a:pt x="17" y="0"/>
                      <a:pt x="16" y="0"/>
                      <a:pt x="15" y="1"/>
                    </a:cubicBezTo>
                    <a:cubicBezTo>
                      <a:pt x="14" y="1"/>
                      <a:pt x="14" y="1"/>
                      <a:pt x="14" y="1"/>
                    </a:cubicBezTo>
                    <a:cubicBezTo>
                      <a:pt x="14" y="3"/>
                      <a:pt x="14" y="3"/>
                      <a:pt x="14" y="3"/>
                    </a:cubicBezTo>
                    <a:cubicBezTo>
                      <a:pt x="13" y="4"/>
                      <a:pt x="11" y="4"/>
                      <a:pt x="10" y="5"/>
                    </a:cubicBezTo>
                    <a:cubicBezTo>
                      <a:pt x="8" y="4"/>
                      <a:pt x="8" y="4"/>
                      <a:pt x="8" y="4"/>
                    </a:cubicBezTo>
                    <a:cubicBezTo>
                      <a:pt x="8" y="4"/>
                      <a:pt x="8" y="4"/>
                      <a:pt x="8" y="4"/>
                    </a:cubicBezTo>
                    <a:cubicBezTo>
                      <a:pt x="6" y="5"/>
                      <a:pt x="5" y="6"/>
                      <a:pt x="3" y="8"/>
                    </a:cubicBezTo>
                    <a:cubicBezTo>
                      <a:pt x="4" y="8"/>
                      <a:pt x="4" y="8"/>
                      <a:pt x="4" y="8"/>
                    </a:cubicBezTo>
                    <a:cubicBezTo>
                      <a:pt x="3" y="8"/>
                      <a:pt x="3" y="8"/>
                      <a:pt x="3" y="8"/>
                    </a:cubicBezTo>
                    <a:cubicBezTo>
                      <a:pt x="3" y="9"/>
                      <a:pt x="3" y="9"/>
                      <a:pt x="3" y="9"/>
                    </a:cubicBezTo>
                    <a:cubicBezTo>
                      <a:pt x="3" y="9"/>
                      <a:pt x="3" y="10"/>
                      <a:pt x="3" y="10"/>
                    </a:cubicBezTo>
                    <a:cubicBezTo>
                      <a:pt x="3" y="10"/>
                      <a:pt x="3" y="10"/>
                      <a:pt x="3" y="10"/>
                    </a:cubicBezTo>
                    <a:cubicBezTo>
                      <a:pt x="3" y="11"/>
                      <a:pt x="3" y="11"/>
                      <a:pt x="3" y="11"/>
                    </a:cubicBezTo>
                    <a:cubicBezTo>
                      <a:pt x="3" y="11"/>
                      <a:pt x="3" y="11"/>
                      <a:pt x="3" y="11"/>
                    </a:cubicBezTo>
                    <a:cubicBezTo>
                      <a:pt x="3" y="11"/>
                      <a:pt x="3" y="11"/>
                      <a:pt x="3" y="11"/>
                    </a:cubicBezTo>
                    <a:cubicBezTo>
                      <a:pt x="3" y="11"/>
                      <a:pt x="3" y="11"/>
                      <a:pt x="3" y="11"/>
                    </a:cubicBezTo>
                    <a:cubicBezTo>
                      <a:pt x="4" y="12"/>
                      <a:pt x="4" y="12"/>
                      <a:pt x="4" y="12"/>
                    </a:cubicBezTo>
                    <a:cubicBezTo>
                      <a:pt x="4" y="13"/>
                      <a:pt x="4" y="14"/>
                      <a:pt x="3" y="15"/>
                    </a:cubicBezTo>
                    <a:cubicBezTo>
                      <a:pt x="1" y="15"/>
                      <a:pt x="1" y="15"/>
                      <a:pt x="1" y="15"/>
                    </a:cubicBezTo>
                    <a:cubicBezTo>
                      <a:pt x="0" y="15"/>
                      <a:pt x="0" y="15"/>
                      <a:pt x="0" y="15"/>
                    </a:cubicBezTo>
                    <a:cubicBezTo>
                      <a:pt x="0" y="15"/>
                      <a:pt x="0" y="15"/>
                      <a:pt x="0" y="15"/>
                    </a:cubicBezTo>
                    <a:cubicBezTo>
                      <a:pt x="0" y="16"/>
                      <a:pt x="0" y="16"/>
                      <a:pt x="0" y="16"/>
                    </a:cubicBezTo>
                    <a:cubicBezTo>
                      <a:pt x="0" y="17"/>
                      <a:pt x="0" y="22"/>
                      <a:pt x="0" y="24"/>
                    </a:cubicBezTo>
                    <a:cubicBezTo>
                      <a:pt x="0" y="24"/>
                      <a:pt x="0" y="24"/>
                      <a:pt x="0" y="24"/>
                    </a:cubicBezTo>
                    <a:cubicBezTo>
                      <a:pt x="0" y="24"/>
                      <a:pt x="0" y="24"/>
                      <a:pt x="0" y="24"/>
                    </a:cubicBezTo>
                    <a:cubicBezTo>
                      <a:pt x="0" y="24"/>
                      <a:pt x="0" y="24"/>
                      <a:pt x="0" y="24"/>
                    </a:cubicBezTo>
                    <a:cubicBezTo>
                      <a:pt x="0" y="24"/>
                      <a:pt x="0" y="24"/>
                      <a:pt x="0" y="24"/>
                    </a:cubicBezTo>
                    <a:cubicBezTo>
                      <a:pt x="0" y="24"/>
                      <a:pt x="0" y="24"/>
                      <a:pt x="0" y="24"/>
                    </a:cubicBezTo>
                    <a:cubicBezTo>
                      <a:pt x="3" y="24"/>
                      <a:pt x="3" y="24"/>
                      <a:pt x="3" y="24"/>
                    </a:cubicBezTo>
                    <a:cubicBezTo>
                      <a:pt x="3" y="25"/>
                      <a:pt x="3" y="25"/>
                      <a:pt x="4" y="26"/>
                    </a:cubicBezTo>
                    <a:cubicBezTo>
                      <a:pt x="4" y="26"/>
                      <a:pt x="4" y="26"/>
                      <a:pt x="4" y="26"/>
                    </a:cubicBezTo>
                    <a:cubicBezTo>
                      <a:pt x="4" y="26"/>
                      <a:pt x="4" y="26"/>
                      <a:pt x="4" y="26"/>
                    </a:cubicBezTo>
                    <a:cubicBezTo>
                      <a:pt x="4" y="27"/>
                      <a:pt x="4" y="27"/>
                      <a:pt x="4" y="27"/>
                    </a:cubicBezTo>
                    <a:cubicBezTo>
                      <a:pt x="3" y="27"/>
                      <a:pt x="3" y="27"/>
                      <a:pt x="3" y="27"/>
                    </a:cubicBezTo>
                    <a:cubicBezTo>
                      <a:pt x="3" y="28"/>
                      <a:pt x="3" y="28"/>
                      <a:pt x="3" y="28"/>
                    </a:cubicBezTo>
                    <a:cubicBezTo>
                      <a:pt x="3" y="29"/>
                      <a:pt x="3" y="30"/>
                      <a:pt x="3" y="31"/>
                    </a:cubicBezTo>
                    <a:cubicBezTo>
                      <a:pt x="3" y="31"/>
                      <a:pt x="3" y="31"/>
                      <a:pt x="3" y="31"/>
                    </a:cubicBezTo>
                    <a:cubicBezTo>
                      <a:pt x="3" y="31"/>
                      <a:pt x="3" y="31"/>
                      <a:pt x="3" y="31"/>
                    </a:cubicBezTo>
                    <a:cubicBezTo>
                      <a:pt x="4" y="33"/>
                      <a:pt x="6" y="34"/>
                      <a:pt x="7" y="35"/>
                    </a:cubicBezTo>
                    <a:cubicBezTo>
                      <a:pt x="7" y="35"/>
                      <a:pt x="7" y="35"/>
                      <a:pt x="7" y="35"/>
                    </a:cubicBezTo>
                    <a:cubicBezTo>
                      <a:pt x="7" y="35"/>
                      <a:pt x="7" y="35"/>
                      <a:pt x="7" y="35"/>
                    </a:cubicBezTo>
                    <a:cubicBezTo>
                      <a:pt x="7" y="35"/>
                      <a:pt x="7" y="35"/>
                      <a:pt x="7" y="35"/>
                    </a:cubicBezTo>
                    <a:cubicBezTo>
                      <a:pt x="7" y="35"/>
                      <a:pt x="7" y="35"/>
                      <a:pt x="7" y="35"/>
                    </a:cubicBezTo>
                    <a:cubicBezTo>
                      <a:pt x="8" y="35"/>
                      <a:pt x="8" y="35"/>
                      <a:pt x="8" y="35"/>
                    </a:cubicBezTo>
                    <a:cubicBezTo>
                      <a:pt x="9" y="33"/>
                      <a:pt x="9" y="33"/>
                      <a:pt x="9" y="33"/>
                    </a:cubicBezTo>
                    <a:cubicBezTo>
                      <a:pt x="11" y="34"/>
                      <a:pt x="12" y="35"/>
                      <a:pt x="14" y="35"/>
                    </a:cubicBezTo>
                    <a:cubicBezTo>
                      <a:pt x="14" y="36"/>
                      <a:pt x="14" y="36"/>
                      <a:pt x="14" y="36"/>
                    </a:cubicBezTo>
                    <a:cubicBezTo>
                      <a:pt x="14" y="36"/>
                      <a:pt x="14" y="37"/>
                      <a:pt x="14" y="38"/>
                    </a:cubicBezTo>
                    <a:cubicBezTo>
                      <a:pt x="14" y="38"/>
                      <a:pt x="14" y="38"/>
                      <a:pt x="14" y="38"/>
                    </a:cubicBezTo>
                    <a:cubicBezTo>
                      <a:pt x="15" y="38"/>
                      <a:pt x="16" y="38"/>
                      <a:pt x="17" y="38"/>
                    </a:cubicBezTo>
                    <a:cubicBezTo>
                      <a:pt x="18" y="38"/>
                      <a:pt x="19" y="38"/>
                      <a:pt x="20" y="38"/>
                    </a:cubicBezTo>
                    <a:cubicBezTo>
                      <a:pt x="21" y="38"/>
                      <a:pt x="21" y="38"/>
                      <a:pt x="21" y="38"/>
                    </a:cubicBezTo>
                    <a:cubicBezTo>
                      <a:pt x="21" y="37"/>
                      <a:pt x="21" y="37"/>
                      <a:pt x="21" y="37"/>
                    </a:cubicBezTo>
                    <a:cubicBezTo>
                      <a:pt x="21" y="36"/>
                      <a:pt x="21" y="36"/>
                      <a:pt x="21" y="35"/>
                    </a:cubicBezTo>
                    <a:cubicBezTo>
                      <a:pt x="23" y="35"/>
                      <a:pt x="24" y="34"/>
                      <a:pt x="25" y="33"/>
                    </a:cubicBezTo>
                    <a:cubicBezTo>
                      <a:pt x="27" y="35"/>
                      <a:pt x="27" y="35"/>
                      <a:pt x="27" y="35"/>
                    </a:cubicBezTo>
                    <a:cubicBezTo>
                      <a:pt x="28" y="35"/>
                      <a:pt x="28" y="35"/>
                      <a:pt x="28" y="35"/>
                    </a:cubicBezTo>
                    <a:cubicBezTo>
                      <a:pt x="29" y="34"/>
                      <a:pt x="31" y="33"/>
                      <a:pt x="32" y="31"/>
                    </a:cubicBezTo>
                    <a:cubicBezTo>
                      <a:pt x="32" y="31"/>
                      <a:pt x="32" y="31"/>
                      <a:pt x="32" y="31"/>
                    </a:cubicBezTo>
                    <a:cubicBezTo>
                      <a:pt x="32" y="30"/>
                      <a:pt x="32" y="30"/>
                      <a:pt x="32" y="29"/>
                    </a:cubicBezTo>
                    <a:cubicBezTo>
                      <a:pt x="32" y="29"/>
                      <a:pt x="32" y="28"/>
                      <a:pt x="32" y="28"/>
                    </a:cubicBezTo>
                    <a:cubicBezTo>
                      <a:pt x="32" y="27"/>
                      <a:pt x="32" y="27"/>
                      <a:pt x="32" y="27"/>
                    </a:cubicBezTo>
                    <a:cubicBezTo>
                      <a:pt x="32" y="27"/>
                      <a:pt x="32" y="27"/>
                      <a:pt x="32" y="27"/>
                    </a:cubicBezTo>
                    <a:cubicBezTo>
                      <a:pt x="31" y="26"/>
                      <a:pt x="31" y="26"/>
                      <a:pt x="31" y="26"/>
                    </a:cubicBezTo>
                    <a:cubicBezTo>
                      <a:pt x="31" y="26"/>
                      <a:pt x="31" y="26"/>
                      <a:pt x="32" y="25"/>
                    </a:cubicBezTo>
                    <a:cubicBezTo>
                      <a:pt x="32" y="24"/>
                      <a:pt x="32" y="24"/>
                      <a:pt x="33" y="24"/>
                    </a:cubicBezTo>
                    <a:cubicBezTo>
                      <a:pt x="33" y="24"/>
                      <a:pt x="34" y="24"/>
                      <a:pt x="34" y="24"/>
                    </a:cubicBezTo>
                    <a:cubicBezTo>
                      <a:pt x="35" y="24"/>
                      <a:pt x="35" y="24"/>
                      <a:pt x="35" y="24"/>
                    </a:cubicBezTo>
                    <a:cubicBezTo>
                      <a:pt x="35" y="23"/>
                      <a:pt x="35" y="22"/>
                      <a:pt x="35" y="21"/>
                    </a:cubicBezTo>
                    <a:cubicBezTo>
                      <a:pt x="35" y="21"/>
                      <a:pt x="35" y="21"/>
                      <a:pt x="35" y="21"/>
                    </a:cubicBezTo>
                    <a:cubicBezTo>
                      <a:pt x="35" y="19"/>
                      <a:pt x="35" y="17"/>
                      <a:pt x="35" y="15"/>
                    </a:cubicBezTo>
                    <a:cubicBezTo>
                      <a:pt x="35" y="15"/>
                      <a:pt x="35" y="15"/>
                      <a:pt x="35" y="15"/>
                    </a:cubicBezTo>
                    <a:cubicBezTo>
                      <a:pt x="32" y="15"/>
                      <a:pt x="32" y="15"/>
                      <a:pt x="32" y="15"/>
                    </a:cubicBezTo>
                    <a:cubicBezTo>
                      <a:pt x="32" y="14"/>
                      <a:pt x="31" y="13"/>
                      <a:pt x="31" y="12"/>
                    </a:cubicBezTo>
                    <a:cubicBezTo>
                      <a:pt x="32" y="11"/>
                      <a:pt x="32" y="11"/>
                      <a:pt x="32" y="11"/>
                    </a:cubicBezTo>
                    <a:cubicBezTo>
                      <a:pt x="32" y="11"/>
                      <a:pt x="32" y="11"/>
                      <a:pt x="32" y="11"/>
                    </a:cubicBezTo>
                    <a:cubicBezTo>
                      <a:pt x="32" y="10"/>
                      <a:pt x="32" y="9"/>
                      <a:pt x="32" y="8"/>
                    </a:cubicBezTo>
                    <a:cubicBezTo>
                      <a:pt x="32" y="8"/>
                      <a:pt x="32" y="8"/>
                      <a:pt x="32" y="8"/>
                    </a:cubicBezTo>
                    <a:cubicBezTo>
                      <a:pt x="32" y="8"/>
                      <a:pt x="32" y="8"/>
                      <a:pt x="32" y="8"/>
                    </a:cubicBezTo>
                    <a:cubicBezTo>
                      <a:pt x="32" y="8"/>
                      <a:pt x="32" y="8"/>
                      <a:pt x="32" y="8"/>
                    </a:cubicBezTo>
                    <a:cubicBezTo>
                      <a:pt x="32" y="7"/>
                      <a:pt x="32" y="7"/>
                      <a:pt x="32" y="7"/>
                    </a:cubicBezTo>
                    <a:cubicBezTo>
                      <a:pt x="31" y="6"/>
                      <a:pt x="31" y="6"/>
                      <a:pt x="31" y="6"/>
                    </a:cubicBezTo>
                    <a:cubicBezTo>
                      <a:pt x="31" y="6"/>
                      <a:pt x="28" y="3"/>
                      <a:pt x="28" y="3"/>
                    </a:cubicBezTo>
                    <a:cubicBezTo>
                      <a:pt x="27" y="4"/>
                      <a:pt x="27" y="4"/>
                      <a:pt x="27" y="4"/>
                    </a:cubicBezTo>
                    <a:cubicBezTo>
                      <a:pt x="25" y="5"/>
                      <a:pt x="25" y="5"/>
                      <a:pt x="25" y="5"/>
                    </a:cubicBezTo>
                    <a:cubicBezTo>
                      <a:pt x="24" y="4"/>
                      <a:pt x="23" y="4"/>
                      <a:pt x="21" y="3"/>
                    </a:cubicBezTo>
                    <a:cubicBezTo>
                      <a:pt x="21" y="1"/>
                      <a:pt x="21" y="1"/>
                      <a:pt x="21" y="1"/>
                    </a:cubicBezTo>
                    <a:cubicBezTo>
                      <a:pt x="21" y="1"/>
                      <a:pt x="21" y="1"/>
                      <a:pt x="21" y="1"/>
                    </a:cubicBezTo>
                    <a:cubicBezTo>
                      <a:pt x="20" y="0"/>
                      <a:pt x="19" y="0"/>
                      <a:pt x="1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46" name="Freeform 32"/>
              <p:cNvSpPr>
                <a:spLocks noEditPoints="1"/>
              </p:cNvSpPr>
              <p:nvPr/>
            </p:nvSpPr>
            <p:spPr bwMode="auto">
              <a:xfrm>
                <a:off x="3549" y="1934"/>
                <a:ext cx="59" cy="53"/>
              </a:xfrm>
              <a:custGeom>
                <a:avLst/>
                <a:gdLst>
                  <a:gd name="T0" fmla="*/ 22 w 25"/>
                  <a:gd name="T1" fmla="*/ 10 h 22"/>
                  <a:gd name="T2" fmla="*/ 22 w 25"/>
                  <a:gd name="T3" fmla="*/ 9 h 22"/>
                  <a:gd name="T4" fmla="*/ 22 w 25"/>
                  <a:gd name="T5" fmla="*/ 9 h 22"/>
                  <a:gd name="T6" fmla="*/ 22 w 25"/>
                  <a:gd name="T7" fmla="*/ 9 h 22"/>
                  <a:gd name="T8" fmla="*/ 22 w 25"/>
                  <a:gd name="T9" fmla="*/ 7 h 22"/>
                  <a:gd name="T10" fmla="*/ 21 w 25"/>
                  <a:gd name="T11" fmla="*/ 8 h 22"/>
                  <a:gd name="T12" fmla="*/ 22 w 25"/>
                  <a:gd name="T13" fmla="*/ 7 h 22"/>
                  <a:gd name="T14" fmla="*/ 20 w 25"/>
                  <a:gd name="T15" fmla="*/ 6 h 22"/>
                  <a:gd name="T16" fmla="*/ 20 w 25"/>
                  <a:gd name="T17" fmla="*/ 7 h 22"/>
                  <a:gd name="T18" fmla="*/ 20 w 25"/>
                  <a:gd name="T19" fmla="*/ 5 h 22"/>
                  <a:gd name="T20" fmla="*/ 13 w 25"/>
                  <a:gd name="T21" fmla="*/ 21 h 22"/>
                  <a:gd name="T22" fmla="*/ 3 w 25"/>
                  <a:gd name="T23" fmla="*/ 11 h 22"/>
                  <a:gd name="T24" fmla="*/ 15 w 25"/>
                  <a:gd name="T25" fmla="*/ 4 h 22"/>
                  <a:gd name="T26" fmla="*/ 20 w 25"/>
                  <a:gd name="T27" fmla="*/ 18 h 22"/>
                  <a:gd name="T28" fmla="*/ 13 w 25"/>
                  <a:gd name="T29" fmla="*/ 21 h 22"/>
                  <a:gd name="T30" fmla="*/ 19 w 25"/>
                  <a:gd name="T31" fmla="*/ 4 h 22"/>
                  <a:gd name="T32" fmla="*/ 19 w 25"/>
                  <a:gd name="T33" fmla="*/ 5 h 22"/>
                  <a:gd name="T34" fmla="*/ 3 w 25"/>
                  <a:gd name="T35" fmla="*/ 8 h 22"/>
                  <a:gd name="T36" fmla="*/ 6 w 25"/>
                  <a:gd name="T37" fmla="*/ 3 h 22"/>
                  <a:gd name="T38" fmla="*/ 3 w 25"/>
                  <a:gd name="T39" fmla="*/ 9 h 22"/>
                  <a:gd name="T40" fmla="*/ 18 w 25"/>
                  <a:gd name="T41" fmla="*/ 3 h 22"/>
                  <a:gd name="T42" fmla="*/ 16 w 25"/>
                  <a:gd name="T43" fmla="*/ 4 h 22"/>
                  <a:gd name="T44" fmla="*/ 17 w 25"/>
                  <a:gd name="T45" fmla="*/ 2 h 22"/>
                  <a:gd name="T46" fmla="*/ 16 w 25"/>
                  <a:gd name="T47" fmla="*/ 4 h 22"/>
                  <a:gd name="T48" fmla="*/ 16 w 25"/>
                  <a:gd name="T49" fmla="*/ 1 h 22"/>
                  <a:gd name="T50" fmla="*/ 15 w 25"/>
                  <a:gd name="T51" fmla="*/ 4 h 22"/>
                  <a:gd name="T52" fmla="*/ 7 w 25"/>
                  <a:gd name="T53" fmla="*/ 2 h 22"/>
                  <a:gd name="T54" fmla="*/ 6 w 25"/>
                  <a:gd name="T55" fmla="*/ 5 h 22"/>
                  <a:gd name="T56" fmla="*/ 13 w 25"/>
                  <a:gd name="T57" fmla="*/ 3 h 22"/>
                  <a:gd name="T58" fmla="*/ 16 w 25"/>
                  <a:gd name="T59" fmla="*/ 1 h 22"/>
                  <a:gd name="T60" fmla="*/ 9 w 25"/>
                  <a:gd name="T61" fmla="*/ 1 h 22"/>
                  <a:gd name="T62" fmla="*/ 8 w 25"/>
                  <a:gd name="T63" fmla="*/ 4 h 22"/>
                  <a:gd name="T64" fmla="*/ 13 w 25"/>
                  <a:gd name="T65" fmla="*/ 1 h 22"/>
                  <a:gd name="T66" fmla="*/ 13 w 25"/>
                  <a:gd name="T67" fmla="*/ 3 h 22"/>
                  <a:gd name="T68" fmla="*/ 8 w 25"/>
                  <a:gd name="T69" fmla="*/ 4 h 22"/>
                  <a:gd name="T70" fmla="*/ 9 w 25"/>
                  <a:gd name="T71" fmla="*/ 3 h 22"/>
                  <a:gd name="T72" fmla="*/ 12 w 25"/>
                  <a:gd name="T73" fmla="*/ 1 h 22"/>
                  <a:gd name="T74" fmla="*/ 11 w 25"/>
                  <a:gd name="T75" fmla="*/ 3 h 22"/>
                  <a:gd name="T76" fmla="*/ 5 w 25"/>
                  <a:gd name="T77" fmla="*/ 3 h 22"/>
                  <a:gd name="T78" fmla="*/ 20 w 25"/>
                  <a:gd name="T79" fmla="*/ 19 h 22"/>
                  <a:gd name="T80" fmla="*/ 20 w 25"/>
                  <a:gd name="T81" fmla="*/ 19 h 22"/>
                  <a:gd name="T82" fmla="*/ 21 w 25"/>
                  <a:gd name="T83" fmla="*/ 18 h 22"/>
                  <a:gd name="T84" fmla="*/ 22 w 25"/>
                  <a:gd name="T85" fmla="*/ 5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 h="22">
                    <a:moveTo>
                      <a:pt x="23" y="11"/>
                    </a:moveTo>
                    <a:cubicBezTo>
                      <a:pt x="23" y="11"/>
                      <a:pt x="22" y="10"/>
                      <a:pt x="22" y="10"/>
                    </a:cubicBezTo>
                    <a:cubicBezTo>
                      <a:pt x="22" y="10"/>
                      <a:pt x="22" y="10"/>
                      <a:pt x="22" y="10"/>
                    </a:cubicBezTo>
                    <a:cubicBezTo>
                      <a:pt x="23" y="9"/>
                      <a:pt x="23" y="9"/>
                      <a:pt x="23" y="9"/>
                    </a:cubicBezTo>
                    <a:cubicBezTo>
                      <a:pt x="23" y="10"/>
                      <a:pt x="23" y="11"/>
                      <a:pt x="23" y="11"/>
                    </a:cubicBezTo>
                    <a:moveTo>
                      <a:pt x="22" y="9"/>
                    </a:moveTo>
                    <a:cubicBezTo>
                      <a:pt x="22" y="9"/>
                      <a:pt x="22" y="9"/>
                      <a:pt x="22" y="9"/>
                    </a:cubicBezTo>
                    <a:cubicBezTo>
                      <a:pt x="22" y="8"/>
                      <a:pt x="22" y="8"/>
                      <a:pt x="22" y="8"/>
                    </a:cubicBezTo>
                    <a:cubicBezTo>
                      <a:pt x="22" y="9"/>
                      <a:pt x="22" y="9"/>
                      <a:pt x="22" y="9"/>
                    </a:cubicBezTo>
                    <a:cubicBezTo>
                      <a:pt x="22" y="9"/>
                      <a:pt x="22" y="9"/>
                      <a:pt x="22" y="9"/>
                    </a:cubicBezTo>
                    <a:cubicBezTo>
                      <a:pt x="22" y="9"/>
                      <a:pt x="22" y="9"/>
                      <a:pt x="22" y="9"/>
                    </a:cubicBezTo>
                    <a:cubicBezTo>
                      <a:pt x="22" y="9"/>
                      <a:pt x="22" y="9"/>
                      <a:pt x="22" y="9"/>
                    </a:cubicBezTo>
                    <a:moveTo>
                      <a:pt x="21" y="8"/>
                    </a:moveTo>
                    <a:cubicBezTo>
                      <a:pt x="21" y="8"/>
                      <a:pt x="21" y="8"/>
                      <a:pt x="21" y="8"/>
                    </a:cubicBezTo>
                    <a:cubicBezTo>
                      <a:pt x="22" y="7"/>
                      <a:pt x="22" y="7"/>
                      <a:pt x="22" y="7"/>
                    </a:cubicBezTo>
                    <a:cubicBezTo>
                      <a:pt x="22" y="8"/>
                      <a:pt x="22" y="8"/>
                      <a:pt x="22" y="8"/>
                    </a:cubicBezTo>
                    <a:cubicBezTo>
                      <a:pt x="21" y="8"/>
                      <a:pt x="21" y="8"/>
                      <a:pt x="21" y="8"/>
                    </a:cubicBezTo>
                    <a:moveTo>
                      <a:pt x="21" y="8"/>
                    </a:moveTo>
                    <a:cubicBezTo>
                      <a:pt x="20" y="7"/>
                      <a:pt x="20" y="7"/>
                      <a:pt x="20" y="7"/>
                    </a:cubicBezTo>
                    <a:cubicBezTo>
                      <a:pt x="21" y="6"/>
                      <a:pt x="21" y="6"/>
                      <a:pt x="21" y="6"/>
                    </a:cubicBezTo>
                    <a:cubicBezTo>
                      <a:pt x="22" y="7"/>
                      <a:pt x="22" y="7"/>
                      <a:pt x="22" y="7"/>
                    </a:cubicBezTo>
                    <a:cubicBezTo>
                      <a:pt x="21" y="8"/>
                      <a:pt x="21" y="8"/>
                      <a:pt x="21" y="8"/>
                    </a:cubicBezTo>
                    <a:moveTo>
                      <a:pt x="20" y="7"/>
                    </a:moveTo>
                    <a:cubicBezTo>
                      <a:pt x="20" y="6"/>
                      <a:pt x="20" y="6"/>
                      <a:pt x="20" y="6"/>
                    </a:cubicBezTo>
                    <a:cubicBezTo>
                      <a:pt x="20" y="6"/>
                      <a:pt x="21" y="6"/>
                      <a:pt x="21" y="6"/>
                    </a:cubicBezTo>
                    <a:cubicBezTo>
                      <a:pt x="21" y="6"/>
                      <a:pt x="21" y="6"/>
                      <a:pt x="21" y="6"/>
                    </a:cubicBezTo>
                    <a:cubicBezTo>
                      <a:pt x="21" y="6"/>
                      <a:pt x="20" y="6"/>
                      <a:pt x="20" y="7"/>
                    </a:cubicBezTo>
                    <a:moveTo>
                      <a:pt x="20" y="6"/>
                    </a:moveTo>
                    <a:cubicBezTo>
                      <a:pt x="19" y="6"/>
                      <a:pt x="19" y="6"/>
                      <a:pt x="19" y="6"/>
                    </a:cubicBezTo>
                    <a:cubicBezTo>
                      <a:pt x="20" y="5"/>
                      <a:pt x="20" y="5"/>
                      <a:pt x="20" y="5"/>
                    </a:cubicBezTo>
                    <a:cubicBezTo>
                      <a:pt x="21" y="5"/>
                      <a:pt x="21" y="5"/>
                      <a:pt x="21" y="5"/>
                    </a:cubicBezTo>
                    <a:cubicBezTo>
                      <a:pt x="20" y="5"/>
                      <a:pt x="20" y="6"/>
                      <a:pt x="20" y="6"/>
                    </a:cubicBezTo>
                    <a:moveTo>
                      <a:pt x="13" y="21"/>
                    </a:moveTo>
                    <a:cubicBezTo>
                      <a:pt x="10" y="21"/>
                      <a:pt x="8" y="20"/>
                      <a:pt x="6" y="18"/>
                    </a:cubicBezTo>
                    <a:cubicBezTo>
                      <a:pt x="4" y="16"/>
                      <a:pt x="3" y="13"/>
                      <a:pt x="3" y="11"/>
                    </a:cubicBezTo>
                    <a:cubicBezTo>
                      <a:pt x="3" y="11"/>
                      <a:pt x="3" y="11"/>
                      <a:pt x="3" y="11"/>
                    </a:cubicBezTo>
                    <a:cubicBezTo>
                      <a:pt x="3" y="9"/>
                      <a:pt x="4" y="8"/>
                      <a:pt x="5" y="7"/>
                    </a:cubicBezTo>
                    <a:cubicBezTo>
                      <a:pt x="8" y="4"/>
                      <a:pt x="10" y="4"/>
                      <a:pt x="12" y="4"/>
                    </a:cubicBezTo>
                    <a:cubicBezTo>
                      <a:pt x="13" y="4"/>
                      <a:pt x="14" y="4"/>
                      <a:pt x="15" y="4"/>
                    </a:cubicBezTo>
                    <a:cubicBezTo>
                      <a:pt x="19" y="6"/>
                      <a:pt x="22" y="10"/>
                      <a:pt x="22" y="14"/>
                    </a:cubicBezTo>
                    <a:cubicBezTo>
                      <a:pt x="22" y="14"/>
                      <a:pt x="22" y="14"/>
                      <a:pt x="22" y="14"/>
                    </a:cubicBezTo>
                    <a:cubicBezTo>
                      <a:pt x="22" y="15"/>
                      <a:pt x="21" y="16"/>
                      <a:pt x="20" y="18"/>
                    </a:cubicBezTo>
                    <a:cubicBezTo>
                      <a:pt x="20" y="18"/>
                      <a:pt x="20" y="18"/>
                      <a:pt x="20" y="18"/>
                    </a:cubicBezTo>
                    <a:cubicBezTo>
                      <a:pt x="20" y="18"/>
                      <a:pt x="20" y="18"/>
                      <a:pt x="20" y="18"/>
                    </a:cubicBezTo>
                    <a:cubicBezTo>
                      <a:pt x="18" y="20"/>
                      <a:pt x="15" y="21"/>
                      <a:pt x="13" y="21"/>
                    </a:cubicBezTo>
                    <a:moveTo>
                      <a:pt x="19" y="5"/>
                    </a:moveTo>
                    <a:cubicBezTo>
                      <a:pt x="18" y="5"/>
                      <a:pt x="18" y="5"/>
                      <a:pt x="18" y="5"/>
                    </a:cubicBezTo>
                    <a:cubicBezTo>
                      <a:pt x="18" y="5"/>
                      <a:pt x="19" y="4"/>
                      <a:pt x="19" y="4"/>
                    </a:cubicBezTo>
                    <a:cubicBezTo>
                      <a:pt x="20" y="4"/>
                      <a:pt x="20" y="4"/>
                      <a:pt x="20" y="4"/>
                    </a:cubicBezTo>
                    <a:cubicBezTo>
                      <a:pt x="20" y="4"/>
                      <a:pt x="20" y="4"/>
                      <a:pt x="20" y="4"/>
                    </a:cubicBezTo>
                    <a:cubicBezTo>
                      <a:pt x="19" y="5"/>
                      <a:pt x="19" y="5"/>
                      <a:pt x="19" y="5"/>
                    </a:cubicBezTo>
                    <a:moveTo>
                      <a:pt x="3" y="9"/>
                    </a:moveTo>
                    <a:cubicBezTo>
                      <a:pt x="3" y="8"/>
                      <a:pt x="3" y="8"/>
                      <a:pt x="3" y="8"/>
                    </a:cubicBezTo>
                    <a:cubicBezTo>
                      <a:pt x="3" y="8"/>
                      <a:pt x="3" y="8"/>
                      <a:pt x="3" y="8"/>
                    </a:cubicBezTo>
                    <a:cubicBezTo>
                      <a:pt x="4" y="7"/>
                      <a:pt x="4" y="6"/>
                      <a:pt x="5" y="4"/>
                    </a:cubicBezTo>
                    <a:cubicBezTo>
                      <a:pt x="6" y="3"/>
                      <a:pt x="6" y="3"/>
                      <a:pt x="6" y="3"/>
                    </a:cubicBezTo>
                    <a:cubicBezTo>
                      <a:pt x="6" y="3"/>
                      <a:pt x="6" y="3"/>
                      <a:pt x="6" y="3"/>
                    </a:cubicBezTo>
                    <a:cubicBezTo>
                      <a:pt x="6" y="4"/>
                      <a:pt x="5" y="6"/>
                      <a:pt x="4" y="7"/>
                    </a:cubicBezTo>
                    <a:cubicBezTo>
                      <a:pt x="4" y="7"/>
                      <a:pt x="4" y="7"/>
                      <a:pt x="4" y="7"/>
                    </a:cubicBezTo>
                    <a:cubicBezTo>
                      <a:pt x="4" y="8"/>
                      <a:pt x="3" y="8"/>
                      <a:pt x="3" y="9"/>
                    </a:cubicBezTo>
                    <a:moveTo>
                      <a:pt x="18" y="5"/>
                    </a:moveTo>
                    <a:cubicBezTo>
                      <a:pt x="17" y="4"/>
                      <a:pt x="17" y="4"/>
                      <a:pt x="17" y="4"/>
                    </a:cubicBezTo>
                    <a:cubicBezTo>
                      <a:pt x="18" y="3"/>
                      <a:pt x="18" y="3"/>
                      <a:pt x="18" y="3"/>
                    </a:cubicBezTo>
                    <a:cubicBezTo>
                      <a:pt x="19" y="3"/>
                      <a:pt x="19" y="3"/>
                      <a:pt x="19" y="3"/>
                    </a:cubicBezTo>
                    <a:cubicBezTo>
                      <a:pt x="19" y="4"/>
                      <a:pt x="18" y="4"/>
                      <a:pt x="18" y="5"/>
                    </a:cubicBezTo>
                    <a:moveTo>
                      <a:pt x="16" y="4"/>
                    </a:moveTo>
                    <a:cubicBezTo>
                      <a:pt x="15" y="4"/>
                      <a:pt x="15" y="4"/>
                      <a:pt x="15" y="4"/>
                    </a:cubicBezTo>
                    <a:cubicBezTo>
                      <a:pt x="15" y="4"/>
                      <a:pt x="15" y="4"/>
                      <a:pt x="15" y="4"/>
                    </a:cubicBezTo>
                    <a:cubicBezTo>
                      <a:pt x="17" y="2"/>
                      <a:pt x="17" y="2"/>
                      <a:pt x="17" y="2"/>
                    </a:cubicBezTo>
                    <a:cubicBezTo>
                      <a:pt x="17" y="2"/>
                      <a:pt x="17" y="2"/>
                      <a:pt x="17" y="2"/>
                    </a:cubicBezTo>
                    <a:cubicBezTo>
                      <a:pt x="18" y="3"/>
                      <a:pt x="18" y="3"/>
                      <a:pt x="18" y="3"/>
                    </a:cubicBezTo>
                    <a:cubicBezTo>
                      <a:pt x="16" y="4"/>
                      <a:pt x="16" y="4"/>
                      <a:pt x="16" y="4"/>
                    </a:cubicBezTo>
                    <a:moveTo>
                      <a:pt x="15" y="4"/>
                    </a:moveTo>
                    <a:cubicBezTo>
                      <a:pt x="14" y="3"/>
                      <a:pt x="14" y="3"/>
                      <a:pt x="14" y="3"/>
                    </a:cubicBezTo>
                    <a:cubicBezTo>
                      <a:pt x="15" y="3"/>
                      <a:pt x="16" y="2"/>
                      <a:pt x="16" y="1"/>
                    </a:cubicBezTo>
                    <a:cubicBezTo>
                      <a:pt x="17" y="2"/>
                      <a:pt x="17" y="2"/>
                      <a:pt x="17" y="2"/>
                    </a:cubicBezTo>
                    <a:cubicBezTo>
                      <a:pt x="17" y="2"/>
                      <a:pt x="17" y="2"/>
                      <a:pt x="17" y="2"/>
                    </a:cubicBezTo>
                    <a:cubicBezTo>
                      <a:pt x="15" y="4"/>
                      <a:pt x="15" y="4"/>
                      <a:pt x="15" y="4"/>
                    </a:cubicBezTo>
                    <a:cubicBezTo>
                      <a:pt x="15" y="4"/>
                      <a:pt x="15" y="4"/>
                      <a:pt x="15" y="4"/>
                    </a:cubicBezTo>
                    <a:moveTo>
                      <a:pt x="5" y="6"/>
                    </a:moveTo>
                    <a:cubicBezTo>
                      <a:pt x="6" y="5"/>
                      <a:pt x="7" y="3"/>
                      <a:pt x="7" y="2"/>
                    </a:cubicBezTo>
                    <a:cubicBezTo>
                      <a:pt x="8" y="2"/>
                      <a:pt x="8" y="2"/>
                      <a:pt x="9" y="1"/>
                    </a:cubicBezTo>
                    <a:cubicBezTo>
                      <a:pt x="6" y="5"/>
                      <a:pt x="6" y="5"/>
                      <a:pt x="6" y="5"/>
                    </a:cubicBezTo>
                    <a:cubicBezTo>
                      <a:pt x="6" y="5"/>
                      <a:pt x="6" y="5"/>
                      <a:pt x="6" y="5"/>
                    </a:cubicBezTo>
                    <a:cubicBezTo>
                      <a:pt x="6" y="5"/>
                      <a:pt x="5" y="6"/>
                      <a:pt x="5" y="6"/>
                    </a:cubicBezTo>
                    <a:moveTo>
                      <a:pt x="14" y="3"/>
                    </a:moveTo>
                    <a:cubicBezTo>
                      <a:pt x="13" y="3"/>
                      <a:pt x="13" y="3"/>
                      <a:pt x="13" y="3"/>
                    </a:cubicBezTo>
                    <a:cubicBezTo>
                      <a:pt x="13" y="3"/>
                      <a:pt x="14" y="2"/>
                      <a:pt x="14" y="2"/>
                    </a:cubicBezTo>
                    <a:cubicBezTo>
                      <a:pt x="15" y="1"/>
                      <a:pt x="15" y="1"/>
                      <a:pt x="15" y="1"/>
                    </a:cubicBezTo>
                    <a:cubicBezTo>
                      <a:pt x="16" y="1"/>
                      <a:pt x="16" y="1"/>
                      <a:pt x="16" y="1"/>
                    </a:cubicBezTo>
                    <a:cubicBezTo>
                      <a:pt x="15" y="2"/>
                      <a:pt x="15" y="3"/>
                      <a:pt x="14" y="3"/>
                    </a:cubicBezTo>
                    <a:moveTo>
                      <a:pt x="7" y="4"/>
                    </a:moveTo>
                    <a:cubicBezTo>
                      <a:pt x="9" y="1"/>
                      <a:pt x="9" y="1"/>
                      <a:pt x="9" y="1"/>
                    </a:cubicBezTo>
                    <a:cubicBezTo>
                      <a:pt x="10" y="1"/>
                      <a:pt x="10" y="1"/>
                      <a:pt x="10" y="1"/>
                    </a:cubicBezTo>
                    <a:cubicBezTo>
                      <a:pt x="9" y="2"/>
                      <a:pt x="9" y="3"/>
                      <a:pt x="8" y="4"/>
                    </a:cubicBezTo>
                    <a:cubicBezTo>
                      <a:pt x="8" y="4"/>
                      <a:pt x="8" y="4"/>
                      <a:pt x="8" y="4"/>
                    </a:cubicBezTo>
                    <a:cubicBezTo>
                      <a:pt x="7" y="4"/>
                      <a:pt x="7" y="4"/>
                      <a:pt x="7" y="4"/>
                    </a:cubicBezTo>
                    <a:moveTo>
                      <a:pt x="12" y="3"/>
                    </a:moveTo>
                    <a:cubicBezTo>
                      <a:pt x="12" y="2"/>
                      <a:pt x="13" y="2"/>
                      <a:pt x="13" y="1"/>
                    </a:cubicBezTo>
                    <a:cubicBezTo>
                      <a:pt x="14" y="1"/>
                      <a:pt x="14" y="1"/>
                      <a:pt x="14" y="1"/>
                    </a:cubicBezTo>
                    <a:cubicBezTo>
                      <a:pt x="14" y="1"/>
                      <a:pt x="14" y="1"/>
                      <a:pt x="14" y="1"/>
                    </a:cubicBezTo>
                    <a:cubicBezTo>
                      <a:pt x="13" y="2"/>
                      <a:pt x="13" y="2"/>
                      <a:pt x="13" y="3"/>
                    </a:cubicBezTo>
                    <a:cubicBezTo>
                      <a:pt x="13" y="3"/>
                      <a:pt x="13" y="3"/>
                      <a:pt x="13" y="3"/>
                    </a:cubicBezTo>
                    <a:cubicBezTo>
                      <a:pt x="12" y="3"/>
                      <a:pt x="12" y="3"/>
                      <a:pt x="12" y="3"/>
                    </a:cubicBezTo>
                    <a:moveTo>
                      <a:pt x="8" y="4"/>
                    </a:moveTo>
                    <a:cubicBezTo>
                      <a:pt x="9" y="3"/>
                      <a:pt x="10" y="2"/>
                      <a:pt x="11" y="1"/>
                    </a:cubicBezTo>
                    <a:cubicBezTo>
                      <a:pt x="11" y="1"/>
                      <a:pt x="11" y="1"/>
                      <a:pt x="11" y="1"/>
                    </a:cubicBezTo>
                    <a:cubicBezTo>
                      <a:pt x="11" y="2"/>
                      <a:pt x="10" y="2"/>
                      <a:pt x="9" y="3"/>
                    </a:cubicBezTo>
                    <a:cubicBezTo>
                      <a:pt x="8" y="4"/>
                      <a:pt x="8" y="4"/>
                      <a:pt x="8" y="4"/>
                    </a:cubicBezTo>
                    <a:moveTo>
                      <a:pt x="10" y="3"/>
                    </a:moveTo>
                    <a:cubicBezTo>
                      <a:pt x="11" y="2"/>
                      <a:pt x="11" y="2"/>
                      <a:pt x="12" y="1"/>
                    </a:cubicBezTo>
                    <a:cubicBezTo>
                      <a:pt x="12" y="1"/>
                      <a:pt x="12" y="1"/>
                      <a:pt x="12" y="1"/>
                    </a:cubicBezTo>
                    <a:cubicBezTo>
                      <a:pt x="13" y="1"/>
                      <a:pt x="13" y="1"/>
                      <a:pt x="13" y="1"/>
                    </a:cubicBezTo>
                    <a:cubicBezTo>
                      <a:pt x="12" y="2"/>
                      <a:pt x="12" y="2"/>
                      <a:pt x="11" y="3"/>
                    </a:cubicBezTo>
                    <a:cubicBezTo>
                      <a:pt x="11" y="3"/>
                      <a:pt x="10" y="3"/>
                      <a:pt x="10" y="3"/>
                    </a:cubicBezTo>
                    <a:moveTo>
                      <a:pt x="12" y="0"/>
                    </a:moveTo>
                    <a:cubicBezTo>
                      <a:pt x="10" y="0"/>
                      <a:pt x="7" y="1"/>
                      <a:pt x="5" y="3"/>
                    </a:cubicBezTo>
                    <a:cubicBezTo>
                      <a:pt x="0" y="8"/>
                      <a:pt x="1" y="15"/>
                      <a:pt x="5" y="18"/>
                    </a:cubicBezTo>
                    <a:cubicBezTo>
                      <a:pt x="7" y="20"/>
                      <a:pt x="10" y="22"/>
                      <a:pt x="13" y="22"/>
                    </a:cubicBezTo>
                    <a:cubicBezTo>
                      <a:pt x="15" y="22"/>
                      <a:pt x="18" y="21"/>
                      <a:pt x="20" y="19"/>
                    </a:cubicBezTo>
                    <a:cubicBezTo>
                      <a:pt x="20" y="19"/>
                      <a:pt x="20" y="19"/>
                      <a:pt x="20" y="19"/>
                    </a:cubicBezTo>
                    <a:cubicBezTo>
                      <a:pt x="20" y="19"/>
                      <a:pt x="20" y="19"/>
                      <a:pt x="20" y="19"/>
                    </a:cubicBezTo>
                    <a:cubicBezTo>
                      <a:pt x="20" y="19"/>
                      <a:pt x="20" y="19"/>
                      <a:pt x="20" y="19"/>
                    </a:cubicBezTo>
                    <a:cubicBezTo>
                      <a:pt x="21" y="18"/>
                      <a:pt x="21" y="18"/>
                      <a:pt x="21" y="18"/>
                    </a:cubicBezTo>
                    <a:cubicBezTo>
                      <a:pt x="21" y="18"/>
                      <a:pt x="21" y="18"/>
                      <a:pt x="21" y="18"/>
                    </a:cubicBezTo>
                    <a:cubicBezTo>
                      <a:pt x="21" y="18"/>
                      <a:pt x="21" y="18"/>
                      <a:pt x="21" y="18"/>
                    </a:cubicBezTo>
                    <a:cubicBezTo>
                      <a:pt x="25" y="14"/>
                      <a:pt x="24" y="9"/>
                      <a:pt x="22" y="5"/>
                    </a:cubicBezTo>
                    <a:cubicBezTo>
                      <a:pt x="22" y="5"/>
                      <a:pt x="22" y="5"/>
                      <a:pt x="22" y="5"/>
                    </a:cubicBezTo>
                    <a:cubicBezTo>
                      <a:pt x="22" y="5"/>
                      <a:pt x="22" y="5"/>
                      <a:pt x="22" y="5"/>
                    </a:cubicBezTo>
                    <a:cubicBezTo>
                      <a:pt x="21" y="5"/>
                      <a:pt x="21" y="4"/>
                      <a:pt x="20" y="3"/>
                    </a:cubicBezTo>
                    <a:cubicBezTo>
                      <a:pt x="18" y="1"/>
                      <a:pt x="15" y="0"/>
                      <a:pt x="1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47" name="Freeform 33"/>
              <p:cNvSpPr>
                <a:spLocks noEditPoints="1"/>
              </p:cNvSpPr>
              <p:nvPr/>
            </p:nvSpPr>
            <p:spPr bwMode="auto">
              <a:xfrm>
                <a:off x="3615" y="1894"/>
                <a:ext cx="62" cy="66"/>
              </a:xfrm>
              <a:custGeom>
                <a:avLst/>
                <a:gdLst>
                  <a:gd name="T0" fmla="*/ 12 w 26"/>
                  <a:gd name="T1" fmla="*/ 27 h 28"/>
                  <a:gd name="T2" fmla="*/ 11 w 26"/>
                  <a:gd name="T3" fmla="*/ 27 h 28"/>
                  <a:gd name="T4" fmla="*/ 10 w 26"/>
                  <a:gd name="T5" fmla="*/ 27 h 28"/>
                  <a:gd name="T6" fmla="*/ 9 w 26"/>
                  <a:gd name="T7" fmla="*/ 26 h 28"/>
                  <a:gd name="T8" fmla="*/ 18 w 26"/>
                  <a:gd name="T9" fmla="*/ 25 h 28"/>
                  <a:gd name="T10" fmla="*/ 19 w 26"/>
                  <a:gd name="T11" fmla="*/ 24 h 28"/>
                  <a:gd name="T12" fmla="*/ 14 w 26"/>
                  <a:gd name="T13" fmla="*/ 24 h 28"/>
                  <a:gd name="T14" fmla="*/ 15 w 26"/>
                  <a:gd name="T15" fmla="*/ 23 h 28"/>
                  <a:gd name="T16" fmla="*/ 20 w 26"/>
                  <a:gd name="T17" fmla="*/ 23 h 28"/>
                  <a:gd name="T18" fmla="*/ 16 w 26"/>
                  <a:gd name="T19" fmla="*/ 23 h 28"/>
                  <a:gd name="T20" fmla="*/ 18 w 26"/>
                  <a:gd name="T21" fmla="*/ 23 h 28"/>
                  <a:gd name="T22" fmla="*/ 8 w 26"/>
                  <a:gd name="T23" fmla="*/ 24 h 28"/>
                  <a:gd name="T24" fmla="*/ 17 w 26"/>
                  <a:gd name="T25" fmla="*/ 23 h 28"/>
                  <a:gd name="T26" fmla="*/ 21 w 26"/>
                  <a:gd name="T27" fmla="*/ 23 h 28"/>
                  <a:gd name="T28" fmla="*/ 8 w 26"/>
                  <a:gd name="T29" fmla="*/ 22 h 28"/>
                  <a:gd name="T30" fmla="*/ 8 w 26"/>
                  <a:gd name="T31" fmla="*/ 22 h 28"/>
                  <a:gd name="T32" fmla="*/ 4 w 26"/>
                  <a:gd name="T33" fmla="*/ 22 h 28"/>
                  <a:gd name="T34" fmla="*/ 7 w 26"/>
                  <a:gd name="T35" fmla="*/ 22 h 28"/>
                  <a:gd name="T36" fmla="*/ 7 w 26"/>
                  <a:gd name="T37" fmla="*/ 21 h 28"/>
                  <a:gd name="T38" fmla="*/ 4 w 26"/>
                  <a:gd name="T39" fmla="*/ 22 h 28"/>
                  <a:gd name="T40" fmla="*/ 3 w 26"/>
                  <a:gd name="T41" fmla="*/ 22 h 28"/>
                  <a:gd name="T42" fmla="*/ 6 w 26"/>
                  <a:gd name="T43" fmla="*/ 21 h 28"/>
                  <a:gd name="T44" fmla="*/ 3 w 26"/>
                  <a:gd name="T45" fmla="*/ 21 h 28"/>
                  <a:gd name="T46" fmla="*/ 3 w 26"/>
                  <a:gd name="T47" fmla="*/ 20 h 28"/>
                  <a:gd name="T48" fmla="*/ 2 w 26"/>
                  <a:gd name="T49" fmla="*/ 19 h 28"/>
                  <a:gd name="T50" fmla="*/ 22 w 26"/>
                  <a:gd name="T51" fmla="*/ 19 h 28"/>
                  <a:gd name="T52" fmla="*/ 24 w 26"/>
                  <a:gd name="T53" fmla="*/ 19 h 28"/>
                  <a:gd name="T54" fmla="*/ 23 w 26"/>
                  <a:gd name="T55" fmla="*/ 18 h 28"/>
                  <a:gd name="T56" fmla="*/ 23 w 26"/>
                  <a:gd name="T57" fmla="*/ 18 h 28"/>
                  <a:gd name="T58" fmla="*/ 3 w 26"/>
                  <a:gd name="T59" fmla="*/ 17 h 28"/>
                  <a:gd name="T60" fmla="*/ 2 w 26"/>
                  <a:gd name="T61" fmla="*/ 15 h 28"/>
                  <a:gd name="T62" fmla="*/ 2 w 26"/>
                  <a:gd name="T63" fmla="*/ 15 h 28"/>
                  <a:gd name="T64" fmla="*/ 1 w 26"/>
                  <a:gd name="T65" fmla="*/ 15 h 28"/>
                  <a:gd name="T66" fmla="*/ 1 w 26"/>
                  <a:gd name="T67" fmla="*/ 15 h 28"/>
                  <a:gd name="T68" fmla="*/ 23 w 26"/>
                  <a:gd name="T69" fmla="*/ 9 h 28"/>
                  <a:gd name="T70" fmla="*/ 4 w 26"/>
                  <a:gd name="T71" fmla="*/ 6 h 28"/>
                  <a:gd name="T72" fmla="*/ 4 w 26"/>
                  <a:gd name="T73" fmla="*/ 5 h 28"/>
                  <a:gd name="T74" fmla="*/ 13 w 26"/>
                  <a:gd name="T75" fmla="*/ 3 h 28"/>
                  <a:gd name="T76" fmla="*/ 17 w 26"/>
                  <a:gd name="T77" fmla="*/ 3 h 28"/>
                  <a:gd name="T78" fmla="*/ 24 w 26"/>
                  <a:gd name="T79" fmla="*/ 7 h 28"/>
                  <a:gd name="T80" fmla="*/ 25 w 26"/>
                  <a:gd name="T81" fmla="*/ 13 h 28"/>
                  <a:gd name="T82" fmla="*/ 20 w 26"/>
                  <a:gd name="T83" fmla="*/ 20 h 28"/>
                  <a:gd name="T84" fmla="*/ 13 w 26"/>
                  <a:gd name="T85" fmla="*/ 23 h 28"/>
                  <a:gd name="T86" fmla="*/ 10 w 26"/>
                  <a:gd name="T87" fmla="*/ 22 h 28"/>
                  <a:gd name="T88" fmla="*/ 4 w 26"/>
                  <a:gd name="T89" fmla="*/ 17 h 28"/>
                  <a:gd name="T90" fmla="*/ 2 w 26"/>
                  <a:gd name="T91" fmla="*/ 9 h 28"/>
                  <a:gd name="T92" fmla="*/ 5 w 26"/>
                  <a:gd name="T93" fmla="*/ 4 h 28"/>
                  <a:gd name="T94" fmla="*/ 13 w 26"/>
                  <a:gd name="T95" fmla="*/ 0 h 28"/>
                  <a:gd name="T96" fmla="*/ 4 w 26"/>
                  <a:gd name="T97" fmla="*/ 3 h 28"/>
                  <a:gd name="T98" fmla="*/ 3 w 26"/>
                  <a:gd name="T99" fmla="*/ 6 h 28"/>
                  <a:gd name="T100" fmla="*/ 1 w 26"/>
                  <a:gd name="T101" fmla="*/ 9 h 28"/>
                  <a:gd name="T102" fmla="*/ 0 w 26"/>
                  <a:gd name="T103" fmla="*/ 15 h 28"/>
                  <a:gd name="T104" fmla="*/ 1 w 26"/>
                  <a:gd name="T105" fmla="*/ 18 h 28"/>
                  <a:gd name="T106" fmla="*/ 3 w 26"/>
                  <a:gd name="T107" fmla="*/ 24 h 28"/>
                  <a:gd name="T108" fmla="*/ 4 w 26"/>
                  <a:gd name="T109" fmla="*/ 24 h 28"/>
                  <a:gd name="T110" fmla="*/ 8 w 26"/>
                  <a:gd name="T111" fmla="*/ 27 h 28"/>
                  <a:gd name="T112" fmla="*/ 17 w 26"/>
                  <a:gd name="T113" fmla="*/ 25 h 28"/>
                  <a:gd name="T114" fmla="*/ 22 w 26"/>
                  <a:gd name="T115" fmla="*/ 22 h 28"/>
                  <a:gd name="T116" fmla="*/ 22 w 26"/>
                  <a:gd name="T117" fmla="*/ 20 h 28"/>
                  <a:gd name="T118" fmla="*/ 25 w 26"/>
                  <a:gd name="T119" fmla="*/ 17 h 28"/>
                  <a:gd name="T120" fmla="*/ 24 w 26"/>
                  <a:gd name="T121" fmla="*/ 10 h 28"/>
                  <a:gd name="T122" fmla="*/ 25 w 26"/>
                  <a:gd name="T123" fmla="*/ 7 h 28"/>
                  <a:gd name="T124" fmla="*/ 17 w 26"/>
                  <a:gd name="T125" fmla="*/ 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6" h="28">
                    <a:moveTo>
                      <a:pt x="12" y="27"/>
                    </a:moveTo>
                    <a:cubicBezTo>
                      <a:pt x="12" y="27"/>
                      <a:pt x="12" y="27"/>
                      <a:pt x="12" y="27"/>
                    </a:cubicBezTo>
                    <a:cubicBezTo>
                      <a:pt x="12" y="27"/>
                      <a:pt x="12" y="27"/>
                      <a:pt x="12" y="27"/>
                    </a:cubicBezTo>
                    <a:cubicBezTo>
                      <a:pt x="12" y="27"/>
                      <a:pt x="12" y="27"/>
                      <a:pt x="12" y="27"/>
                    </a:cubicBezTo>
                    <a:moveTo>
                      <a:pt x="12" y="27"/>
                    </a:moveTo>
                    <a:cubicBezTo>
                      <a:pt x="11" y="27"/>
                      <a:pt x="11" y="27"/>
                      <a:pt x="11" y="27"/>
                    </a:cubicBezTo>
                    <a:cubicBezTo>
                      <a:pt x="11" y="26"/>
                      <a:pt x="12" y="26"/>
                      <a:pt x="12" y="26"/>
                    </a:cubicBezTo>
                    <a:cubicBezTo>
                      <a:pt x="12" y="26"/>
                      <a:pt x="12" y="26"/>
                      <a:pt x="12" y="26"/>
                    </a:cubicBezTo>
                    <a:cubicBezTo>
                      <a:pt x="12" y="26"/>
                      <a:pt x="12" y="27"/>
                      <a:pt x="12" y="27"/>
                    </a:cubicBezTo>
                    <a:moveTo>
                      <a:pt x="11" y="27"/>
                    </a:moveTo>
                    <a:cubicBezTo>
                      <a:pt x="10" y="27"/>
                      <a:pt x="10" y="27"/>
                      <a:pt x="10" y="27"/>
                    </a:cubicBezTo>
                    <a:cubicBezTo>
                      <a:pt x="10" y="26"/>
                      <a:pt x="11" y="26"/>
                      <a:pt x="11" y="25"/>
                    </a:cubicBezTo>
                    <a:cubicBezTo>
                      <a:pt x="12" y="25"/>
                      <a:pt x="12" y="25"/>
                      <a:pt x="12" y="25"/>
                    </a:cubicBezTo>
                    <a:cubicBezTo>
                      <a:pt x="11" y="26"/>
                      <a:pt x="11" y="26"/>
                      <a:pt x="11" y="27"/>
                    </a:cubicBezTo>
                    <a:moveTo>
                      <a:pt x="10" y="27"/>
                    </a:moveTo>
                    <a:cubicBezTo>
                      <a:pt x="9" y="27"/>
                      <a:pt x="9" y="27"/>
                      <a:pt x="9" y="27"/>
                    </a:cubicBezTo>
                    <a:cubicBezTo>
                      <a:pt x="10" y="26"/>
                      <a:pt x="10" y="26"/>
                      <a:pt x="10" y="25"/>
                    </a:cubicBezTo>
                    <a:cubicBezTo>
                      <a:pt x="11" y="25"/>
                      <a:pt x="11" y="25"/>
                      <a:pt x="11" y="25"/>
                    </a:cubicBezTo>
                    <a:cubicBezTo>
                      <a:pt x="10" y="26"/>
                      <a:pt x="10" y="26"/>
                      <a:pt x="10" y="27"/>
                    </a:cubicBezTo>
                    <a:moveTo>
                      <a:pt x="9" y="26"/>
                    </a:moveTo>
                    <a:cubicBezTo>
                      <a:pt x="9" y="26"/>
                      <a:pt x="9" y="26"/>
                      <a:pt x="9" y="26"/>
                    </a:cubicBezTo>
                    <a:cubicBezTo>
                      <a:pt x="9" y="25"/>
                      <a:pt x="9" y="25"/>
                      <a:pt x="9" y="25"/>
                    </a:cubicBezTo>
                    <a:cubicBezTo>
                      <a:pt x="10" y="25"/>
                      <a:pt x="10" y="25"/>
                      <a:pt x="10" y="25"/>
                    </a:cubicBezTo>
                    <a:cubicBezTo>
                      <a:pt x="9" y="26"/>
                      <a:pt x="9" y="26"/>
                      <a:pt x="9" y="26"/>
                    </a:cubicBezTo>
                    <a:moveTo>
                      <a:pt x="18" y="25"/>
                    </a:moveTo>
                    <a:cubicBezTo>
                      <a:pt x="18" y="25"/>
                      <a:pt x="18" y="25"/>
                      <a:pt x="18" y="25"/>
                    </a:cubicBezTo>
                    <a:cubicBezTo>
                      <a:pt x="18" y="24"/>
                      <a:pt x="18" y="24"/>
                      <a:pt x="18" y="24"/>
                    </a:cubicBezTo>
                    <a:cubicBezTo>
                      <a:pt x="18" y="24"/>
                      <a:pt x="18" y="25"/>
                      <a:pt x="18" y="25"/>
                    </a:cubicBezTo>
                    <a:moveTo>
                      <a:pt x="19" y="25"/>
                    </a:moveTo>
                    <a:cubicBezTo>
                      <a:pt x="19" y="25"/>
                      <a:pt x="19" y="25"/>
                      <a:pt x="19" y="24"/>
                    </a:cubicBezTo>
                    <a:cubicBezTo>
                      <a:pt x="19" y="24"/>
                      <a:pt x="19" y="24"/>
                      <a:pt x="19" y="24"/>
                    </a:cubicBezTo>
                    <a:cubicBezTo>
                      <a:pt x="19" y="25"/>
                      <a:pt x="19" y="25"/>
                      <a:pt x="19" y="25"/>
                    </a:cubicBezTo>
                    <a:moveTo>
                      <a:pt x="14" y="24"/>
                    </a:moveTo>
                    <a:cubicBezTo>
                      <a:pt x="14" y="24"/>
                      <a:pt x="14" y="24"/>
                      <a:pt x="14" y="24"/>
                    </a:cubicBezTo>
                    <a:cubicBezTo>
                      <a:pt x="14" y="24"/>
                      <a:pt x="14" y="24"/>
                      <a:pt x="14" y="24"/>
                    </a:cubicBezTo>
                    <a:cubicBezTo>
                      <a:pt x="14" y="24"/>
                      <a:pt x="14" y="24"/>
                      <a:pt x="14" y="24"/>
                    </a:cubicBezTo>
                    <a:moveTo>
                      <a:pt x="14" y="25"/>
                    </a:moveTo>
                    <a:cubicBezTo>
                      <a:pt x="14" y="24"/>
                      <a:pt x="14" y="24"/>
                      <a:pt x="14" y="24"/>
                    </a:cubicBezTo>
                    <a:cubicBezTo>
                      <a:pt x="14" y="23"/>
                      <a:pt x="14" y="23"/>
                      <a:pt x="14" y="23"/>
                    </a:cubicBezTo>
                    <a:cubicBezTo>
                      <a:pt x="15" y="23"/>
                      <a:pt x="15" y="23"/>
                      <a:pt x="15" y="23"/>
                    </a:cubicBezTo>
                    <a:cubicBezTo>
                      <a:pt x="14" y="24"/>
                      <a:pt x="14" y="24"/>
                      <a:pt x="14" y="25"/>
                    </a:cubicBezTo>
                    <a:cubicBezTo>
                      <a:pt x="14" y="25"/>
                      <a:pt x="14" y="25"/>
                      <a:pt x="14" y="25"/>
                    </a:cubicBezTo>
                    <a:moveTo>
                      <a:pt x="19" y="25"/>
                    </a:moveTo>
                    <a:cubicBezTo>
                      <a:pt x="20" y="24"/>
                      <a:pt x="20" y="24"/>
                      <a:pt x="20" y="24"/>
                    </a:cubicBezTo>
                    <a:cubicBezTo>
                      <a:pt x="20" y="23"/>
                      <a:pt x="20" y="23"/>
                      <a:pt x="20" y="23"/>
                    </a:cubicBezTo>
                    <a:cubicBezTo>
                      <a:pt x="20" y="24"/>
                      <a:pt x="20" y="24"/>
                      <a:pt x="20" y="25"/>
                    </a:cubicBezTo>
                    <a:cubicBezTo>
                      <a:pt x="19" y="25"/>
                      <a:pt x="19" y="25"/>
                      <a:pt x="19" y="25"/>
                    </a:cubicBezTo>
                    <a:moveTo>
                      <a:pt x="14" y="25"/>
                    </a:moveTo>
                    <a:cubicBezTo>
                      <a:pt x="15" y="24"/>
                      <a:pt x="15" y="24"/>
                      <a:pt x="15" y="23"/>
                    </a:cubicBezTo>
                    <a:cubicBezTo>
                      <a:pt x="16" y="23"/>
                      <a:pt x="16" y="23"/>
                      <a:pt x="16" y="23"/>
                    </a:cubicBezTo>
                    <a:cubicBezTo>
                      <a:pt x="15" y="25"/>
                      <a:pt x="15" y="25"/>
                      <a:pt x="15" y="25"/>
                    </a:cubicBezTo>
                    <a:cubicBezTo>
                      <a:pt x="14" y="25"/>
                      <a:pt x="14" y="25"/>
                      <a:pt x="14" y="25"/>
                    </a:cubicBezTo>
                    <a:moveTo>
                      <a:pt x="17" y="25"/>
                    </a:moveTo>
                    <a:cubicBezTo>
                      <a:pt x="17" y="24"/>
                      <a:pt x="17" y="24"/>
                      <a:pt x="17" y="24"/>
                    </a:cubicBezTo>
                    <a:cubicBezTo>
                      <a:pt x="17" y="24"/>
                      <a:pt x="17" y="24"/>
                      <a:pt x="18" y="23"/>
                    </a:cubicBezTo>
                    <a:cubicBezTo>
                      <a:pt x="18" y="24"/>
                      <a:pt x="18" y="24"/>
                      <a:pt x="18" y="24"/>
                    </a:cubicBezTo>
                    <a:cubicBezTo>
                      <a:pt x="17" y="25"/>
                      <a:pt x="17" y="25"/>
                      <a:pt x="17" y="25"/>
                    </a:cubicBezTo>
                    <a:moveTo>
                      <a:pt x="9" y="24"/>
                    </a:moveTo>
                    <a:cubicBezTo>
                      <a:pt x="9" y="24"/>
                      <a:pt x="9" y="24"/>
                      <a:pt x="9" y="24"/>
                    </a:cubicBezTo>
                    <a:cubicBezTo>
                      <a:pt x="8" y="24"/>
                      <a:pt x="8" y="24"/>
                      <a:pt x="8" y="24"/>
                    </a:cubicBezTo>
                    <a:cubicBezTo>
                      <a:pt x="9" y="23"/>
                      <a:pt x="9" y="23"/>
                      <a:pt x="9" y="23"/>
                    </a:cubicBezTo>
                    <a:cubicBezTo>
                      <a:pt x="9" y="24"/>
                      <a:pt x="9" y="24"/>
                      <a:pt x="9" y="24"/>
                    </a:cubicBezTo>
                    <a:moveTo>
                      <a:pt x="16" y="24"/>
                    </a:moveTo>
                    <a:cubicBezTo>
                      <a:pt x="16" y="23"/>
                      <a:pt x="16" y="23"/>
                      <a:pt x="16" y="23"/>
                    </a:cubicBezTo>
                    <a:cubicBezTo>
                      <a:pt x="17" y="23"/>
                      <a:pt x="17" y="23"/>
                      <a:pt x="17" y="23"/>
                    </a:cubicBezTo>
                    <a:cubicBezTo>
                      <a:pt x="17" y="23"/>
                      <a:pt x="17" y="24"/>
                      <a:pt x="16" y="24"/>
                    </a:cubicBezTo>
                    <a:cubicBezTo>
                      <a:pt x="16" y="24"/>
                      <a:pt x="16" y="24"/>
                      <a:pt x="16" y="24"/>
                    </a:cubicBezTo>
                    <a:moveTo>
                      <a:pt x="21" y="24"/>
                    </a:moveTo>
                    <a:cubicBezTo>
                      <a:pt x="21" y="24"/>
                      <a:pt x="21" y="23"/>
                      <a:pt x="21" y="23"/>
                    </a:cubicBezTo>
                    <a:cubicBezTo>
                      <a:pt x="21" y="23"/>
                      <a:pt x="21" y="23"/>
                      <a:pt x="21" y="23"/>
                    </a:cubicBezTo>
                    <a:cubicBezTo>
                      <a:pt x="21" y="24"/>
                      <a:pt x="21" y="24"/>
                      <a:pt x="21" y="24"/>
                    </a:cubicBezTo>
                    <a:cubicBezTo>
                      <a:pt x="21" y="24"/>
                      <a:pt x="21" y="24"/>
                      <a:pt x="21" y="24"/>
                    </a:cubicBezTo>
                    <a:moveTo>
                      <a:pt x="8" y="24"/>
                    </a:moveTo>
                    <a:cubicBezTo>
                      <a:pt x="7" y="24"/>
                      <a:pt x="7" y="24"/>
                      <a:pt x="7" y="24"/>
                    </a:cubicBezTo>
                    <a:cubicBezTo>
                      <a:pt x="8" y="23"/>
                      <a:pt x="8" y="23"/>
                      <a:pt x="8" y="22"/>
                    </a:cubicBezTo>
                    <a:cubicBezTo>
                      <a:pt x="9" y="23"/>
                      <a:pt x="9" y="23"/>
                      <a:pt x="9" y="23"/>
                    </a:cubicBezTo>
                    <a:cubicBezTo>
                      <a:pt x="8" y="24"/>
                      <a:pt x="8" y="24"/>
                      <a:pt x="8" y="24"/>
                    </a:cubicBezTo>
                    <a:moveTo>
                      <a:pt x="7" y="23"/>
                    </a:moveTo>
                    <a:cubicBezTo>
                      <a:pt x="7" y="23"/>
                      <a:pt x="7" y="23"/>
                      <a:pt x="7" y="23"/>
                    </a:cubicBezTo>
                    <a:cubicBezTo>
                      <a:pt x="7" y="23"/>
                      <a:pt x="7" y="22"/>
                      <a:pt x="8" y="22"/>
                    </a:cubicBezTo>
                    <a:cubicBezTo>
                      <a:pt x="8" y="22"/>
                      <a:pt x="8" y="22"/>
                      <a:pt x="8" y="22"/>
                    </a:cubicBezTo>
                    <a:cubicBezTo>
                      <a:pt x="8" y="23"/>
                      <a:pt x="7" y="23"/>
                      <a:pt x="7" y="23"/>
                    </a:cubicBezTo>
                    <a:moveTo>
                      <a:pt x="3" y="23"/>
                    </a:moveTo>
                    <a:cubicBezTo>
                      <a:pt x="3" y="23"/>
                      <a:pt x="3" y="23"/>
                      <a:pt x="3" y="23"/>
                    </a:cubicBezTo>
                    <a:cubicBezTo>
                      <a:pt x="4" y="22"/>
                      <a:pt x="4" y="22"/>
                      <a:pt x="4" y="22"/>
                    </a:cubicBezTo>
                    <a:cubicBezTo>
                      <a:pt x="3" y="22"/>
                      <a:pt x="3" y="22"/>
                      <a:pt x="3" y="22"/>
                    </a:cubicBezTo>
                    <a:cubicBezTo>
                      <a:pt x="3" y="23"/>
                      <a:pt x="3" y="23"/>
                      <a:pt x="3" y="23"/>
                    </a:cubicBezTo>
                    <a:moveTo>
                      <a:pt x="6" y="23"/>
                    </a:moveTo>
                    <a:cubicBezTo>
                      <a:pt x="6" y="23"/>
                      <a:pt x="6" y="23"/>
                      <a:pt x="6" y="23"/>
                    </a:cubicBezTo>
                    <a:cubicBezTo>
                      <a:pt x="7" y="22"/>
                      <a:pt x="7" y="22"/>
                      <a:pt x="7" y="22"/>
                    </a:cubicBezTo>
                    <a:cubicBezTo>
                      <a:pt x="7" y="22"/>
                      <a:pt x="7" y="22"/>
                      <a:pt x="7" y="22"/>
                    </a:cubicBezTo>
                    <a:cubicBezTo>
                      <a:pt x="7" y="22"/>
                      <a:pt x="7" y="22"/>
                      <a:pt x="6" y="23"/>
                    </a:cubicBezTo>
                    <a:moveTo>
                      <a:pt x="6" y="22"/>
                    </a:moveTo>
                    <a:cubicBezTo>
                      <a:pt x="6" y="22"/>
                      <a:pt x="6" y="22"/>
                      <a:pt x="6" y="22"/>
                    </a:cubicBezTo>
                    <a:cubicBezTo>
                      <a:pt x="7" y="21"/>
                      <a:pt x="7" y="21"/>
                      <a:pt x="7" y="21"/>
                    </a:cubicBezTo>
                    <a:cubicBezTo>
                      <a:pt x="7" y="21"/>
                      <a:pt x="7" y="21"/>
                      <a:pt x="7" y="21"/>
                    </a:cubicBezTo>
                    <a:cubicBezTo>
                      <a:pt x="6" y="22"/>
                      <a:pt x="6" y="22"/>
                      <a:pt x="6" y="22"/>
                    </a:cubicBezTo>
                    <a:moveTo>
                      <a:pt x="4" y="23"/>
                    </a:moveTo>
                    <a:cubicBezTo>
                      <a:pt x="4" y="23"/>
                      <a:pt x="4" y="23"/>
                      <a:pt x="4" y="23"/>
                    </a:cubicBezTo>
                    <a:cubicBezTo>
                      <a:pt x="4" y="22"/>
                      <a:pt x="4" y="22"/>
                      <a:pt x="4" y="22"/>
                    </a:cubicBezTo>
                    <a:cubicBezTo>
                      <a:pt x="5" y="21"/>
                      <a:pt x="5" y="21"/>
                      <a:pt x="5" y="21"/>
                    </a:cubicBezTo>
                    <a:cubicBezTo>
                      <a:pt x="5" y="22"/>
                      <a:pt x="5" y="22"/>
                      <a:pt x="5" y="22"/>
                    </a:cubicBezTo>
                    <a:cubicBezTo>
                      <a:pt x="4" y="23"/>
                      <a:pt x="4" y="23"/>
                      <a:pt x="4" y="23"/>
                    </a:cubicBezTo>
                    <a:moveTo>
                      <a:pt x="3" y="22"/>
                    </a:moveTo>
                    <a:cubicBezTo>
                      <a:pt x="3" y="22"/>
                      <a:pt x="3" y="22"/>
                      <a:pt x="3" y="22"/>
                    </a:cubicBezTo>
                    <a:cubicBezTo>
                      <a:pt x="3" y="21"/>
                      <a:pt x="3" y="21"/>
                      <a:pt x="3" y="21"/>
                    </a:cubicBezTo>
                    <a:cubicBezTo>
                      <a:pt x="4" y="21"/>
                      <a:pt x="4" y="21"/>
                      <a:pt x="4" y="21"/>
                    </a:cubicBezTo>
                    <a:cubicBezTo>
                      <a:pt x="3" y="22"/>
                      <a:pt x="3" y="22"/>
                      <a:pt x="3" y="22"/>
                    </a:cubicBezTo>
                    <a:moveTo>
                      <a:pt x="6" y="21"/>
                    </a:moveTo>
                    <a:cubicBezTo>
                      <a:pt x="6" y="21"/>
                      <a:pt x="6" y="21"/>
                      <a:pt x="6" y="21"/>
                    </a:cubicBezTo>
                    <a:cubicBezTo>
                      <a:pt x="6" y="21"/>
                      <a:pt x="6" y="21"/>
                      <a:pt x="6" y="21"/>
                    </a:cubicBezTo>
                    <a:cubicBezTo>
                      <a:pt x="6" y="21"/>
                      <a:pt x="6" y="21"/>
                      <a:pt x="6" y="21"/>
                    </a:cubicBezTo>
                    <a:moveTo>
                      <a:pt x="2" y="22"/>
                    </a:moveTo>
                    <a:cubicBezTo>
                      <a:pt x="2" y="21"/>
                      <a:pt x="2" y="21"/>
                      <a:pt x="2" y="21"/>
                    </a:cubicBezTo>
                    <a:cubicBezTo>
                      <a:pt x="3" y="21"/>
                      <a:pt x="3" y="21"/>
                      <a:pt x="3" y="21"/>
                    </a:cubicBezTo>
                    <a:cubicBezTo>
                      <a:pt x="3" y="21"/>
                      <a:pt x="3" y="21"/>
                      <a:pt x="3" y="21"/>
                    </a:cubicBezTo>
                    <a:cubicBezTo>
                      <a:pt x="2" y="22"/>
                      <a:pt x="2" y="22"/>
                      <a:pt x="2" y="22"/>
                    </a:cubicBezTo>
                    <a:moveTo>
                      <a:pt x="2" y="21"/>
                    </a:moveTo>
                    <a:cubicBezTo>
                      <a:pt x="2" y="21"/>
                      <a:pt x="2" y="21"/>
                      <a:pt x="2" y="21"/>
                    </a:cubicBezTo>
                    <a:cubicBezTo>
                      <a:pt x="3" y="20"/>
                      <a:pt x="3" y="20"/>
                      <a:pt x="3" y="20"/>
                    </a:cubicBezTo>
                    <a:cubicBezTo>
                      <a:pt x="3" y="20"/>
                      <a:pt x="3" y="20"/>
                      <a:pt x="3" y="20"/>
                    </a:cubicBezTo>
                    <a:cubicBezTo>
                      <a:pt x="2" y="21"/>
                      <a:pt x="2" y="21"/>
                      <a:pt x="2" y="21"/>
                    </a:cubicBezTo>
                    <a:moveTo>
                      <a:pt x="2" y="20"/>
                    </a:moveTo>
                    <a:cubicBezTo>
                      <a:pt x="2" y="20"/>
                      <a:pt x="2" y="20"/>
                      <a:pt x="2" y="20"/>
                    </a:cubicBezTo>
                    <a:cubicBezTo>
                      <a:pt x="2" y="20"/>
                      <a:pt x="2" y="20"/>
                      <a:pt x="2" y="19"/>
                    </a:cubicBezTo>
                    <a:cubicBezTo>
                      <a:pt x="2" y="20"/>
                      <a:pt x="2" y="20"/>
                      <a:pt x="2" y="20"/>
                    </a:cubicBezTo>
                    <a:cubicBezTo>
                      <a:pt x="2" y="20"/>
                      <a:pt x="2" y="20"/>
                      <a:pt x="2" y="20"/>
                    </a:cubicBezTo>
                    <a:moveTo>
                      <a:pt x="21" y="20"/>
                    </a:moveTo>
                    <a:cubicBezTo>
                      <a:pt x="21" y="20"/>
                      <a:pt x="21" y="20"/>
                      <a:pt x="21" y="20"/>
                    </a:cubicBezTo>
                    <a:cubicBezTo>
                      <a:pt x="22" y="19"/>
                      <a:pt x="22" y="19"/>
                      <a:pt x="22" y="19"/>
                    </a:cubicBezTo>
                    <a:cubicBezTo>
                      <a:pt x="22" y="19"/>
                      <a:pt x="22" y="19"/>
                      <a:pt x="22" y="19"/>
                    </a:cubicBezTo>
                    <a:cubicBezTo>
                      <a:pt x="22" y="19"/>
                      <a:pt x="22" y="19"/>
                      <a:pt x="22" y="19"/>
                    </a:cubicBezTo>
                    <a:cubicBezTo>
                      <a:pt x="22" y="19"/>
                      <a:pt x="22" y="19"/>
                      <a:pt x="22" y="19"/>
                    </a:cubicBezTo>
                    <a:cubicBezTo>
                      <a:pt x="21" y="20"/>
                      <a:pt x="21" y="20"/>
                      <a:pt x="21" y="20"/>
                    </a:cubicBezTo>
                    <a:moveTo>
                      <a:pt x="24" y="19"/>
                    </a:moveTo>
                    <a:cubicBezTo>
                      <a:pt x="24" y="18"/>
                      <a:pt x="24" y="18"/>
                      <a:pt x="24" y="18"/>
                    </a:cubicBezTo>
                    <a:cubicBezTo>
                      <a:pt x="24" y="18"/>
                      <a:pt x="24" y="18"/>
                      <a:pt x="24" y="17"/>
                    </a:cubicBezTo>
                    <a:cubicBezTo>
                      <a:pt x="24" y="17"/>
                      <a:pt x="24" y="17"/>
                      <a:pt x="24" y="17"/>
                    </a:cubicBezTo>
                    <a:cubicBezTo>
                      <a:pt x="24" y="18"/>
                      <a:pt x="24" y="18"/>
                      <a:pt x="24" y="19"/>
                    </a:cubicBezTo>
                    <a:moveTo>
                      <a:pt x="23" y="18"/>
                    </a:moveTo>
                    <a:cubicBezTo>
                      <a:pt x="23" y="18"/>
                      <a:pt x="23" y="18"/>
                      <a:pt x="23" y="18"/>
                    </a:cubicBezTo>
                    <a:cubicBezTo>
                      <a:pt x="24" y="17"/>
                      <a:pt x="24" y="17"/>
                      <a:pt x="24" y="17"/>
                    </a:cubicBezTo>
                    <a:cubicBezTo>
                      <a:pt x="24" y="17"/>
                      <a:pt x="24" y="17"/>
                      <a:pt x="24" y="17"/>
                    </a:cubicBezTo>
                    <a:cubicBezTo>
                      <a:pt x="24" y="17"/>
                      <a:pt x="23" y="18"/>
                      <a:pt x="23" y="18"/>
                    </a:cubicBezTo>
                    <a:cubicBezTo>
                      <a:pt x="23" y="18"/>
                      <a:pt x="23" y="18"/>
                      <a:pt x="23" y="18"/>
                    </a:cubicBezTo>
                    <a:moveTo>
                      <a:pt x="3" y="17"/>
                    </a:moveTo>
                    <a:cubicBezTo>
                      <a:pt x="3" y="17"/>
                      <a:pt x="3" y="17"/>
                      <a:pt x="3" y="17"/>
                    </a:cubicBezTo>
                    <a:cubicBezTo>
                      <a:pt x="3" y="17"/>
                      <a:pt x="3" y="17"/>
                      <a:pt x="3" y="17"/>
                    </a:cubicBezTo>
                    <a:cubicBezTo>
                      <a:pt x="3" y="17"/>
                      <a:pt x="3" y="17"/>
                      <a:pt x="3" y="17"/>
                    </a:cubicBezTo>
                    <a:moveTo>
                      <a:pt x="3" y="17"/>
                    </a:moveTo>
                    <a:cubicBezTo>
                      <a:pt x="3" y="16"/>
                      <a:pt x="3" y="16"/>
                      <a:pt x="3" y="16"/>
                    </a:cubicBezTo>
                    <a:cubicBezTo>
                      <a:pt x="3" y="16"/>
                      <a:pt x="3" y="16"/>
                      <a:pt x="3" y="16"/>
                    </a:cubicBezTo>
                    <a:cubicBezTo>
                      <a:pt x="3" y="16"/>
                      <a:pt x="3" y="16"/>
                      <a:pt x="3" y="16"/>
                    </a:cubicBezTo>
                    <a:cubicBezTo>
                      <a:pt x="3" y="17"/>
                      <a:pt x="3" y="17"/>
                      <a:pt x="3" y="17"/>
                    </a:cubicBezTo>
                    <a:moveTo>
                      <a:pt x="2" y="15"/>
                    </a:moveTo>
                    <a:cubicBezTo>
                      <a:pt x="2" y="15"/>
                      <a:pt x="2" y="15"/>
                      <a:pt x="2" y="15"/>
                    </a:cubicBezTo>
                    <a:cubicBezTo>
                      <a:pt x="3" y="15"/>
                      <a:pt x="3" y="15"/>
                      <a:pt x="3" y="15"/>
                    </a:cubicBezTo>
                    <a:cubicBezTo>
                      <a:pt x="3" y="15"/>
                      <a:pt x="3" y="15"/>
                      <a:pt x="3" y="15"/>
                    </a:cubicBezTo>
                    <a:cubicBezTo>
                      <a:pt x="2" y="15"/>
                      <a:pt x="2" y="15"/>
                      <a:pt x="2" y="15"/>
                    </a:cubicBezTo>
                    <a:moveTo>
                      <a:pt x="2" y="15"/>
                    </a:moveTo>
                    <a:cubicBezTo>
                      <a:pt x="1" y="15"/>
                      <a:pt x="1" y="15"/>
                      <a:pt x="1" y="15"/>
                    </a:cubicBezTo>
                    <a:cubicBezTo>
                      <a:pt x="2" y="14"/>
                      <a:pt x="2" y="14"/>
                      <a:pt x="2" y="14"/>
                    </a:cubicBezTo>
                    <a:cubicBezTo>
                      <a:pt x="2" y="14"/>
                      <a:pt x="2" y="14"/>
                      <a:pt x="2" y="14"/>
                    </a:cubicBezTo>
                    <a:cubicBezTo>
                      <a:pt x="2" y="15"/>
                      <a:pt x="2" y="15"/>
                      <a:pt x="2" y="15"/>
                    </a:cubicBezTo>
                    <a:moveTo>
                      <a:pt x="1" y="15"/>
                    </a:moveTo>
                    <a:cubicBezTo>
                      <a:pt x="0" y="15"/>
                      <a:pt x="0" y="15"/>
                      <a:pt x="0" y="15"/>
                    </a:cubicBezTo>
                    <a:cubicBezTo>
                      <a:pt x="0" y="14"/>
                      <a:pt x="0" y="14"/>
                      <a:pt x="0" y="14"/>
                    </a:cubicBezTo>
                    <a:cubicBezTo>
                      <a:pt x="1" y="13"/>
                      <a:pt x="1" y="13"/>
                      <a:pt x="1" y="13"/>
                    </a:cubicBezTo>
                    <a:cubicBezTo>
                      <a:pt x="2" y="13"/>
                      <a:pt x="2" y="13"/>
                      <a:pt x="2" y="13"/>
                    </a:cubicBezTo>
                    <a:cubicBezTo>
                      <a:pt x="1" y="14"/>
                      <a:pt x="1" y="14"/>
                      <a:pt x="1" y="15"/>
                    </a:cubicBezTo>
                    <a:moveTo>
                      <a:pt x="0" y="14"/>
                    </a:moveTo>
                    <a:cubicBezTo>
                      <a:pt x="1" y="13"/>
                      <a:pt x="1" y="13"/>
                      <a:pt x="1" y="13"/>
                    </a:cubicBezTo>
                    <a:cubicBezTo>
                      <a:pt x="1" y="13"/>
                      <a:pt x="1" y="13"/>
                      <a:pt x="1" y="13"/>
                    </a:cubicBezTo>
                    <a:cubicBezTo>
                      <a:pt x="0" y="14"/>
                      <a:pt x="0" y="14"/>
                      <a:pt x="0" y="14"/>
                    </a:cubicBezTo>
                    <a:moveTo>
                      <a:pt x="23" y="9"/>
                    </a:moveTo>
                    <a:cubicBezTo>
                      <a:pt x="23" y="9"/>
                      <a:pt x="23" y="9"/>
                      <a:pt x="23" y="9"/>
                    </a:cubicBezTo>
                    <a:cubicBezTo>
                      <a:pt x="24" y="8"/>
                      <a:pt x="24" y="8"/>
                      <a:pt x="24" y="8"/>
                    </a:cubicBezTo>
                    <a:cubicBezTo>
                      <a:pt x="24" y="9"/>
                      <a:pt x="24" y="9"/>
                      <a:pt x="24" y="9"/>
                    </a:cubicBezTo>
                    <a:cubicBezTo>
                      <a:pt x="23" y="9"/>
                      <a:pt x="23" y="9"/>
                      <a:pt x="23" y="9"/>
                    </a:cubicBezTo>
                    <a:moveTo>
                      <a:pt x="4" y="6"/>
                    </a:moveTo>
                    <a:cubicBezTo>
                      <a:pt x="4" y="6"/>
                      <a:pt x="4" y="6"/>
                      <a:pt x="4" y="6"/>
                    </a:cubicBezTo>
                    <a:cubicBezTo>
                      <a:pt x="5" y="6"/>
                      <a:pt x="5" y="6"/>
                      <a:pt x="5" y="6"/>
                    </a:cubicBezTo>
                    <a:cubicBezTo>
                      <a:pt x="4" y="6"/>
                      <a:pt x="4" y="6"/>
                      <a:pt x="4" y="6"/>
                    </a:cubicBezTo>
                    <a:moveTo>
                      <a:pt x="4" y="6"/>
                    </a:moveTo>
                    <a:cubicBezTo>
                      <a:pt x="4" y="5"/>
                      <a:pt x="4" y="5"/>
                      <a:pt x="4" y="5"/>
                    </a:cubicBezTo>
                    <a:cubicBezTo>
                      <a:pt x="5" y="5"/>
                      <a:pt x="5" y="5"/>
                      <a:pt x="5" y="5"/>
                    </a:cubicBezTo>
                    <a:cubicBezTo>
                      <a:pt x="5" y="5"/>
                      <a:pt x="5" y="5"/>
                      <a:pt x="5" y="5"/>
                    </a:cubicBezTo>
                    <a:cubicBezTo>
                      <a:pt x="4" y="6"/>
                      <a:pt x="4" y="6"/>
                      <a:pt x="4" y="6"/>
                    </a:cubicBezTo>
                    <a:moveTo>
                      <a:pt x="9" y="3"/>
                    </a:moveTo>
                    <a:cubicBezTo>
                      <a:pt x="10" y="3"/>
                      <a:pt x="12" y="3"/>
                      <a:pt x="13" y="3"/>
                    </a:cubicBezTo>
                    <a:cubicBezTo>
                      <a:pt x="13" y="2"/>
                      <a:pt x="13" y="2"/>
                      <a:pt x="13" y="2"/>
                    </a:cubicBezTo>
                    <a:cubicBezTo>
                      <a:pt x="14" y="1"/>
                      <a:pt x="14" y="1"/>
                      <a:pt x="14" y="1"/>
                    </a:cubicBezTo>
                    <a:cubicBezTo>
                      <a:pt x="15" y="1"/>
                      <a:pt x="16" y="1"/>
                      <a:pt x="17" y="1"/>
                    </a:cubicBezTo>
                    <a:cubicBezTo>
                      <a:pt x="16" y="3"/>
                      <a:pt x="16" y="3"/>
                      <a:pt x="16" y="3"/>
                    </a:cubicBezTo>
                    <a:cubicBezTo>
                      <a:pt x="17" y="3"/>
                      <a:pt x="17" y="3"/>
                      <a:pt x="17" y="3"/>
                    </a:cubicBezTo>
                    <a:cubicBezTo>
                      <a:pt x="18" y="4"/>
                      <a:pt x="19" y="4"/>
                      <a:pt x="20" y="5"/>
                    </a:cubicBezTo>
                    <a:cubicBezTo>
                      <a:pt x="20" y="5"/>
                      <a:pt x="20" y="5"/>
                      <a:pt x="20" y="5"/>
                    </a:cubicBezTo>
                    <a:cubicBezTo>
                      <a:pt x="22" y="4"/>
                      <a:pt x="22" y="4"/>
                      <a:pt x="22" y="4"/>
                    </a:cubicBezTo>
                    <a:cubicBezTo>
                      <a:pt x="22" y="5"/>
                      <a:pt x="23" y="6"/>
                      <a:pt x="24" y="6"/>
                    </a:cubicBezTo>
                    <a:cubicBezTo>
                      <a:pt x="24" y="7"/>
                      <a:pt x="24" y="7"/>
                      <a:pt x="24" y="7"/>
                    </a:cubicBezTo>
                    <a:cubicBezTo>
                      <a:pt x="22" y="8"/>
                      <a:pt x="22" y="8"/>
                      <a:pt x="22" y="8"/>
                    </a:cubicBezTo>
                    <a:cubicBezTo>
                      <a:pt x="22" y="9"/>
                      <a:pt x="22" y="9"/>
                      <a:pt x="22" y="9"/>
                    </a:cubicBezTo>
                    <a:cubicBezTo>
                      <a:pt x="23" y="10"/>
                      <a:pt x="23" y="11"/>
                      <a:pt x="23" y="12"/>
                    </a:cubicBezTo>
                    <a:cubicBezTo>
                      <a:pt x="24" y="13"/>
                      <a:pt x="24" y="13"/>
                      <a:pt x="24" y="13"/>
                    </a:cubicBezTo>
                    <a:cubicBezTo>
                      <a:pt x="25" y="13"/>
                      <a:pt x="25" y="13"/>
                      <a:pt x="25" y="13"/>
                    </a:cubicBezTo>
                    <a:cubicBezTo>
                      <a:pt x="25" y="14"/>
                      <a:pt x="25" y="15"/>
                      <a:pt x="25" y="16"/>
                    </a:cubicBezTo>
                    <a:cubicBezTo>
                      <a:pt x="24" y="16"/>
                      <a:pt x="24" y="16"/>
                      <a:pt x="24" y="16"/>
                    </a:cubicBezTo>
                    <a:cubicBezTo>
                      <a:pt x="23" y="16"/>
                      <a:pt x="22" y="17"/>
                      <a:pt x="22" y="18"/>
                    </a:cubicBezTo>
                    <a:cubicBezTo>
                      <a:pt x="21" y="18"/>
                      <a:pt x="21" y="19"/>
                      <a:pt x="20" y="20"/>
                    </a:cubicBezTo>
                    <a:cubicBezTo>
                      <a:pt x="20" y="20"/>
                      <a:pt x="20" y="20"/>
                      <a:pt x="20" y="20"/>
                    </a:cubicBezTo>
                    <a:cubicBezTo>
                      <a:pt x="21" y="22"/>
                      <a:pt x="21" y="22"/>
                      <a:pt x="21" y="22"/>
                    </a:cubicBezTo>
                    <a:cubicBezTo>
                      <a:pt x="21" y="22"/>
                      <a:pt x="20" y="23"/>
                      <a:pt x="19" y="23"/>
                    </a:cubicBezTo>
                    <a:cubicBezTo>
                      <a:pt x="18" y="22"/>
                      <a:pt x="18" y="22"/>
                      <a:pt x="18" y="22"/>
                    </a:cubicBezTo>
                    <a:cubicBezTo>
                      <a:pt x="17" y="22"/>
                      <a:pt x="17" y="22"/>
                      <a:pt x="17" y="22"/>
                    </a:cubicBezTo>
                    <a:cubicBezTo>
                      <a:pt x="16" y="22"/>
                      <a:pt x="15" y="23"/>
                      <a:pt x="13" y="23"/>
                    </a:cubicBezTo>
                    <a:cubicBezTo>
                      <a:pt x="13" y="23"/>
                      <a:pt x="13" y="23"/>
                      <a:pt x="13" y="23"/>
                    </a:cubicBezTo>
                    <a:cubicBezTo>
                      <a:pt x="13" y="25"/>
                      <a:pt x="13" y="25"/>
                      <a:pt x="13" y="25"/>
                    </a:cubicBezTo>
                    <a:cubicBezTo>
                      <a:pt x="12" y="25"/>
                      <a:pt x="11" y="25"/>
                      <a:pt x="9" y="24"/>
                    </a:cubicBezTo>
                    <a:cubicBezTo>
                      <a:pt x="10" y="23"/>
                      <a:pt x="10" y="23"/>
                      <a:pt x="10" y="23"/>
                    </a:cubicBezTo>
                    <a:cubicBezTo>
                      <a:pt x="10" y="22"/>
                      <a:pt x="10" y="22"/>
                      <a:pt x="10" y="22"/>
                    </a:cubicBezTo>
                    <a:cubicBezTo>
                      <a:pt x="8" y="22"/>
                      <a:pt x="7" y="21"/>
                      <a:pt x="6" y="20"/>
                    </a:cubicBezTo>
                    <a:cubicBezTo>
                      <a:pt x="6" y="20"/>
                      <a:pt x="6" y="20"/>
                      <a:pt x="6" y="20"/>
                    </a:cubicBezTo>
                    <a:cubicBezTo>
                      <a:pt x="4" y="21"/>
                      <a:pt x="4" y="21"/>
                      <a:pt x="4" y="21"/>
                    </a:cubicBezTo>
                    <a:cubicBezTo>
                      <a:pt x="3" y="20"/>
                      <a:pt x="3" y="19"/>
                      <a:pt x="2" y="18"/>
                    </a:cubicBezTo>
                    <a:cubicBezTo>
                      <a:pt x="4" y="17"/>
                      <a:pt x="4" y="17"/>
                      <a:pt x="4" y="17"/>
                    </a:cubicBezTo>
                    <a:cubicBezTo>
                      <a:pt x="4" y="17"/>
                      <a:pt x="4" y="17"/>
                      <a:pt x="4" y="17"/>
                    </a:cubicBezTo>
                    <a:cubicBezTo>
                      <a:pt x="3" y="16"/>
                      <a:pt x="3" y="14"/>
                      <a:pt x="3" y="13"/>
                    </a:cubicBezTo>
                    <a:cubicBezTo>
                      <a:pt x="3" y="13"/>
                      <a:pt x="3" y="13"/>
                      <a:pt x="3" y="13"/>
                    </a:cubicBezTo>
                    <a:cubicBezTo>
                      <a:pt x="1" y="12"/>
                      <a:pt x="1" y="12"/>
                      <a:pt x="1" y="12"/>
                    </a:cubicBezTo>
                    <a:cubicBezTo>
                      <a:pt x="1" y="11"/>
                      <a:pt x="1" y="10"/>
                      <a:pt x="2" y="9"/>
                    </a:cubicBezTo>
                    <a:cubicBezTo>
                      <a:pt x="3" y="9"/>
                      <a:pt x="3" y="9"/>
                      <a:pt x="3" y="9"/>
                    </a:cubicBezTo>
                    <a:cubicBezTo>
                      <a:pt x="4" y="9"/>
                      <a:pt x="4" y="9"/>
                      <a:pt x="4" y="9"/>
                    </a:cubicBezTo>
                    <a:cubicBezTo>
                      <a:pt x="4" y="8"/>
                      <a:pt x="5" y="7"/>
                      <a:pt x="6" y="6"/>
                    </a:cubicBezTo>
                    <a:cubicBezTo>
                      <a:pt x="6" y="5"/>
                      <a:pt x="6" y="5"/>
                      <a:pt x="6" y="5"/>
                    </a:cubicBezTo>
                    <a:cubicBezTo>
                      <a:pt x="5" y="4"/>
                      <a:pt x="5" y="4"/>
                      <a:pt x="5" y="4"/>
                    </a:cubicBezTo>
                    <a:cubicBezTo>
                      <a:pt x="6" y="3"/>
                      <a:pt x="7" y="2"/>
                      <a:pt x="8" y="2"/>
                    </a:cubicBezTo>
                    <a:cubicBezTo>
                      <a:pt x="9" y="3"/>
                      <a:pt x="9" y="3"/>
                      <a:pt x="9" y="3"/>
                    </a:cubicBezTo>
                    <a:cubicBezTo>
                      <a:pt x="9" y="3"/>
                      <a:pt x="9" y="3"/>
                      <a:pt x="9" y="3"/>
                    </a:cubicBezTo>
                    <a:moveTo>
                      <a:pt x="13" y="0"/>
                    </a:moveTo>
                    <a:cubicBezTo>
                      <a:pt x="13" y="0"/>
                      <a:pt x="13" y="0"/>
                      <a:pt x="13" y="0"/>
                    </a:cubicBezTo>
                    <a:cubicBezTo>
                      <a:pt x="12" y="2"/>
                      <a:pt x="12" y="2"/>
                      <a:pt x="12" y="2"/>
                    </a:cubicBezTo>
                    <a:cubicBezTo>
                      <a:pt x="11" y="2"/>
                      <a:pt x="10" y="2"/>
                      <a:pt x="9" y="3"/>
                    </a:cubicBezTo>
                    <a:cubicBezTo>
                      <a:pt x="8" y="1"/>
                      <a:pt x="8" y="1"/>
                      <a:pt x="8" y="1"/>
                    </a:cubicBezTo>
                    <a:cubicBezTo>
                      <a:pt x="8" y="1"/>
                      <a:pt x="8" y="1"/>
                      <a:pt x="8" y="1"/>
                    </a:cubicBezTo>
                    <a:cubicBezTo>
                      <a:pt x="6" y="2"/>
                      <a:pt x="5" y="2"/>
                      <a:pt x="4" y="3"/>
                    </a:cubicBezTo>
                    <a:cubicBezTo>
                      <a:pt x="4" y="4"/>
                      <a:pt x="4" y="4"/>
                      <a:pt x="4" y="4"/>
                    </a:cubicBezTo>
                    <a:cubicBezTo>
                      <a:pt x="4" y="4"/>
                      <a:pt x="4" y="4"/>
                      <a:pt x="4" y="4"/>
                    </a:cubicBezTo>
                    <a:cubicBezTo>
                      <a:pt x="4" y="4"/>
                      <a:pt x="4" y="4"/>
                      <a:pt x="4" y="4"/>
                    </a:cubicBezTo>
                    <a:cubicBezTo>
                      <a:pt x="4" y="5"/>
                      <a:pt x="4" y="5"/>
                      <a:pt x="3" y="6"/>
                    </a:cubicBezTo>
                    <a:cubicBezTo>
                      <a:pt x="3" y="6"/>
                      <a:pt x="3" y="6"/>
                      <a:pt x="3" y="6"/>
                    </a:cubicBezTo>
                    <a:cubicBezTo>
                      <a:pt x="4" y="7"/>
                      <a:pt x="4" y="7"/>
                      <a:pt x="4" y="7"/>
                    </a:cubicBezTo>
                    <a:cubicBezTo>
                      <a:pt x="4" y="7"/>
                      <a:pt x="3" y="8"/>
                      <a:pt x="3" y="8"/>
                    </a:cubicBezTo>
                    <a:cubicBezTo>
                      <a:pt x="1" y="8"/>
                      <a:pt x="1" y="8"/>
                      <a:pt x="1" y="8"/>
                    </a:cubicBezTo>
                    <a:cubicBezTo>
                      <a:pt x="1" y="8"/>
                      <a:pt x="1" y="8"/>
                      <a:pt x="1" y="8"/>
                    </a:cubicBezTo>
                    <a:cubicBezTo>
                      <a:pt x="1" y="9"/>
                      <a:pt x="1" y="9"/>
                      <a:pt x="1" y="9"/>
                    </a:cubicBezTo>
                    <a:cubicBezTo>
                      <a:pt x="1" y="9"/>
                      <a:pt x="1" y="9"/>
                      <a:pt x="1" y="9"/>
                    </a:cubicBezTo>
                    <a:cubicBezTo>
                      <a:pt x="0" y="10"/>
                      <a:pt x="0" y="13"/>
                      <a:pt x="0" y="15"/>
                    </a:cubicBezTo>
                    <a:cubicBezTo>
                      <a:pt x="0" y="15"/>
                      <a:pt x="0" y="15"/>
                      <a:pt x="0" y="15"/>
                    </a:cubicBezTo>
                    <a:cubicBezTo>
                      <a:pt x="0" y="15"/>
                      <a:pt x="0" y="15"/>
                      <a:pt x="0" y="15"/>
                    </a:cubicBezTo>
                    <a:cubicBezTo>
                      <a:pt x="0" y="15"/>
                      <a:pt x="0" y="15"/>
                      <a:pt x="0" y="15"/>
                    </a:cubicBezTo>
                    <a:cubicBezTo>
                      <a:pt x="0" y="15"/>
                      <a:pt x="0" y="15"/>
                      <a:pt x="0" y="15"/>
                    </a:cubicBezTo>
                    <a:cubicBezTo>
                      <a:pt x="2" y="16"/>
                      <a:pt x="2" y="16"/>
                      <a:pt x="2" y="16"/>
                    </a:cubicBezTo>
                    <a:cubicBezTo>
                      <a:pt x="2" y="16"/>
                      <a:pt x="2" y="17"/>
                      <a:pt x="2" y="18"/>
                    </a:cubicBezTo>
                    <a:cubicBezTo>
                      <a:pt x="2" y="18"/>
                      <a:pt x="2" y="18"/>
                      <a:pt x="2" y="18"/>
                    </a:cubicBezTo>
                    <a:cubicBezTo>
                      <a:pt x="1" y="18"/>
                      <a:pt x="1" y="18"/>
                      <a:pt x="1" y="18"/>
                    </a:cubicBezTo>
                    <a:cubicBezTo>
                      <a:pt x="1" y="19"/>
                      <a:pt x="1" y="20"/>
                      <a:pt x="1" y="20"/>
                    </a:cubicBezTo>
                    <a:cubicBezTo>
                      <a:pt x="1" y="21"/>
                      <a:pt x="1" y="21"/>
                      <a:pt x="1" y="21"/>
                    </a:cubicBezTo>
                    <a:cubicBezTo>
                      <a:pt x="1" y="21"/>
                      <a:pt x="1" y="21"/>
                      <a:pt x="1" y="21"/>
                    </a:cubicBezTo>
                    <a:cubicBezTo>
                      <a:pt x="2" y="22"/>
                      <a:pt x="2" y="23"/>
                      <a:pt x="3" y="24"/>
                    </a:cubicBezTo>
                    <a:cubicBezTo>
                      <a:pt x="3" y="24"/>
                      <a:pt x="3" y="24"/>
                      <a:pt x="3" y="24"/>
                    </a:cubicBezTo>
                    <a:cubicBezTo>
                      <a:pt x="3" y="24"/>
                      <a:pt x="3" y="24"/>
                      <a:pt x="3" y="24"/>
                    </a:cubicBezTo>
                    <a:cubicBezTo>
                      <a:pt x="3" y="24"/>
                      <a:pt x="3" y="24"/>
                      <a:pt x="3" y="24"/>
                    </a:cubicBezTo>
                    <a:cubicBezTo>
                      <a:pt x="3" y="24"/>
                      <a:pt x="3" y="24"/>
                      <a:pt x="3" y="24"/>
                    </a:cubicBezTo>
                    <a:cubicBezTo>
                      <a:pt x="4" y="24"/>
                      <a:pt x="4" y="24"/>
                      <a:pt x="4" y="24"/>
                    </a:cubicBezTo>
                    <a:cubicBezTo>
                      <a:pt x="4" y="24"/>
                      <a:pt x="4" y="24"/>
                      <a:pt x="4" y="24"/>
                    </a:cubicBezTo>
                    <a:cubicBezTo>
                      <a:pt x="5" y="23"/>
                      <a:pt x="5" y="23"/>
                      <a:pt x="5" y="23"/>
                    </a:cubicBezTo>
                    <a:cubicBezTo>
                      <a:pt x="6" y="24"/>
                      <a:pt x="7" y="24"/>
                      <a:pt x="8" y="25"/>
                    </a:cubicBezTo>
                    <a:cubicBezTo>
                      <a:pt x="8" y="25"/>
                      <a:pt x="8" y="25"/>
                      <a:pt x="8" y="25"/>
                    </a:cubicBezTo>
                    <a:cubicBezTo>
                      <a:pt x="8" y="26"/>
                      <a:pt x="8" y="26"/>
                      <a:pt x="8" y="27"/>
                    </a:cubicBezTo>
                    <a:cubicBezTo>
                      <a:pt x="8" y="27"/>
                      <a:pt x="8" y="27"/>
                      <a:pt x="8" y="27"/>
                    </a:cubicBezTo>
                    <a:cubicBezTo>
                      <a:pt x="10" y="28"/>
                      <a:pt x="11" y="28"/>
                      <a:pt x="12" y="28"/>
                    </a:cubicBezTo>
                    <a:cubicBezTo>
                      <a:pt x="13" y="28"/>
                      <a:pt x="13" y="28"/>
                      <a:pt x="13" y="28"/>
                    </a:cubicBezTo>
                    <a:cubicBezTo>
                      <a:pt x="13" y="27"/>
                      <a:pt x="13" y="27"/>
                      <a:pt x="13" y="27"/>
                    </a:cubicBezTo>
                    <a:cubicBezTo>
                      <a:pt x="13" y="26"/>
                      <a:pt x="13" y="26"/>
                      <a:pt x="13" y="26"/>
                    </a:cubicBezTo>
                    <a:cubicBezTo>
                      <a:pt x="15" y="26"/>
                      <a:pt x="16" y="25"/>
                      <a:pt x="17" y="25"/>
                    </a:cubicBezTo>
                    <a:cubicBezTo>
                      <a:pt x="18" y="26"/>
                      <a:pt x="18" y="26"/>
                      <a:pt x="18" y="26"/>
                    </a:cubicBezTo>
                    <a:cubicBezTo>
                      <a:pt x="18" y="27"/>
                      <a:pt x="18" y="27"/>
                      <a:pt x="18" y="27"/>
                    </a:cubicBezTo>
                    <a:cubicBezTo>
                      <a:pt x="19" y="26"/>
                      <a:pt x="21" y="25"/>
                      <a:pt x="22" y="24"/>
                    </a:cubicBezTo>
                    <a:cubicBezTo>
                      <a:pt x="22" y="24"/>
                      <a:pt x="22" y="24"/>
                      <a:pt x="22" y="24"/>
                    </a:cubicBezTo>
                    <a:cubicBezTo>
                      <a:pt x="22" y="23"/>
                      <a:pt x="22" y="23"/>
                      <a:pt x="22" y="22"/>
                    </a:cubicBezTo>
                    <a:cubicBezTo>
                      <a:pt x="22" y="22"/>
                      <a:pt x="22" y="22"/>
                      <a:pt x="22" y="22"/>
                    </a:cubicBezTo>
                    <a:cubicBezTo>
                      <a:pt x="22" y="21"/>
                      <a:pt x="22" y="21"/>
                      <a:pt x="22" y="21"/>
                    </a:cubicBezTo>
                    <a:cubicBezTo>
                      <a:pt x="22" y="21"/>
                      <a:pt x="22" y="21"/>
                      <a:pt x="22" y="21"/>
                    </a:cubicBezTo>
                    <a:cubicBezTo>
                      <a:pt x="22" y="21"/>
                      <a:pt x="22" y="21"/>
                      <a:pt x="22" y="21"/>
                    </a:cubicBezTo>
                    <a:cubicBezTo>
                      <a:pt x="22" y="20"/>
                      <a:pt x="22" y="20"/>
                      <a:pt x="22" y="20"/>
                    </a:cubicBezTo>
                    <a:cubicBezTo>
                      <a:pt x="23" y="19"/>
                      <a:pt x="23" y="19"/>
                      <a:pt x="23" y="19"/>
                    </a:cubicBezTo>
                    <a:cubicBezTo>
                      <a:pt x="23" y="19"/>
                      <a:pt x="24" y="19"/>
                      <a:pt x="24" y="19"/>
                    </a:cubicBezTo>
                    <a:cubicBezTo>
                      <a:pt x="25" y="19"/>
                      <a:pt x="25" y="19"/>
                      <a:pt x="25" y="19"/>
                    </a:cubicBezTo>
                    <a:cubicBezTo>
                      <a:pt x="25" y="18"/>
                      <a:pt x="25" y="18"/>
                      <a:pt x="25" y="17"/>
                    </a:cubicBezTo>
                    <a:cubicBezTo>
                      <a:pt x="25" y="17"/>
                      <a:pt x="25" y="17"/>
                      <a:pt x="25" y="17"/>
                    </a:cubicBezTo>
                    <a:cubicBezTo>
                      <a:pt x="26" y="15"/>
                      <a:pt x="26" y="14"/>
                      <a:pt x="26" y="13"/>
                    </a:cubicBezTo>
                    <a:cubicBezTo>
                      <a:pt x="26" y="12"/>
                      <a:pt x="26" y="12"/>
                      <a:pt x="26" y="12"/>
                    </a:cubicBezTo>
                    <a:cubicBezTo>
                      <a:pt x="24" y="12"/>
                      <a:pt x="24" y="12"/>
                      <a:pt x="24" y="12"/>
                    </a:cubicBezTo>
                    <a:cubicBezTo>
                      <a:pt x="24" y="11"/>
                      <a:pt x="24" y="11"/>
                      <a:pt x="24" y="10"/>
                    </a:cubicBezTo>
                    <a:cubicBezTo>
                      <a:pt x="24" y="10"/>
                      <a:pt x="24" y="10"/>
                      <a:pt x="24" y="10"/>
                    </a:cubicBezTo>
                    <a:cubicBezTo>
                      <a:pt x="24" y="9"/>
                      <a:pt x="24" y="9"/>
                      <a:pt x="24" y="9"/>
                    </a:cubicBezTo>
                    <a:cubicBezTo>
                      <a:pt x="24" y="9"/>
                      <a:pt x="25" y="8"/>
                      <a:pt x="25" y="8"/>
                    </a:cubicBezTo>
                    <a:cubicBezTo>
                      <a:pt x="25" y="7"/>
                      <a:pt x="25" y="7"/>
                      <a:pt x="25" y="7"/>
                    </a:cubicBezTo>
                    <a:cubicBezTo>
                      <a:pt x="25" y="7"/>
                      <a:pt x="25" y="7"/>
                      <a:pt x="25" y="7"/>
                    </a:cubicBezTo>
                    <a:cubicBezTo>
                      <a:pt x="25" y="7"/>
                      <a:pt x="25" y="7"/>
                      <a:pt x="25" y="7"/>
                    </a:cubicBezTo>
                    <a:cubicBezTo>
                      <a:pt x="24" y="6"/>
                      <a:pt x="24" y="6"/>
                      <a:pt x="24" y="6"/>
                    </a:cubicBezTo>
                    <a:cubicBezTo>
                      <a:pt x="24" y="6"/>
                      <a:pt x="23" y="4"/>
                      <a:pt x="22" y="3"/>
                    </a:cubicBezTo>
                    <a:cubicBezTo>
                      <a:pt x="22" y="3"/>
                      <a:pt x="22" y="3"/>
                      <a:pt x="22" y="3"/>
                    </a:cubicBezTo>
                    <a:cubicBezTo>
                      <a:pt x="20" y="5"/>
                      <a:pt x="20" y="5"/>
                      <a:pt x="20" y="5"/>
                    </a:cubicBezTo>
                    <a:cubicBezTo>
                      <a:pt x="19" y="4"/>
                      <a:pt x="18" y="3"/>
                      <a:pt x="17" y="3"/>
                    </a:cubicBezTo>
                    <a:cubicBezTo>
                      <a:pt x="18" y="1"/>
                      <a:pt x="18" y="1"/>
                      <a:pt x="18" y="1"/>
                    </a:cubicBezTo>
                    <a:cubicBezTo>
                      <a:pt x="17" y="0"/>
                      <a:pt x="17" y="0"/>
                      <a:pt x="17" y="0"/>
                    </a:cubicBezTo>
                    <a:cubicBezTo>
                      <a:pt x="16" y="0"/>
                      <a:pt x="15" y="0"/>
                      <a:pt x="1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48" name="Freeform 34"/>
              <p:cNvSpPr>
                <a:spLocks noEditPoints="1"/>
              </p:cNvSpPr>
              <p:nvPr/>
            </p:nvSpPr>
            <p:spPr bwMode="auto">
              <a:xfrm>
                <a:off x="3625" y="1903"/>
                <a:ext cx="43" cy="41"/>
              </a:xfrm>
              <a:custGeom>
                <a:avLst/>
                <a:gdLst>
                  <a:gd name="T0" fmla="*/ 16 w 18"/>
                  <a:gd name="T1" fmla="*/ 9 h 17"/>
                  <a:gd name="T2" fmla="*/ 16 w 18"/>
                  <a:gd name="T3" fmla="*/ 9 h 17"/>
                  <a:gd name="T4" fmla="*/ 16 w 18"/>
                  <a:gd name="T5" fmla="*/ 9 h 17"/>
                  <a:gd name="T6" fmla="*/ 16 w 18"/>
                  <a:gd name="T7" fmla="*/ 8 h 17"/>
                  <a:gd name="T8" fmla="*/ 16 w 18"/>
                  <a:gd name="T9" fmla="*/ 9 h 17"/>
                  <a:gd name="T10" fmla="*/ 16 w 18"/>
                  <a:gd name="T11" fmla="*/ 8 h 17"/>
                  <a:gd name="T12" fmla="*/ 16 w 18"/>
                  <a:gd name="T13" fmla="*/ 8 h 17"/>
                  <a:gd name="T14" fmla="*/ 16 w 18"/>
                  <a:gd name="T15" fmla="*/ 7 h 17"/>
                  <a:gd name="T16" fmla="*/ 16 w 18"/>
                  <a:gd name="T17" fmla="*/ 7 h 17"/>
                  <a:gd name="T18" fmla="*/ 16 w 18"/>
                  <a:gd name="T19" fmla="*/ 7 h 17"/>
                  <a:gd name="T20" fmla="*/ 15 w 18"/>
                  <a:gd name="T21" fmla="*/ 6 h 17"/>
                  <a:gd name="T22" fmla="*/ 16 w 18"/>
                  <a:gd name="T23" fmla="*/ 6 h 17"/>
                  <a:gd name="T24" fmla="*/ 15 w 18"/>
                  <a:gd name="T25" fmla="*/ 6 h 17"/>
                  <a:gd name="T26" fmla="*/ 15 w 18"/>
                  <a:gd name="T27" fmla="*/ 5 h 17"/>
                  <a:gd name="T28" fmla="*/ 15 w 18"/>
                  <a:gd name="T29" fmla="*/ 6 h 17"/>
                  <a:gd name="T30" fmla="*/ 14 w 18"/>
                  <a:gd name="T31" fmla="*/ 5 h 17"/>
                  <a:gd name="T32" fmla="*/ 15 w 18"/>
                  <a:gd name="T33" fmla="*/ 5 h 17"/>
                  <a:gd name="T34" fmla="*/ 14 w 18"/>
                  <a:gd name="T35" fmla="*/ 5 h 17"/>
                  <a:gd name="T36" fmla="*/ 13 w 18"/>
                  <a:gd name="T37" fmla="*/ 4 h 17"/>
                  <a:gd name="T38" fmla="*/ 15 w 18"/>
                  <a:gd name="T39" fmla="*/ 4 h 17"/>
                  <a:gd name="T40" fmla="*/ 9 w 18"/>
                  <a:gd name="T41" fmla="*/ 16 h 17"/>
                  <a:gd name="T42" fmla="*/ 2 w 18"/>
                  <a:gd name="T43" fmla="*/ 7 h 17"/>
                  <a:gd name="T44" fmla="*/ 4 w 18"/>
                  <a:gd name="T45" fmla="*/ 5 h 17"/>
                  <a:gd name="T46" fmla="*/ 12 w 18"/>
                  <a:gd name="T47" fmla="*/ 4 h 17"/>
                  <a:gd name="T48" fmla="*/ 16 w 18"/>
                  <a:gd name="T49" fmla="*/ 12 h 17"/>
                  <a:gd name="T50" fmla="*/ 13 w 18"/>
                  <a:gd name="T51" fmla="*/ 15 h 17"/>
                  <a:gd name="T52" fmla="*/ 9 w 18"/>
                  <a:gd name="T53" fmla="*/ 16 h 17"/>
                  <a:gd name="T54" fmla="*/ 12 w 18"/>
                  <a:gd name="T55" fmla="*/ 4 h 17"/>
                  <a:gd name="T56" fmla="*/ 14 w 18"/>
                  <a:gd name="T57" fmla="*/ 3 h 17"/>
                  <a:gd name="T58" fmla="*/ 12 w 18"/>
                  <a:gd name="T59" fmla="*/ 4 h 17"/>
                  <a:gd name="T60" fmla="*/ 13 w 18"/>
                  <a:gd name="T61" fmla="*/ 3 h 17"/>
                  <a:gd name="T62" fmla="*/ 12 w 18"/>
                  <a:gd name="T63" fmla="*/ 4 h 17"/>
                  <a:gd name="T64" fmla="*/ 3 w 18"/>
                  <a:gd name="T65" fmla="*/ 5 h 17"/>
                  <a:gd name="T66" fmla="*/ 5 w 18"/>
                  <a:gd name="T67" fmla="*/ 3 h 17"/>
                  <a:gd name="T68" fmla="*/ 3 w 18"/>
                  <a:gd name="T69" fmla="*/ 5 h 17"/>
                  <a:gd name="T70" fmla="*/ 11 w 18"/>
                  <a:gd name="T71" fmla="*/ 3 h 17"/>
                  <a:gd name="T72" fmla="*/ 11 w 18"/>
                  <a:gd name="T73" fmla="*/ 2 h 17"/>
                  <a:gd name="T74" fmla="*/ 12 w 18"/>
                  <a:gd name="T75" fmla="*/ 2 h 17"/>
                  <a:gd name="T76" fmla="*/ 10 w 18"/>
                  <a:gd name="T77" fmla="*/ 3 h 17"/>
                  <a:gd name="T78" fmla="*/ 11 w 18"/>
                  <a:gd name="T79" fmla="*/ 2 h 17"/>
                  <a:gd name="T80" fmla="*/ 11 w 18"/>
                  <a:gd name="T81" fmla="*/ 2 h 17"/>
                  <a:gd name="T82" fmla="*/ 5 w 18"/>
                  <a:gd name="T83" fmla="*/ 4 h 17"/>
                  <a:gd name="T84" fmla="*/ 7 w 18"/>
                  <a:gd name="T85" fmla="*/ 2 h 17"/>
                  <a:gd name="T86" fmla="*/ 5 w 18"/>
                  <a:gd name="T87" fmla="*/ 4 h 17"/>
                  <a:gd name="T88" fmla="*/ 6 w 18"/>
                  <a:gd name="T89" fmla="*/ 3 h 17"/>
                  <a:gd name="T90" fmla="*/ 8 w 18"/>
                  <a:gd name="T91" fmla="*/ 1 h 17"/>
                  <a:gd name="T92" fmla="*/ 6 w 18"/>
                  <a:gd name="T93" fmla="*/ 3 h 17"/>
                  <a:gd name="T94" fmla="*/ 9 w 18"/>
                  <a:gd name="T95" fmla="*/ 3 h 17"/>
                  <a:gd name="T96" fmla="*/ 10 w 18"/>
                  <a:gd name="T97" fmla="*/ 1 h 17"/>
                  <a:gd name="T98" fmla="*/ 9 w 18"/>
                  <a:gd name="T99" fmla="*/ 3 h 17"/>
                  <a:gd name="T100" fmla="*/ 9 w 18"/>
                  <a:gd name="T101" fmla="*/ 1 h 17"/>
                  <a:gd name="T102" fmla="*/ 9 w 18"/>
                  <a:gd name="T103" fmla="*/ 1 h 17"/>
                  <a:gd name="T104" fmla="*/ 7 w 18"/>
                  <a:gd name="T105" fmla="*/ 3 h 17"/>
                  <a:gd name="T106" fmla="*/ 4 w 18"/>
                  <a:gd name="T107" fmla="*/ 2 h 17"/>
                  <a:gd name="T108" fmla="*/ 9 w 18"/>
                  <a:gd name="T109" fmla="*/ 17 h 17"/>
                  <a:gd name="T110" fmla="*/ 13 w 18"/>
                  <a:gd name="T111" fmla="*/ 16 h 17"/>
                  <a:gd name="T112" fmla="*/ 14 w 18"/>
                  <a:gd name="T113" fmla="*/ 15 h 17"/>
                  <a:gd name="T114" fmla="*/ 14 w 18"/>
                  <a:gd name="T115" fmla="*/ 15 h 17"/>
                  <a:gd name="T116" fmla="*/ 16 w 18"/>
                  <a:gd name="T117" fmla="*/ 4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8" h="17">
                    <a:moveTo>
                      <a:pt x="16" y="10"/>
                    </a:moveTo>
                    <a:cubicBezTo>
                      <a:pt x="16" y="9"/>
                      <a:pt x="16" y="9"/>
                      <a:pt x="16" y="9"/>
                    </a:cubicBezTo>
                    <a:cubicBezTo>
                      <a:pt x="16" y="9"/>
                      <a:pt x="16" y="9"/>
                      <a:pt x="16" y="9"/>
                    </a:cubicBezTo>
                    <a:cubicBezTo>
                      <a:pt x="16" y="9"/>
                      <a:pt x="16" y="9"/>
                      <a:pt x="16" y="9"/>
                    </a:cubicBezTo>
                    <a:cubicBezTo>
                      <a:pt x="16" y="10"/>
                      <a:pt x="16" y="10"/>
                      <a:pt x="16" y="10"/>
                    </a:cubicBezTo>
                    <a:moveTo>
                      <a:pt x="16" y="9"/>
                    </a:moveTo>
                    <a:cubicBezTo>
                      <a:pt x="16" y="8"/>
                      <a:pt x="16" y="8"/>
                      <a:pt x="16" y="8"/>
                    </a:cubicBezTo>
                    <a:cubicBezTo>
                      <a:pt x="16" y="8"/>
                      <a:pt x="16" y="8"/>
                      <a:pt x="16" y="8"/>
                    </a:cubicBezTo>
                    <a:cubicBezTo>
                      <a:pt x="16" y="8"/>
                      <a:pt x="16" y="8"/>
                      <a:pt x="16" y="8"/>
                    </a:cubicBezTo>
                    <a:cubicBezTo>
                      <a:pt x="16" y="9"/>
                      <a:pt x="16" y="9"/>
                      <a:pt x="16" y="9"/>
                    </a:cubicBezTo>
                    <a:moveTo>
                      <a:pt x="16" y="8"/>
                    </a:moveTo>
                    <a:cubicBezTo>
                      <a:pt x="16" y="8"/>
                      <a:pt x="16" y="8"/>
                      <a:pt x="16" y="8"/>
                    </a:cubicBezTo>
                    <a:cubicBezTo>
                      <a:pt x="16" y="7"/>
                      <a:pt x="16" y="7"/>
                      <a:pt x="16" y="7"/>
                    </a:cubicBezTo>
                    <a:cubicBezTo>
                      <a:pt x="16" y="8"/>
                      <a:pt x="16" y="8"/>
                      <a:pt x="16" y="8"/>
                    </a:cubicBezTo>
                    <a:cubicBezTo>
                      <a:pt x="16" y="8"/>
                      <a:pt x="16" y="8"/>
                      <a:pt x="16" y="8"/>
                    </a:cubicBezTo>
                    <a:moveTo>
                      <a:pt x="16" y="7"/>
                    </a:moveTo>
                    <a:cubicBezTo>
                      <a:pt x="15" y="7"/>
                      <a:pt x="15" y="7"/>
                      <a:pt x="15" y="7"/>
                    </a:cubicBezTo>
                    <a:cubicBezTo>
                      <a:pt x="16" y="7"/>
                      <a:pt x="16" y="7"/>
                      <a:pt x="16" y="7"/>
                    </a:cubicBezTo>
                    <a:cubicBezTo>
                      <a:pt x="16" y="7"/>
                      <a:pt x="16" y="7"/>
                      <a:pt x="16" y="7"/>
                    </a:cubicBezTo>
                    <a:cubicBezTo>
                      <a:pt x="16" y="7"/>
                      <a:pt x="16" y="7"/>
                      <a:pt x="16" y="7"/>
                    </a:cubicBezTo>
                    <a:moveTo>
                      <a:pt x="15" y="7"/>
                    </a:moveTo>
                    <a:cubicBezTo>
                      <a:pt x="15" y="6"/>
                      <a:pt x="15" y="6"/>
                      <a:pt x="15" y="6"/>
                    </a:cubicBezTo>
                    <a:cubicBezTo>
                      <a:pt x="16" y="6"/>
                      <a:pt x="16" y="6"/>
                      <a:pt x="16" y="6"/>
                    </a:cubicBezTo>
                    <a:cubicBezTo>
                      <a:pt x="16" y="6"/>
                      <a:pt x="16" y="6"/>
                      <a:pt x="16" y="6"/>
                    </a:cubicBezTo>
                    <a:cubicBezTo>
                      <a:pt x="15" y="7"/>
                      <a:pt x="15" y="7"/>
                      <a:pt x="15" y="7"/>
                    </a:cubicBezTo>
                    <a:moveTo>
                      <a:pt x="15" y="6"/>
                    </a:moveTo>
                    <a:cubicBezTo>
                      <a:pt x="14" y="6"/>
                      <a:pt x="14" y="6"/>
                      <a:pt x="14" y="6"/>
                    </a:cubicBezTo>
                    <a:cubicBezTo>
                      <a:pt x="15" y="5"/>
                      <a:pt x="15" y="5"/>
                      <a:pt x="15" y="5"/>
                    </a:cubicBezTo>
                    <a:cubicBezTo>
                      <a:pt x="16" y="6"/>
                      <a:pt x="16" y="6"/>
                      <a:pt x="16" y="6"/>
                    </a:cubicBezTo>
                    <a:cubicBezTo>
                      <a:pt x="15" y="6"/>
                      <a:pt x="15" y="6"/>
                      <a:pt x="15" y="6"/>
                    </a:cubicBezTo>
                    <a:moveTo>
                      <a:pt x="14" y="5"/>
                    </a:moveTo>
                    <a:cubicBezTo>
                      <a:pt x="14" y="5"/>
                      <a:pt x="14" y="5"/>
                      <a:pt x="14" y="5"/>
                    </a:cubicBezTo>
                    <a:cubicBezTo>
                      <a:pt x="15" y="4"/>
                      <a:pt x="15" y="4"/>
                      <a:pt x="15" y="4"/>
                    </a:cubicBezTo>
                    <a:cubicBezTo>
                      <a:pt x="15" y="5"/>
                      <a:pt x="15" y="5"/>
                      <a:pt x="15" y="5"/>
                    </a:cubicBezTo>
                    <a:cubicBezTo>
                      <a:pt x="15" y="5"/>
                      <a:pt x="15" y="5"/>
                      <a:pt x="15" y="5"/>
                    </a:cubicBezTo>
                    <a:cubicBezTo>
                      <a:pt x="14" y="5"/>
                      <a:pt x="14" y="5"/>
                      <a:pt x="14" y="5"/>
                    </a:cubicBezTo>
                    <a:moveTo>
                      <a:pt x="13" y="5"/>
                    </a:moveTo>
                    <a:cubicBezTo>
                      <a:pt x="13" y="4"/>
                      <a:pt x="13" y="4"/>
                      <a:pt x="13" y="4"/>
                    </a:cubicBezTo>
                    <a:cubicBezTo>
                      <a:pt x="14" y="4"/>
                      <a:pt x="14" y="4"/>
                      <a:pt x="14" y="4"/>
                    </a:cubicBezTo>
                    <a:cubicBezTo>
                      <a:pt x="15" y="4"/>
                      <a:pt x="15" y="4"/>
                      <a:pt x="15" y="4"/>
                    </a:cubicBezTo>
                    <a:cubicBezTo>
                      <a:pt x="14" y="4"/>
                      <a:pt x="14" y="5"/>
                      <a:pt x="13" y="5"/>
                    </a:cubicBezTo>
                    <a:moveTo>
                      <a:pt x="9" y="16"/>
                    </a:moveTo>
                    <a:cubicBezTo>
                      <a:pt x="7" y="16"/>
                      <a:pt x="5" y="15"/>
                      <a:pt x="3" y="13"/>
                    </a:cubicBezTo>
                    <a:cubicBezTo>
                      <a:pt x="2" y="11"/>
                      <a:pt x="2" y="9"/>
                      <a:pt x="2" y="7"/>
                    </a:cubicBezTo>
                    <a:cubicBezTo>
                      <a:pt x="2" y="7"/>
                      <a:pt x="2" y="7"/>
                      <a:pt x="2" y="7"/>
                    </a:cubicBezTo>
                    <a:cubicBezTo>
                      <a:pt x="3" y="6"/>
                      <a:pt x="3" y="6"/>
                      <a:pt x="4" y="5"/>
                    </a:cubicBezTo>
                    <a:cubicBezTo>
                      <a:pt x="6" y="4"/>
                      <a:pt x="7" y="4"/>
                      <a:pt x="8" y="4"/>
                    </a:cubicBezTo>
                    <a:cubicBezTo>
                      <a:pt x="10" y="4"/>
                      <a:pt x="11" y="4"/>
                      <a:pt x="12" y="4"/>
                    </a:cubicBezTo>
                    <a:cubicBezTo>
                      <a:pt x="14" y="6"/>
                      <a:pt x="16" y="9"/>
                      <a:pt x="16" y="12"/>
                    </a:cubicBezTo>
                    <a:cubicBezTo>
                      <a:pt x="16" y="12"/>
                      <a:pt x="16" y="12"/>
                      <a:pt x="16" y="12"/>
                    </a:cubicBezTo>
                    <a:cubicBezTo>
                      <a:pt x="15" y="13"/>
                      <a:pt x="15" y="14"/>
                      <a:pt x="13" y="15"/>
                    </a:cubicBezTo>
                    <a:cubicBezTo>
                      <a:pt x="13" y="15"/>
                      <a:pt x="13" y="15"/>
                      <a:pt x="13" y="15"/>
                    </a:cubicBezTo>
                    <a:cubicBezTo>
                      <a:pt x="13" y="15"/>
                      <a:pt x="13" y="15"/>
                      <a:pt x="13" y="15"/>
                    </a:cubicBezTo>
                    <a:cubicBezTo>
                      <a:pt x="12" y="16"/>
                      <a:pt x="11" y="16"/>
                      <a:pt x="9" y="16"/>
                    </a:cubicBezTo>
                    <a:moveTo>
                      <a:pt x="13" y="4"/>
                    </a:moveTo>
                    <a:cubicBezTo>
                      <a:pt x="12" y="4"/>
                      <a:pt x="12" y="4"/>
                      <a:pt x="12" y="4"/>
                    </a:cubicBezTo>
                    <a:cubicBezTo>
                      <a:pt x="13" y="3"/>
                      <a:pt x="13" y="3"/>
                      <a:pt x="13" y="3"/>
                    </a:cubicBezTo>
                    <a:cubicBezTo>
                      <a:pt x="14" y="3"/>
                      <a:pt x="14" y="3"/>
                      <a:pt x="14" y="3"/>
                    </a:cubicBezTo>
                    <a:cubicBezTo>
                      <a:pt x="13" y="4"/>
                      <a:pt x="13" y="4"/>
                      <a:pt x="13" y="4"/>
                    </a:cubicBezTo>
                    <a:moveTo>
                      <a:pt x="12" y="4"/>
                    </a:moveTo>
                    <a:cubicBezTo>
                      <a:pt x="11" y="4"/>
                      <a:pt x="11" y="4"/>
                      <a:pt x="11" y="4"/>
                    </a:cubicBezTo>
                    <a:cubicBezTo>
                      <a:pt x="12" y="3"/>
                      <a:pt x="12" y="3"/>
                      <a:pt x="13" y="3"/>
                    </a:cubicBezTo>
                    <a:cubicBezTo>
                      <a:pt x="13" y="3"/>
                      <a:pt x="13" y="3"/>
                      <a:pt x="13" y="3"/>
                    </a:cubicBezTo>
                    <a:cubicBezTo>
                      <a:pt x="12" y="4"/>
                      <a:pt x="12" y="4"/>
                      <a:pt x="12" y="4"/>
                    </a:cubicBezTo>
                    <a:moveTo>
                      <a:pt x="3" y="5"/>
                    </a:moveTo>
                    <a:cubicBezTo>
                      <a:pt x="3" y="5"/>
                      <a:pt x="3" y="5"/>
                      <a:pt x="3" y="5"/>
                    </a:cubicBezTo>
                    <a:cubicBezTo>
                      <a:pt x="3" y="5"/>
                      <a:pt x="4" y="4"/>
                      <a:pt x="5" y="3"/>
                    </a:cubicBezTo>
                    <a:cubicBezTo>
                      <a:pt x="5" y="3"/>
                      <a:pt x="5" y="3"/>
                      <a:pt x="5" y="3"/>
                    </a:cubicBezTo>
                    <a:cubicBezTo>
                      <a:pt x="5" y="2"/>
                      <a:pt x="5" y="2"/>
                      <a:pt x="5" y="2"/>
                    </a:cubicBezTo>
                    <a:cubicBezTo>
                      <a:pt x="5" y="3"/>
                      <a:pt x="4" y="4"/>
                      <a:pt x="3" y="5"/>
                    </a:cubicBezTo>
                    <a:cubicBezTo>
                      <a:pt x="3" y="5"/>
                      <a:pt x="3" y="5"/>
                      <a:pt x="3" y="5"/>
                    </a:cubicBezTo>
                    <a:moveTo>
                      <a:pt x="11" y="3"/>
                    </a:moveTo>
                    <a:cubicBezTo>
                      <a:pt x="10" y="3"/>
                      <a:pt x="10" y="3"/>
                      <a:pt x="10" y="3"/>
                    </a:cubicBezTo>
                    <a:cubicBezTo>
                      <a:pt x="11" y="2"/>
                      <a:pt x="11" y="2"/>
                      <a:pt x="11" y="2"/>
                    </a:cubicBezTo>
                    <a:cubicBezTo>
                      <a:pt x="12" y="2"/>
                      <a:pt x="12" y="2"/>
                      <a:pt x="12" y="2"/>
                    </a:cubicBezTo>
                    <a:cubicBezTo>
                      <a:pt x="12" y="2"/>
                      <a:pt x="12" y="2"/>
                      <a:pt x="12" y="2"/>
                    </a:cubicBezTo>
                    <a:cubicBezTo>
                      <a:pt x="12" y="3"/>
                      <a:pt x="11" y="3"/>
                      <a:pt x="11" y="3"/>
                    </a:cubicBezTo>
                    <a:moveTo>
                      <a:pt x="10" y="3"/>
                    </a:moveTo>
                    <a:cubicBezTo>
                      <a:pt x="10" y="3"/>
                      <a:pt x="10" y="3"/>
                      <a:pt x="10" y="3"/>
                    </a:cubicBezTo>
                    <a:cubicBezTo>
                      <a:pt x="10" y="2"/>
                      <a:pt x="10" y="2"/>
                      <a:pt x="11" y="2"/>
                    </a:cubicBezTo>
                    <a:cubicBezTo>
                      <a:pt x="11" y="2"/>
                      <a:pt x="11" y="2"/>
                      <a:pt x="11" y="2"/>
                    </a:cubicBezTo>
                    <a:cubicBezTo>
                      <a:pt x="11" y="2"/>
                      <a:pt x="11" y="2"/>
                      <a:pt x="11" y="2"/>
                    </a:cubicBezTo>
                    <a:cubicBezTo>
                      <a:pt x="11" y="2"/>
                      <a:pt x="10" y="3"/>
                      <a:pt x="10" y="3"/>
                    </a:cubicBezTo>
                    <a:moveTo>
                      <a:pt x="5" y="4"/>
                    </a:moveTo>
                    <a:cubicBezTo>
                      <a:pt x="5" y="3"/>
                      <a:pt x="6" y="3"/>
                      <a:pt x="6" y="2"/>
                    </a:cubicBezTo>
                    <a:cubicBezTo>
                      <a:pt x="7" y="2"/>
                      <a:pt x="7" y="2"/>
                      <a:pt x="7" y="2"/>
                    </a:cubicBezTo>
                    <a:cubicBezTo>
                      <a:pt x="5" y="4"/>
                      <a:pt x="5" y="4"/>
                      <a:pt x="5" y="4"/>
                    </a:cubicBezTo>
                    <a:cubicBezTo>
                      <a:pt x="5" y="4"/>
                      <a:pt x="5" y="4"/>
                      <a:pt x="5" y="4"/>
                    </a:cubicBezTo>
                    <a:cubicBezTo>
                      <a:pt x="5" y="4"/>
                      <a:pt x="5" y="4"/>
                      <a:pt x="5" y="4"/>
                    </a:cubicBezTo>
                    <a:moveTo>
                      <a:pt x="6" y="3"/>
                    </a:moveTo>
                    <a:cubicBezTo>
                      <a:pt x="8" y="1"/>
                      <a:pt x="8" y="1"/>
                      <a:pt x="8" y="1"/>
                    </a:cubicBezTo>
                    <a:cubicBezTo>
                      <a:pt x="8" y="1"/>
                      <a:pt x="8" y="1"/>
                      <a:pt x="8" y="1"/>
                    </a:cubicBezTo>
                    <a:cubicBezTo>
                      <a:pt x="8" y="2"/>
                      <a:pt x="7" y="2"/>
                      <a:pt x="6" y="3"/>
                    </a:cubicBezTo>
                    <a:cubicBezTo>
                      <a:pt x="6" y="3"/>
                      <a:pt x="6" y="3"/>
                      <a:pt x="6" y="3"/>
                    </a:cubicBezTo>
                    <a:cubicBezTo>
                      <a:pt x="6" y="3"/>
                      <a:pt x="6" y="3"/>
                      <a:pt x="6" y="3"/>
                    </a:cubicBezTo>
                    <a:moveTo>
                      <a:pt x="9" y="3"/>
                    </a:moveTo>
                    <a:cubicBezTo>
                      <a:pt x="8" y="3"/>
                      <a:pt x="8" y="3"/>
                      <a:pt x="8" y="3"/>
                    </a:cubicBezTo>
                    <a:cubicBezTo>
                      <a:pt x="9" y="2"/>
                      <a:pt x="9" y="2"/>
                      <a:pt x="10" y="1"/>
                    </a:cubicBezTo>
                    <a:cubicBezTo>
                      <a:pt x="10" y="2"/>
                      <a:pt x="10" y="2"/>
                      <a:pt x="10" y="2"/>
                    </a:cubicBezTo>
                    <a:cubicBezTo>
                      <a:pt x="10" y="2"/>
                      <a:pt x="9" y="2"/>
                      <a:pt x="9" y="3"/>
                    </a:cubicBezTo>
                    <a:moveTo>
                      <a:pt x="7" y="3"/>
                    </a:moveTo>
                    <a:cubicBezTo>
                      <a:pt x="8" y="2"/>
                      <a:pt x="8" y="2"/>
                      <a:pt x="9" y="1"/>
                    </a:cubicBezTo>
                    <a:cubicBezTo>
                      <a:pt x="9" y="1"/>
                      <a:pt x="9" y="1"/>
                      <a:pt x="9" y="1"/>
                    </a:cubicBezTo>
                    <a:cubicBezTo>
                      <a:pt x="9" y="1"/>
                      <a:pt x="9" y="1"/>
                      <a:pt x="9" y="1"/>
                    </a:cubicBezTo>
                    <a:cubicBezTo>
                      <a:pt x="9" y="2"/>
                      <a:pt x="8" y="2"/>
                      <a:pt x="8" y="3"/>
                    </a:cubicBezTo>
                    <a:cubicBezTo>
                      <a:pt x="7" y="3"/>
                      <a:pt x="7" y="3"/>
                      <a:pt x="7" y="3"/>
                    </a:cubicBezTo>
                    <a:moveTo>
                      <a:pt x="9" y="0"/>
                    </a:moveTo>
                    <a:cubicBezTo>
                      <a:pt x="8" y="0"/>
                      <a:pt x="6" y="1"/>
                      <a:pt x="4" y="2"/>
                    </a:cubicBezTo>
                    <a:cubicBezTo>
                      <a:pt x="0" y="5"/>
                      <a:pt x="0" y="10"/>
                      <a:pt x="3" y="13"/>
                    </a:cubicBezTo>
                    <a:cubicBezTo>
                      <a:pt x="4" y="15"/>
                      <a:pt x="7" y="17"/>
                      <a:pt x="9" y="17"/>
                    </a:cubicBezTo>
                    <a:cubicBezTo>
                      <a:pt x="11" y="17"/>
                      <a:pt x="12" y="17"/>
                      <a:pt x="13" y="16"/>
                    </a:cubicBezTo>
                    <a:cubicBezTo>
                      <a:pt x="13" y="16"/>
                      <a:pt x="13" y="16"/>
                      <a:pt x="13" y="16"/>
                    </a:cubicBezTo>
                    <a:cubicBezTo>
                      <a:pt x="14" y="15"/>
                      <a:pt x="14" y="15"/>
                      <a:pt x="14" y="15"/>
                    </a:cubicBezTo>
                    <a:cubicBezTo>
                      <a:pt x="14" y="15"/>
                      <a:pt x="14" y="15"/>
                      <a:pt x="14" y="15"/>
                    </a:cubicBezTo>
                    <a:cubicBezTo>
                      <a:pt x="14" y="15"/>
                      <a:pt x="14" y="15"/>
                      <a:pt x="14" y="15"/>
                    </a:cubicBezTo>
                    <a:cubicBezTo>
                      <a:pt x="14" y="15"/>
                      <a:pt x="14" y="15"/>
                      <a:pt x="14" y="15"/>
                    </a:cubicBezTo>
                    <a:cubicBezTo>
                      <a:pt x="14" y="15"/>
                      <a:pt x="14" y="15"/>
                      <a:pt x="14" y="15"/>
                    </a:cubicBezTo>
                    <a:cubicBezTo>
                      <a:pt x="18" y="12"/>
                      <a:pt x="18" y="7"/>
                      <a:pt x="16" y="4"/>
                    </a:cubicBezTo>
                    <a:cubicBezTo>
                      <a:pt x="14" y="2"/>
                      <a:pt x="12" y="0"/>
                      <a:pt x="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49" name="Freeform 35"/>
              <p:cNvSpPr>
                <a:spLocks noEditPoints="1"/>
              </p:cNvSpPr>
              <p:nvPr/>
            </p:nvSpPr>
            <p:spPr bwMode="auto">
              <a:xfrm>
                <a:off x="3625" y="1972"/>
                <a:ext cx="35" cy="31"/>
              </a:xfrm>
              <a:custGeom>
                <a:avLst/>
                <a:gdLst>
                  <a:gd name="T0" fmla="*/ 14 w 15"/>
                  <a:gd name="T1" fmla="*/ 7 h 13"/>
                  <a:gd name="T2" fmla="*/ 14 w 15"/>
                  <a:gd name="T3" fmla="*/ 7 h 13"/>
                  <a:gd name="T4" fmla="*/ 13 w 15"/>
                  <a:gd name="T5" fmla="*/ 7 h 13"/>
                  <a:gd name="T6" fmla="*/ 14 w 15"/>
                  <a:gd name="T7" fmla="*/ 7 h 13"/>
                  <a:gd name="T8" fmla="*/ 13 w 15"/>
                  <a:gd name="T9" fmla="*/ 6 h 13"/>
                  <a:gd name="T10" fmla="*/ 14 w 15"/>
                  <a:gd name="T11" fmla="*/ 6 h 13"/>
                  <a:gd name="T12" fmla="*/ 13 w 15"/>
                  <a:gd name="T13" fmla="*/ 6 h 13"/>
                  <a:gd name="T14" fmla="*/ 13 w 15"/>
                  <a:gd name="T15" fmla="*/ 5 h 13"/>
                  <a:gd name="T16" fmla="*/ 14 w 15"/>
                  <a:gd name="T17" fmla="*/ 6 h 13"/>
                  <a:gd name="T18" fmla="*/ 13 w 15"/>
                  <a:gd name="T19" fmla="*/ 5 h 13"/>
                  <a:gd name="T20" fmla="*/ 13 w 15"/>
                  <a:gd name="T21" fmla="*/ 4 h 13"/>
                  <a:gd name="T22" fmla="*/ 13 w 15"/>
                  <a:gd name="T23" fmla="*/ 4 h 13"/>
                  <a:gd name="T24" fmla="*/ 8 w 15"/>
                  <a:gd name="T25" fmla="*/ 13 h 13"/>
                  <a:gd name="T26" fmla="*/ 2 w 15"/>
                  <a:gd name="T27" fmla="*/ 5 h 13"/>
                  <a:gd name="T28" fmla="*/ 4 w 15"/>
                  <a:gd name="T29" fmla="*/ 3 h 13"/>
                  <a:gd name="T30" fmla="*/ 10 w 15"/>
                  <a:gd name="T31" fmla="*/ 3 h 13"/>
                  <a:gd name="T32" fmla="*/ 11 w 15"/>
                  <a:gd name="T33" fmla="*/ 12 h 13"/>
                  <a:gd name="T34" fmla="*/ 11 w 15"/>
                  <a:gd name="T35" fmla="*/ 12 h 13"/>
                  <a:gd name="T36" fmla="*/ 12 w 15"/>
                  <a:gd name="T37" fmla="*/ 4 h 13"/>
                  <a:gd name="T38" fmla="*/ 12 w 15"/>
                  <a:gd name="T39" fmla="*/ 2 h 13"/>
                  <a:gd name="T40" fmla="*/ 12 w 15"/>
                  <a:gd name="T41" fmla="*/ 4 h 13"/>
                  <a:gd name="T42" fmla="*/ 5 w 15"/>
                  <a:gd name="T43" fmla="*/ 1 h 13"/>
                  <a:gd name="T44" fmla="*/ 3 w 15"/>
                  <a:gd name="T45" fmla="*/ 3 h 13"/>
                  <a:gd name="T46" fmla="*/ 10 w 15"/>
                  <a:gd name="T47" fmla="*/ 3 h 13"/>
                  <a:gd name="T48" fmla="*/ 10 w 15"/>
                  <a:gd name="T49" fmla="*/ 1 h 13"/>
                  <a:gd name="T50" fmla="*/ 11 w 15"/>
                  <a:gd name="T51" fmla="*/ 2 h 13"/>
                  <a:gd name="T52" fmla="*/ 5 w 15"/>
                  <a:gd name="T53" fmla="*/ 2 h 13"/>
                  <a:gd name="T54" fmla="*/ 6 w 15"/>
                  <a:gd name="T55" fmla="*/ 1 h 13"/>
                  <a:gd name="T56" fmla="*/ 5 w 15"/>
                  <a:gd name="T57" fmla="*/ 2 h 13"/>
                  <a:gd name="T58" fmla="*/ 8 w 15"/>
                  <a:gd name="T59" fmla="*/ 2 h 13"/>
                  <a:gd name="T60" fmla="*/ 10 w 15"/>
                  <a:gd name="T61" fmla="*/ 1 h 13"/>
                  <a:gd name="T62" fmla="*/ 9 w 15"/>
                  <a:gd name="T63" fmla="*/ 2 h 13"/>
                  <a:gd name="T64" fmla="*/ 7 w 15"/>
                  <a:gd name="T65" fmla="*/ 1 h 13"/>
                  <a:gd name="T66" fmla="*/ 8 w 15"/>
                  <a:gd name="T67" fmla="*/ 1 h 13"/>
                  <a:gd name="T68" fmla="*/ 6 w 15"/>
                  <a:gd name="T69" fmla="*/ 2 h 13"/>
                  <a:gd name="T70" fmla="*/ 4 w 15"/>
                  <a:gd name="T71" fmla="*/ 1 h 13"/>
                  <a:gd name="T72" fmla="*/ 8 w 15"/>
                  <a:gd name="T73" fmla="*/ 13 h 13"/>
                  <a:gd name="T74" fmla="*/ 11 w 15"/>
                  <a:gd name="T75" fmla="*/ 13 h 13"/>
                  <a:gd name="T76" fmla="*/ 12 w 15"/>
                  <a:gd name="T77" fmla="*/ 12 h 13"/>
                  <a:gd name="T78" fmla="*/ 13 w 15"/>
                  <a:gd name="T79" fmla="*/ 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 h="13">
                    <a:moveTo>
                      <a:pt x="14" y="7"/>
                    </a:moveTo>
                    <a:cubicBezTo>
                      <a:pt x="14" y="7"/>
                      <a:pt x="14" y="7"/>
                      <a:pt x="14" y="7"/>
                    </a:cubicBezTo>
                    <a:cubicBezTo>
                      <a:pt x="14" y="7"/>
                      <a:pt x="14" y="7"/>
                      <a:pt x="14" y="7"/>
                    </a:cubicBezTo>
                    <a:cubicBezTo>
                      <a:pt x="14" y="7"/>
                      <a:pt x="14" y="7"/>
                      <a:pt x="14" y="7"/>
                    </a:cubicBezTo>
                    <a:moveTo>
                      <a:pt x="14" y="7"/>
                    </a:moveTo>
                    <a:cubicBezTo>
                      <a:pt x="13" y="7"/>
                      <a:pt x="13" y="7"/>
                      <a:pt x="13" y="7"/>
                    </a:cubicBezTo>
                    <a:cubicBezTo>
                      <a:pt x="14" y="7"/>
                      <a:pt x="14" y="7"/>
                      <a:pt x="14" y="7"/>
                    </a:cubicBezTo>
                    <a:cubicBezTo>
                      <a:pt x="14" y="7"/>
                      <a:pt x="14" y="7"/>
                      <a:pt x="14" y="7"/>
                    </a:cubicBezTo>
                    <a:cubicBezTo>
                      <a:pt x="14" y="7"/>
                      <a:pt x="14" y="7"/>
                      <a:pt x="14" y="7"/>
                    </a:cubicBezTo>
                    <a:moveTo>
                      <a:pt x="13" y="6"/>
                    </a:moveTo>
                    <a:cubicBezTo>
                      <a:pt x="13" y="6"/>
                      <a:pt x="13" y="6"/>
                      <a:pt x="13" y="6"/>
                    </a:cubicBezTo>
                    <a:cubicBezTo>
                      <a:pt x="14" y="6"/>
                      <a:pt x="14" y="6"/>
                      <a:pt x="14" y="6"/>
                    </a:cubicBezTo>
                    <a:cubicBezTo>
                      <a:pt x="14" y="6"/>
                      <a:pt x="14" y="6"/>
                      <a:pt x="14" y="6"/>
                    </a:cubicBezTo>
                    <a:cubicBezTo>
                      <a:pt x="13" y="6"/>
                      <a:pt x="13" y="6"/>
                      <a:pt x="13" y="6"/>
                    </a:cubicBezTo>
                    <a:moveTo>
                      <a:pt x="13" y="6"/>
                    </a:moveTo>
                    <a:cubicBezTo>
                      <a:pt x="13" y="5"/>
                      <a:pt x="13" y="5"/>
                      <a:pt x="13" y="5"/>
                    </a:cubicBezTo>
                    <a:cubicBezTo>
                      <a:pt x="13" y="5"/>
                      <a:pt x="13" y="5"/>
                      <a:pt x="13" y="5"/>
                    </a:cubicBezTo>
                    <a:cubicBezTo>
                      <a:pt x="14" y="6"/>
                      <a:pt x="14" y="6"/>
                      <a:pt x="14" y="6"/>
                    </a:cubicBezTo>
                    <a:cubicBezTo>
                      <a:pt x="13" y="6"/>
                      <a:pt x="13" y="6"/>
                      <a:pt x="13" y="6"/>
                    </a:cubicBezTo>
                    <a:moveTo>
                      <a:pt x="13" y="5"/>
                    </a:moveTo>
                    <a:cubicBezTo>
                      <a:pt x="12" y="4"/>
                      <a:pt x="12" y="4"/>
                      <a:pt x="12" y="4"/>
                    </a:cubicBezTo>
                    <a:cubicBezTo>
                      <a:pt x="13" y="4"/>
                      <a:pt x="13" y="4"/>
                      <a:pt x="13" y="4"/>
                    </a:cubicBezTo>
                    <a:cubicBezTo>
                      <a:pt x="13" y="4"/>
                      <a:pt x="13" y="4"/>
                      <a:pt x="13" y="4"/>
                    </a:cubicBezTo>
                    <a:cubicBezTo>
                      <a:pt x="13" y="4"/>
                      <a:pt x="13" y="4"/>
                      <a:pt x="13" y="4"/>
                    </a:cubicBezTo>
                    <a:cubicBezTo>
                      <a:pt x="13" y="5"/>
                      <a:pt x="13" y="5"/>
                      <a:pt x="13" y="5"/>
                    </a:cubicBezTo>
                    <a:moveTo>
                      <a:pt x="8" y="13"/>
                    </a:moveTo>
                    <a:cubicBezTo>
                      <a:pt x="6" y="13"/>
                      <a:pt x="4" y="11"/>
                      <a:pt x="3" y="10"/>
                    </a:cubicBezTo>
                    <a:cubicBezTo>
                      <a:pt x="2" y="8"/>
                      <a:pt x="2" y="7"/>
                      <a:pt x="2" y="5"/>
                    </a:cubicBezTo>
                    <a:cubicBezTo>
                      <a:pt x="2" y="5"/>
                      <a:pt x="2" y="5"/>
                      <a:pt x="2" y="5"/>
                    </a:cubicBezTo>
                    <a:cubicBezTo>
                      <a:pt x="3" y="4"/>
                      <a:pt x="3" y="4"/>
                      <a:pt x="4" y="3"/>
                    </a:cubicBezTo>
                    <a:cubicBezTo>
                      <a:pt x="5" y="3"/>
                      <a:pt x="6" y="2"/>
                      <a:pt x="7" y="2"/>
                    </a:cubicBezTo>
                    <a:cubicBezTo>
                      <a:pt x="8" y="2"/>
                      <a:pt x="9" y="3"/>
                      <a:pt x="10" y="3"/>
                    </a:cubicBezTo>
                    <a:cubicBezTo>
                      <a:pt x="12" y="5"/>
                      <a:pt x="13" y="7"/>
                      <a:pt x="13" y="10"/>
                    </a:cubicBezTo>
                    <a:cubicBezTo>
                      <a:pt x="13" y="10"/>
                      <a:pt x="12" y="11"/>
                      <a:pt x="11" y="12"/>
                    </a:cubicBezTo>
                    <a:cubicBezTo>
                      <a:pt x="11" y="12"/>
                      <a:pt x="11" y="12"/>
                      <a:pt x="11" y="12"/>
                    </a:cubicBezTo>
                    <a:cubicBezTo>
                      <a:pt x="11" y="12"/>
                      <a:pt x="11" y="12"/>
                      <a:pt x="11" y="12"/>
                    </a:cubicBezTo>
                    <a:cubicBezTo>
                      <a:pt x="10" y="12"/>
                      <a:pt x="9" y="13"/>
                      <a:pt x="8" y="13"/>
                    </a:cubicBezTo>
                    <a:moveTo>
                      <a:pt x="12" y="4"/>
                    </a:moveTo>
                    <a:cubicBezTo>
                      <a:pt x="11" y="3"/>
                      <a:pt x="11" y="3"/>
                      <a:pt x="11" y="3"/>
                    </a:cubicBezTo>
                    <a:cubicBezTo>
                      <a:pt x="12" y="2"/>
                      <a:pt x="12" y="2"/>
                      <a:pt x="12" y="2"/>
                    </a:cubicBezTo>
                    <a:cubicBezTo>
                      <a:pt x="12" y="3"/>
                      <a:pt x="12" y="3"/>
                      <a:pt x="12" y="3"/>
                    </a:cubicBezTo>
                    <a:cubicBezTo>
                      <a:pt x="12" y="4"/>
                      <a:pt x="12" y="4"/>
                      <a:pt x="12" y="4"/>
                    </a:cubicBezTo>
                    <a:moveTo>
                      <a:pt x="3" y="3"/>
                    </a:moveTo>
                    <a:cubicBezTo>
                      <a:pt x="3" y="3"/>
                      <a:pt x="4" y="2"/>
                      <a:pt x="5" y="1"/>
                    </a:cubicBezTo>
                    <a:cubicBezTo>
                      <a:pt x="5" y="1"/>
                      <a:pt x="5" y="1"/>
                      <a:pt x="5" y="1"/>
                    </a:cubicBezTo>
                    <a:cubicBezTo>
                      <a:pt x="4" y="2"/>
                      <a:pt x="4" y="2"/>
                      <a:pt x="3" y="3"/>
                    </a:cubicBezTo>
                    <a:cubicBezTo>
                      <a:pt x="3" y="3"/>
                      <a:pt x="3" y="3"/>
                      <a:pt x="3" y="3"/>
                    </a:cubicBezTo>
                    <a:moveTo>
                      <a:pt x="10" y="3"/>
                    </a:moveTo>
                    <a:cubicBezTo>
                      <a:pt x="9" y="2"/>
                      <a:pt x="9" y="2"/>
                      <a:pt x="9" y="2"/>
                    </a:cubicBezTo>
                    <a:cubicBezTo>
                      <a:pt x="10" y="1"/>
                      <a:pt x="10" y="1"/>
                      <a:pt x="10" y="1"/>
                    </a:cubicBezTo>
                    <a:cubicBezTo>
                      <a:pt x="10" y="1"/>
                      <a:pt x="10" y="1"/>
                      <a:pt x="10" y="1"/>
                    </a:cubicBezTo>
                    <a:cubicBezTo>
                      <a:pt x="11" y="2"/>
                      <a:pt x="11" y="2"/>
                      <a:pt x="11" y="2"/>
                    </a:cubicBezTo>
                    <a:cubicBezTo>
                      <a:pt x="10" y="3"/>
                      <a:pt x="10" y="3"/>
                      <a:pt x="10" y="3"/>
                    </a:cubicBezTo>
                    <a:moveTo>
                      <a:pt x="5" y="2"/>
                    </a:moveTo>
                    <a:cubicBezTo>
                      <a:pt x="5" y="2"/>
                      <a:pt x="5" y="1"/>
                      <a:pt x="6" y="1"/>
                    </a:cubicBezTo>
                    <a:cubicBezTo>
                      <a:pt x="6" y="1"/>
                      <a:pt x="6" y="1"/>
                      <a:pt x="6" y="1"/>
                    </a:cubicBezTo>
                    <a:cubicBezTo>
                      <a:pt x="5" y="2"/>
                      <a:pt x="5" y="2"/>
                      <a:pt x="5" y="2"/>
                    </a:cubicBezTo>
                    <a:cubicBezTo>
                      <a:pt x="5" y="2"/>
                      <a:pt x="5" y="2"/>
                      <a:pt x="5" y="2"/>
                    </a:cubicBezTo>
                    <a:moveTo>
                      <a:pt x="9" y="2"/>
                    </a:moveTo>
                    <a:cubicBezTo>
                      <a:pt x="8" y="2"/>
                      <a:pt x="8" y="2"/>
                      <a:pt x="8" y="2"/>
                    </a:cubicBezTo>
                    <a:cubicBezTo>
                      <a:pt x="8" y="1"/>
                      <a:pt x="8" y="1"/>
                      <a:pt x="9" y="1"/>
                    </a:cubicBezTo>
                    <a:cubicBezTo>
                      <a:pt x="9" y="1"/>
                      <a:pt x="10" y="1"/>
                      <a:pt x="10" y="1"/>
                    </a:cubicBezTo>
                    <a:cubicBezTo>
                      <a:pt x="10" y="1"/>
                      <a:pt x="10" y="1"/>
                      <a:pt x="10" y="1"/>
                    </a:cubicBezTo>
                    <a:cubicBezTo>
                      <a:pt x="9" y="2"/>
                      <a:pt x="9" y="2"/>
                      <a:pt x="9" y="2"/>
                    </a:cubicBezTo>
                    <a:moveTo>
                      <a:pt x="6" y="2"/>
                    </a:moveTo>
                    <a:cubicBezTo>
                      <a:pt x="7" y="1"/>
                      <a:pt x="7" y="1"/>
                      <a:pt x="7" y="1"/>
                    </a:cubicBezTo>
                    <a:cubicBezTo>
                      <a:pt x="8" y="1"/>
                      <a:pt x="8" y="1"/>
                      <a:pt x="8" y="1"/>
                    </a:cubicBezTo>
                    <a:cubicBezTo>
                      <a:pt x="8" y="1"/>
                      <a:pt x="8" y="1"/>
                      <a:pt x="8" y="1"/>
                    </a:cubicBezTo>
                    <a:cubicBezTo>
                      <a:pt x="8" y="1"/>
                      <a:pt x="7" y="1"/>
                      <a:pt x="7" y="2"/>
                    </a:cubicBezTo>
                    <a:cubicBezTo>
                      <a:pt x="7" y="2"/>
                      <a:pt x="6" y="2"/>
                      <a:pt x="6" y="2"/>
                    </a:cubicBezTo>
                    <a:moveTo>
                      <a:pt x="8" y="0"/>
                    </a:moveTo>
                    <a:cubicBezTo>
                      <a:pt x="7" y="0"/>
                      <a:pt x="5" y="0"/>
                      <a:pt x="4" y="1"/>
                    </a:cubicBezTo>
                    <a:cubicBezTo>
                      <a:pt x="0" y="3"/>
                      <a:pt x="0" y="7"/>
                      <a:pt x="2" y="10"/>
                    </a:cubicBezTo>
                    <a:cubicBezTo>
                      <a:pt x="3" y="12"/>
                      <a:pt x="5" y="13"/>
                      <a:pt x="8" y="13"/>
                    </a:cubicBezTo>
                    <a:cubicBezTo>
                      <a:pt x="9" y="13"/>
                      <a:pt x="10" y="13"/>
                      <a:pt x="11" y="13"/>
                    </a:cubicBezTo>
                    <a:cubicBezTo>
                      <a:pt x="11" y="13"/>
                      <a:pt x="11" y="13"/>
                      <a:pt x="11" y="13"/>
                    </a:cubicBezTo>
                    <a:cubicBezTo>
                      <a:pt x="11" y="12"/>
                      <a:pt x="11" y="12"/>
                      <a:pt x="11" y="12"/>
                    </a:cubicBezTo>
                    <a:cubicBezTo>
                      <a:pt x="12" y="12"/>
                      <a:pt x="12" y="12"/>
                      <a:pt x="12" y="12"/>
                    </a:cubicBezTo>
                    <a:cubicBezTo>
                      <a:pt x="12" y="12"/>
                      <a:pt x="12" y="12"/>
                      <a:pt x="12" y="12"/>
                    </a:cubicBezTo>
                    <a:cubicBezTo>
                      <a:pt x="15" y="10"/>
                      <a:pt x="15" y="6"/>
                      <a:pt x="13" y="3"/>
                    </a:cubicBezTo>
                    <a:cubicBezTo>
                      <a:pt x="12" y="1"/>
                      <a:pt x="10" y="0"/>
                      <a:pt x="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50" name="Freeform 36"/>
              <p:cNvSpPr>
                <a:spLocks noEditPoints="1"/>
              </p:cNvSpPr>
              <p:nvPr/>
            </p:nvSpPr>
            <p:spPr bwMode="auto">
              <a:xfrm>
                <a:off x="3615" y="1963"/>
                <a:ext cx="55" cy="54"/>
              </a:xfrm>
              <a:custGeom>
                <a:avLst/>
                <a:gdLst>
                  <a:gd name="T0" fmla="*/ 10 w 23"/>
                  <a:gd name="T1" fmla="*/ 22 h 23"/>
                  <a:gd name="T2" fmla="*/ 9 w 23"/>
                  <a:gd name="T3" fmla="*/ 22 h 23"/>
                  <a:gd name="T4" fmla="*/ 8 w 23"/>
                  <a:gd name="T5" fmla="*/ 22 h 23"/>
                  <a:gd name="T6" fmla="*/ 8 w 23"/>
                  <a:gd name="T7" fmla="*/ 21 h 23"/>
                  <a:gd name="T8" fmla="*/ 16 w 23"/>
                  <a:gd name="T9" fmla="*/ 21 h 23"/>
                  <a:gd name="T10" fmla="*/ 15 w 23"/>
                  <a:gd name="T11" fmla="*/ 21 h 23"/>
                  <a:gd name="T12" fmla="*/ 12 w 23"/>
                  <a:gd name="T13" fmla="*/ 21 h 23"/>
                  <a:gd name="T14" fmla="*/ 17 w 23"/>
                  <a:gd name="T15" fmla="*/ 20 h 23"/>
                  <a:gd name="T16" fmla="*/ 12 w 23"/>
                  <a:gd name="T17" fmla="*/ 21 h 23"/>
                  <a:gd name="T18" fmla="*/ 13 w 23"/>
                  <a:gd name="T19" fmla="*/ 20 h 23"/>
                  <a:gd name="T20" fmla="*/ 7 w 23"/>
                  <a:gd name="T21" fmla="*/ 20 h 23"/>
                  <a:gd name="T22" fmla="*/ 6 w 23"/>
                  <a:gd name="T23" fmla="*/ 19 h 23"/>
                  <a:gd name="T24" fmla="*/ 4 w 23"/>
                  <a:gd name="T25" fmla="*/ 18 h 23"/>
                  <a:gd name="T26" fmla="*/ 6 w 23"/>
                  <a:gd name="T27" fmla="*/ 17 h 23"/>
                  <a:gd name="T28" fmla="*/ 3 w 23"/>
                  <a:gd name="T29" fmla="*/ 17 h 23"/>
                  <a:gd name="T30" fmla="*/ 2 w 23"/>
                  <a:gd name="T31" fmla="*/ 17 h 23"/>
                  <a:gd name="T32" fmla="*/ 2 w 23"/>
                  <a:gd name="T33" fmla="*/ 16 h 23"/>
                  <a:gd name="T34" fmla="*/ 20 w 23"/>
                  <a:gd name="T35" fmla="*/ 16 h 23"/>
                  <a:gd name="T36" fmla="*/ 20 w 23"/>
                  <a:gd name="T37" fmla="*/ 15 h 23"/>
                  <a:gd name="T38" fmla="*/ 3 w 23"/>
                  <a:gd name="T39" fmla="*/ 13 h 23"/>
                  <a:gd name="T40" fmla="*/ 2 w 23"/>
                  <a:gd name="T41" fmla="*/ 12 h 23"/>
                  <a:gd name="T42" fmla="*/ 2 w 23"/>
                  <a:gd name="T43" fmla="*/ 11 h 23"/>
                  <a:gd name="T44" fmla="*/ 2 w 23"/>
                  <a:gd name="T45" fmla="*/ 11 h 23"/>
                  <a:gd name="T46" fmla="*/ 21 w 23"/>
                  <a:gd name="T47" fmla="*/ 8 h 23"/>
                  <a:gd name="T48" fmla="*/ 5 w 23"/>
                  <a:gd name="T49" fmla="*/ 5 h 23"/>
                  <a:gd name="T50" fmla="*/ 12 w 23"/>
                  <a:gd name="T51" fmla="*/ 2 h 23"/>
                  <a:gd name="T52" fmla="*/ 15 w 23"/>
                  <a:gd name="T53" fmla="*/ 3 h 23"/>
                  <a:gd name="T54" fmla="*/ 21 w 23"/>
                  <a:gd name="T55" fmla="*/ 7 h 23"/>
                  <a:gd name="T56" fmla="*/ 22 w 23"/>
                  <a:gd name="T57" fmla="*/ 12 h 23"/>
                  <a:gd name="T58" fmla="*/ 17 w 23"/>
                  <a:gd name="T59" fmla="*/ 17 h 23"/>
                  <a:gd name="T60" fmla="*/ 12 w 23"/>
                  <a:gd name="T61" fmla="*/ 19 h 23"/>
                  <a:gd name="T62" fmla="*/ 8 w 23"/>
                  <a:gd name="T63" fmla="*/ 19 h 23"/>
                  <a:gd name="T64" fmla="*/ 3 w 23"/>
                  <a:gd name="T65" fmla="*/ 15 h 23"/>
                  <a:gd name="T66" fmla="*/ 2 w 23"/>
                  <a:gd name="T67" fmla="*/ 9 h 23"/>
                  <a:gd name="T68" fmla="*/ 6 w 23"/>
                  <a:gd name="T69" fmla="*/ 4 h 23"/>
                  <a:gd name="T70" fmla="*/ 12 w 23"/>
                  <a:gd name="T71" fmla="*/ 2 h 23"/>
                  <a:gd name="T72" fmla="*/ 9 w 23"/>
                  <a:gd name="T73" fmla="*/ 2 h 23"/>
                  <a:gd name="T74" fmla="*/ 5 w 23"/>
                  <a:gd name="T75" fmla="*/ 3 h 23"/>
                  <a:gd name="T76" fmla="*/ 4 w 23"/>
                  <a:gd name="T77" fmla="*/ 6 h 23"/>
                  <a:gd name="T78" fmla="*/ 0 w 23"/>
                  <a:gd name="T79" fmla="*/ 12 h 23"/>
                  <a:gd name="T80" fmla="*/ 2 w 23"/>
                  <a:gd name="T81" fmla="*/ 12 h 23"/>
                  <a:gd name="T82" fmla="*/ 1 w 23"/>
                  <a:gd name="T83" fmla="*/ 17 h 23"/>
                  <a:gd name="T84" fmla="*/ 3 w 23"/>
                  <a:gd name="T85" fmla="*/ 20 h 23"/>
                  <a:gd name="T86" fmla="*/ 7 w 23"/>
                  <a:gd name="T87" fmla="*/ 22 h 23"/>
                  <a:gd name="T88" fmla="*/ 11 w 23"/>
                  <a:gd name="T89" fmla="*/ 21 h 23"/>
                  <a:gd name="T90" fmla="*/ 18 w 23"/>
                  <a:gd name="T91" fmla="*/ 21 h 23"/>
                  <a:gd name="T92" fmla="*/ 19 w 23"/>
                  <a:gd name="T93" fmla="*/ 18 h 23"/>
                  <a:gd name="T94" fmla="*/ 21 w 23"/>
                  <a:gd name="T95" fmla="*/ 17 h 23"/>
                  <a:gd name="T96" fmla="*/ 21 w 23"/>
                  <a:gd name="T97" fmla="*/ 11 h 23"/>
                  <a:gd name="T98" fmla="*/ 22 w 23"/>
                  <a:gd name="T99" fmla="*/ 7 h 23"/>
                  <a:gd name="T100" fmla="*/ 20 w 23"/>
                  <a:gd name="T101" fmla="*/ 3 h 23"/>
                  <a:gd name="T102" fmla="*/ 16 w 23"/>
                  <a:gd name="T103" fmla="*/ 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3" h="23">
                    <a:moveTo>
                      <a:pt x="10" y="22"/>
                    </a:moveTo>
                    <a:cubicBezTo>
                      <a:pt x="9" y="22"/>
                      <a:pt x="9" y="22"/>
                      <a:pt x="9" y="22"/>
                    </a:cubicBezTo>
                    <a:cubicBezTo>
                      <a:pt x="10" y="21"/>
                      <a:pt x="10" y="21"/>
                      <a:pt x="10" y="21"/>
                    </a:cubicBezTo>
                    <a:cubicBezTo>
                      <a:pt x="10" y="21"/>
                      <a:pt x="10" y="21"/>
                      <a:pt x="10" y="21"/>
                    </a:cubicBezTo>
                    <a:cubicBezTo>
                      <a:pt x="10" y="22"/>
                      <a:pt x="10" y="22"/>
                      <a:pt x="10" y="22"/>
                    </a:cubicBezTo>
                    <a:moveTo>
                      <a:pt x="9" y="22"/>
                    </a:moveTo>
                    <a:cubicBezTo>
                      <a:pt x="9" y="22"/>
                      <a:pt x="9" y="22"/>
                      <a:pt x="9" y="22"/>
                    </a:cubicBezTo>
                    <a:cubicBezTo>
                      <a:pt x="9" y="21"/>
                      <a:pt x="9" y="21"/>
                      <a:pt x="9" y="21"/>
                    </a:cubicBezTo>
                    <a:cubicBezTo>
                      <a:pt x="10" y="21"/>
                      <a:pt x="10" y="21"/>
                      <a:pt x="10" y="21"/>
                    </a:cubicBezTo>
                    <a:cubicBezTo>
                      <a:pt x="9" y="22"/>
                      <a:pt x="9" y="22"/>
                      <a:pt x="9" y="22"/>
                    </a:cubicBezTo>
                    <a:moveTo>
                      <a:pt x="8" y="22"/>
                    </a:moveTo>
                    <a:cubicBezTo>
                      <a:pt x="8" y="22"/>
                      <a:pt x="8" y="22"/>
                      <a:pt x="8" y="22"/>
                    </a:cubicBezTo>
                    <a:cubicBezTo>
                      <a:pt x="9" y="21"/>
                      <a:pt x="9" y="21"/>
                      <a:pt x="9" y="21"/>
                    </a:cubicBezTo>
                    <a:cubicBezTo>
                      <a:pt x="9" y="21"/>
                      <a:pt x="9" y="21"/>
                      <a:pt x="9" y="21"/>
                    </a:cubicBezTo>
                    <a:cubicBezTo>
                      <a:pt x="8" y="22"/>
                      <a:pt x="8" y="22"/>
                      <a:pt x="8" y="22"/>
                    </a:cubicBezTo>
                    <a:moveTo>
                      <a:pt x="8" y="21"/>
                    </a:moveTo>
                    <a:cubicBezTo>
                      <a:pt x="8" y="21"/>
                      <a:pt x="8" y="21"/>
                      <a:pt x="8" y="21"/>
                    </a:cubicBezTo>
                    <a:cubicBezTo>
                      <a:pt x="8" y="21"/>
                      <a:pt x="8" y="21"/>
                      <a:pt x="8" y="21"/>
                    </a:cubicBezTo>
                    <a:cubicBezTo>
                      <a:pt x="8" y="21"/>
                      <a:pt x="8" y="21"/>
                      <a:pt x="8" y="21"/>
                    </a:cubicBezTo>
                    <a:cubicBezTo>
                      <a:pt x="8" y="21"/>
                      <a:pt x="8" y="21"/>
                      <a:pt x="8" y="21"/>
                    </a:cubicBezTo>
                    <a:moveTo>
                      <a:pt x="16" y="21"/>
                    </a:moveTo>
                    <a:cubicBezTo>
                      <a:pt x="16" y="21"/>
                      <a:pt x="16" y="21"/>
                      <a:pt x="16" y="21"/>
                    </a:cubicBezTo>
                    <a:cubicBezTo>
                      <a:pt x="17" y="20"/>
                      <a:pt x="17" y="20"/>
                      <a:pt x="17" y="20"/>
                    </a:cubicBezTo>
                    <a:cubicBezTo>
                      <a:pt x="16" y="21"/>
                      <a:pt x="16" y="21"/>
                      <a:pt x="16" y="21"/>
                    </a:cubicBezTo>
                    <a:cubicBezTo>
                      <a:pt x="16" y="21"/>
                      <a:pt x="16" y="21"/>
                      <a:pt x="16" y="21"/>
                    </a:cubicBezTo>
                    <a:moveTo>
                      <a:pt x="15" y="21"/>
                    </a:moveTo>
                    <a:cubicBezTo>
                      <a:pt x="15" y="21"/>
                      <a:pt x="15" y="21"/>
                      <a:pt x="15" y="21"/>
                    </a:cubicBezTo>
                    <a:cubicBezTo>
                      <a:pt x="15" y="20"/>
                      <a:pt x="15" y="20"/>
                      <a:pt x="15" y="20"/>
                    </a:cubicBezTo>
                    <a:cubicBezTo>
                      <a:pt x="15" y="20"/>
                      <a:pt x="15" y="20"/>
                      <a:pt x="15" y="20"/>
                    </a:cubicBezTo>
                    <a:cubicBezTo>
                      <a:pt x="15" y="21"/>
                      <a:pt x="15" y="21"/>
                      <a:pt x="15" y="21"/>
                    </a:cubicBezTo>
                    <a:moveTo>
                      <a:pt x="12" y="21"/>
                    </a:moveTo>
                    <a:cubicBezTo>
                      <a:pt x="12" y="20"/>
                      <a:pt x="12" y="20"/>
                      <a:pt x="12" y="20"/>
                    </a:cubicBezTo>
                    <a:cubicBezTo>
                      <a:pt x="12" y="20"/>
                      <a:pt x="12" y="20"/>
                      <a:pt x="12" y="20"/>
                    </a:cubicBezTo>
                    <a:cubicBezTo>
                      <a:pt x="12" y="21"/>
                      <a:pt x="12" y="21"/>
                      <a:pt x="12" y="21"/>
                    </a:cubicBezTo>
                    <a:cubicBezTo>
                      <a:pt x="12" y="21"/>
                      <a:pt x="12" y="21"/>
                      <a:pt x="12" y="21"/>
                    </a:cubicBezTo>
                    <a:moveTo>
                      <a:pt x="17" y="20"/>
                    </a:moveTo>
                    <a:cubicBezTo>
                      <a:pt x="17" y="20"/>
                      <a:pt x="17" y="20"/>
                      <a:pt x="17" y="20"/>
                    </a:cubicBezTo>
                    <a:cubicBezTo>
                      <a:pt x="18" y="20"/>
                      <a:pt x="18" y="20"/>
                      <a:pt x="18" y="20"/>
                    </a:cubicBezTo>
                    <a:cubicBezTo>
                      <a:pt x="18" y="20"/>
                      <a:pt x="18" y="20"/>
                      <a:pt x="18" y="20"/>
                    </a:cubicBezTo>
                    <a:cubicBezTo>
                      <a:pt x="17" y="20"/>
                      <a:pt x="17" y="20"/>
                      <a:pt x="17" y="20"/>
                    </a:cubicBezTo>
                    <a:moveTo>
                      <a:pt x="12" y="21"/>
                    </a:moveTo>
                    <a:cubicBezTo>
                      <a:pt x="13" y="20"/>
                      <a:pt x="13" y="20"/>
                      <a:pt x="13" y="20"/>
                    </a:cubicBezTo>
                    <a:cubicBezTo>
                      <a:pt x="13" y="20"/>
                      <a:pt x="13" y="20"/>
                      <a:pt x="13" y="20"/>
                    </a:cubicBezTo>
                    <a:cubicBezTo>
                      <a:pt x="13" y="21"/>
                      <a:pt x="13" y="21"/>
                      <a:pt x="13" y="21"/>
                    </a:cubicBezTo>
                    <a:cubicBezTo>
                      <a:pt x="12" y="21"/>
                      <a:pt x="12" y="21"/>
                      <a:pt x="12" y="21"/>
                    </a:cubicBezTo>
                    <a:moveTo>
                      <a:pt x="13" y="20"/>
                    </a:moveTo>
                    <a:cubicBezTo>
                      <a:pt x="14" y="19"/>
                      <a:pt x="14" y="19"/>
                      <a:pt x="14" y="19"/>
                    </a:cubicBezTo>
                    <a:cubicBezTo>
                      <a:pt x="14" y="19"/>
                      <a:pt x="14" y="19"/>
                      <a:pt x="14" y="19"/>
                    </a:cubicBezTo>
                    <a:cubicBezTo>
                      <a:pt x="14" y="20"/>
                      <a:pt x="14" y="20"/>
                      <a:pt x="14" y="20"/>
                    </a:cubicBezTo>
                    <a:cubicBezTo>
                      <a:pt x="13" y="20"/>
                      <a:pt x="13" y="20"/>
                      <a:pt x="13" y="20"/>
                    </a:cubicBezTo>
                    <a:moveTo>
                      <a:pt x="7" y="20"/>
                    </a:moveTo>
                    <a:cubicBezTo>
                      <a:pt x="6" y="19"/>
                      <a:pt x="6" y="19"/>
                      <a:pt x="6" y="19"/>
                    </a:cubicBezTo>
                    <a:cubicBezTo>
                      <a:pt x="7" y="19"/>
                      <a:pt x="7" y="19"/>
                      <a:pt x="7" y="19"/>
                    </a:cubicBezTo>
                    <a:cubicBezTo>
                      <a:pt x="8" y="19"/>
                      <a:pt x="8" y="19"/>
                      <a:pt x="8" y="19"/>
                    </a:cubicBezTo>
                    <a:cubicBezTo>
                      <a:pt x="7" y="20"/>
                      <a:pt x="7" y="20"/>
                      <a:pt x="7" y="20"/>
                    </a:cubicBezTo>
                    <a:moveTo>
                      <a:pt x="6" y="19"/>
                    </a:moveTo>
                    <a:cubicBezTo>
                      <a:pt x="6" y="19"/>
                      <a:pt x="6" y="19"/>
                      <a:pt x="6" y="19"/>
                    </a:cubicBezTo>
                    <a:cubicBezTo>
                      <a:pt x="7" y="18"/>
                      <a:pt x="7" y="18"/>
                      <a:pt x="7" y="18"/>
                    </a:cubicBezTo>
                    <a:cubicBezTo>
                      <a:pt x="7" y="18"/>
                      <a:pt x="7" y="18"/>
                      <a:pt x="7" y="18"/>
                    </a:cubicBezTo>
                    <a:cubicBezTo>
                      <a:pt x="6" y="19"/>
                      <a:pt x="6" y="19"/>
                      <a:pt x="6" y="19"/>
                    </a:cubicBezTo>
                    <a:moveTo>
                      <a:pt x="4" y="18"/>
                    </a:moveTo>
                    <a:cubicBezTo>
                      <a:pt x="4" y="18"/>
                      <a:pt x="4" y="18"/>
                      <a:pt x="4" y="18"/>
                    </a:cubicBezTo>
                    <a:cubicBezTo>
                      <a:pt x="4" y="18"/>
                      <a:pt x="4" y="18"/>
                      <a:pt x="4" y="18"/>
                    </a:cubicBezTo>
                    <a:cubicBezTo>
                      <a:pt x="5" y="17"/>
                      <a:pt x="5" y="17"/>
                      <a:pt x="5" y="17"/>
                    </a:cubicBezTo>
                    <a:cubicBezTo>
                      <a:pt x="4" y="18"/>
                      <a:pt x="4" y="18"/>
                      <a:pt x="4" y="18"/>
                    </a:cubicBezTo>
                    <a:cubicBezTo>
                      <a:pt x="4" y="18"/>
                      <a:pt x="4" y="18"/>
                      <a:pt x="4" y="18"/>
                    </a:cubicBezTo>
                    <a:moveTo>
                      <a:pt x="5" y="18"/>
                    </a:moveTo>
                    <a:cubicBezTo>
                      <a:pt x="5" y="18"/>
                      <a:pt x="5" y="18"/>
                      <a:pt x="5" y="18"/>
                    </a:cubicBezTo>
                    <a:cubicBezTo>
                      <a:pt x="5" y="18"/>
                      <a:pt x="5" y="18"/>
                      <a:pt x="5" y="18"/>
                    </a:cubicBezTo>
                    <a:cubicBezTo>
                      <a:pt x="6" y="17"/>
                      <a:pt x="6" y="17"/>
                      <a:pt x="6" y="17"/>
                    </a:cubicBezTo>
                    <a:cubicBezTo>
                      <a:pt x="6" y="18"/>
                      <a:pt x="6" y="18"/>
                      <a:pt x="6" y="18"/>
                    </a:cubicBezTo>
                    <a:cubicBezTo>
                      <a:pt x="5" y="18"/>
                      <a:pt x="5" y="18"/>
                      <a:pt x="5" y="18"/>
                    </a:cubicBezTo>
                    <a:moveTo>
                      <a:pt x="3" y="18"/>
                    </a:moveTo>
                    <a:cubicBezTo>
                      <a:pt x="3" y="18"/>
                      <a:pt x="3" y="18"/>
                      <a:pt x="3" y="18"/>
                    </a:cubicBezTo>
                    <a:cubicBezTo>
                      <a:pt x="3" y="17"/>
                      <a:pt x="3" y="17"/>
                      <a:pt x="3" y="17"/>
                    </a:cubicBezTo>
                    <a:cubicBezTo>
                      <a:pt x="3" y="17"/>
                      <a:pt x="3" y="17"/>
                      <a:pt x="3" y="17"/>
                    </a:cubicBezTo>
                    <a:cubicBezTo>
                      <a:pt x="3" y="18"/>
                      <a:pt x="3" y="18"/>
                      <a:pt x="3" y="18"/>
                    </a:cubicBezTo>
                    <a:cubicBezTo>
                      <a:pt x="3" y="18"/>
                      <a:pt x="3" y="18"/>
                      <a:pt x="3" y="18"/>
                    </a:cubicBezTo>
                    <a:moveTo>
                      <a:pt x="2" y="17"/>
                    </a:moveTo>
                    <a:cubicBezTo>
                      <a:pt x="2" y="17"/>
                      <a:pt x="2" y="17"/>
                      <a:pt x="2" y="17"/>
                    </a:cubicBezTo>
                    <a:cubicBezTo>
                      <a:pt x="3" y="16"/>
                      <a:pt x="3" y="16"/>
                      <a:pt x="3" y="16"/>
                    </a:cubicBezTo>
                    <a:cubicBezTo>
                      <a:pt x="3" y="17"/>
                      <a:pt x="3" y="17"/>
                      <a:pt x="3" y="17"/>
                    </a:cubicBezTo>
                    <a:cubicBezTo>
                      <a:pt x="2" y="17"/>
                      <a:pt x="2" y="17"/>
                      <a:pt x="2" y="17"/>
                    </a:cubicBezTo>
                    <a:moveTo>
                      <a:pt x="2" y="16"/>
                    </a:moveTo>
                    <a:cubicBezTo>
                      <a:pt x="2" y="16"/>
                      <a:pt x="2" y="16"/>
                      <a:pt x="2" y="16"/>
                    </a:cubicBezTo>
                    <a:cubicBezTo>
                      <a:pt x="2" y="15"/>
                      <a:pt x="2" y="15"/>
                      <a:pt x="2" y="15"/>
                    </a:cubicBezTo>
                    <a:cubicBezTo>
                      <a:pt x="2" y="16"/>
                      <a:pt x="2" y="16"/>
                      <a:pt x="2" y="16"/>
                    </a:cubicBezTo>
                    <a:cubicBezTo>
                      <a:pt x="2" y="16"/>
                      <a:pt x="2" y="16"/>
                      <a:pt x="2" y="16"/>
                    </a:cubicBezTo>
                    <a:moveTo>
                      <a:pt x="20" y="16"/>
                    </a:moveTo>
                    <a:cubicBezTo>
                      <a:pt x="20" y="16"/>
                      <a:pt x="20" y="16"/>
                      <a:pt x="20" y="16"/>
                    </a:cubicBezTo>
                    <a:cubicBezTo>
                      <a:pt x="21" y="15"/>
                      <a:pt x="21" y="15"/>
                      <a:pt x="21" y="15"/>
                    </a:cubicBezTo>
                    <a:cubicBezTo>
                      <a:pt x="20" y="16"/>
                      <a:pt x="20" y="16"/>
                      <a:pt x="20" y="16"/>
                    </a:cubicBezTo>
                    <a:moveTo>
                      <a:pt x="19" y="16"/>
                    </a:moveTo>
                    <a:cubicBezTo>
                      <a:pt x="19" y="16"/>
                      <a:pt x="19" y="16"/>
                      <a:pt x="19" y="16"/>
                    </a:cubicBezTo>
                    <a:cubicBezTo>
                      <a:pt x="20" y="15"/>
                      <a:pt x="20" y="15"/>
                      <a:pt x="20" y="15"/>
                    </a:cubicBezTo>
                    <a:cubicBezTo>
                      <a:pt x="20" y="15"/>
                      <a:pt x="20" y="15"/>
                      <a:pt x="20" y="15"/>
                    </a:cubicBezTo>
                    <a:cubicBezTo>
                      <a:pt x="20" y="16"/>
                      <a:pt x="20" y="16"/>
                      <a:pt x="20" y="16"/>
                    </a:cubicBezTo>
                    <a:cubicBezTo>
                      <a:pt x="20" y="16"/>
                      <a:pt x="20" y="16"/>
                      <a:pt x="20" y="16"/>
                    </a:cubicBezTo>
                    <a:cubicBezTo>
                      <a:pt x="19" y="16"/>
                      <a:pt x="19" y="16"/>
                      <a:pt x="19" y="16"/>
                    </a:cubicBezTo>
                    <a:moveTo>
                      <a:pt x="3" y="13"/>
                    </a:moveTo>
                    <a:cubicBezTo>
                      <a:pt x="3" y="13"/>
                      <a:pt x="3" y="13"/>
                      <a:pt x="3" y="13"/>
                    </a:cubicBezTo>
                    <a:cubicBezTo>
                      <a:pt x="3" y="13"/>
                      <a:pt x="3" y="13"/>
                      <a:pt x="3" y="13"/>
                    </a:cubicBezTo>
                    <a:cubicBezTo>
                      <a:pt x="3" y="13"/>
                      <a:pt x="3" y="13"/>
                      <a:pt x="3" y="13"/>
                    </a:cubicBezTo>
                    <a:cubicBezTo>
                      <a:pt x="3" y="13"/>
                      <a:pt x="3" y="13"/>
                      <a:pt x="3" y="13"/>
                    </a:cubicBezTo>
                    <a:moveTo>
                      <a:pt x="2" y="12"/>
                    </a:moveTo>
                    <a:cubicBezTo>
                      <a:pt x="2" y="12"/>
                      <a:pt x="2" y="12"/>
                      <a:pt x="2" y="12"/>
                    </a:cubicBezTo>
                    <a:cubicBezTo>
                      <a:pt x="2" y="11"/>
                      <a:pt x="2" y="11"/>
                      <a:pt x="2" y="11"/>
                    </a:cubicBezTo>
                    <a:cubicBezTo>
                      <a:pt x="2" y="11"/>
                      <a:pt x="2" y="11"/>
                      <a:pt x="2" y="11"/>
                    </a:cubicBezTo>
                    <a:cubicBezTo>
                      <a:pt x="2" y="12"/>
                      <a:pt x="2" y="12"/>
                      <a:pt x="2" y="12"/>
                    </a:cubicBezTo>
                    <a:moveTo>
                      <a:pt x="2" y="11"/>
                    </a:moveTo>
                    <a:cubicBezTo>
                      <a:pt x="1" y="11"/>
                      <a:pt x="1" y="11"/>
                      <a:pt x="1" y="11"/>
                    </a:cubicBezTo>
                    <a:cubicBezTo>
                      <a:pt x="1" y="11"/>
                      <a:pt x="1" y="11"/>
                      <a:pt x="1" y="11"/>
                    </a:cubicBezTo>
                    <a:cubicBezTo>
                      <a:pt x="2" y="10"/>
                      <a:pt x="2" y="10"/>
                      <a:pt x="2" y="10"/>
                    </a:cubicBezTo>
                    <a:cubicBezTo>
                      <a:pt x="2" y="10"/>
                      <a:pt x="2" y="10"/>
                      <a:pt x="2" y="10"/>
                    </a:cubicBezTo>
                    <a:cubicBezTo>
                      <a:pt x="2" y="11"/>
                      <a:pt x="2" y="11"/>
                      <a:pt x="2" y="11"/>
                    </a:cubicBezTo>
                    <a:moveTo>
                      <a:pt x="1" y="10"/>
                    </a:moveTo>
                    <a:cubicBezTo>
                      <a:pt x="1" y="10"/>
                      <a:pt x="1" y="10"/>
                      <a:pt x="1" y="10"/>
                    </a:cubicBezTo>
                    <a:cubicBezTo>
                      <a:pt x="1" y="10"/>
                      <a:pt x="1" y="10"/>
                      <a:pt x="1" y="10"/>
                    </a:cubicBezTo>
                    <a:cubicBezTo>
                      <a:pt x="1" y="10"/>
                      <a:pt x="1" y="10"/>
                      <a:pt x="1" y="10"/>
                    </a:cubicBezTo>
                    <a:moveTo>
                      <a:pt x="21" y="8"/>
                    </a:moveTo>
                    <a:cubicBezTo>
                      <a:pt x="20" y="8"/>
                      <a:pt x="20" y="8"/>
                      <a:pt x="20" y="8"/>
                    </a:cubicBezTo>
                    <a:cubicBezTo>
                      <a:pt x="21" y="8"/>
                      <a:pt x="21" y="8"/>
                      <a:pt x="21" y="8"/>
                    </a:cubicBezTo>
                    <a:cubicBezTo>
                      <a:pt x="21" y="8"/>
                      <a:pt x="21" y="8"/>
                      <a:pt x="21" y="8"/>
                    </a:cubicBezTo>
                    <a:cubicBezTo>
                      <a:pt x="21" y="8"/>
                      <a:pt x="21" y="8"/>
                      <a:pt x="21" y="8"/>
                    </a:cubicBezTo>
                    <a:moveTo>
                      <a:pt x="5" y="5"/>
                    </a:moveTo>
                    <a:cubicBezTo>
                      <a:pt x="5" y="5"/>
                      <a:pt x="5" y="5"/>
                      <a:pt x="5" y="5"/>
                    </a:cubicBezTo>
                    <a:cubicBezTo>
                      <a:pt x="5" y="4"/>
                      <a:pt x="5" y="4"/>
                      <a:pt x="5" y="4"/>
                    </a:cubicBezTo>
                    <a:cubicBezTo>
                      <a:pt x="5" y="4"/>
                      <a:pt x="5" y="4"/>
                      <a:pt x="5" y="4"/>
                    </a:cubicBezTo>
                    <a:cubicBezTo>
                      <a:pt x="5" y="5"/>
                      <a:pt x="5" y="5"/>
                      <a:pt x="5" y="5"/>
                    </a:cubicBezTo>
                    <a:moveTo>
                      <a:pt x="12" y="2"/>
                    </a:moveTo>
                    <a:cubicBezTo>
                      <a:pt x="13" y="2"/>
                      <a:pt x="13" y="2"/>
                      <a:pt x="13" y="2"/>
                    </a:cubicBezTo>
                    <a:cubicBezTo>
                      <a:pt x="13" y="1"/>
                      <a:pt x="13" y="1"/>
                      <a:pt x="13" y="1"/>
                    </a:cubicBezTo>
                    <a:cubicBezTo>
                      <a:pt x="14" y="1"/>
                      <a:pt x="15" y="1"/>
                      <a:pt x="15" y="1"/>
                    </a:cubicBezTo>
                    <a:cubicBezTo>
                      <a:pt x="15" y="3"/>
                      <a:pt x="15" y="3"/>
                      <a:pt x="15" y="3"/>
                    </a:cubicBezTo>
                    <a:cubicBezTo>
                      <a:pt x="15" y="3"/>
                      <a:pt x="15" y="3"/>
                      <a:pt x="15" y="3"/>
                    </a:cubicBezTo>
                    <a:cubicBezTo>
                      <a:pt x="16" y="4"/>
                      <a:pt x="17" y="4"/>
                      <a:pt x="18" y="5"/>
                    </a:cubicBezTo>
                    <a:cubicBezTo>
                      <a:pt x="18" y="5"/>
                      <a:pt x="18" y="5"/>
                      <a:pt x="18" y="5"/>
                    </a:cubicBezTo>
                    <a:cubicBezTo>
                      <a:pt x="20" y="4"/>
                      <a:pt x="20" y="4"/>
                      <a:pt x="20" y="4"/>
                    </a:cubicBezTo>
                    <a:cubicBezTo>
                      <a:pt x="20" y="5"/>
                      <a:pt x="21" y="6"/>
                      <a:pt x="21" y="6"/>
                    </a:cubicBezTo>
                    <a:cubicBezTo>
                      <a:pt x="21" y="7"/>
                      <a:pt x="21" y="7"/>
                      <a:pt x="21" y="7"/>
                    </a:cubicBezTo>
                    <a:cubicBezTo>
                      <a:pt x="20" y="7"/>
                      <a:pt x="20" y="7"/>
                      <a:pt x="20" y="7"/>
                    </a:cubicBezTo>
                    <a:cubicBezTo>
                      <a:pt x="20" y="8"/>
                      <a:pt x="20" y="8"/>
                      <a:pt x="20" y="8"/>
                    </a:cubicBezTo>
                    <a:cubicBezTo>
                      <a:pt x="20" y="9"/>
                      <a:pt x="20" y="10"/>
                      <a:pt x="20" y="11"/>
                    </a:cubicBezTo>
                    <a:cubicBezTo>
                      <a:pt x="20" y="11"/>
                      <a:pt x="20" y="11"/>
                      <a:pt x="20" y="11"/>
                    </a:cubicBezTo>
                    <a:cubicBezTo>
                      <a:pt x="22" y="12"/>
                      <a:pt x="22" y="12"/>
                      <a:pt x="22" y="12"/>
                    </a:cubicBezTo>
                    <a:cubicBezTo>
                      <a:pt x="22" y="13"/>
                      <a:pt x="21" y="13"/>
                      <a:pt x="21" y="14"/>
                    </a:cubicBezTo>
                    <a:cubicBezTo>
                      <a:pt x="21" y="14"/>
                      <a:pt x="21" y="14"/>
                      <a:pt x="20" y="14"/>
                    </a:cubicBezTo>
                    <a:cubicBezTo>
                      <a:pt x="19" y="14"/>
                      <a:pt x="19" y="15"/>
                      <a:pt x="18" y="15"/>
                    </a:cubicBezTo>
                    <a:cubicBezTo>
                      <a:pt x="18" y="16"/>
                      <a:pt x="18" y="16"/>
                      <a:pt x="17" y="17"/>
                    </a:cubicBezTo>
                    <a:cubicBezTo>
                      <a:pt x="17" y="17"/>
                      <a:pt x="17" y="17"/>
                      <a:pt x="17" y="17"/>
                    </a:cubicBezTo>
                    <a:cubicBezTo>
                      <a:pt x="18" y="18"/>
                      <a:pt x="18" y="18"/>
                      <a:pt x="18" y="18"/>
                    </a:cubicBezTo>
                    <a:cubicBezTo>
                      <a:pt x="17" y="19"/>
                      <a:pt x="17" y="19"/>
                      <a:pt x="16" y="20"/>
                    </a:cubicBezTo>
                    <a:cubicBezTo>
                      <a:pt x="15" y="19"/>
                      <a:pt x="15" y="19"/>
                      <a:pt x="15" y="19"/>
                    </a:cubicBezTo>
                    <a:cubicBezTo>
                      <a:pt x="15" y="18"/>
                      <a:pt x="15" y="18"/>
                      <a:pt x="15" y="18"/>
                    </a:cubicBezTo>
                    <a:cubicBezTo>
                      <a:pt x="14" y="19"/>
                      <a:pt x="13" y="19"/>
                      <a:pt x="12" y="19"/>
                    </a:cubicBezTo>
                    <a:cubicBezTo>
                      <a:pt x="12" y="19"/>
                      <a:pt x="12" y="19"/>
                      <a:pt x="11" y="19"/>
                    </a:cubicBezTo>
                    <a:cubicBezTo>
                      <a:pt x="11" y="19"/>
                      <a:pt x="11" y="19"/>
                      <a:pt x="11" y="19"/>
                    </a:cubicBezTo>
                    <a:cubicBezTo>
                      <a:pt x="11" y="21"/>
                      <a:pt x="11" y="21"/>
                      <a:pt x="11" y="21"/>
                    </a:cubicBezTo>
                    <a:cubicBezTo>
                      <a:pt x="10" y="20"/>
                      <a:pt x="9" y="20"/>
                      <a:pt x="8" y="20"/>
                    </a:cubicBezTo>
                    <a:cubicBezTo>
                      <a:pt x="8" y="19"/>
                      <a:pt x="8" y="19"/>
                      <a:pt x="8" y="19"/>
                    </a:cubicBezTo>
                    <a:cubicBezTo>
                      <a:pt x="8" y="18"/>
                      <a:pt x="8" y="18"/>
                      <a:pt x="8" y="18"/>
                    </a:cubicBezTo>
                    <a:cubicBezTo>
                      <a:pt x="7" y="18"/>
                      <a:pt x="6" y="17"/>
                      <a:pt x="6" y="16"/>
                    </a:cubicBezTo>
                    <a:cubicBezTo>
                      <a:pt x="5" y="16"/>
                      <a:pt x="5" y="16"/>
                      <a:pt x="5" y="16"/>
                    </a:cubicBezTo>
                    <a:cubicBezTo>
                      <a:pt x="4" y="17"/>
                      <a:pt x="4" y="17"/>
                      <a:pt x="4" y="17"/>
                    </a:cubicBezTo>
                    <a:cubicBezTo>
                      <a:pt x="3" y="16"/>
                      <a:pt x="3" y="15"/>
                      <a:pt x="3" y="15"/>
                    </a:cubicBezTo>
                    <a:cubicBezTo>
                      <a:pt x="4" y="14"/>
                      <a:pt x="4" y="14"/>
                      <a:pt x="4" y="14"/>
                    </a:cubicBezTo>
                    <a:cubicBezTo>
                      <a:pt x="4" y="13"/>
                      <a:pt x="4" y="13"/>
                      <a:pt x="4" y="13"/>
                    </a:cubicBezTo>
                    <a:cubicBezTo>
                      <a:pt x="4" y="12"/>
                      <a:pt x="3" y="11"/>
                      <a:pt x="4" y="10"/>
                    </a:cubicBezTo>
                    <a:cubicBezTo>
                      <a:pt x="3" y="10"/>
                      <a:pt x="3" y="10"/>
                      <a:pt x="3" y="10"/>
                    </a:cubicBezTo>
                    <a:cubicBezTo>
                      <a:pt x="2" y="9"/>
                      <a:pt x="2" y="9"/>
                      <a:pt x="2" y="9"/>
                    </a:cubicBezTo>
                    <a:cubicBezTo>
                      <a:pt x="2" y="9"/>
                      <a:pt x="2" y="8"/>
                      <a:pt x="2" y="7"/>
                    </a:cubicBezTo>
                    <a:cubicBezTo>
                      <a:pt x="4" y="7"/>
                      <a:pt x="4" y="7"/>
                      <a:pt x="4" y="7"/>
                    </a:cubicBezTo>
                    <a:cubicBezTo>
                      <a:pt x="4" y="7"/>
                      <a:pt x="4" y="7"/>
                      <a:pt x="4" y="7"/>
                    </a:cubicBezTo>
                    <a:cubicBezTo>
                      <a:pt x="5" y="6"/>
                      <a:pt x="5" y="5"/>
                      <a:pt x="6" y="5"/>
                    </a:cubicBezTo>
                    <a:cubicBezTo>
                      <a:pt x="6" y="4"/>
                      <a:pt x="6" y="4"/>
                      <a:pt x="6" y="4"/>
                    </a:cubicBezTo>
                    <a:cubicBezTo>
                      <a:pt x="6" y="3"/>
                      <a:pt x="6" y="3"/>
                      <a:pt x="6" y="3"/>
                    </a:cubicBezTo>
                    <a:cubicBezTo>
                      <a:pt x="6" y="2"/>
                      <a:pt x="7" y="2"/>
                      <a:pt x="8" y="1"/>
                    </a:cubicBezTo>
                    <a:cubicBezTo>
                      <a:pt x="9" y="3"/>
                      <a:pt x="9" y="3"/>
                      <a:pt x="9" y="3"/>
                    </a:cubicBezTo>
                    <a:cubicBezTo>
                      <a:pt x="9" y="3"/>
                      <a:pt x="9" y="3"/>
                      <a:pt x="9" y="3"/>
                    </a:cubicBezTo>
                    <a:cubicBezTo>
                      <a:pt x="10" y="3"/>
                      <a:pt x="11" y="2"/>
                      <a:pt x="12" y="2"/>
                    </a:cubicBezTo>
                    <a:cubicBezTo>
                      <a:pt x="12" y="2"/>
                      <a:pt x="12" y="2"/>
                      <a:pt x="12" y="2"/>
                    </a:cubicBezTo>
                    <a:moveTo>
                      <a:pt x="13" y="0"/>
                    </a:moveTo>
                    <a:cubicBezTo>
                      <a:pt x="12" y="0"/>
                      <a:pt x="12" y="0"/>
                      <a:pt x="12" y="0"/>
                    </a:cubicBezTo>
                    <a:cubicBezTo>
                      <a:pt x="12" y="2"/>
                      <a:pt x="12" y="2"/>
                      <a:pt x="12" y="2"/>
                    </a:cubicBezTo>
                    <a:cubicBezTo>
                      <a:pt x="11" y="2"/>
                      <a:pt x="10" y="2"/>
                      <a:pt x="9" y="2"/>
                    </a:cubicBezTo>
                    <a:cubicBezTo>
                      <a:pt x="8" y="1"/>
                      <a:pt x="8" y="1"/>
                      <a:pt x="8" y="1"/>
                    </a:cubicBezTo>
                    <a:cubicBezTo>
                      <a:pt x="8" y="1"/>
                      <a:pt x="8" y="1"/>
                      <a:pt x="8" y="1"/>
                    </a:cubicBezTo>
                    <a:cubicBezTo>
                      <a:pt x="7" y="1"/>
                      <a:pt x="6" y="2"/>
                      <a:pt x="5" y="2"/>
                    </a:cubicBezTo>
                    <a:cubicBezTo>
                      <a:pt x="5" y="3"/>
                      <a:pt x="5" y="3"/>
                      <a:pt x="5" y="3"/>
                    </a:cubicBezTo>
                    <a:cubicBezTo>
                      <a:pt x="5" y="3"/>
                      <a:pt x="5" y="3"/>
                      <a:pt x="5" y="3"/>
                    </a:cubicBezTo>
                    <a:cubicBezTo>
                      <a:pt x="4" y="3"/>
                      <a:pt x="4" y="3"/>
                      <a:pt x="4" y="3"/>
                    </a:cubicBezTo>
                    <a:cubicBezTo>
                      <a:pt x="4" y="4"/>
                      <a:pt x="4" y="4"/>
                      <a:pt x="4" y="4"/>
                    </a:cubicBezTo>
                    <a:cubicBezTo>
                      <a:pt x="4" y="5"/>
                      <a:pt x="4" y="5"/>
                      <a:pt x="4" y="5"/>
                    </a:cubicBezTo>
                    <a:cubicBezTo>
                      <a:pt x="4" y="5"/>
                      <a:pt x="4" y="5"/>
                      <a:pt x="4" y="5"/>
                    </a:cubicBezTo>
                    <a:cubicBezTo>
                      <a:pt x="4" y="6"/>
                      <a:pt x="4" y="6"/>
                      <a:pt x="4" y="6"/>
                    </a:cubicBezTo>
                    <a:cubicBezTo>
                      <a:pt x="2" y="6"/>
                      <a:pt x="2" y="6"/>
                      <a:pt x="2" y="6"/>
                    </a:cubicBezTo>
                    <a:cubicBezTo>
                      <a:pt x="2" y="6"/>
                      <a:pt x="2" y="6"/>
                      <a:pt x="2" y="6"/>
                    </a:cubicBezTo>
                    <a:cubicBezTo>
                      <a:pt x="2" y="7"/>
                      <a:pt x="2" y="7"/>
                      <a:pt x="2" y="7"/>
                    </a:cubicBezTo>
                    <a:cubicBezTo>
                      <a:pt x="2" y="7"/>
                      <a:pt x="2" y="7"/>
                      <a:pt x="2" y="7"/>
                    </a:cubicBezTo>
                    <a:cubicBezTo>
                      <a:pt x="1" y="8"/>
                      <a:pt x="0" y="10"/>
                      <a:pt x="0" y="12"/>
                    </a:cubicBezTo>
                    <a:cubicBezTo>
                      <a:pt x="1" y="12"/>
                      <a:pt x="1" y="12"/>
                      <a:pt x="1" y="12"/>
                    </a:cubicBezTo>
                    <a:cubicBezTo>
                      <a:pt x="1" y="12"/>
                      <a:pt x="1" y="12"/>
                      <a:pt x="1" y="12"/>
                    </a:cubicBezTo>
                    <a:cubicBezTo>
                      <a:pt x="1" y="12"/>
                      <a:pt x="1" y="12"/>
                      <a:pt x="1" y="12"/>
                    </a:cubicBezTo>
                    <a:cubicBezTo>
                      <a:pt x="1" y="12"/>
                      <a:pt x="1" y="12"/>
                      <a:pt x="1" y="12"/>
                    </a:cubicBezTo>
                    <a:cubicBezTo>
                      <a:pt x="2" y="12"/>
                      <a:pt x="2" y="12"/>
                      <a:pt x="2" y="12"/>
                    </a:cubicBezTo>
                    <a:cubicBezTo>
                      <a:pt x="2" y="13"/>
                      <a:pt x="2" y="13"/>
                      <a:pt x="2" y="14"/>
                    </a:cubicBezTo>
                    <a:cubicBezTo>
                      <a:pt x="2" y="14"/>
                      <a:pt x="2" y="14"/>
                      <a:pt x="2" y="14"/>
                    </a:cubicBezTo>
                    <a:cubicBezTo>
                      <a:pt x="2" y="14"/>
                      <a:pt x="2" y="14"/>
                      <a:pt x="2" y="14"/>
                    </a:cubicBezTo>
                    <a:cubicBezTo>
                      <a:pt x="2" y="15"/>
                      <a:pt x="1" y="16"/>
                      <a:pt x="1" y="16"/>
                    </a:cubicBezTo>
                    <a:cubicBezTo>
                      <a:pt x="1" y="17"/>
                      <a:pt x="1" y="17"/>
                      <a:pt x="1" y="17"/>
                    </a:cubicBezTo>
                    <a:cubicBezTo>
                      <a:pt x="2" y="18"/>
                      <a:pt x="2" y="19"/>
                      <a:pt x="3" y="19"/>
                    </a:cubicBezTo>
                    <a:cubicBezTo>
                      <a:pt x="3" y="19"/>
                      <a:pt x="3" y="19"/>
                      <a:pt x="3" y="19"/>
                    </a:cubicBezTo>
                    <a:cubicBezTo>
                      <a:pt x="3" y="19"/>
                      <a:pt x="3" y="19"/>
                      <a:pt x="3" y="19"/>
                    </a:cubicBezTo>
                    <a:cubicBezTo>
                      <a:pt x="3" y="19"/>
                      <a:pt x="3" y="19"/>
                      <a:pt x="3" y="19"/>
                    </a:cubicBezTo>
                    <a:cubicBezTo>
                      <a:pt x="3" y="20"/>
                      <a:pt x="3" y="20"/>
                      <a:pt x="3" y="20"/>
                    </a:cubicBezTo>
                    <a:cubicBezTo>
                      <a:pt x="3" y="20"/>
                      <a:pt x="3" y="20"/>
                      <a:pt x="3" y="20"/>
                    </a:cubicBezTo>
                    <a:cubicBezTo>
                      <a:pt x="3" y="20"/>
                      <a:pt x="3" y="20"/>
                      <a:pt x="3" y="20"/>
                    </a:cubicBezTo>
                    <a:cubicBezTo>
                      <a:pt x="5" y="19"/>
                      <a:pt x="5" y="19"/>
                      <a:pt x="5" y="19"/>
                    </a:cubicBezTo>
                    <a:cubicBezTo>
                      <a:pt x="5" y="19"/>
                      <a:pt x="6" y="20"/>
                      <a:pt x="7" y="20"/>
                    </a:cubicBezTo>
                    <a:cubicBezTo>
                      <a:pt x="7" y="21"/>
                      <a:pt x="7" y="21"/>
                      <a:pt x="7" y="22"/>
                    </a:cubicBezTo>
                    <a:cubicBezTo>
                      <a:pt x="7" y="22"/>
                      <a:pt x="7" y="22"/>
                      <a:pt x="7" y="22"/>
                    </a:cubicBezTo>
                    <a:cubicBezTo>
                      <a:pt x="8" y="23"/>
                      <a:pt x="9" y="23"/>
                      <a:pt x="10" y="23"/>
                    </a:cubicBezTo>
                    <a:cubicBezTo>
                      <a:pt x="11" y="23"/>
                      <a:pt x="11" y="23"/>
                      <a:pt x="11" y="23"/>
                    </a:cubicBezTo>
                    <a:cubicBezTo>
                      <a:pt x="11" y="22"/>
                      <a:pt x="11" y="22"/>
                      <a:pt x="11" y="22"/>
                    </a:cubicBezTo>
                    <a:cubicBezTo>
                      <a:pt x="11" y="21"/>
                      <a:pt x="11" y="21"/>
                      <a:pt x="11" y="21"/>
                    </a:cubicBezTo>
                    <a:cubicBezTo>
                      <a:pt x="11" y="21"/>
                      <a:pt x="11" y="21"/>
                      <a:pt x="11" y="21"/>
                    </a:cubicBezTo>
                    <a:cubicBezTo>
                      <a:pt x="12" y="21"/>
                      <a:pt x="13" y="21"/>
                      <a:pt x="14" y="21"/>
                    </a:cubicBezTo>
                    <a:cubicBezTo>
                      <a:pt x="15" y="22"/>
                      <a:pt x="15" y="22"/>
                      <a:pt x="15" y="22"/>
                    </a:cubicBezTo>
                    <a:cubicBezTo>
                      <a:pt x="15" y="22"/>
                      <a:pt x="15" y="22"/>
                      <a:pt x="15" y="22"/>
                    </a:cubicBezTo>
                    <a:cubicBezTo>
                      <a:pt x="16" y="22"/>
                      <a:pt x="17" y="21"/>
                      <a:pt x="18" y="21"/>
                    </a:cubicBezTo>
                    <a:cubicBezTo>
                      <a:pt x="18" y="20"/>
                      <a:pt x="18" y="20"/>
                      <a:pt x="18" y="20"/>
                    </a:cubicBezTo>
                    <a:cubicBezTo>
                      <a:pt x="18" y="20"/>
                      <a:pt x="19" y="20"/>
                      <a:pt x="19" y="19"/>
                    </a:cubicBezTo>
                    <a:cubicBezTo>
                      <a:pt x="19" y="19"/>
                      <a:pt x="19" y="19"/>
                      <a:pt x="19" y="19"/>
                    </a:cubicBezTo>
                    <a:cubicBezTo>
                      <a:pt x="19" y="18"/>
                      <a:pt x="19" y="18"/>
                      <a:pt x="19" y="18"/>
                    </a:cubicBezTo>
                    <a:cubicBezTo>
                      <a:pt x="19" y="18"/>
                      <a:pt x="19" y="18"/>
                      <a:pt x="19" y="18"/>
                    </a:cubicBezTo>
                    <a:cubicBezTo>
                      <a:pt x="19" y="18"/>
                      <a:pt x="19" y="18"/>
                      <a:pt x="19" y="18"/>
                    </a:cubicBezTo>
                    <a:cubicBezTo>
                      <a:pt x="19" y="17"/>
                      <a:pt x="19" y="17"/>
                      <a:pt x="19" y="17"/>
                    </a:cubicBezTo>
                    <a:cubicBezTo>
                      <a:pt x="19" y="17"/>
                      <a:pt x="19" y="17"/>
                      <a:pt x="20" y="17"/>
                    </a:cubicBezTo>
                    <a:cubicBezTo>
                      <a:pt x="20" y="17"/>
                      <a:pt x="20" y="17"/>
                      <a:pt x="21" y="17"/>
                    </a:cubicBezTo>
                    <a:cubicBezTo>
                      <a:pt x="21" y="17"/>
                      <a:pt x="21" y="17"/>
                      <a:pt x="21" y="17"/>
                    </a:cubicBezTo>
                    <a:cubicBezTo>
                      <a:pt x="21" y="16"/>
                      <a:pt x="22" y="15"/>
                      <a:pt x="22" y="15"/>
                    </a:cubicBezTo>
                    <a:cubicBezTo>
                      <a:pt x="22" y="15"/>
                      <a:pt x="22" y="15"/>
                      <a:pt x="22" y="15"/>
                    </a:cubicBezTo>
                    <a:cubicBezTo>
                      <a:pt x="22" y="14"/>
                      <a:pt x="22" y="13"/>
                      <a:pt x="23" y="11"/>
                    </a:cubicBezTo>
                    <a:cubicBezTo>
                      <a:pt x="22" y="11"/>
                      <a:pt x="22" y="11"/>
                      <a:pt x="22" y="11"/>
                    </a:cubicBezTo>
                    <a:cubicBezTo>
                      <a:pt x="21" y="11"/>
                      <a:pt x="21" y="11"/>
                      <a:pt x="21" y="11"/>
                    </a:cubicBezTo>
                    <a:cubicBezTo>
                      <a:pt x="21" y="10"/>
                      <a:pt x="21" y="10"/>
                      <a:pt x="21" y="9"/>
                    </a:cubicBezTo>
                    <a:cubicBezTo>
                      <a:pt x="21" y="9"/>
                      <a:pt x="21" y="9"/>
                      <a:pt x="21" y="9"/>
                    </a:cubicBezTo>
                    <a:cubicBezTo>
                      <a:pt x="21" y="9"/>
                      <a:pt x="21" y="9"/>
                      <a:pt x="21" y="9"/>
                    </a:cubicBezTo>
                    <a:cubicBezTo>
                      <a:pt x="21" y="9"/>
                      <a:pt x="21" y="9"/>
                      <a:pt x="21" y="9"/>
                    </a:cubicBezTo>
                    <a:cubicBezTo>
                      <a:pt x="21" y="8"/>
                      <a:pt x="22" y="8"/>
                      <a:pt x="22" y="7"/>
                    </a:cubicBezTo>
                    <a:cubicBezTo>
                      <a:pt x="22" y="7"/>
                      <a:pt x="22" y="7"/>
                      <a:pt x="22" y="7"/>
                    </a:cubicBezTo>
                    <a:cubicBezTo>
                      <a:pt x="22" y="7"/>
                      <a:pt x="22" y="7"/>
                      <a:pt x="22" y="7"/>
                    </a:cubicBezTo>
                    <a:cubicBezTo>
                      <a:pt x="22" y="6"/>
                      <a:pt x="22" y="6"/>
                      <a:pt x="22" y="6"/>
                    </a:cubicBezTo>
                    <a:cubicBezTo>
                      <a:pt x="21" y="6"/>
                      <a:pt x="21" y="6"/>
                      <a:pt x="21" y="6"/>
                    </a:cubicBezTo>
                    <a:cubicBezTo>
                      <a:pt x="21" y="6"/>
                      <a:pt x="20" y="4"/>
                      <a:pt x="20" y="3"/>
                    </a:cubicBezTo>
                    <a:cubicBezTo>
                      <a:pt x="19" y="3"/>
                      <a:pt x="19" y="3"/>
                      <a:pt x="19" y="3"/>
                    </a:cubicBezTo>
                    <a:cubicBezTo>
                      <a:pt x="18" y="4"/>
                      <a:pt x="18" y="4"/>
                      <a:pt x="18" y="4"/>
                    </a:cubicBezTo>
                    <a:cubicBezTo>
                      <a:pt x="18" y="4"/>
                      <a:pt x="17" y="3"/>
                      <a:pt x="16" y="3"/>
                    </a:cubicBezTo>
                    <a:cubicBezTo>
                      <a:pt x="16" y="1"/>
                      <a:pt x="16" y="1"/>
                      <a:pt x="16" y="1"/>
                    </a:cubicBezTo>
                    <a:cubicBezTo>
                      <a:pt x="16" y="1"/>
                      <a:pt x="16" y="1"/>
                      <a:pt x="16" y="1"/>
                    </a:cubicBezTo>
                    <a:cubicBezTo>
                      <a:pt x="15" y="0"/>
                      <a:pt x="14" y="0"/>
                      <a:pt x="1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51" name="Freeform 37"/>
              <p:cNvSpPr>
                <a:spLocks noEditPoints="1"/>
              </p:cNvSpPr>
              <p:nvPr/>
            </p:nvSpPr>
            <p:spPr bwMode="auto">
              <a:xfrm>
                <a:off x="3439" y="2008"/>
                <a:ext cx="38" cy="26"/>
              </a:xfrm>
              <a:custGeom>
                <a:avLst/>
                <a:gdLst>
                  <a:gd name="T0" fmla="*/ 7 w 16"/>
                  <a:gd name="T1" fmla="*/ 10 h 11"/>
                  <a:gd name="T2" fmla="*/ 6 w 16"/>
                  <a:gd name="T3" fmla="*/ 9 h 11"/>
                  <a:gd name="T4" fmla="*/ 7 w 16"/>
                  <a:gd name="T5" fmla="*/ 8 h 11"/>
                  <a:gd name="T6" fmla="*/ 8 w 16"/>
                  <a:gd name="T7" fmla="*/ 9 h 11"/>
                  <a:gd name="T8" fmla="*/ 8 w 16"/>
                  <a:gd name="T9" fmla="*/ 10 h 11"/>
                  <a:gd name="T10" fmla="*/ 7 w 16"/>
                  <a:gd name="T11" fmla="*/ 10 h 11"/>
                  <a:gd name="T12" fmla="*/ 1 w 16"/>
                  <a:gd name="T13" fmla="*/ 0 h 11"/>
                  <a:gd name="T14" fmla="*/ 1 w 16"/>
                  <a:gd name="T15" fmla="*/ 0 h 11"/>
                  <a:gd name="T16" fmla="*/ 1 w 16"/>
                  <a:gd name="T17" fmla="*/ 3 h 11"/>
                  <a:gd name="T18" fmla="*/ 7 w 16"/>
                  <a:gd name="T19" fmla="*/ 11 h 11"/>
                  <a:gd name="T20" fmla="*/ 7 w 16"/>
                  <a:gd name="T21" fmla="*/ 11 h 11"/>
                  <a:gd name="T22" fmla="*/ 15 w 16"/>
                  <a:gd name="T23" fmla="*/ 6 h 11"/>
                  <a:gd name="T24" fmla="*/ 14 w 16"/>
                  <a:gd name="T25" fmla="*/ 4 h 11"/>
                  <a:gd name="T26" fmla="*/ 7 w 16"/>
                  <a:gd name="T27" fmla="*/ 8 h 11"/>
                  <a:gd name="T28" fmla="*/ 3 w 16"/>
                  <a:gd name="T29" fmla="*/ 1 h 11"/>
                  <a:gd name="T30" fmla="*/ 1 w 16"/>
                  <a:gd name="T31"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 h="11">
                    <a:moveTo>
                      <a:pt x="7" y="10"/>
                    </a:moveTo>
                    <a:cubicBezTo>
                      <a:pt x="7" y="10"/>
                      <a:pt x="6" y="10"/>
                      <a:pt x="6" y="9"/>
                    </a:cubicBezTo>
                    <a:cubicBezTo>
                      <a:pt x="6" y="9"/>
                      <a:pt x="6" y="8"/>
                      <a:pt x="7" y="8"/>
                    </a:cubicBezTo>
                    <a:cubicBezTo>
                      <a:pt x="8" y="9"/>
                      <a:pt x="8" y="9"/>
                      <a:pt x="8" y="9"/>
                    </a:cubicBezTo>
                    <a:cubicBezTo>
                      <a:pt x="8" y="10"/>
                      <a:pt x="8" y="10"/>
                      <a:pt x="8" y="10"/>
                    </a:cubicBezTo>
                    <a:cubicBezTo>
                      <a:pt x="7" y="10"/>
                      <a:pt x="7" y="10"/>
                      <a:pt x="7" y="10"/>
                    </a:cubicBezTo>
                    <a:moveTo>
                      <a:pt x="1" y="0"/>
                    </a:moveTo>
                    <a:cubicBezTo>
                      <a:pt x="1" y="0"/>
                      <a:pt x="1" y="0"/>
                      <a:pt x="1" y="0"/>
                    </a:cubicBezTo>
                    <a:cubicBezTo>
                      <a:pt x="0" y="0"/>
                      <a:pt x="1" y="3"/>
                      <a:pt x="1" y="3"/>
                    </a:cubicBezTo>
                    <a:cubicBezTo>
                      <a:pt x="3" y="5"/>
                      <a:pt x="6" y="10"/>
                      <a:pt x="7" y="11"/>
                    </a:cubicBezTo>
                    <a:cubicBezTo>
                      <a:pt x="7" y="11"/>
                      <a:pt x="7" y="11"/>
                      <a:pt x="7" y="11"/>
                    </a:cubicBezTo>
                    <a:cubicBezTo>
                      <a:pt x="8" y="11"/>
                      <a:pt x="15" y="6"/>
                      <a:pt x="15" y="6"/>
                    </a:cubicBezTo>
                    <a:cubicBezTo>
                      <a:pt x="16" y="5"/>
                      <a:pt x="14" y="4"/>
                      <a:pt x="14" y="4"/>
                    </a:cubicBezTo>
                    <a:cubicBezTo>
                      <a:pt x="14" y="4"/>
                      <a:pt x="9" y="7"/>
                      <a:pt x="7" y="8"/>
                    </a:cubicBezTo>
                    <a:cubicBezTo>
                      <a:pt x="7" y="7"/>
                      <a:pt x="4" y="3"/>
                      <a:pt x="3" y="1"/>
                    </a:cubicBezTo>
                    <a:cubicBezTo>
                      <a:pt x="3" y="1"/>
                      <a:pt x="2" y="0"/>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52" name="Freeform 38"/>
              <p:cNvSpPr>
                <a:spLocks noEditPoints="1"/>
              </p:cNvSpPr>
              <p:nvPr/>
            </p:nvSpPr>
            <p:spPr bwMode="auto">
              <a:xfrm>
                <a:off x="3989" y="2270"/>
                <a:ext cx="133" cy="123"/>
              </a:xfrm>
              <a:custGeom>
                <a:avLst/>
                <a:gdLst>
                  <a:gd name="T0" fmla="*/ 24 w 56"/>
                  <a:gd name="T1" fmla="*/ 40 h 52"/>
                  <a:gd name="T2" fmla="*/ 32 w 56"/>
                  <a:gd name="T3" fmla="*/ 42 h 52"/>
                  <a:gd name="T4" fmla="*/ 23 w 56"/>
                  <a:gd name="T5" fmla="*/ 39 h 52"/>
                  <a:gd name="T6" fmla="*/ 40 w 56"/>
                  <a:gd name="T7" fmla="*/ 50 h 52"/>
                  <a:gd name="T8" fmla="*/ 23 w 56"/>
                  <a:gd name="T9" fmla="*/ 39 h 52"/>
                  <a:gd name="T10" fmla="*/ 43 w 56"/>
                  <a:gd name="T11" fmla="*/ 44 h 52"/>
                  <a:gd name="T12" fmla="*/ 42 w 56"/>
                  <a:gd name="T13" fmla="*/ 49 h 52"/>
                  <a:gd name="T14" fmla="*/ 43 w 56"/>
                  <a:gd name="T15" fmla="*/ 44 h 52"/>
                  <a:gd name="T16" fmla="*/ 45 w 56"/>
                  <a:gd name="T17" fmla="*/ 39 h 52"/>
                  <a:gd name="T18" fmla="*/ 53 w 56"/>
                  <a:gd name="T19" fmla="*/ 27 h 52"/>
                  <a:gd name="T20" fmla="*/ 26 w 56"/>
                  <a:gd name="T21" fmla="*/ 35 h 52"/>
                  <a:gd name="T22" fmla="*/ 44 w 56"/>
                  <a:gd name="T23" fmla="*/ 39 h 52"/>
                  <a:gd name="T24" fmla="*/ 44 w 56"/>
                  <a:gd name="T25" fmla="*/ 39 h 52"/>
                  <a:gd name="T26" fmla="*/ 2 w 56"/>
                  <a:gd name="T27" fmla="*/ 26 h 52"/>
                  <a:gd name="T28" fmla="*/ 17 w 56"/>
                  <a:gd name="T29" fmla="*/ 36 h 52"/>
                  <a:gd name="T30" fmla="*/ 9 w 56"/>
                  <a:gd name="T31" fmla="*/ 27 h 52"/>
                  <a:gd name="T32" fmla="*/ 20 w 56"/>
                  <a:gd name="T33" fmla="*/ 36 h 52"/>
                  <a:gd name="T34" fmla="*/ 23 w 56"/>
                  <a:gd name="T35" fmla="*/ 35 h 52"/>
                  <a:gd name="T36" fmla="*/ 55 w 56"/>
                  <a:gd name="T37" fmla="*/ 21 h 52"/>
                  <a:gd name="T38" fmla="*/ 52 w 56"/>
                  <a:gd name="T39" fmla="*/ 26 h 52"/>
                  <a:gd name="T40" fmla="*/ 23 w 56"/>
                  <a:gd name="T41" fmla="*/ 35 h 52"/>
                  <a:gd name="T42" fmla="*/ 2 w 56"/>
                  <a:gd name="T43" fmla="*/ 23 h 52"/>
                  <a:gd name="T44" fmla="*/ 10 w 56"/>
                  <a:gd name="T45" fmla="*/ 11 h 52"/>
                  <a:gd name="T46" fmla="*/ 5 w 56"/>
                  <a:gd name="T47" fmla="*/ 21 h 52"/>
                  <a:gd name="T48" fmla="*/ 6 w 56"/>
                  <a:gd name="T49" fmla="*/ 20 h 52"/>
                  <a:gd name="T50" fmla="*/ 15 w 56"/>
                  <a:gd name="T51" fmla="*/ 5 h 52"/>
                  <a:gd name="T52" fmla="*/ 9 w 56"/>
                  <a:gd name="T53" fmla="*/ 17 h 52"/>
                  <a:gd name="T54" fmla="*/ 10 w 56"/>
                  <a:gd name="T55" fmla="*/ 18 h 52"/>
                  <a:gd name="T56" fmla="*/ 10 w 56"/>
                  <a:gd name="T57" fmla="*/ 17 h 52"/>
                  <a:gd name="T58" fmla="*/ 33 w 56"/>
                  <a:gd name="T59" fmla="*/ 16 h 52"/>
                  <a:gd name="T60" fmla="*/ 20 w 56"/>
                  <a:gd name="T61" fmla="*/ 0 h 52"/>
                  <a:gd name="T62" fmla="*/ 15 w 56"/>
                  <a:gd name="T63" fmla="*/ 4 h 52"/>
                  <a:gd name="T64" fmla="*/ 11 w 56"/>
                  <a:gd name="T65" fmla="*/ 7 h 52"/>
                  <a:gd name="T66" fmla="*/ 1 w 56"/>
                  <a:gd name="T67" fmla="*/ 24 h 52"/>
                  <a:gd name="T68" fmla="*/ 0 w 56"/>
                  <a:gd name="T69" fmla="*/ 28 h 52"/>
                  <a:gd name="T70" fmla="*/ 17 w 56"/>
                  <a:gd name="T71" fmla="*/ 37 h 52"/>
                  <a:gd name="T72" fmla="*/ 17 w 56"/>
                  <a:gd name="T73" fmla="*/ 37 h 52"/>
                  <a:gd name="T74" fmla="*/ 23 w 56"/>
                  <a:gd name="T75" fmla="*/ 41 h 52"/>
                  <a:gd name="T76" fmla="*/ 23 w 56"/>
                  <a:gd name="T77" fmla="*/ 41 h 52"/>
                  <a:gd name="T78" fmla="*/ 38 w 56"/>
                  <a:gd name="T79" fmla="*/ 52 h 52"/>
                  <a:gd name="T80" fmla="*/ 42 w 56"/>
                  <a:gd name="T81" fmla="*/ 50 h 52"/>
                  <a:gd name="T82" fmla="*/ 55 w 56"/>
                  <a:gd name="T83" fmla="*/ 31 h 52"/>
                  <a:gd name="T84" fmla="*/ 54 w 56"/>
                  <a:gd name="T85" fmla="*/ 29 h 52"/>
                  <a:gd name="T86" fmla="*/ 53 w 56"/>
                  <a:gd name="T87" fmla="*/ 26 h 52"/>
                  <a:gd name="T88" fmla="*/ 56 w 56"/>
                  <a:gd name="T89" fmla="*/ 20 h 52"/>
                  <a:gd name="T90" fmla="*/ 21 w 56"/>
                  <a:gd name="T9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56" h="52">
                    <a:moveTo>
                      <a:pt x="39" y="51"/>
                    </a:moveTo>
                    <a:cubicBezTo>
                      <a:pt x="34" y="43"/>
                      <a:pt x="26" y="41"/>
                      <a:pt x="24" y="41"/>
                    </a:cubicBezTo>
                    <a:cubicBezTo>
                      <a:pt x="24" y="40"/>
                      <a:pt x="24" y="40"/>
                      <a:pt x="24" y="40"/>
                    </a:cubicBezTo>
                    <a:cubicBezTo>
                      <a:pt x="24" y="39"/>
                      <a:pt x="24" y="39"/>
                      <a:pt x="24" y="39"/>
                    </a:cubicBezTo>
                    <a:cubicBezTo>
                      <a:pt x="24" y="39"/>
                      <a:pt x="24" y="39"/>
                      <a:pt x="24" y="39"/>
                    </a:cubicBezTo>
                    <a:cubicBezTo>
                      <a:pt x="27" y="40"/>
                      <a:pt x="29" y="41"/>
                      <a:pt x="32" y="42"/>
                    </a:cubicBezTo>
                    <a:cubicBezTo>
                      <a:pt x="35" y="44"/>
                      <a:pt x="38" y="47"/>
                      <a:pt x="39" y="50"/>
                    </a:cubicBezTo>
                    <a:cubicBezTo>
                      <a:pt x="39" y="51"/>
                      <a:pt x="39" y="51"/>
                      <a:pt x="39" y="51"/>
                    </a:cubicBezTo>
                    <a:moveTo>
                      <a:pt x="23" y="39"/>
                    </a:moveTo>
                    <a:cubicBezTo>
                      <a:pt x="23" y="38"/>
                      <a:pt x="23" y="38"/>
                      <a:pt x="23" y="37"/>
                    </a:cubicBezTo>
                    <a:cubicBezTo>
                      <a:pt x="35" y="40"/>
                      <a:pt x="40" y="48"/>
                      <a:pt x="41" y="49"/>
                    </a:cubicBezTo>
                    <a:cubicBezTo>
                      <a:pt x="40" y="50"/>
                      <a:pt x="40" y="50"/>
                      <a:pt x="40" y="50"/>
                    </a:cubicBezTo>
                    <a:cubicBezTo>
                      <a:pt x="38" y="46"/>
                      <a:pt x="36" y="43"/>
                      <a:pt x="32" y="42"/>
                    </a:cubicBezTo>
                    <a:cubicBezTo>
                      <a:pt x="30" y="40"/>
                      <a:pt x="27" y="39"/>
                      <a:pt x="24" y="39"/>
                    </a:cubicBezTo>
                    <a:cubicBezTo>
                      <a:pt x="23" y="39"/>
                      <a:pt x="23" y="39"/>
                      <a:pt x="23" y="39"/>
                    </a:cubicBezTo>
                    <a:cubicBezTo>
                      <a:pt x="23" y="39"/>
                      <a:pt x="23" y="39"/>
                      <a:pt x="23" y="39"/>
                    </a:cubicBezTo>
                    <a:moveTo>
                      <a:pt x="43" y="44"/>
                    </a:moveTo>
                    <a:cubicBezTo>
                      <a:pt x="43" y="44"/>
                      <a:pt x="43" y="44"/>
                      <a:pt x="43" y="44"/>
                    </a:cubicBezTo>
                    <a:cubicBezTo>
                      <a:pt x="48" y="39"/>
                      <a:pt x="51" y="34"/>
                      <a:pt x="54" y="30"/>
                    </a:cubicBezTo>
                    <a:cubicBezTo>
                      <a:pt x="54" y="31"/>
                      <a:pt x="54" y="31"/>
                      <a:pt x="54" y="31"/>
                    </a:cubicBezTo>
                    <a:cubicBezTo>
                      <a:pt x="42" y="49"/>
                      <a:pt x="42" y="49"/>
                      <a:pt x="42" y="49"/>
                    </a:cubicBezTo>
                    <a:cubicBezTo>
                      <a:pt x="41" y="46"/>
                      <a:pt x="36" y="39"/>
                      <a:pt x="24" y="37"/>
                    </a:cubicBezTo>
                    <a:cubicBezTo>
                      <a:pt x="25" y="37"/>
                      <a:pt x="25" y="37"/>
                      <a:pt x="26" y="37"/>
                    </a:cubicBezTo>
                    <a:cubicBezTo>
                      <a:pt x="30" y="37"/>
                      <a:pt x="38" y="38"/>
                      <a:pt x="43" y="44"/>
                    </a:cubicBezTo>
                    <a:cubicBezTo>
                      <a:pt x="43" y="44"/>
                      <a:pt x="43" y="44"/>
                      <a:pt x="43" y="44"/>
                    </a:cubicBezTo>
                    <a:moveTo>
                      <a:pt x="44" y="39"/>
                    </a:moveTo>
                    <a:cubicBezTo>
                      <a:pt x="45" y="39"/>
                      <a:pt x="45" y="39"/>
                      <a:pt x="45" y="39"/>
                    </a:cubicBezTo>
                    <a:cubicBezTo>
                      <a:pt x="45" y="39"/>
                      <a:pt x="45" y="39"/>
                      <a:pt x="45" y="39"/>
                    </a:cubicBezTo>
                    <a:cubicBezTo>
                      <a:pt x="45" y="39"/>
                      <a:pt x="45" y="39"/>
                      <a:pt x="45" y="39"/>
                    </a:cubicBezTo>
                    <a:cubicBezTo>
                      <a:pt x="48" y="34"/>
                      <a:pt x="50" y="31"/>
                      <a:pt x="53" y="27"/>
                    </a:cubicBezTo>
                    <a:cubicBezTo>
                      <a:pt x="54" y="28"/>
                      <a:pt x="54" y="28"/>
                      <a:pt x="54" y="28"/>
                    </a:cubicBezTo>
                    <a:cubicBezTo>
                      <a:pt x="51" y="33"/>
                      <a:pt x="48" y="37"/>
                      <a:pt x="43" y="43"/>
                    </a:cubicBezTo>
                    <a:cubicBezTo>
                      <a:pt x="38" y="37"/>
                      <a:pt x="30" y="35"/>
                      <a:pt x="26" y="35"/>
                    </a:cubicBezTo>
                    <a:cubicBezTo>
                      <a:pt x="25" y="35"/>
                      <a:pt x="25" y="35"/>
                      <a:pt x="25" y="35"/>
                    </a:cubicBezTo>
                    <a:cubicBezTo>
                      <a:pt x="27" y="35"/>
                      <a:pt x="30" y="34"/>
                      <a:pt x="33" y="34"/>
                    </a:cubicBezTo>
                    <a:cubicBezTo>
                      <a:pt x="36" y="34"/>
                      <a:pt x="40" y="35"/>
                      <a:pt x="44" y="39"/>
                    </a:cubicBezTo>
                    <a:cubicBezTo>
                      <a:pt x="44" y="39"/>
                      <a:pt x="44" y="39"/>
                      <a:pt x="44" y="39"/>
                    </a:cubicBezTo>
                    <a:cubicBezTo>
                      <a:pt x="44" y="39"/>
                      <a:pt x="44" y="39"/>
                      <a:pt x="44" y="39"/>
                    </a:cubicBezTo>
                    <a:cubicBezTo>
                      <a:pt x="44" y="39"/>
                      <a:pt x="44" y="39"/>
                      <a:pt x="44" y="39"/>
                    </a:cubicBezTo>
                    <a:moveTo>
                      <a:pt x="17" y="36"/>
                    </a:moveTo>
                    <a:cubicBezTo>
                      <a:pt x="14" y="31"/>
                      <a:pt x="10" y="28"/>
                      <a:pt x="1" y="27"/>
                    </a:cubicBezTo>
                    <a:cubicBezTo>
                      <a:pt x="1" y="27"/>
                      <a:pt x="2" y="27"/>
                      <a:pt x="2" y="26"/>
                    </a:cubicBezTo>
                    <a:cubicBezTo>
                      <a:pt x="3" y="26"/>
                      <a:pt x="6" y="27"/>
                      <a:pt x="9" y="28"/>
                    </a:cubicBezTo>
                    <a:cubicBezTo>
                      <a:pt x="13" y="30"/>
                      <a:pt x="16" y="33"/>
                      <a:pt x="18" y="36"/>
                    </a:cubicBezTo>
                    <a:cubicBezTo>
                      <a:pt x="17" y="36"/>
                      <a:pt x="17" y="36"/>
                      <a:pt x="17" y="36"/>
                    </a:cubicBezTo>
                    <a:moveTo>
                      <a:pt x="18" y="36"/>
                    </a:moveTo>
                    <a:cubicBezTo>
                      <a:pt x="18" y="36"/>
                      <a:pt x="18" y="36"/>
                      <a:pt x="18" y="36"/>
                    </a:cubicBezTo>
                    <a:cubicBezTo>
                      <a:pt x="16" y="32"/>
                      <a:pt x="13" y="30"/>
                      <a:pt x="9" y="27"/>
                    </a:cubicBezTo>
                    <a:cubicBezTo>
                      <a:pt x="7" y="26"/>
                      <a:pt x="3" y="26"/>
                      <a:pt x="2" y="25"/>
                    </a:cubicBezTo>
                    <a:cubicBezTo>
                      <a:pt x="2" y="25"/>
                      <a:pt x="2" y="25"/>
                      <a:pt x="2" y="25"/>
                    </a:cubicBezTo>
                    <a:cubicBezTo>
                      <a:pt x="4" y="25"/>
                      <a:pt x="15" y="26"/>
                      <a:pt x="20" y="36"/>
                    </a:cubicBezTo>
                    <a:cubicBezTo>
                      <a:pt x="20" y="36"/>
                      <a:pt x="19" y="36"/>
                      <a:pt x="19" y="36"/>
                    </a:cubicBezTo>
                    <a:cubicBezTo>
                      <a:pt x="19" y="36"/>
                      <a:pt x="19" y="36"/>
                      <a:pt x="18" y="36"/>
                    </a:cubicBezTo>
                    <a:moveTo>
                      <a:pt x="23" y="35"/>
                    </a:moveTo>
                    <a:cubicBezTo>
                      <a:pt x="34" y="17"/>
                      <a:pt x="34" y="17"/>
                      <a:pt x="34" y="17"/>
                    </a:cubicBezTo>
                    <a:cubicBezTo>
                      <a:pt x="36" y="16"/>
                      <a:pt x="39" y="16"/>
                      <a:pt x="42" y="16"/>
                    </a:cubicBezTo>
                    <a:cubicBezTo>
                      <a:pt x="47" y="16"/>
                      <a:pt x="51" y="17"/>
                      <a:pt x="55" y="21"/>
                    </a:cubicBezTo>
                    <a:cubicBezTo>
                      <a:pt x="54" y="23"/>
                      <a:pt x="53" y="24"/>
                      <a:pt x="52" y="26"/>
                    </a:cubicBezTo>
                    <a:cubicBezTo>
                      <a:pt x="52" y="26"/>
                      <a:pt x="52" y="26"/>
                      <a:pt x="52" y="26"/>
                    </a:cubicBezTo>
                    <a:cubicBezTo>
                      <a:pt x="52" y="26"/>
                      <a:pt x="52" y="26"/>
                      <a:pt x="52" y="26"/>
                    </a:cubicBezTo>
                    <a:cubicBezTo>
                      <a:pt x="50" y="30"/>
                      <a:pt x="47" y="33"/>
                      <a:pt x="44" y="38"/>
                    </a:cubicBezTo>
                    <a:cubicBezTo>
                      <a:pt x="41" y="34"/>
                      <a:pt x="36" y="33"/>
                      <a:pt x="33" y="33"/>
                    </a:cubicBezTo>
                    <a:cubicBezTo>
                      <a:pt x="29" y="33"/>
                      <a:pt x="25" y="34"/>
                      <a:pt x="23" y="35"/>
                    </a:cubicBezTo>
                    <a:cubicBezTo>
                      <a:pt x="23" y="35"/>
                      <a:pt x="23" y="35"/>
                      <a:pt x="23" y="35"/>
                    </a:cubicBezTo>
                    <a:moveTo>
                      <a:pt x="19" y="32"/>
                    </a:moveTo>
                    <a:cubicBezTo>
                      <a:pt x="13" y="25"/>
                      <a:pt x="5" y="24"/>
                      <a:pt x="2" y="23"/>
                    </a:cubicBezTo>
                    <a:cubicBezTo>
                      <a:pt x="11" y="8"/>
                      <a:pt x="11" y="8"/>
                      <a:pt x="11" y="8"/>
                    </a:cubicBezTo>
                    <a:cubicBezTo>
                      <a:pt x="12" y="8"/>
                      <a:pt x="12" y="8"/>
                      <a:pt x="12" y="8"/>
                    </a:cubicBezTo>
                    <a:cubicBezTo>
                      <a:pt x="11" y="9"/>
                      <a:pt x="11" y="10"/>
                      <a:pt x="10" y="11"/>
                    </a:cubicBezTo>
                    <a:cubicBezTo>
                      <a:pt x="9" y="14"/>
                      <a:pt x="7" y="16"/>
                      <a:pt x="5" y="20"/>
                    </a:cubicBezTo>
                    <a:cubicBezTo>
                      <a:pt x="4" y="21"/>
                      <a:pt x="4" y="21"/>
                      <a:pt x="4" y="21"/>
                    </a:cubicBezTo>
                    <a:cubicBezTo>
                      <a:pt x="5" y="21"/>
                      <a:pt x="5" y="21"/>
                      <a:pt x="5" y="21"/>
                    </a:cubicBezTo>
                    <a:cubicBezTo>
                      <a:pt x="13" y="24"/>
                      <a:pt x="16" y="28"/>
                      <a:pt x="19" y="32"/>
                    </a:cubicBezTo>
                    <a:moveTo>
                      <a:pt x="21" y="34"/>
                    </a:moveTo>
                    <a:cubicBezTo>
                      <a:pt x="19" y="29"/>
                      <a:pt x="16" y="24"/>
                      <a:pt x="6" y="20"/>
                    </a:cubicBezTo>
                    <a:cubicBezTo>
                      <a:pt x="8" y="17"/>
                      <a:pt x="10" y="14"/>
                      <a:pt x="11" y="12"/>
                    </a:cubicBezTo>
                    <a:cubicBezTo>
                      <a:pt x="12" y="9"/>
                      <a:pt x="13" y="8"/>
                      <a:pt x="15" y="5"/>
                    </a:cubicBezTo>
                    <a:cubicBezTo>
                      <a:pt x="15" y="5"/>
                      <a:pt x="15" y="5"/>
                      <a:pt x="15" y="5"/>
                    </a:cubicBezTo>
                    <a:cubicBezTo>
                      <a:pt x="16" y="6"/>
                      <a:pt x="16" y="6"/>
                      <a:pt x="16" y="6"/>
                    </a:cubicBezTo>
                    <a:cubicBezTo>
                      <a:pt x="15" y="7"/>
                      <a:pt x="14" y="9"/>
                      <a:pt x="14" y="10"/>
                    </a:cubicBezTo>
                    <a:cubicBezTo>
                      <a:pt x="12" y="12"/>
                      <a:pt x="11" y="14"/>
                      <a:pt x="9" y="17"/>
                    </a:cubicBezTo>
                    <a:cubicBezTo>
                      <a:pt x="9" y="18"/>
                      <a:pt x="9" y="18"/>
                      <a:pt x="9" y="18"/>
                    </a:cubicBezTo>
                    <a:cubicBezTo>
                      <a:pt x="10" y="18"/>
                      <a:pt x="10" y="18"/>
                      <a:pt x="10" y="18"/>
                    </a:cubicBezTo>
                    <a:cubicBezTo>
                      <a:pt x="10" y="18"/>
                      <a:pt x="10" y="18"/>
                      <a:pt x="10" y="18"/>
                    </a:cubicBezTo>
                    <a:cubicBezTo>
                      <a:pt x="20" y="24"/>
                      <a:pt x="21" y="31"/>
                      <a:pt x="21" y="34"/>
                    </a:cubicBezTo>
                    <a:moveTo>
                      <a:pt x="22" y="34"/>
                    </a:moveTo>
                    <a:cubicBezTo>
                      <a:pt x="22" y="31"/>
                      <a:pt x="21" y="24"/>
                      <a:pt x="10" y="17"/>
                    </a:cubicBezTo>
                    <a:cubicBezTo>
                      <a:pt x="12" y="15"/>
                      <a:pt x="13" y="13"/>
                      <a:pt x="14" y="11"/>
                    </a:cubicBezTo>
                    <a:cubicBezTo>
                      <a:pt x="17" y="7"/>
                      <a:pt x="18" y="4"/>
                      <a:pt x="21" y="1"/>
                    </a:cubicBezTo>
                    <a:cubicBezTo>
                      <a:pt x="30" y="3"/>
                      <a:pt x="33" y="12"/>
                      <a:pt x="33" y="16"/>
                    </a:cubicBezTo>
                    <a:cubicBezTo>
                      <a:pt x="22" y="34"/>
                      <a:pt x="22" y="34"/>
                      <a:pt x="22" y="34"/>
                    </a:cubicBezTo>
                    <a:moveTo>
                      <a:pt x="21" y="0"/>
                    </a:moveTo>
                    <a:cubicBezTo>
                      <a:pt x="20" y="0"/>
                      <a:pt x="20" y="0"/>
                      <a:pt x="20" y="0"/>
                    </a:cubicBezTo>
                    <a:cubicBezTo>
                      <a:pt x="19" y="2"/>
                      <a:pt x="18" y="3"/>
                      <a:pt x="17" y="5"/>
                    </a:cubicBezTo>
                    <a:cubicBezTo>
                      <a:pt x="16" y="4"/>
                      <a:pt x="16" y="4"/>
                      <a:pt x="16" y="4"/>
                    </a:cubicBezTo>
                    <a:cubicBezTo>
                      <a:pt x="16" y="4"/>
                      <a:pt x="15" y="4"/>
                      <a:pt x="15" y="4"/>
                    </a:cubicBezTo>
                    <a:cubicBezTo>
                      <a:pt x="14" y="4"/>
                      <a:pt x="14" y="4"/>
                      <a:pt x="14" y="4"/>
                    </a:cubicBezTo>
                    <a:cubicBezTo>
                      <a:pt x="14" y="5"/>
                      <a:pt x="13" y="6"/>
                      <a:pt x="12" y="7"/>
                    </a:cubicBezTo>
                    <a:cubicBezTo>
                      <a:pt x="11" y="7"/>
                      <a:pt x="11" y="7"/>
                      <a:pt x="11" y="7"/>
                    </a:cubicBezTo>
                    <a:cubicBezTo>
                      <a:pt x="10" y="7"/>
                      <a:pt x="10" y="7"/>
                      <a:pt x="10" y="7"/>
                    </a:cubicBezTo>
                    <a:cubicBezTo>
                      <a:pt x="1" y="24"/>
                      <a:pt x="1" y="24"/>
                      <a:pt x="1" y="24"/>
                    </a:cubicBezTo>
                    <a:cubicBezTo>
                      <a:pt x="1" y="24"/>
                      <a:pt x="1" y="24"/>
                      <a:pt x="1" y="24"/>
                    </a:cubicBezTo>
                    <a:cubicBezTo>
                      <a:pt x="1" y="24"/>
                      <a:pt x="1" y="24"/>
                      <a:pt x="1" y="24"/>
                    </a:cubicBezTo>
                    <a:cubicBezTo>
                      <a:pt x="1" y="24"/>
                      <a:pt x="1" y="24"/>
                      <a:pt x="1" y="24"/>
                    </a:cubicBezTo>
                    <a:cubicBezTo>
                      <a:pt x="1" y="24"/>
                      <a:pt x="0" y="27"/>
                      <a:pt x="0" y="28"/>
                    </a:cubicBezTo>
                    <a:cubicBezTo>
                      <a:pt x="0" y="28"/>
                      <a:pt x="0" y="28"/>
                      <a:pt x="0" y="28"/>
                    </a:cubicBezTo>
                    <a:cubicBezTo>
                      <a:pt x="1" y="28"/>
                      <a:pt x="1" y="28"/>
                      <a:pt x="1" y="28"/>
                    </a:cubicBezTo>
                    <a:cubicBezTo>
                      <a:pt x="9" y="29"/>
                      <a:pt x="13" y="32"/>
                      <a:pt x="17" y="37"/>
                    </a:cubicBezTo>
                    <a:cubicBezTo>
                      <a:pt x="17" y="37"/>
                      <a:pt x="17" y="37"/>
                      <a:pt x="17" y="37"/>
                    </a:cubicBezTo>
                    <a:cubicBezTo>
                      <a:pt x="17" y="37"/>
                      <a:pt x="17" y="37"/>
                      <a:pt x="17" y="37"/>
                    </a:cubicBezTo>
                    <a:cubicBezTo>
                      <a:pt x="17" y="37"/>
                      <a:pt x="17" y="37"/>
                      <a:pt x="17" y="37"/>
                    </a:cubicBezTo>
                    <a:cubicBezTo>
                      <a:pt x="18" y="37"/>
                      <a:pt x="19" y="37"/>
                      <a:pt x="19" y="37"/>
                    </a:cubicBezTo>
                    <a:cubicBezTo>
                      <a:pt x="20" y="37"/>
                      <a:pt x="20" y="37"/>
                      <a:pt x="21" y="37"/>
                    </a:cubicBezTo>
                    <a:cubicBezTo>
                      <a:pt x="22" y="38"/>
                      <a:pt x="23" y="39"/>
                      <a:pt x="23" y="41"/>
                    </a:cubicBezTo>
                    <a:cubicBezTo>
                      <a:pt x="23" y="41"/>
                      <a:pt x="23" y="41"/>
                      <a:pt x="23" y="41"/>
                    </a:cubicBezTo>
                    <a:cubicBezTo>
                      <a:pt x="22" y="41"/>
                      <a:pt x="22" y="41"/>
                      <a:pt x="22" y="41"/>
                    </a:cubicBezTo>
                    <a:cubicBezTo>
                      <a:pt x="23" y="41"/>
                      <a:pt x="23" y="41"/>
                      <a:pt x="23" y="41"/>
                    </a:cubicBezTo>
                    <a:cubicBezTo>
                      <a:pt x="23" y="42"/>
                      <a:pt x="32" y="43"/>
                      <a:pt x="38" y="51"/>
                    </a:cubicBezTo>
                    <a:cubicBezTo>
                      <a:pt x="38" y="51"/>
                      <a:pt x="38" y="51"/>
                      <a:pt x="38" y="51"/>
                    </a:cubicBezTo>
                    <a:cubicBezTo>
                      <a:pt x="38" y="52"/>
                      <a:pt x="38" y="52"/>
                      <a:pt x="38" y="52"/>
                    </a:cubicBezTo>
                    <a:cubicBezTo>
                      <a:pt x="39" y="52"/>
                      <a:pt x="39" y="52"/>
                      <a:pt x="39" y="52"/>
                    </a:cubicBezTo>
                    <a:cubicBezTo>
                      <a:pt x="39" y="52"/>
                      <a:pt x="39" y="52"/>
                      <a:pt x="39" y="52"/>
                    </a:cubicBezTo>
                    <a:cubicBezTo>
                      <a:pt x="42" y="50"/>
                      <a:pt x="42" y="50"/>
                      <a:pt x="42" y="50"/>
                    </a:cubicBezTo>
                    <a:cubicBezTo>
                      <a:pt x="42" y="50"/>
                      <a:pt x="42" y="50"/>
                      <a:pt x="42" y="50"/>
                    </a:cubicBezTo>
                    <a:cubicBezTo>
                      <a:pt x="42" y="50"/>
                      <a:pt x="42" y="50"/>
                      <a:pt x="42" y="50"/>
                    </a:cubicBezTo>
                    <a:cubicBezTo>
                      <a:pt x="55" y="31"/>
                      <a:pt x="55" y="31"/>
                      <a:pt x="55" y="31"/>
                    </a:cubicBezTo>
                    <a:cubicBezTo>
                      <a:pt x="55" y="31"/>
                      <a:pt x="55" y="31"/>
                      <a:pt x="55" y="31"/>
                    </a:cubicBezTo>
                    <a:cubicBezTo>
                      <a:pt x="54" y="29"/>
                      <a:pt x="54" y="29"/>
                      <a:pt x="54" y="29"/>
                    </a:cubicBezTo>
                    <a:cubicBezTo>
                      <a:pt x="54" y="29"/>
                      <a:pt x="54" y="29"/>
                      <a:pt x="54" y="29"/>
                    </a:cubicBezTo>
                    <a:cubicBezTo>
                      <a:pt x="54" y="29"/>
                      <a:pt x="55" y="28"/>
                      <a:pt x="55" y="28"/>
                    </a:cubicBezTo>
                    <a:cubicBezTo>
                      <a:pt x="55" y="27"/>
                      <a:pt x="55" y="27"/>
                      <a:pt x="55" y="27"/>
                    </a:cubicBezTo>
                    <a:cubicBezTo>
                      <a:pt x="53" y="26"/>
                      <a:pt x="53" y="26"/>
                      <a:pt x="53" y="26"/>
                    </a:cubicBezTo>
                    <a:cubicBezTo>
                      <a:pt x="54" y="24"/>
                      <a:pt x="55" y="23"/>
                      <a:pt x="56" y="21"/>
                    </a:cubicBezTo>
                    <a:cubicBezTo>
                      <a:pt x="56" y="20"/>
                      <a:pt x="56" y="20"/>
                      <a:pt x="56" y="20"/>
                    </a:cubicBezTo>
                    <a:cubicBezTo>
                      <a:pt x="56" y="20"/>
                      <a:pt x="56" y="20"/>
                      <a:pt x="56" y="20"/>
                    </a:cubicBezTo>
                    <a:cubicBezTo>
                      <a:pt x="52" y="16"/>
                      <a:pt x="47" y="15"/>
                      <a:pt x="42" y="15"/>
                    </a:cubicBezTo>
                    <a:cubicBezTo>
                      <a:pt x="39" y="15"/>
                      <a:pt x="37" y="15"/>
                      <a:pt x="35" y="16"/>
                    </a:cubicBezTo>
                    <a:cubicBezTo>
                      <a:pt x="34" y="11"/>
                      <a:pt x="31" y="2"/>
                      <a:pt x="21" y="0"/>
                    </a:cubicBezTo>
                    <a:cubicBezTo>
                      <a:pt x="21" y="0"/>
                      <a:pt x="21" y="0"/>
                      <a:pt x="2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53" name="Freeform 39"/>
              <p:cNvSpPr/>
              <p:nvPr/>
            </p:nvSpPr>
            <p:spPr bwMode="auto">
              <a:xfrm>
                <a:off x="4041" y="2284"/>
                <a:ext cx="21" cy="26"/>
              </a:xfrm>
              <a:custGeom>
                <a:avLst/>
                <a:gdLst>
                  <a:gd name="T0" fmla="*/ 1 w 9"/>
                  <a:gd name="T1" fmla="*/ 0 h 11"/>
                  <a:gd name="T2" fmla="*/ 0 w 9"/>
                  <a:gd name="T3" fmla="*/ 0 h 11"/>
                  <a:gd name="T4" fmla="*/ 0 w 9"/>
                  <a:gd name="T5" fmla="*/ 1 h 11"/>
                  <a:gd name="T6" fmla="*/ 8 w 9"/>
                  <a:gd name="T7" fmla="*/ 11 h 11"/>
                  <a:gd name="T8" fmla="*/ 8 w 9"/>
                  <a:gd name="T9" fmla="*/ 11 h 11"/>
                  <a:gd name="T10" fmla="*/ 8 w 9"/>
                  <a:gd name="T11" fmla="*/ 11 h 11"/>
                  <a:gd name="T12" fmla="*/ 9 w 9"/>
                  <a:gd name="T13" fmla="*/ 11 h 11"/>
                  <a:gd name="T14" fmla="*/ 1 w 9"/>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1">
                    <a:moveTo>
                      <a:pt x="1" y="0"/>
                    </a:moveTo>
                    <a:cubicBezTo>
                      <a:pt x="0" y="0"/>
                      <a:pt x="0" y="0"/>
                      <a:pt x="0" y="0"/>
                    </a:cubicBezTo>
                    <a:cubicBezTo>
                      <a:pt x="0" y="1"/>
                      <a:pt x="0" y="1"/>
                      <a:pt x="0" y="1"/>
                    </a:cubicBezTo>
                    <a:cubicBezTo>
                      <a:pt x="4" y="3"/>
                      <a:pt x="7" y="7"/>
                      <a:pt x="8" y="11"/>
                    </a:cubicBezTo>
                    <a:cubicBezTo>
                      <a:pt x="8" y="11"/>
                      <a:pt x="8" y="11"/>
                      <a:pt x="8" y="11"/>
                    </a:cubicBezTo>
                    <a:cubicBezTo>
                      <a:pt x="8" y="11"/>
                      <a:pt x="8" y="11"/>
                      <a:pt x="8" y="11"/>
                    </a:cubicBezTo>
                    <a:cubicBezTo>
                      <a:pt x="9" y="11"/>
                      <a:pt x="9" y="11"/>
                      <a:pt x="9" y="11"/>
                    </a:cubicBezTo>
                    <a:cubicBezTo>
                      <a:pt x="8" y="6"/>
                      <a:pt x="5" y="3"/>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54" name="Freeform 40"/>
              <p:cNvSpPr/>
              <p:nvPr/>
            </p:nvSpPr>
            <p:spPr bwMode="auto">
              <a:xfrm>
                <a:off x="4036" y="2293"/>
                <a:ext cx="19" cy="24"/>
              </a:xfrm>
              <a:custGeom>
                <a:avLst/>
                <a:gdLst>
                  <a:gd name="T0" fmla="*/ 1 w 8"/>
                  <a:gd name="T1" fmla="*/ 0 h 10"/>
                  <a:gd name="T2" fmla="*/ 0 w 8"/>
                  <a:gd name="T3" fmla="*/ 0 h 10"/>
                  <a:gd name="T4" fmla="*/ 0 w 8"/>
                  <a:gd name="T5" fmla="*/ 1 h 10"/>
                  <a:gd name="T6" fmla="*/ 7 w 8"/>
                  <a:gd name="T7" fmla="*/ 10 h 10"/>
                  <a:gd name="T8" fmla="*/ 8 w 8"/>
                  <a:gd name="T9" fmla="*/ 10 h 10"/>
                  <a:gd name="T10" fmla="*/ 8 w 8"/>
                  <a:gd name="T11" fmla="*/ 10 h 10"/>
                  <a:gd name="T12" fmla="*/ 8 w 8"/>
                  <a:gd name="T13" fmla="*/ 10 h 10"/>
                  <a:gd name="T14" fmla="*/ 1 w 8"/>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0">
                    <a:moveTo>
                      <a:pt x="1" y="0"/>
                    </a:moveTo>
                    <a:cubicBezTo>
                      <a:pt x="0" y="0"/>
                      <a:pt x="0" y="0"/>
                      <a:pt x="0" y="0"/>
                    </a:cubicBezTo>
                    <a:cubicBezTo>
                      <a:pt x="0" y="1"/>
                      <a:pt x="0" y="1"/>
                      <a:pt x="0" y="1"/>
                    </a:cubicBezTo>
                    <a:cubicBezTo>
                      <a:pt x="4" y="3"/>
                      <a:pt x="6" y="6"/>
                      <a:pt x="7" y="10"/>
                    </a:cubicBezTo>
                    <a:cubicBezTo>
                      <a:pt x="8" y="10"/>
                      <a:pt x="8" y="10"/>
                      <a:pt x="8" y="10"/>
                    </a:cubicBezTo>
                    <a:cubicBezTo>
                      <a:pt x="8" y="10"/>
                      <a:pt x="8" y="10"/>
                      <a:pt x="8" y="10"/>
                    </a:cubicBezTo>
                    <a:cubicBezTo>
                      <a:pt x="8" y="10"/>
                      <a:pt x="8" y="10"/>
                      <a:pt x="8" y="10"/>
                    </a:cubicBezTo>
                    <a:cubicBezTo>
                      <a:pt x="7" y="6"/>
                      <a:pt x="5" y="2"/>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55" name="Freeform 41"/>
              <p:cNvSpPr/>
              <p:nvPr/>
            </p:nvSpPr>
            <p:spPr bwMode="auto">
              <a:xfrm>
                <a:off x="4032" y="2301"/>
                <a:ext cx="19" cy="26"/>
              </a:xfrm>
              <a:custGeom>
                <a:avLst/>
                <a:gdLst>
                  <a:gd name="T0" fmla="*/ 1 w 8"/>
                  <a:gd name="T1" fmla="*/ 0 h 11"/>
                  <a:gd name="T2" fmla="*/ 0 w 8"/>
                  <a:gd name="T3" fmla="*/ 0 h 11"/>
                  <a:gd name="T4" fmla="*/ 0 w 8"/>
                  <a:gd name="T5" fmla="*/ 1 h 11"/>
                  <a:gd name="T6" fmla="*/ 7 w 8"/>
                  <a:gd name="T7" fmla="*/ 10 h 11"/>
                  <a:gd name="T8" fmla="*/ 8 w 8"/>
                  <a:gd name="T9" fmla="*/ 11 h 11"/>
                  <a:gd name="T10" fmla="*/ 8 w 8"/>
                  <a:gd name="T11" fmla="*/ 11 h 11"/>
                  <a:gd name="T12" fmla="*/ 8 w 8"/>
                  <a:gd name="T13" fmla="*/ 10 h 11"/>
                  <a:gd name="T14" fmla="*/ 1 w 8"/>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1">
                    <a:moveTo>
                      <a:pt x="1" y="0"/>
                    </a:moveTo>
                    <a:cubicBezTo>
                      <a:pt x="0" y="0"/>
                      <a:pt x="0" y="0"/>
                      <a:pt x="0" y="0"/>
                    </a:cubicBezTo>
                    <a:cubicBezTo>
                      <a:pt x="0" y="1"/>
                      <a:pt x="0" y="1"/>
                      <a:pt x="0" y="1"/>
                    </a:cubicBezTo>
                    <a:cubicBezTo>
                      <a:pt x="4" y="3"/>
                      <a:pt x="6" y="6"/>
                      <a:pt x="7" y="10"/>
                    </a:cubicBezTo>
                    <a:cubicBezTo>
                      <a:pt x="8" y="11"/>
                      <a:pt x="8" y="11"/>
                      <a:pt x="8" y="11"/>
                    </a:cubicBezTo>
                    <a:cubicBezTo>
                      <a:pt x="8" y="11"/>
                      <a:pt x="8" y="11"/>
                      <a:pt x="8" y="11"/>
                    </a:cubicBezTo>
                    <a:cubicBezTo>
                      <a:pt x="8" y="10"/>
                      <a:pt x="8" y="10"/>
                      <a:pt x="8" y="10"/>
                    </a:cubicBezTo>
                    <a:cubicBezTo>
                      <a:pt x="7" y="6"/>
                      <a:pt x="5" y="3"/>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56" name="Freeform 42"/>
              <p:cNvSpPr/>
              <p:nvPr/>
            </p:nvSpPr>
            <p:spPr bwMode="auto">
              <a:xfrm>
                <a:off x="4034" y="2315"/>
                <a:ext cx="12" cy="19"/>
              </a:xfrm>
              <a:custGeom>
                <a:avLst/>
                <a:gdLst>
                  <a:gd name="T0" fmla="*/ 0 w 5"/>
                  <a:gd name="T1" fmla="*/ 0 h 8"/>
                  <a:gd name="T2" fmla="*/ 0 w 5"/>
                  <a:gd name="T3" fmla="*/ 0 h 8"/>
                  <a:gd name="T4" fmla="*/ 0 w 5"/>
                  <a:gd name="T5" fmla="*/ 1 h 8"/>
                  <a:gd name="T6" fmla="*/ 4 w 5"/>
                  <a:gd name="T7" fmla="*/ 7 h 8"/>
                  <a:gd name="T8" fmla="*/ 4 w 5"/>
                  <a:gd name="T9" fmla="*/ 8 h 8"/>
                  <a:gd name="T10" fmla="*/ 4 w 5"/>
                  <a:gd name="T11" fmla="*/ 8 h 8"/>
                  <a:gd name="T12" fmla="*/ 5 w 5"/>
                  <a:gd name="T13" fmla="*/ 7 h 8"/>
                  <a:gd name="T14" fmla="*/ 0 w 5"/>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8">
                    <a:moveTo>
                      <a:pt x="0" y="0"/>
                    </a:moveTo>
                    <a:cubicBezTo>
                      <a:pt x="0" y="0"/>
                      <a:pt x="0" y="0"/>
                      <a:pt x="0" y="0"/>
                    </a:cubicBezTo>
                    <a:cubicBezTo>
                      <a:pt x="0" y="1"/>
                      <a:pt x="0" y="1"/>
                      <a:pt x="0" y="1"/>
                    </a:cubicBezTo>
                    <a:cubicBezTo>
                      <a:pt x="2" y="3"/>
                      <a:pt x="3" y="4"/>
                      <a:pt x="4" y="7"/>
                    </a:cubicBezTo>
                    <a:cubicBezTo>
                      <a:pt x="4" y="8"/>
                      <a:pt x="4" y="8"/>
                      <a:pt x="4" y="8"/>
                    </a:cubicBezTo>
                    <a:cubicBezTo>
                      <a:pt x="4" y="8"/>
                      <a:pt x="4" y="8"/>
                      <a:pt x="4" y="8"/>
                    </a:cubicBezTo>
                    <a:cubicBezTo>
                      <a:pt x="5" y="7"/>
                      <a:pt x="5" y="7"/>
                      <a:pt x="5" y="7"/>
                    </a:cubicBezTo>
                    <a:cubicBezTo>
                      <a:pt x="4" y="4"/>
                      <a:pt x="3" y="2"/>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57" name="Freeform 43"/>
              <p:cNvSpPr/>
              <p:nvPr/>
            </p:nvSpPr>
            <p:spPr bwMode="auto">
              <a:xfrm>
                <a:off x="4074" y="2312"/>
                <a:ext cx="31" cy="10"/>
              </a:xfrm>
              <a:custGeom>
                <a:avLst/>
                <a:gdLst>
                  <a:gd name="T0" fmla="*/ 4 w 13"/>
                  <a:gd name="T1" fmla="*/ 0 h 4"/>
                  <a:gd name="T2" fmla="*/ 0 w 13"/>
                  <a:gd name="T3" fmla="*/ 1 h 4"/>
                  <a:gd name="T4" fmla="*/ 0 w 13"/>
                  <a:gd name="T5" fmla="*/ 1 h 4"/>
                  <a:gd name="T6" fmla="*/ 0 w 13"/>
                  <a:gd name="T7" fmla="*/ 2 h 4"/>
                  <a:gd name="T8" fmla="*/ 4 w 13"/>
                  <a:gd name="T9" fmla="*/ 1 h 4"/>
                  <a:gd name="T10" fmla="*/ 12 w 13"/>
                  <a:gd name="T11" fmla="*/ 4 h 4"/>
                  <a:gd name="T12" fmla="*/ 13 w 13"/>
                  <a:gd name="T13" fmla="*/ 4 h 4"/>
                  <a:gd name="T14" fmla="*/ 13 w 13"/>
                  <a:gd name="T15" fmla="*/ 4 h 4"/>
                  <a:gd name="T16" fmla="*/ 13 w 13"/>
                  <a:gd name="T17" fmla="*/ 3 h 4"/>
                  <a:gd name="T18" fmla="*/ 4 w 13"/>
                  <a:gd name="T1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4">
                    <a:moveTo>
                      <a:pt x="4" y="0"/>
                    </a:moveTo>
                    <a:cubicBezTo>
                      <a:pt x="3" y="0"/>
                      <a:pt x="1" y="0"/>
                      <a:pt x="0" y="1"/>
                    </a:cubicBezTo>
                    <a:cubicBezTo>
                      <a:pt x="0" y="1"/>
                      <a:pt x="0" y="1"/>
                      <a:pt x="0" y="1"/>
                    </a:cubicBezTo>
                    <a:cubicBezTo>
                      <a:pt x="0" y="2"/>
                      <a:pt x="0" y="2"/>
                      <a:pt x="0" y="2"/>
                    </a:cubicBezTo>
                    <a:cubicBezTo>
                      <a:pt x="2" y="2"/>
                      <a:pt x="3" y="1"/>
                      <a:pt x="4" y="1"/>
                    </a:cubicBezTo>
                    <a:cubicBezTo>
                      <a:pt x="7" y="1"/>
                      <a:pt x="10" y="2"/>
                      <a:pt x="12" y="4"/>
                    </a:cubicBezTo>
                    <a:cubicBezTo>
                      <a:pt x="13" y="4"/>
                      <a:pt x="13" y="4"/>
                      <a:pt x="13" y="4"/>
                    </a:cubicBezTo>
                    <a:cubicBezTo>
                      <a:pt x="13" y="4"/>
                      <a:pt x="13" y="4"/>
                      <a:pt x="13" y="4"/>
                    </a:cubicBezTo>
                    <a:cubicBezTo>
                      <a:pt x="13" y="3"/>
                      <a:pt x="13" y="3"/>
                      <a:pt x="13" y="3"/>
                    </a:cubicBezTo>
                    <a:cubicBezTo>
                      <a:pt x="10" y="1"/>
                      <a:pt x="7" y="0"/>
                      <a:pt x="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58" name="Freeform 44"/>
              <p:cNvSpPr/>
              <p:nvPr/>
            </p:nvSpPr>
            <p:spPr bwMode="auto">
              <a:xfrm>
                <a:off x="4070" y="2322"/>
                <a:ext cx="31" cy="7"/>
              </a:xfrm>
              <a:custGeom>
                <a:avLst/>
                <a:gdLst>
                  <a:gd name="T0" fmla="*/ 4 w 13"/>
                  <a:gd name="T1" fmla="*/ 0 h 3"/>
                  <a:gd name="T2" fmla="*/ 1 w 13"/>
                  <a:gd name="T3" fmla="*/ 0 h 3"/>
                  <a:gd name="T4" fmla="*/ 0 w 13"/>
                  <a:gd name="T5" fmla="*/ 1 h 3"/>
                  <a:gd name="T6" fmla="*/ 1 w 13"/>
                  <a:gd name="T7" fmla="*/ 1 h 3"/>
                  <a:gd name="T8" fmla="*/ 4 w 13"/>
                  <a:gd name="T9" fmla="*/ 1 h 3"/>
                  <a:gd name="T10" fmla="*/ 12 w 13"/>
                  <a:gd name="T11" fmla="*/ 3 h 3"/>
                  <a:gd name="T12" fmla="*/ 13 w 13"/>
                  <a:gd name="T13" fmla="*/ 3 h 3"/>
                  <a:gd name="T14" fmla="*/ 13 w 13"/>
                  <a:gd name="T15" fmla="*/ 3 h 3"/>
                  <a:gd name="T16" fmla="*/ 13 w 13"/>
                  <a:gd name="T17" fmla="*/ 2 h 3"/>
                  <a:gd name="T18" fmla="*/ 4 w 13"/>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3">
                    <a:moveTo>
                      <a:pt x="4" y="0"/>
                    </a:moveTo>
                    <a:cubicBezTo>
                      <a:pt x="3" y="0"/>
                      <a:pt x="2" y="0"/>
                      <a:pt x="1" y="0"/>
                    </a:cubicBezTo>
                    <a:cubicBezTo>
                      <a:pt x="0" y="1"/>
                      <a:pt x="0" y="1"/>
                      <a:pt x="0" y="1"/>
                    </a:cubicBezTo>
                    <a:cubicBezTo>
                      <a:pt x="1" y="1"/>
                      <a:pt x="1" y="1"/>
                      <a:pt x="1" y="1"/>
                    </a:cubicBezTo>
                    <a:cubicBezTo>
                      <a:pt x="2" y="1"/>
                      <a:pt x="3" y="1"/>
                      <a:pt x="4" y="1"/>
                    </a:cubicBezTo>
                    <a:cubicBezTo>
                      <a:pt x="7" y="1"/>
                      <a:pt x="10" y="2"/>
                      <a:pt x="12" y="3"/>
                    </a:cubicBezTo>
                    <a:cubicBezTo>
                      <a:pt x="13" y="3"/>
                      <a:pt x="13" y="3"/>
                      <a:pt x="13" y="3"/>
                    </a:cubicBezTo>
                    <a:cubicBezTo>
                      <a:pt x="13" y="3"/>
                      <a:pt x="13" y="3"/>
                      <a:pt x="13" y="3"/>
                    </a:cubicBezTo>
                    <a:cubicBezTo>
                      <a:pt x="13" y="2"/>
                      <a:pt x="13" y="2"/>
                      <a:pt x="13" y="2"/>
                    </a:cubicBezTo>
                    <a:cubicBezTo>
                      <a:pt x="10" y="1"/>
                      <a:pt x="7" y="0"/>
                      <a:pt x="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59" name="Freeform 45"/>
              <p:cNvSpPr/>
              <p:nvPr/>
            </p:nvSpPr>
            <p:spPr bwMode="auto">
              <a:xfrm>
                <a:off x="4065" y="2329"/>
                <a:ext cx="31" cy="10"/>
              </a:xfrm>
              <a:custGeom>
                <a:avLst/>
                <a:gdLst>
                  <a:gd name="T0" fmla="*/ 4 w 13"/>
                  <a:gd name="T1" fmla="*/ 0 h 4"/>
                  <a:gd name="T2" fmla="*/ 1 w 13"/>
                  <a:gd name="T3" fmla="*/ 0 h 4"/>
                  <a:gd name="T4" fmla="*/ 0 w 13"/>
                  <a:gd name="T5" fmla="*/ 1 h 4"/>
                  <a:gd name="T6" fmla="*/ 1 w 13"/>
                  <a:gd name="T7" fmla="*/ 2 h 4"/>
                  <a:gd name="T8" fmla="*/ 4 w 13"/>
                  <a:gd name="T9" fmla="*/ 1 h 4"/>
                  <a:gd name="T10" fmla="*/ 12 w 13"/>
                  <a:gd name="T11" fmla="*/ 4 h 4"/>
                  <a:gd name="T12" fmla="*/ 12 w 13"/>
                  <a:gd name="T13" fmla="*/ 4 h 4"/>
                  <a:gd name="T14" fmla="*/ 13 w 13"/>
                  <a:gd name="T15" fmla="*/ 4 h 4"/>
                  <a:gd name="T16" fmla="*/ 13 w 13"/>
                  <a:gd name="T17" fmla="*/ 3 h 4"/>
                  <a:gd name="T18" fmla="*/ 4 w 13"/>
                  <a:gd name="T1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4">
                    <a:moveTo>
                      <a:pt x="4" y="0"/>
                    </a:moveTo>
                    <a:cubicBezTo>
                      <a:pt x="3" y="0"/>
                      <a:pt x="2" y="0"/>
                      <a:pt x="1" y="0"/>
                    </a:cubicBezTo>
                    <a:cubicBezTo>
                      <a:pt x="0" y="1"/>
                      <a:pt x="0" y="1"/>
                      <a:pt x="0" y="1"/>
                    </a:cubicBezTo>
                    <a:cubicBezTo>
                      <a:pt x="1" y="2"/>
                      <a:pt x="1" y="2"/>
                      <a:pt x="1" y="2"/>
                    </a:cubicBezTo>
                    <a:cubicBezTo>
                      <a:pt x="2" y="1"/>
                      <a:pt x="3" y="1"/>
                      <a:pt x="4" y="1"/>
                    </a:cubicBezTo>
                    <a:cubicBezTo>
                      <a:pt x="7" y="1"/>
                      <a:pt x="9" y="2"/>
                      <a:pt x="12" y="4"/>
                    </a:cubicBezTo>
                    <a:cubicBezTo>
                      <a:pt x="12" y="4"/>
                      <a:pt x="12" y="4"/>
                      <a:pt x="12" y="4"/>
                    </a:cubicBezTo>
                    <a:cubicBezTo>
                      <a:pt x="13" y="4"/>
                      <a:pt x="13" y="4"/>
                      <a:pt x="13" y="4"/>
                    </a:cubicBezTo>
                    <a:cubicBezTo>
                      <a:pt x="13" y="3"/>
                      <a:pt x="13" y="3"/>
                      <a:pt x="13" y="3"/>
                    </a:cubicBezTo>
                    <a:cubicBezTo>
                      <a:pt x="10" y="1"/>
                      <a:pt x="7" y="0"/>
                      <a:pt x="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60" name="Freeform 46"/>
              <p:cNvSpPr/>
              <p:nvPr/>
            </p:nvSpPr>
            <p:spPr bwMode="auto">
              <a:xfrm>
                <a:off x="4060" y="2336"/>
                <a:ext cx="21" cy="5"/>
              </a:xfrm>
              <a:custGeom>
                <a:avLst/>
                <a:gdLst>
                  <a:gd name="T0" fmla="*/ 4 w 9"/>
                  <a:gd name="T1" fmla="*/ 0 h 2"/>
                  <a:gd name="T2" fmla="*/ 1 w 9"/>
                  <a:gd name="T3" fmla="*/ 1 h 2"/>
                  <a:gd name="T4" fmla="*/ 0 w 9"/>
                  <a:gd name="T5" fmla="*/ 1 h 2"/>
                  <a:gd name="T6" fmla="*/ 1 w 9"/>
                  <a:gd name="T7" fmla="*/ 2 h 2"/>
                  <a:gd name="T8" fmla="*/ 4 w 9"/>
                  <a:gd name="T9" fmla="*/ 1 h 2"/>
                  <a:gd name="T10" fmla="*/ 8 w 9"/>
                  <a:gd name="T11" fmla="*/ 2 h 2"/>
                  <a:gd name="T12" fmla="*/ 8 w 9"/>
                  <a:gd name="T13" fmla="*/ 2 h 2"/>
                  <a:gd name="T14" fmla="*/ 9 w 9"/>
                  <a:gd name="T15" fmla="*/ 2 h 2"/>
                  <a:gd name="T16" fmla="*/ 8 w 9"/>
                  <a:gd name="T17" fmla="*/ 1 h 2"/>
                  <a:gd name="T18" fmla="*/ 4 w 9"/>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2">
                    <a:moveTo>
                      <a:pt x="4" y="0"/>
                    </a:moveTo>
                    <a:cubicBezTo>
                      <a:pt x="3" y="0"/>
                      <a:pt x="2" y="0"/>
                      <a:pt x="1" y="1"/>
                    </a:cubicBezTo>
                    <a:cubicBezTo>
                      <a:pt x="0" y="1"/>
                      <a:pt x="0" y="1"/>
                      <a:pt x="0" y="1"/>
                    </a:cubicBezTo>
                    <a:cubicBezTo>
                      <a:pt x="1" y="2"/>
                      <a:pt x="1" y="2"/>
                      <a:pt x="1" y="2"/>
                    </a:cubicBezTo>
                    <a:cubicBezTo>
                      <a:pt x="2" y="1"/>
                      <a:pt x="3" y="1"/>
                      <a:pt x="4" y="1"/>
                    </a:cubicBezTo>
                    <a:cubicBezTo>
                      <a:pt x="5" y="1"/>
                      <a:pt x="7" y="2"/>
                      <a:pt x="8" y="2"/>
                    </a:cubicBezTo>
                    <a:cubicBezTo>
                      <a:pt x="8" y="2"/>
                      <a:pt x="8" y="2"/>
                      <a:pt x="8" y="2"/>
                    </a:cubicBezTo>
                    <a:cubicBezTo>
                      <a:pt x="9" y="2"/>
                      <a:pt x="9" y="2"/>
                      <a:pt x="9" y="2"/>
                    </a:cubicBezTo>
                    <a:cubicBezTo>
                      <a:pt x="8" y="1"/>
                      <a:pt x="8" y="1"/>
                      <a:pt x="8" y="1"/>
                    </a:cubicBezTo>
                    <a:cubicBezTo>
                      <a:pt x="7" y="0"/>
                      <a:pt x="5" y="0"/>
                      <a:pt x="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61" name="Freeform 47"/>
              <p:cNvSpPr>
                <a:spLocks noEditPoints="1"/>
              </p:cNvSpPr>
              <p:nvPr/>
            </p:nvSpPr>
            <p:spPr bwMode="auto">
              <a:xfrm>
                <a:off x="4067" y="1946"/>
                <a:ext cx="124" cy="126"/>
              </a:xfrm>
              <a:custGeom>
                <a:avLst/>
                <a:gdLst>
                  <a:gd name="T0" fmla="*/ 34 w 52"/>
                  <a:gd name="T1" fmla="*/ 48 h 53"/>
                  <a:gd name="T2" fmla="*/ 22 w 52"/>
                  <a:gd name="T3" fmla="*/ 51 h 53"/>
                  <a:gd name="T4" fmla="*/ 28 w 52"/>
                  <a:gd name="T5" fmla="*/ 51 h 53"/>
                  <a:gd name="T6" fmla="*/ 31 w 52"/>
                  <a:gd name="T7" fmla="*/ 46 h 53"/>
                  <a:gd name="T8" fmla="*/ 14 w 52"/>
                  <a:gd name="T9" fmla="*/ 49 h 53"/>
                  <a:gd name="T10" fmla="*/ 34 w 52"/>
                  <a:gd name="T11" fmla="*/ 45 h 53"/>
                  <a:gd name="T12" fmla="*/ 38 w 52"/>
                  <a:gd name="T13" fmla="*/ 44 h 53"/>
                  <a:gd name="T14" fmla="*/ 13 w 52"/>
                  <a:gd name="T15" fmla="*/ 48 h 53"/>
                  <a:gd name="T16" fmla="*/ 10 w 52"/>
                  <a:gd name="T17" fmla="*/ 47 h 53"/>
                  <a:gd name="T18" fmla="*/ 42 w 52"/>
                  <a:gd name="T19" fmla="*/ 41 h 53"/>
                  <a:gd name="T20" fmla="*/ 34 w 52"/>
                  <a:gd name="T21" fmla="*/ 41 h 53"/>
                  <a:gd name="T22" fmla="*/ 7 w 52"/>
                  <a:gd name="T23" fmla="*/ 44 h 53"/>
                  <a:gd name="T24" fmla="*/ 43 w 52"/>
                  <a:gd name="T25" fmla="*/ 45 h 53"/>
                  <a:gd name="T26" fmla="*/ 32 w 52"/>
                  <a:gd name="T27" fmla="*/ 43 h 53"/>
                  <a:gd name="T28" fmla="*/ 5 w 52"/>
                  <a:gd name="T29" fmla="*/ 37 h 53"/>
                  <a:gd name="T30" fmla="*/ 44 w 52"/>
                  <a:gd name="T31" fmla="*/ 43 h 53"/>
                  <a:gd name="T32" fmla="*/ 3 w 52"/>
                  <a:gd name="T33" fmla="*/ 35 h 53"/>
                  <a:gd name="T34" fmla="*/ 30 w 52"/>
                  <a:gd name="T35" fmla="*/ 35 h 53"/>
                  <a:gd name="T36" fmla="*/ 47 w 52"/>
                  <a:gd name="T37" fmla="*/ 34 h 53"/>
                  <a:gd name="T38" fmla="*/ 28 w 52"/>
                  <a:gd name="T39" fmla="*/ 33 h 53"/>
                  <a:gd name="T40" fmla="*/ 45 w 52"/>
                  <a:gd name="T41" fmla="*/ 32 h 53"/>
                  <a:gd name="T42" fmla="*/ 43 w 52"/>
                  <a:gd name="T43" fmla="*/ 33 h 53"/>
                  <a:gd name="T44" fmla="*/ 40 w 52"/>
                  <a:gd name="T45" fmla="*/ 30 h 53"/>
                  <a:gd name="T46" fmla="*/ 37 w 52"/>
                  <a:gd name="T47" fmla="*/ 30 h 53"/>
                  <a:gd name="T48" fmla="*/ 49 w 52"/>
                  <a:gd name="T49" fmla="*/ 37 h 53"/>
                  <a:gd name="T50" fmla="*/ 27 w 52"/>
                  <a:gd name="T51" fmla="*/ 30 h 53"/>
                  <a:gd name="T52" fmla="*/ 36 w 52"/>
                  <a:gd name="T53" fmla="*/ 43 h 53"/>
                  <a:gd name="T54" fmla="*/ 38 w 52"/>
                  <a:gd name="T55" fmla="*/ 32 h 53"/>
                  <a:gd name="T56" fmla="*/ 47 w 52"/>
                  <a:gd name="T57" fmla="*/ 35 h 53"/>
                  <a:gd name="T58" fmla="*/ 30 w 52"/>
                  <a:gd name="T59" fmla="*/ 27 h 53"/>
                  <a:gd name="T60" fmla="*/ 29 w 52"/>
                  <a:gd name="T61" fmla="*/ 26 h 53"/>
                  <a:gd name="T62" fmla="*/ 27 w 52"/>
                  <a:gd name="T63" fmla="*/ 24 h 53"/>
                  <a:gd name="T64" fmla="*/ 31 w 52"/>
                  <a:gd name="T65" fmla="*/ 23 h 53"/>
                  <a:gd name="T66" fmla="*/ 48 w 52"/>
                  <a:gd name="T67" fmla="*/ 32 h 53"/>
                  <a:gd name="T68" fmla="*/ 31 w 52"/>
                  <a:gd name="T69" fmla="*/ 26 h 53"/>
                  <a:gd name="T70" fmla="*/ 34 w 52"/>
                  <a:gd name="T71" fmla="*/ 19 h 53"/>
                  <a:gd name="T72" fmla="*/ 36 w 52"/>
                  <a:gd name="T73" fmla="*/ 21 h 53"/>
                  <a:gd name="T74" fmla="*/ 42 w 52"/>
                  <a:gd name="T75" fmla="*/ 18 h 53"/>
                  <a:gd name="T76" fmla="*/ 47 w 52"/>
                  <a:gd name="T77" fmla="*/ 12 h 53"/>
                  <a:gd name="T78" fmla="*/ 47 w 52"/>
                  <a:gd name="T79" fmla="*/ 16 h 53"/>
                  <a:gd name="T80" fmla="*/ 1 w 52"/>
                  <a:gd name="T81" fmla="*/ 25 h 53"/>
                  <a:gd name="T82" fmla="*/ 26 w 52"/>
                  <a:gd name="T83" fmla="*/ 31 h 53"/>
                  <a:gd name="T84" fmla="*/ 31 w 52"/>
                  <a:gd name="T85" fmla="*/ 45 h 53"/>
                  <a:gd name="T86" fmla="*/ 27 w 52"/>
                  <a:gd name="T87" fmla="*/ 21 h 53"/>
                  <a:gd name="T88" fmla="*/ 29 w 52"/>
                  <a:gd name="T89" fmla="*/ 20 h 53"/>
                  <a:gd name="T90" fmla="*/ 26 w 52"/>
                  <a:gd name="T91" fmla="*/ 24 h 53"/>
                  <a:gd name="T92" fmla="*/ 26 w 52"/>
                  <a:gd name="T93" fmla="*/ 2 h 53"/>
                  <a:gd name="T94" fmla="*/ 1 w 52"/>
                  <a:gd name="T95" fmla="*/ 34 h 53"/>
                  <a:gd name="T96" fmla="*/ 3 w 52"/>
                  <a:gd name="T97" fmla="*/ 40 h 53"/>
                  <a:gd name="T98" fmla="*/ 6 w 52"/>
                  <a:gd name="T99" fmla="*/ 44 h 53"/>
                  <a:gd name="T100" fmla="*/ 16 w 52"/>
                  <a:gd name="T101" fmla="*/ 52 h 53"/>
                  <a:gd name="T102" fmla="*/ 22 w 52"/>
                  <a:gd name="T103" fmla="*/ 52 h 53"/>
                  <a:gd name="T104" fmla="*/ 29 w 52"/>
                  <a:gd name="T105" fmla="*/ 52 h 53"/>
                  <a:gd name="T106" fmla="*/ 35 w 52"/>
                  <a:gd name="T107" fmla="*/ 51 h 53"/>
                  <a:gd name="T108" fmla="*/ 41 w 52"/>
                  <a:gd name="T109" fmla="*/ 48 h 53"/>
                  <a:gd name="T110" fmla="*/ 52 w 52"/>
                  <a:gd name="T111" fmla="*/ 28 h 53"/>
                  <a:gd name="T112" fmla="*/ 48 w 52"/>
                  <a:gd name="T113" fmla="*/ 16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2" h="53">
                    <a:moveTo>
                      <a:pt x="31" y="51"/>
                    </a:moveTo>
                    <a:cubicBezTo>
                      <a:pt x="31" y="50"/>
                      <a:pt x="31" y="50"/>
                      <a:pt x="31" y="50"/>
                    </a:cubicBezTo>
                    <a:cubicBezTo>
                      <a:pt x="31" y="51"/>
                      <a:pt x="31" y="51"/>
                      <a:pt x="31" y="51"/>
                    </a:cubicBezTo>
                    <a:cubicBezTo>
                      <a:pt x="31" y="51"/>
                      <a:pt x="31" y="51"/>
                      <a:pt x="31" y="51"/>
                    </a:cubicBezTo>
                    <a:cubicBezTo>
                      <a:pt x="31" y="51"/>
                      <a:pt x="31" y="51"/>
                      <a:pt x="31" y="51"/>
                    </a:cubicBezTo>
                    <a:moveTo>
                      <a:pt x="34" y="49"/>
                    </a:moveTo>
                    <a:cubicBezTo>
                      <a:pt x="34" y="49"/>
                      <a:pt x="34" y="49"/>
                      <a:pt x="34" y="49"/>
                    </a:cubicBezTo>
                    <a:cubicBezTo>
                      <a:pt x="34" y="48"/>
                      <a:pt x="34" y="48"/>
                      <a:pt x="34" y="48"/>
                    </a:cubicBezTo>
                    <a:cubicBezTo>
                      <a:pt x="34" y="48"/>
                      <a:pt x="34" y="49"/>
                      <a:pt x="34" y="49"/>
                    </a:cubicBezTo>
                    <a:moveTo>
                      <a:pt x="25" y="46"/>
                    </a:moveTo>
                    <a:cubicBezTo>
                      <a:pt x="26" y="46"/>
                      <a:pt x="26" y="46"/>
                      <a:pt x="27" y="46"/>
                    </a:cubicBezTo>
                    <a:cubicBezTo>
                      <a:pt x="25" y="51"/>
                      <a:pt x="25" y="51"/>
                      <a:pt x="25" y="51"/>
                    </a:cubicBezTo>
                    <a:cubicBezTo>
                      <a:pt x="24" y="51"/>
                      <a:pt x="24" y="51"/>
                      <a:pt x="23" y="51"/>
                    </a:cubicBezTo>
                    <a:cubicBezTo>
                      <a:pt x="25" y="46"/>
                      <a:pt x="25" y="46"/>
                      <a:pt x="25" y="46"/>
                    </a:cubicBezTo>
                    <a:cubicBezTo>
                      <a:pt x="25" y="46"/>
                      <a:pt x="25" y="46"/>
                      <a:pt x="25" y="46"/>
                    </a:cubicBezTo>
                    <a:moveTo>
                      <a:pt x="22" y="51"/>
                    </a:moveTo>
                    <a:cubicBezTo>
                      <a:pt x="21" y="51"/>
                      <a:pt x="21" y="51"/>
                      <a:pt x="20" y="51"/>
                    </a:cubicBezTo>
                    <a:cubicBezTo>
                      <a:pt x="21" y="49"/>
                      <a:pt x="21" y="48"/>
                      <a:pt x="22" y="46"/>
                    </a:cubicBezTo>
                    <a:cubicBezTo>
                      <a:pt x="23" y="46"/>
                      <a:pt x="23" y="46"/>
                      <a:pt x="24" y="46"/>
                    </a:cubicBezTo>
                    <a:cubicBezTo>
                      <a:pt x="22" y="51"/>
                      <a:pt x="22" y="51"/>
                      <a:pt x="22" y="51"/>
                    </a:cubicBezTo>
                    <a:moveTo>
                      <a:pt x="26" y="51"/>
                    </a:moveTo>
                    <a:cubicBezTo>
                      <a:pt x="28" y="46"/>
                      <a:pt x="28" y="46"/>
                      <a:pt x="28" y="46"/>
                    </a:cubicBezTo>
                    <a:cubicBezTo>
                      <a:pt x="29" y="46"/>
                      <a:pt x="29" y="46"/>
                      <a:pt x="30" y="46"/>
                    </a:cubicBezTo>
                    <a:cubicBezTo>
                      <a:pt x="29" y="48"/>
                      <a:pt x="28" y="49"/>
                      <a:pt x="28" y="51"/>
                    </a:cubicBezTo>
                    <a:cubicBezTo>
                      <a:pt x="27" y="51"/>
                      <a:pt x="27" y="51"/>
                      <a:pt x="26" y="51"/>
                    </a:cubicBezTo>
                    <a:moveTo>
                      <a:pt x="19" y="51"/>
                    </a:moveTo>
                    <a:cubicBezTo>
                      <a:pt x="18" y="51"/>
                      <a:pt x="18" y="50"/>
                      <a:pt x="17" y="50"/>
                    </a:cubicBezTo>
                    <a:cubicBezTo>
                      <a:pt x="18" y="49"/>
                      <a:pt x="19" y="47"/>
                      <a:pt x="19" y="46"/>
                    </a:cubicBezTo>
                    <a:cubicBezTo>
                      <a:pt x="20" y="46"/>
                      <a:pt x="20" y="46"/>
                      <a:pt x="21" y="46"/>
                    </a:cubicBezTo>
                    <a:cubicBezTo>
                      <a:pt x="20" y="47"/>
                      <a:pt x="20" y="49"/>
                      <a:pt x="19" y="51"/>
                    </a:cubicBezTo>
                    <a:moveTo>
                      <a:pt x="29" y="51"/>
                    </a:moveTo>
                    <a:cubicBezTo>
                      <a:pt x="30" y="49"/>
                      <a:pt x="30" y="47"/>
                      <a:pt x="31" y="46"/>
                    </a:cubicBezTo>
                    <a:cubicBezTo>
                      <a:pt x="31" y="46"/>
                      <a:pt x="31" y="46"/>
                      <a:pt x="31" y="46"/>
                    </a:cubicBezTo>
                    <a:cubicBezTo>
                      <a:pt x="31" y="46"/>
                      <a:pt x="31" y="47"/>
                      <a:pt x="31" y="47"/>
                    </a:cubicBezTo>
                    <a:cubicBezTo>
                      <a:pt x="31" y="47"/>
                      <a:pt x="31" y="47"/>
                      <a:pt x="31" y="47"/>
                    </a:cubicBezTo>
                    <a:cubicBezTo>
                      <a:pt x="30" y="51"/>
                      <a:pt x="30" y="51"/>
                      <a:pt x="30" y="51"/>
                    </a:cubicBezTo>
                    <a:cubicBezTo>
                      <a:pt x="29" y="51"/>
                      <a:pt x="29" y="51"/>
                      <a:pt x="29" y="51"/>
                    </a:cubicBezTo>
                    <a:moveTo>
                      <a:pt x="16" y="50"/>
                    </a:moveTo>
                    <a:cubicBezTo>
                      <a:pt x="15" y="50"/>
                      <a:pt x="14" y="49"/>
                      <a:pt x="14" y="49"/>
                    </a:cubicBezTo>
                    <a:cubicBezTo>
                      <a:pt x="14" y="49"/>
                      <a:pt x="14" y="49"/>
                      <a:pt x="14" y="49"/>
                    </a:cubicBezTo>
                    <a:cubicBezTo>
                      <a:pt x="16" y="45"/>
                      <a:pt x="16" y="45"/>
                      <a:pt x="16" y="45"/>
                    </a:cubicBezTo>
                    <a:cubicBezTo>
                      <a:pt x="17" y="45"/>
                      <a:pt x="18" y="45"/>
                      <a:pt x="18" y="45"/>
                    </a:cubicBezTo>
                    <a:cubicBezTo>
                      <a:pt x="17" y="47"/>
                      <a:pt x="17" y="48"/>
                      <a:pt x="16" y="50"/>
                    </a:cubicBezTo>
                    <a:moveTo>
                      <a:pt x="33" y="48"/>
                    </a:moveTo>
                    <a:cubicBezTo>
                      <a:pt x="33" y="47"/>
                      <a:pt x="33" y="47"/>
                      <a:pt x="33" y="47"/>
                    </a:cubicBezTo>
                    <a:cubicBezTo>
                      <a:pt x="33" y="47"/>
                      <a:pt x="33" y="47"/>
                      <a:pt x="33" y="47"/>
                    </a:cubicBezTo>
                    <a:cubicBezTo>
                      <a:pt x="33" y="46"/>
                      <a:pt x="34" y="46"/>
                      <a:pt x="34" y="45"/>
                    </a:cubicBezTo>
                    <a:cubicBezTo>
                      <a:pt x="34" y="45"/>
                      <a:pt x="34" y="45"/>
                      <a:pt x="34" y="45"/>
                    </a:cubicBezTo>
                    <a:cubicBezTo>
                      <a:pt x="35" y="44"/>
                      <a:pt x="35" y="44"/>
                      <a:pt x="35" y="44"/>
                    </a:cubicBezTo>
                    <a:cubicBezTo>
                      <a:pt x="35" y="44"/>
                      <a:pt x="35" y="45"/>
                      <a:pt x="35" y="46"/>
                    </a:cubicBezTo>
                    <a:cubicBezTo>
                      <a:pt x="34" y="46"/>
                      <a:pt x="34" y="46"/>
                      <a:pt x="34" y="46"/>
                    </a:cubicBezTo>
                    <a:cubicBezTo>
                      <a:pt x="33" y="48"/>
                      <a:pt x="33" y="48"/>
                      <a:pt x="33" y="48"/>
                    </a:cubicBezTo>
                    <a:moveTo>
                      <a:pt x="35" y="50"/>
                    </a:moveTo>
                    <a:cubicBezTo>
                      <a:pt x="35" y="49"/>
                      <a:pt x="35" y="48"/>
                      <a:pt x="35" y="48"/>
                    </a:cubicBezTo>
                    <a:cubicBezTo>
                      <a:pt x="36" y="46"/>
                      <a:pt x="36" y="45"/>
                      <a:pt x="36" y="45"/>
                    </a:cubicBezTo>
                    <a:cubicBezTo>
                      <a:pt x="36" y="44"/>
                      <a:pt x="37" y="44"/>
                      <a:pt x="38" y="44"/>
                    </a:cubicBezTo>
                    <a:cubicBezTo>
                      <a:pt x="36" y="49"/>
                      <a:pt x="36" y="49"/>
                      <a:pt x="36" y="49"/>
                    </a:cubicBezTo>
                    <a:cubicBezTo>
                      <a:pt x="36" y="49"/>
                      <a:pt x="36" y="49"/>
                      <a:pt x="36" y="49"/>
                    </a:cubicBezTo>
                    <a:cubicBezTo>
                      <a:pt x="35" y="50"/>
                      <a:pt x="35" y="50"/>
                      <a:pt x="35" y="50"/>
                    </a:cubicBezTo>
                    <a:moveTo>
                      <a:pt x="13" y="48"/>
                    </a:moveTo>
                    <a:cubicBezTo>
                      <a:pt x="12" y="48"/>
                      <a:pt x="11" y="48"/>
                      <a:pt x="11" y="47"/>
                    </a:cubicBezTo>
                    <a:cubicBezTo>
                      <a:pt x="11" y="46"/>
                      <a:pt x="12" y="45"/>
                      <a:pt x="13" y="43"/>
                    </a:cubicBezTo>
                    <a:cubicBezTo>
                      <a:pt x="14" y="44"/>
                      <a:pt x="14" y="44"/>
                      <a:pt x="15" y="44"/>
                    </a:cubicBezTo>
                    <a:cubicBezTo>
                      <a:pt x="13" y="48"/>
                      <a:pt x="13" y="48"/>
                      <a:pt x="13" y="48"/>
                    </a:cubicBezTo>
                    <a:cubicBezTo>
                      <a:pt x="13" y="48"/>
                      <a:pt x="13" y="48"/>
                      <a:pt x="13" y="48"/>
                    </a:cubicBezTo>
                    <a:moveTo>
                      <a:pt x="37" y="49"/>
                    </a:moveTo>
                    <a:cubicBezTo>
                      <a:pt x="39" y="43"/>
                      <a:pt x="39" y="43"/>
                      <a:pt x="39" y="43"/>
                    </a:cubicBezTo>
                    <a:cubicBezTo>
                      <a:pt x="39" y="43"/>
                      <a:pt x="39" y="43"/>
                      <a:pt x="39" y="43"/>
                    </a:cubicBezTo>
                    <a:cubicBezTo>
                      <a:pt x="40" y="43"/>
                      <a:pt x="40" y="43"/>
                      <a:pt x="40" y="43"/>
                    </a:cubicBezTo>
                    <a:cubicBezTo>
                      <a:pt x="39" y="45"/>
                      <a:pt x="38" y="47"/>
                      <a:pt x="38" y="48"/>
                    </a:cubicBezTo>
                    <a:cubicBezTo>
                      <a:pt x="37" y="49"/>
                      <a:pt x="37" y="49"/>
                      <a:pt x="37" y="49"/>
                    </a:cubicBezTo>
                    <a:moveTo>
                      <a:pt x="10" y="47"/>
                    </a:moveTo>
                    <a:cubicBezTo>
                      <a:pt x="9" y="46"/>
                      <a:pt x="9" y="46"/>
                      <a:pt x="9" y="45"/>
                    </a:cubicBezTo>
                    <a:cubicBezTo>
                      <a:pt x="9" y="44"/>
                      <a:pt x="10" y="43"/>
                      <a:pt x="10" y="42"/>
                    </a:cubicBezTo>
                    <a:cubicBezTo>
                      <a:pt x="11" y="42"/>
                      <a:pt x="11" y="43"/>
                      <a:pt x="12" y="43"/>
                    </a:cubicBezTo>
                    <a:cubicBezTo>
                      <a:pt x="11" y="44"/>
                      <a:pt x="11" y="45"/>
                      <a:pt x="10" y="47"/>
                    </a:cubicBezTo>
                    <a:moveTo>
                      <a:pt x="39" y="48"/>
                    </a:moveTo>
                    <a:cubicBezTo>
                      <a:pt x="40" y="46"/>
                      <a:pt x="40" y="44"/>
                      <a:pt x="41" y="42"/>
                    </a:cubicBezTo>
                    <a:cubicBezTo>
                      <a:pt x="41" y="42"/>
                      <a:pt x="41" y="42"/>
                      <a:pt x="41" y="42"/>
                    </a:cubicBezTo>
                    <a:cubicBezTo>
                      <a:pt x="42" y="41"/>
                      <a:pt x="42" y="41"/>
                      <a:pt x="42" y="41"/>
                    </a:cubicBezTo>
                    <a:cubicBezTo>
                      <a:pt x="41" y="43"/>
                      <a:pt x="41" y="45"/>
                      <a:pt x="40" y="47"/>
                    </a:cubicBezTo>
                    <a:cubicBezTo>
                      <a:pt x="39" y="48"/>
                      <a:pt x="39" y="48"/>
                      <a:pt x="39" y="48"/>
                    </a:cubicBezTo>
                    <a:moveTo>
                      <a:pt x="33" y="46"/>
                    </a:moveTo>
                    <a:cubicBezTo>
                      <a:pt x="33" y="45"/>
                      <a:pt x="33" y="45"/>
                      <a:pt x="33" y="45"/>
                    </a:cubicBezTo>
                    <a:cubicBezTo>
                      <a:pt x="32" y="44"/>
                      <a:pt x="32" y="44"/>
                      <a:pt x="32" y="44"/>
                    </a:cubicBezTo>
                    <a:cubicBezTo>
                      <a:pt x="32" y="44"/>
                      <a:pt x="32" y="44"/>
                      <a:pt x="32" y="44"/>
                    </a:cubicBezTo>
                    <a:cubicBezTo>
                      <a:pt x="32" y="44"/>
                      <a:pt x="32" y="44"/>
                      <a:pt x="32" y="44"/>
                    </a:cubicBezTo>
                    <a:cubicBezTo>
                      <a:pt x="33" y="43"/>
                      <a:pt x="33" y="42"/>
                      <a:pt x="34" y="41"/>
                    </a:cubicBezTo>
                    <a:cubicBezTo>
                      <a:pt x="34" y="42"/>
                      <a:pt x="34" y="42"/>
                      <a:pt x="34" y="42"/>
                    </a:cubicBezTo>
                    <a:cubicBezTo>
                      <a:pt x="34" y="43"/>
                      <a:pt x="34" y="43"/>
                      <a:pt x="34" y="43"/>
                    </a:cubicBezTo>
                    <a:cubicBezTo>
                      <a:pt x="34" y="43"/>
                      <a:pt x="34" y="43"/>
                      <a:pt x="33" y="44"/>
                    </a:cubicBezTo>
                    <a:cubicBezTo>
                      <a:pt x="33" y="44"/>
                      <a:pt x="33" y="44"/>
                      <a:pt x="33" y="44"/>
                    </a:cubicBezTo>
                    <a:cubicBezTo>
                      <a:pt x="33" y="45"/>
                      <a:pt x="33" y="45"/>
                      <a:pt x="33" y="46"/>
                    </a:cubicBezTo>
                    <a:moveTo>
                      <a:pt x="8" y="45"/>
                    </a:moveTo>
                    <a:cubicBezTo>
                      <a:pt x="7" y="44"/>
                      <a:pt x="7" y="44"/>
                      <a:pt x="7" y="44"/>
                    </a:cubicBezTo>
                    <a:cubicBezTo>
                      <a:pt x="7" y="44"/>
                      <a:pt x="7" y="44"/>
                      <a:pt x="7" y="44"/>
                    </a:cubicBezTo>
                    <a:cubicBezTo>
                      <a:pt x="8" y="40"/>
                      <a:pt x="8" y="40"/>
                      <a:pt x="8" y="40"/>
                    </a:cubicBezTo>
                    <a:cubicBezTo>
                      <a:pt x="9" y="41"/>
                      <a:pt x="9" y="41"/>
                      <a:pt x="9" y="41"/>
                    </a:cubicBezTo>
                    <a:cubicBezTo>
                      <a:pt x="9" y="42"/>
                      <a:pt x="8" y="43"/>
                      <a:pt x="8" y="45"/>
                    </a:cubicBezTo>
                    <a:moveTo>
                      <a:pt x="42" y="46"/>
                    </a:moveTo>
                    <a:cubicBezTo>
                      <a:pt x="42" y="44"/>
                      <a:pt x="43" y="42"/>
                      <a:pt x="43" y="41"/>
                    </a:cubicBezTo>
                    <a:cubicBezTo>
                      <a:pt x="43" y="41"/>
                      <a:pt x="43" y="41"/>
                      <a:pt x="43" y="41"/>
                    </a:cubicBezTo>
                    <a:cubicBezTo>
                      <a:pt x="44" y="40"/>
                      <a:pt x="44" y="40"/>
                      <a:pt x="44" y="40"/>
                    </a:cubicBezTo>
                    <a:cubicBezTo>
                      <a:pt x="44" y="42"/>
                      <a:pt x="43" y="43"/>
                      <a:pt x="43" y="45"/>
                    </a:cubicBezTo>
                    <a:cubicBezTo>
                      <a:pt x="43" y="45"/>
                      <a:pt x="43" y="45"/>
                      <a:pt x="43" y="45"/>
                    </a:cubicBezTo>
                    <a:cubicBezTo>
                      <a:pt x="42" y="45"/>
                      <a:pt x="42" y="46"/>
                      <a:pt x="42" y="46"/>
                    </a:cubicBezTo>
                    <a:moveTo>
                      <a:pt x="32" y="43"/>
                    </a:moveTo>
                    <a:cubicBezTo>
                      <a:pt x="31" y="42"/>
                      <a:pt x="31" y="42"/>
                      <a:pt x="31" y="41"/>
                    </a:cubicBezTo>
                    <a:cubicBezTo>
                      <a:pt x="31" y="41"/>
                      <a:pt x="31" y="41"/>
                      <a:pt x="31" y="41"/>
                    </a:cubicBezTo>
                    <a:cubicBezTo>
                      <a:pt x="31" y="41"/>
                      <a:pt x="32" y="40"/>
                      <a:pt x="32" y="39"/>
                    </a:cubicBezTo>
                    <a:cubicBezTo>
                      <a:pt x="33" y="39"/>
                      <a:pt x="33" y="40"/>
                      <a:pt x="33" y="40"/>
                    </a:cubicBezTo>
                    <a:cubicBezTo>
                      <a:pt x="32" y="41"/>
                      <a:pt x="32" y="42"/>
                      <a:pt x="32" y="43"/>
                    </a:cubicBezTo>
                    <a:moveTo>
                      <a:pt x="6" y="43"/>
                    </a:moveTo>
                    <a:cubicBezTo>
                      <a:pt x="6" y="42"/>
                      <a:pt x="5" y="42"/>
                      <a:pt x="5" y="41"/>
                    </a:cubicBezTo>
                    <a:cubicBezTo>
                      <a:pt x="5" y="40"/>
                      <a:pt x="6" y="40"/>
                      <a:pt x="6" y="39"/>
                    </a:cubicBezTo>
                    <a:cubicBezTo>
                      <a:pt x="7" y="40"/>
                      <a:pt x="7" y="40"/>
                      <a:pt x="7" y="40"/>
                    </a:cubicBezTo>
                    <a:cubicBezTo>
                      <a:pt x="6" y="43"/>
                      <a:pt x="6" y="43"/>
                      <a:pt x="6" y="43"/>
                    </a:cubicBezTo>
                    <a:moveTo>
                      <a:pt x="4" y="40"/>
                    </a:moveTo>
                    <a:cubicBezTo>
                      <a:pt x="4" y="39"/>
                      <a:pt x="4" y="39"/>
                      <a:pt x="4" y="39"/>
                    </a:cubicBezTo>
                    <a:cubicBezTo>
                      <a:pt x="5" y="37"/>
                      <a:pt x="5" y="37"/>
                      <a:pt x="5" y="37"/>
                    </a:cubicBezTo>
                    <a:cubicBezTo>
                      <a:pt x="5" y="38"/>
                      <a:pt x="5" y="38"/>
                      <a:pt x="5" y="38"/>
                    </a:cubicBezTo>
                    <a:cubicBezTo>
                      <a:pt x="5" y="39"/>
                      <a:pt x="5" y="39"/>
                      <a:pt x="4" y="40"/>
                    </a:cubicBezTo>
                    <a:moveTo>
                      <a:pt x="44" y="43"/>
                    </a:moveTo>
                    <a:cubicBezTo>
                      <a:pt x="45" y="42"/>
                      <a:pt x="45" y="40"/>
                      <a:pt x="46" y="38"/>
                    </a:cubicBezTo>
                    <a:cubicBezTo>
                      <a:pt x="47" y="37"/>
                      <a:pt x="47" y="37"/>
                      <a:pt x="47" y="37"/>
                    </a:cubicBezTo>
                    <a:cubicBezTo>
                      <a:pt x="47" y="38"/>
                      <a:pt x="46" y="40"/>
                      <a:pt x="46" y="40"/>
                    </a:cubicBezTo>
                    <a:cubicBezTo>
                      <a:pt x="46" y="40"/>
                      <a:pt x="46" y="40"/>
                      <a:pt x="46" y="40"/>
                    </a:cubicBezTo>
                    <a:cubicBezTo>
                      <a:pt x="46" y="41"/>
                      <a:pt x="45" y="42"/>
                      <a:pt x="44" y="43"/>
                    </a:cubicBezTo>
                    <a:moveTo>
                      <a:pt x="31" y="40"/>
                    </a:moveTo>
                    <a:cubicBezTo>
                      <a:pt x="30" y="40"/>
                      <a:pt x="30" y="39"/>
                      <a:pt x="30" y="39"/>
                    </a:cubicBezTo>
                    <a:cubicBezTo>
                      <a:pt x="31" y="37"/>
                      <a:pt x="31" y="37"/>
                      <a:pt x="31" y="37"/>
                    </a:cubicBezTo>
                    <a:cubicBezTo>
                      <a:pt x="31" y="37"/>
                      <a:pt x="31" y="37"/>
                      <a:pt x="32" y="38"/>
                    </a:cubicBezTo>
                    <a:cubicBezTo>
                      <a:pt x="31" y="39"/>
                      <a:pt x="31" y="39"/>
                      <a:pt x="31" y="40"/>
                    </a:cubicBezTo>
                    <a:moveTo>
                      <a:pt x="3" y="38"/>
                    </a:moveTo>
                    <a:cubicBezTo>
                      <a:pt x="3" y="38"/>
                      <a:pt x="3" y="37"/>
                      <a:pt x="3" y="37"/>
                    </a:cubicBezTo>
                    <a:cubicBezTo>
                      <a:pt x="3" y="36"/>
                      <a:pt x="3" y="36"/>
                      <a:pt x="3" y="35"/>
                    </a:cubicBezTo>
                    <a:cubicBezTo>
                      <a:pt x="4" y="36"/>
                      <a:pt x="4" y="36"/>
                      <a:pt x="4" y="36"/>
                    </a:cubicBezTo>
                    <a:cubicBezTo>
                      <a:pt x="4" y="37"/>
                      <a:pt x="4" y="37"/>
                      <a:pt x="4" y="37"/>
                    </a:cubicBezTo>
                    <a:cubicBezTo>
                      <a:pt x="3" y="38"/>
                      <a:pt x="3" y="38"/>
                      <a:pt x="3" y="38"/>
                    </a:cubicBezTo>
                    <a:moveTo>
                      <a:pt x="29" y="37"/>
                    </a:moveTo>
                    <a:cubicBezTo>
                      <a:pt x="29" y="37"/>
                      <a:pt x="29" y="36"/>
                      <a:pt x="29" y="36"/>
                    </a:cubicBezTo>
                    <a:cubicBezTo>
                      <a:pt x="29" y="36"/>
                      <a:pt x="29" y="36"/>
                      <a:pt x="29" y="36"/>
                    </a:cubicBezTo>
                    <a:cubicBezTo>
                      <a:pt x="30" y="34"/>
                      <a:pt x="30" y="34"/>
                      <a:pt x="30" y="34"/>
                    </a:cubicBezTo>
                    <a:cubicBezTo>
                      <a:pt x="30" y="35"/>
                      <a:pt x="30" y="35"/>
                      <a:pt x="30" y="35"/>
                    </a:cubicBezTo>
                    <a:cubicBezTo>
                      <a:pt x="29" y="37"/>
                      <a:pt x="29" y="37"/>
                      <a:pt x="29" y="37"/>
                    </a:cubicBezTo>
                    <a:moveTo>
                      <a:pt x="2" y="36"/>
                    </a:moveTo>
                    <a:cubicBezTo>
                      <a:pt x="2" y="35"/>
                      <a:pt x="2" y="35"/>
                      <a:pt x="2" y="34"/>
                    </a:cubicBezTo>
                    <a:cubicBezTo>
                      <a:pt x="2" y="33"/>
                      <a:pt x="2" y="33"/>
                      <a:pt x="2" y="33"/>
                    </a:cubicBezTo>
                    <a:cubicBezTo>
                      <a:pt x="2" y="34"/>
                      <a:pt x="3" y="34"/>
                      <a:pt x="3" y="34"/>
                    </a:cubicBezTo>
                    <a:cubicBezTo>
                      <a:pt x="3" y="34"/>
                      <a:pt x="3" y="34"/>
                      <a:pt x="3" y="34"/>
                    </a:cubicBezTo>
                    <a:cubicBezTo>
                      <a:pt x="3" y="35"/>
                      <a:pt x="2" y="35"/>
                      <a:pt x="2" y="36"/>
                    </a:cubicBezTo>
                    <a:moveTo>
                      <a:pt x="47" y="34"/>
                    </a:moveTo>
                    <a:cubicBezTo>
                      <a:pt x="46" y="34"/>
                      <a:pt x="46" y="34"/>
                      <a:pt x="46" y="34"/>
                    </a:cubicBezTo>
                    <a:cubicBezTo>
                      <a:pt x="47" y="34"/>
                      <a:pt x="47" y="33"/>
                      <a:pt x="47" y="33"/>
                    </a:cubicBezTo>
                    <a:cubicBezTo>
                      <a:pt x="48" y="33"/>
                      <a:pt x="48" y="33"/>
                      <a:pt x="48" y="33"/>
                    </a:cubicBezTo>
                    <a:cubicBezTo>
                      <a:pt x="48" y="33"/>
                      <a:pt x="48" y="33"/>
                      <a:pt x="48" y="33"/>
                    </a:cubicBezTo>
                    <a:cubicBezTo>
                      <a:pt x="48" y="33"/>
                      <a:pt x="48" y="33"/>
                      <a:pt x="48" y="33"/>
                    </a:cubicBezTo>
                    <a:cubicBezTo>
                      <a:pt x="48" y="34"/>
                      <a:pt x="47" y="34"/>
                      <a:pt x="47" y="34"/>
                    </a:cubicBezTo>
                    <a:moveTo>
                      <a:pt x="29" y="34"/>
                    </a:moveTo>
                    <a:cubicBezTo>
                      <a:pt x="28" y="33"/>
                      <a:pt x="28" y="33"/>
                      <a:pt x="28" y="33"/>
                    </a:cubicBezTo>
                    <a:cubicBezTo>
                      <a:pt x="28" y="33"/>
                      <a:pt x="28" y="33"/>
                      <a:pt x="28" y="33"/>
                    </a:cubicBezTo>
                    <a:cubicBezTo>
                      <a:pt x="29" y="32"/>
                      <a:pt x="29" y="32"/>
                      <a:pt x="29" y="32"/>
                    </a:cubicBezTo>
                    <a:cubicBezTo>
                      <a:pt x="29" y="33"/>
                      <a:pt x="29" y="33"/>
                      <a:pt x="29" y="33"/>
                    </a:cubicBezTo>
                    <a:cubicBezTo>
                      <a:pt x="29" y="34"/>
                      <a:pt x="29" y="34"/>
                      <a:pt x="29" y="34"/>
                    </a:cubicBezTo>
                    <a:moveTo>
                      <a:pt x="45" y="34"/>
                    </a:moveTo>
                    <a:cubicBezTo>
                      <a:pt x="45" y="33"/>
                      <a:pt x="45" y="33"/>
                      <a:pt x="44" y="33"/>
                    </a:cubicBezTo>
                    <a:cubicBezTo>
                      <a:pt x="44" y="33"/>
                      <a:pt x="45" y="32"/>
                      <a:pt x="45" y="32"/>
                    </a:cubicBezTo>
                    <a:cubicBezTo>
                      <a:pt x="45" y="32"/>
                      <a:pt x="45" y="32"/>
                      <a:pt x="45" y="32"/>
                    </a:cubicBezTo>
                    <a:cubicBezTo>
                      <a:pt x="45" y="32"/>
                      <a:pt x="46" y="32"/>
                      <a:pt x="46" y="32"/>
                    </a:cubicBezTo>
                    <a:cubicBezTo>
                      <a:pt x="46" y="33"/>
                      <a:pt x="46" y="33"/>
                      <a:pt x="45" y="34"/>
                    </a:cubicBezTo>
                    <a:moveTo>
                      <a:pt x="28" y="32"/>
                    </a:moveTo>
                    <a:cubicBezTo>
                      <a:pt x="28" y="31"/>
                      <a:pt x="28" y="31"/>
                      <a:pt x="28" y="31"/>
                    </a:cubicBezTo>
                    <a:cubicBezTo>
                      <a:pt x="28" y="31"/>
                      <a:pt x="28" y="31"/>
                      <a:pt x="28" y="31"/>
                    </a:cubicBezTo>
                    <a:cubicBezTo>
                      <a:pt x="28" y="31"/>
                      <a:pt x="28" y="31"/>
                      <a:pt x="28" y="31"/>
                    </a:cubicBezTo>
                    <a:cubicBezTo>
                      <a:pt x="28" y="32"/>
                      <a:pt x="28" y="32"/>
                      <a:pt x="28" y="32"/>
                    </a:cubicBezTo>
                    <a:moveTo>
                      <a:pt x="43" y="33"/>
                    </a:moveTo>
                    <a:cubicBezTo>
                      <a:pt x="42" y="32"/>
                      <a:pt x="42" y="32"/>
                      <a:pt x="41" y="32"/>
                    </a:cubicBezTo>
                    <a:cubicBezTo>
                      <a:pt x="41" y="31"/>
                      <a:pt x="42" y="31"/>
                      <a:pt x="42" y="31"/>
                    </a:cubicBezTo>
                    <a:cubicBezTo>
                      <a:pt x="42" y="31"/>
                      <a:pt x="43" y="31"/>
                      <a:pt x="43" y="31"/>
                    </a:cubicBezTo>
                    <a:cubicBezTo>
                      <a:pt x="44" y="31"/>
                      <a:pt x="44" y="31"/>
                      <a:pt x="44" y="31"/>
                    </a:cubicBezTo>
                    <a:cubicBezTo>
                      <a:pt x="44" y="32"/>
                      <a:pt x="43" y="32"/>
                      <a:pt x="43" y="33"/>
                    </a:cubicBezTo>
                    <a:moveTo>
                      <a:pt x="40" y="31"/>
                    </a:moveTo>
                    <a:cubicBezTo>
                      <a:pt x="39" y="31"/>
                      <a:pt x="39" y="31"/>
                      <a:pt x="39" y="31"/>
                    </a:cubicBezTo>
                    <a:cubicBezTo>
                      <a:pt x="40" y="30"/>
                      <a:pt x="40" y="30"/>
                      <a:pt x="40" y="30"/>
                    </a:cubicBezTo>
                    <a:cubicBezTo>
                      <a:pt x="41" y="30"/>
                      <a:pt x="41" y="30"/>
                      <a:pt x="41" y="30"/>
                    </a:cubicBezTo>
                    <a:cubicBezTo>
                      <a:pt x="40" y="31"/>
                      <a:pt x="40" y="31"/>
                      <a:pt x="40" y="31"/>
                    </a:cubicBezTo>
                    <a:moveTo>
                      <a:pt x="1" y="32"/>
                    </a:moveTo>
                    <a:cubicBezTo>
                      <a:pt x="1" y="32"/>
                      <a:pt x="1" y="31"/>
                      <a:pt x="1" y="30"/>
                    </a:cubicBezTo>
                    <a:cubicBezTo>
                      <a:pt x="1" y="31"/>
                      <a:pt x="1" y="31"/>
                      <a:pt x="2" y="32"/>
                    </a:cubicBezTo>
                    <a:cubicBezTo>
                      <a:pt x="1" y="32"/>
                      <a:pt x="1" y="32"/>
                      <a:pt x="1" y="32"/>
                    </a:cubicBezTo>
                    <a:moveTo>
                      <a:pt x="38" y="31"/>
                    </a:moveTo>
                    <a:cubicBezTo>
                      <a:pt x="38" y="30"/>
                      <a:pt x="37" y="30"/>
                      <a:pt x="37" y="30"/>
                    </a:cubicBezTo>
                    <a:cubicBezTo>
                      <a:pt x="37" y="29"/>
                      <a:pt x="37" y="29"/>
                      <a:pt x="37" y="29"/>
                    </a:cubicBezTo>
                    <a:cubicBezTo>
                      <a:pt x="38" y="29"/>
                      <a:pt x="38" y="29"/>
                      <a:pt x="39" y="30"/>
                    </a:cubicBezTo>
                    <a:cubicBezTo>
                      <a:pt x="38" y="31"/>
                      <a:pt x="38" y="31"/>
                      <a:pt x="38" y="31"/>
                    </a:cubicBezTo>
                    <a:moveTo>
                      <a:pt x="49" y="37"/>
                    </a:moveTo>
                    <a:cubicBezTo>
                      <a:pt x="49" y="33"/>
                      <a:pt x="49" y="33"/>
                      <a:pt x="49" y="33"/>
                    </a:cubicBezTo>
                    <a:cubicBezTo>
                      <a:pt x="49" y="33"/>
                      <a:pt x="49" y="33"/>
                      <a:pt x="49" y="33"/>
                    </a:cubicBezTo>
                    <a:cubicBezTo>
                      <a:pt x="50" y="31"/>
                      <a:pt x="50" y="30"/>
                      <a:pt x="50" y="29"/>
                    </a:cubicBezTo>
                    <a:cubicBezTo>
                      <a:pt x="50" y="32"/>
                      <a:pt x="50" y="35"/>
                      <a:pt x="49" y="37"/>
                    </a:cubicBezTo>
                    <a:moveTo>
                      <a:pt x="36" y="29"/>
                    </a:moveTo>
                    <a:cubicBezTo>
                      <a:pt x="35" y="29"/>
                      <a:pt x="35" y="29"/>
                      <a:pt x="35" y="29"/>
                    </a:cubicBezTo>
                    <a:cubicBezTo>
                      <a:pt x="35" y="28"/>
                      <a:pt x="35" y="28"/>
                      <a:pt x="35" y="28"/>
                    </a:cubicBezTo>
                    <a:cubicBezTo>
                      <a:pt x="35" y="28"/>
                      <a:pt x="36" y="29"/>
                      <a:pt x="36" y="29"/>
                    </a:cubicBezTo>
                    <a:cubicBezTo>
                      <a:pt x="36" y="29"/>
                      <a:pt x="36" y="29"/>
                      <a:pt x="36" y="29"/>
                    </a:cubicBezTo>
                    <a:moveTo>
                      <a:pt x="27" y="30"/>
                    </a:moveTo>
                    <a:cubicBezTo>
                      <a:pt x="27" y="29"/>
                      <a:pt x="27" y="29"/>
                      <a:pt x="26" y="28"/>
                    </a:cubicBezTo>
                    <a:cubicBezTo>
                      <a:pt x="27" y="29"/>
                      <a:pt x="27" y="29"/>
                      <a:pt x="27" y="30"/>
                    </a:cubicBezTo>
                    <a:cubicBezTo>
                      <a:pt x="27" y="30"/>
                      <a:pt x="27" y="30"/>
                      <a:pt x="27" y="30"/>
                    </a:cubicBezTo>
                    <a:cubicBezTo>
                      <a:pt x="27" y="30"/>
                      <a:pt x="27" y="30"/>
                      <a:pt x="27" y="30"/>
                    </a:cubicBezTo>
                    <a:moveTo>
                      <a:pt x="34" y="29"/>
                    </a:moveTo>
                    <a:cubicBezTo>
                      <a:pt x="33" y="28"/>
                      <a:pt x="33" y="28"/>
                      <a:pt x="32" y="28"/>
                    </a:cubicBezTo>
                    <a:cubicBezTo>
                      <a:pt x="32" y="27"/>
                      <a:pt x="32" y="27"/>
                      <a:pt x="32" y="27"/>
                    </a:cubicBezTo>
                    <a:cubicBezTo>
                      <a:pt x="33" y="28"/>
                      <a:pt x="33" y="28"/>
                      <a:pt x="34" y="28"/>
                    </a:cubicBezTo>
                    <a:cubicBezTo>
                      <a:pt x="34" y="29"/>
                      <a:pt x="34" y="29"/>
                      <a:pt x="34" y="29"/>
                    </a:cubicBezTo>
                    <a:moveTo>
                      <a:pt x="36" y="43"/>
                    </a:moveTo>
                    <a:cubicBezTo>
                      <a:pt x="36" y="43"/>
                      <a:pt x="35" y="42"/>
                      <a:pt x="34" y="40"/>
                    </a:cubicBezTo>
                    <a:cubicBezTo>
                      <a:pt x="34" y="40"/>
                      <a:pt x="34" y="40"/>
                      <a:pt x="34" y="40"/>
                    </a:cubicBezTo>
                    <a:cubicBezTo>
                      <a:pt x="33" y="39"/>
                      <a:pt x="33" y="37"/>
                      <a:pt x="32" y="36"/>
                    </a:cubicBezTo>
                    <a:cubicBezTo>
                      <a:pt x="31" y="34"/>
                      <a:pt x="30" y="32"/>
                      <a:pt x="29" y="31"/>
                    </a:cubicBezTo>
                    <a:cubicBezTo>
                      <a:pt x="29" y="31"/>
                      <a:pt x="29" y="31"/>
                      <a:pt x="29" y="31"/>
                    </a:cubicBezTo>
                    <a:cubicBezTo>
                      <a:pt x="28" y="29"/>
                      <a:pt x="28" y="28"/>
                      <a:pt x="27" y="27"/>
                    </a:cubicBezTo>
                    <a:cubicBezTo>
                      <a:pt x="30" y="28"/>
                      <a:pt x="34" y="30"/>
                      <a:pt x="38" y="32"/>
                    </a:cubicBezTo>
                    <a:cubicBezTo>
                      <a:pt x="38" y="32"/>
                      <a:pt x="38" y="32"/>
                      <a:pt x="38" y="32"/>
                    </a:cubicBezTo>
                    <a:cubicBezTo>
                      <a:pt x="39" y="32"/>
                      <a:pt x="39" y="32"/>
                      <a:pt x="39" y="32"/>
                    </a:cubicBezTo>
                    <a:cubicBezTo>
                      <a:pt x="39" y="32"/>
                      <a:pt x="39" y="32"/>
                      <a:pt x="39" y="32"/>
                    </a:cubicBezTo>
                    <a:cubicBezTo>
                      <a:pt x="40" y="33"/>
                      <a:pt x="42" y="33"/>
                      <a:pt x="44" y="34"/>
                    </a:cubicBezTo>
                    <a:cubicBezTo>
                      <a:pt x="44" y="34"/>
                      <a:pt x="45" y="35"/>
                      <a:pt x="45" y="35"/>
                    </a:cubicBezTo>
                    <a:cubicBezTo>
                      <a:pt x="46" y="35"/>
                      <a:pt x="46" y="35"/>
                      <a:pt x="46" y="35"/>
                    </a:cubicBezTo>
                    <a:cubicBezTo>
                      <a:pt x="46" y="35"/>
                      <a:pt x="46" y="35"/>
                      <a:pt x="46" y="35"/>
                    </a:cubicBezTo>
                    <a:cubicBezTo>
                      <a:pt x="46" y="35"/>
                      <a:pt x="46" y="35"/>
                      <a:pt x="46" y="35"/>
                    </a:cubicBezTo>
                    <a:cubicBezTo>
                      <a:pt x="47" y="35"/>
                      <a:pt x="47" y="35"/>
                      <a:pt x="47" y="35"/>
                    </a:cubicBezTo>
                    <a:cubicBezTo>
                      <a:pt x="46" y="35"/>
                      <a:pt x="46" y="35"/>
                      <a:pt x="46" y="35"/>
                    </a:cubicBezTo>
                    <a:cubicBezTo>
                      <a:pt x="47" y="36"/>
                      <a:pt x="47" y="36"/>
                      <a:pt x="47" y="36"/>
                    </a:cubicBezTo>
                    <a:cubicBezTo>
                      <a:pt x="46" y="36"/>
                      <a:pt x="46" y="37"/>
                      <a:pt x="45" y="38"/>
                    </a:cubicBezTo>
                    <a:cubicBezTo>
                      <a:pt x="45" y="38"/>
                      <a:pt x="45" y="38"/>
                      <a:pt x="45" y="38"/>
                    </a:cubicBezTo>
                    <a:cubicBezTo>
                      <a:pt x="43" y="40"/>
                      <a:pt x="40" y="42"/>
                      <a:pt x="36" y="43"/>
                    </a:cubicBezTo>
                    <a:moveTo>
                      <a:pt x="31" y="28"/>
                    </a:moveTo>
                    <a:cubicBezTo>
                      <a:pt x="30" y="27"/>
                      <a:pt x="30" y="27"/>
                      <a:pt x="30" y="27"/>
                    </a:cubicBezTo>
                    <a:cubicBezTo>
                      <a:pt x="30" y="27"/>
                      <a:pt x="30" y="27"/>
                      <a:pt x="30" y="27"/>
                    </a:cubicBezTo>
                    <a:cubicBezTo>
                      <a:pt x="30" y="27"/>
                      <a:pt x="30" y="27"/>
                      <a:pt x="30" y="27"/>
                    </a:cubicBezTo>
                    <a:cubicBezTo>
                      <a:pt x="31" y="27"/>
                      <a:pt x="31" y="27"/>
                      <a:pt x="31" y="27"/>
                    </a:cubicBezTo>
                    <a:cubicBezTo>
                      <a:pt x="31" y="28"/>
                      <a:pt x="31" y="28"/>
                      <a:pt x="31" y="28"/>
                    </a:cubicBezTo>
                    <a:moveTo>
                      <a:pt x="29" y="27"/>
                    </a:moveTo>
                    <a:cubicBezTo>
                      <a:pt x="28" y="26"/>
                      <a:pt x="27" y="26"/>
                      <a:pt x="27" y="26"/>
                    </a:cubicBezTo>
                    <a:cubicBezTo>
                      <a:pt x="27" y="25"/>
                      <a:pt x="27" y="25"/>
                      <a:pt x="27" y="25"/>
                    </a:cubicBezTo>
                    <a:cubicBezTo>
                      <a:pt x="27" y="25"/>
                      <a:pt x="27" y="25"/>
                      <a:pt x="27" y="25"/>
                    </a:cubicBezTo>
                    <a:cubicBezTo>
                      <a:pt x="27" y="26"/>
                      <a:pt x="28" y="26"/>
                      <a:pt x="29" y="26"/>
                    </a:cubicBezTo>
                    <a:cubicBezTo>
                      <a:pt x="29" y="27"/>
                      <a:pt x="29" y="27"/>
                      <a:pt x="29" y="27"/>
                    </a:cubicBezTo>
                    <a:moveTo>
                      <a:pt x="27" y="24"/>
                    </a:moveTo>
                    <a:cubicBezTo>
                      <a:pt x="27" y="24"/>
                      <a:pt x="27" y="24"/>
                      <a:pt x="27" y="24"/>
                    </a:cubicBezTo>
                    <a:cubicBezTo>
                      <a:pt x="27" y="23"/>
                      <a:pt x="27" y="23"/>
                      <a:pt x="27" y="23"/>
                    </a:cubicBezTo>
                    <a:cubicBezTo>
                      <a:pt x="27" y="23"/>
                      <a:pt x="28" y="22"/>
                      <a:pt x="29" y="22"/>
                    </a:cubicBezTo>
                    <a:cubicBezTo>
                      <a:pt x="29" y="22"/>
                      <a:pt x="29" y="23"/>
                      <a:pt x="28" y="24"/>
                    </a:cubicBezTo>
                    <a:cubicBezTo>
                      <a:pt x="28" y="24"/>
                      <a:pt x="27" y="24"/>
                      <a:pt x="27" y="24"/>
                    </a:cubicBezTo>
                    <a:cubicBezTo>
                      <a:pt x="27" y="24"/>
                      <a:pt x="27" y="24"/>
                      <a:pt x="27" y="24"/>
                    </a:cubicBezTo>
                    <a:cubicBezTo>
                      <a:pt x="27" y="24"/>
                      <a:pt x="27" y="24"/>
                      <a:pt x="27" y="24"/>
                    </a:cubicBezTo>
                    <a:cubicBezTo>
                      <a:pt x="27" y="24"/>
                      <a:pt x="27" y="24"/>
                      <a:pt x="27" y="24"/>
                    </a:cubicBezTo>
                    <a:moveTo>
                      <a:pt x="30" y="24"/>
                    </a:moveTo>
                    <a:cubicBezTo>
                      <a:pt x="30" y="23"/>
                      <a:pt x="30" y="22"/>
                      <a:pt x="31" y="21"/>
                    </a:cubicBezTo>
                    <a:cubicBezTo>
                      <a:pt x="31" y="21"/>
                      <a:pt x="31" y="21"/>
                      <a:pt x="31" y="21"/>
                    </a:cubicBezTo>
                    <a:cubicBezTo>
                      <a:pt x="31" y="20"/>
                      <a:pt x="32" y="20"/>
                      <a:pt x="33" y="20"/>
                    </a:cubicBezTo>
                    <a:cubicBezTo>
                      <a:pt x="32" y="21"/>
                      <a:pt x="32" y="22"/>
                      <a:pt x="31" y="23"/>
                    </a:cubicBezTo>
                    <a:cubicBezTo>
                      <a:pt x="31" y="23"/>
                      <a:pt x="31" y="23"/>
                      <a:pt x="31" y="23"/>
                    </a:cubicBezTo>
                    <a:cubicBezTo>
                      <a:pt x="30" y="23"/>
                      <a:pt x="30" y="23"/>
                      <a:pt x="30" y="23"/>
                    </a:cubicBezTo>
                    <a:cubicBezTo>
                      <a:pt x="30" y="24"/>
                      <a:pt x="30" y="24"/>
                      <a:pt x="30" y="24"/>
                    </a:cubicBezTo>
                    <a:moveTo>
                      <a:pt x="34" y="23"/>
                    </a:moveTo>
                    <a:cubicBezTo>
                      <a:pt x="34" y="23"/>
                      <a:pt x="34" y="23"/>
                      <a:pt x="34" y="23"/>
                    </a:cubicBezTo>
                    <a:cubicBezTo>
                      <a:pt x="35" y="23"/>
                      <a:pt x="36" y="23"/>
                      <a:pt x="37" y="22"/>
                    </a:cubicBezTo>
                    <a:cubicBezTo>
                      <a:pt x="41" y="21"/>
                      <a:pt x="46" y="19"/>
                      <a:pt x="49" y="18"/>
                    </a:cubicBezTo>
                    <a:cubicBezTo>
                      <a:pt x="50" y="23"/>
                      <a:pt x="50" y="28"/>
                      <a:pt x="49" y="32"/>
                    </a:cubicBezTo>
                    <a:cubicBezTo>
                      <a:pt x="48" y="32"/>
                      <a:pt x="48" y="32"/>
                      <a:pt x="48" y="32"/>
                    </a:cubicBezTo>
                    <a:cubicBezTo>
                      <a:pt x="47" y="31"/>
                      <a:pt x="45" y="31"/>
                      <a:pt x="43" y="30"/>
                    </a:cubicBezTo>
                    <a:cubicBezTo>
                      <a:pt x="43" y="30"/>
                      <a:pt x="42" y="30"/>
                      <a:pt x="42" y="30"/>
                    </a:cubicBezTo>
                    <a:cubicBezTo>
                      <a:pt x="42" y="29"/>
                      <a:pt x="42" y="29"/>
                      <a:pt x="42" y="29"/>
                    </a:cubicBezTo>
                    <a:cubicBezTo>
                      <a:pt x="41" y="29"/>
                      <a:pt x="41" y="29"/>
                      <a:pt x="41" y="29"/>
                    </a:cubicBezTo>
                    <a:cubicBezTo>
                      <a:pt x="38" y="28"/>
                      <a:pt x="35" y="27"/>
                      <a:pt x="33" y="26"/>
                    </a:cubicBezTo>
                    <a:cubicBezTo>
                      <a:pt x="32" y="26"/>
                      <a:pt x="32" y="26"/>
                      <a:pt x="32" y="26"/>
                    </a:cubicBezTo>
                    <a:cubicBezTo>
                      <a:pt x="32" y="26"/>
                      <a:pt x="32" y="26"/>
                      <a:pt x="32" y="26"/>
                    </a:cubicBezTo>
                    <a:cubicBezTo>
                      <a:pt x="31" y="26"/>
                      <a:pt x="31" y="26"/>
                      <a:pt x="31" y="26"/>
                    </a:cubicBezTo>
                    <a:cubicBezTo>
                      <a:pt x="31" y="26"/>
                      <a:pt x="31" y="26"/>
                      <a:pt x="31" y="26"/>
                    </a:cubicBezTo>
                    <a:cubicBezTo>
                      <a:pt x="30" y="25"/>
                      <a:pt x="30" y="25"/>
                      <a:pt x="30" y="25"/>
                    </a:cubicBezTo>
                    <a:cubicBezTo>
                      <a:pt x="30" y="25"/>
                      <a:pt x="29" y="25"/>
                      <a:pt x="29" y="25"/>
                    </a:cubicBezTo>
                    <a:cubicBezTo>
                      <a:pt x="30" y="25"/>
                      <a:pt x="32" y="24"/>
                      <a:pt x="34" y="23"/>
                    </a:cubicBezTo>
                    <a:cubicBezTo>
                      <a:pt x="34" y="23"/>
                      <a:pt x="34" y="23"/>
                      <a:pt x="34" y="23"/>
                    </a:cubicBezTo>
                    <a:moveTo>
                      <a:pt x="33" y="22"/>
                    </a:moveTo>
                    <a:cubicBezTo>
                      <a:pt x="33" y="21"/>
                      <a:pt x="34" y="20"/>
                      <a:pt x="34" y="19"/>
                    </a:cubicBezTo>
                    <a:cubicBezTo>
                      <a:pt x="34" y="19"/>
                      <a:pt x="34" y="19"/>
                      <a:pt x="34" y="19"/>
                    </a:cubicBezTo>
                    <a:cubicBezTo>
                      <a:pt x="34" y="18"/>
                      <a:pt x="35" y="18"/>
                      <a:pt x="35" y="18"/>
                    </a:cubicBezTo>
                    <a:cubicBezTo>
                      <a:pt x="35" y="19"/>
                      <a:pt x="34" y="20"/>
                      <a:pt x="34" y="22"/>
                    </a:cubicBezTo>
                    <a:cubicBezTo>
                      <a:pt x="33" y="22"/>
                      <a:pt x="33" y="22"/>
                      <a:pt x="33" y="22"/>
                    </a:cubicBezTo>
                    <a:moveTo>
                      <a:pt x="35" y="21"/>
                    </a:moveTo>
                    <a:cubicBezTo>
                      <a:pt x="36" y="20"/>
                      <a:pt x="36" y="19"/>
                      <a:pt x="37" y="18"/>
                    </a:cubicBezTo>
                    <a:cubicBezTo>
                      <a:pt x="37" y="17"/>
                      <a:pt x="37" y="17"/>
                      <a:pt x="37" y="17"/>
                    </a:cubicBezTo>
                    <a:cubicBezTo>
                      <a:pt x="37" y="17"/>
                      <a:pt x="38" y="17"/>
                      <a:pt x="38" y="16"/>
                    </a:cubicBezTo>
                    <a:cubicBezTo>
                      <a:pt x="36" y="21"/>
                      <a:pt x="36" y="21"/>
                      <a:pt x="36" y="21"/>
                    </a:cubicBezTo>
                    <a:cubicBezTo>
                      <a:pt x="36" y="21"/>
                      <a:pt x="36" y="21"/>
                      <a:pt x="35" y="21"/>
                    </a:cubicBezTo>
                    <a:moveTo>
                      <a:pt x="38" y="20"/>
                    </a:moveTo>
                    <a:cubicBezTo>
                      <a:pt x="40" y="16"/>
                      <a:pt x="40" y="16"/>
                      <a:pt x="40" y="16"/>
                    </a:cubicBezTo>
                    <a:cubicBezTo>
                      <a:pt x="40" y="15"/>
                      <a:pt x="40" y="15"/>
                      <a:pt x="40" y="15"/>
                    </a:cubicBezTo>
                    <a:cubicBezTo>
                      <a:pt x="40" y="15"/>
                      <a:pt x="41" y="15"/>
                      <a:pt x="42" y="14"/>
                    </a:cubicBezTo>
                    <a:cubicBezTo>
                      <a:pt x="41" y="16"/>
                      <a:pt x="41" y="17"/>
                      <a:pt x="40" y="19"/>
                    </a:cubicBezTo>
                    <a:cubicBezTo>
                      <a:pt x="39" y="19"/>
                      <a:pt x="39" y="20"/>
                      <a:pt x="38" y="20"/>
                    </a:cubicBezTo>
                    <a:moveTo>
                      <a:pt x="42" y="18"/>
                    </a:moveTo>
                    <a:cubicBezTo>
                      <a:pt x="42" y="17"/>
                      <a:pt x="43" y="15"/>
                      <a:pt x="43" y="14"/>
                    </a:cubicBezTo>
                    <a:cubicBezTo>
                      <a:pt x="44" y="13"/>
                      <a:pt x="44" y="13"/>
                      <a:pt x="45" y="13"/>
                    </a:cubicBezTo>
                    <a:cubicBezTo>
                      <a:pt x="44" y="14"/>
                      <a:pt x="43" y="16"/>
                      <a:pt x="43" y="17"/>
                    </a:cubicBezTo>
                    <a:cubicBezTo>
                      <a:pt x="43" y="18"/>
                      <a:pt x="43" y="18"/>
                      <a:pt x="43" y="18"/>
                    </a:cubicBezTo>
                    <a:cubicBezTo>
                      <a:pt x="42" y="18"/>
                      <a:pt x="42" y="18"/>
                      <a:pt x="42" y="18"/>
                    </a:cubicBezTo>
                    <a:moveTo>
                      <a:pt x="44" y="17"/>
                    </a:moveTo>
                    <a:cubicBezTo>
                      <a:pt x="45" y="15"/>
                      <a:pt x="45" y="14"/>
                      <a:pt x="46" y="12"/>
                    </a:cubicBezTo>
                    <a:cubicBezTo>
                      <a:pt x="47" y="12"/>
                      <a:pt x="47" y="12"/>
                      <a:pt x="47" y="12"/>
                    </a:cubicBezTo>
                    <a:cubicBezTo>
                      <a:pt x="46" y="13"/>
                      <a:pt x="46" y="15"/>
                      <a:pt x="45" y="16"/>
                    </a:cubicBezTo>
                    <a:cubicBezTo>
                      <a:pt x="44" y="17"/>
                      <a:pt x="44" y="17"/>
                      <a:pt x="44" y="17"/>
                    </a:cubicBezTo>
                    <a:cubicBezTo>
                      <a:pt x="44" y="17"/>
                      <a:pt x="44" y="17"/>
                      <a:pt x="44" y="17"/>
                    </a:cubicBezTo>
                    <a:moveTo>
                      <a:pt x="47" y="16"/>
                    </a:moveTo>
                    <a:cubicBezTo>
                      <a:pt x="47" y="14"/>
                      <a:pt x="48" y="13"/>
                      <a:pt x="48" y="12"/>
                    </a:cubicBezTo>
                    <a:cubicBezTo>
                      <a:pt x="48" y="12"/>
                      <a:pt x="48" y="12"/>
                      <a:pt x="48" y="12"/>
                    </a:cubicBezTo>
                    <a:cubicBezTo>
                      <a:pt x="48" y="13"/>
                      <a:pt x="47" y="14"/>
                      <a:pt x="47" y="16"/>
                    </a:cubicBezTo>
                    <a:cubicBezTo>
                      <a:pt x="47" y="16"/>
                      <a:pt x="47" y="16"/>
                      <a:pt x="47" y="16"/>
                    </a:cubicBezTo>
                    <a:moveTo>
                      <a:pt x="19" y="44"/>
                    </a:moveTo>
                    <a:cubicBezTo>
                      <a:pt x="17" y="44"/>
                      <a:pt x="15" y="43"/>
                      <a:pt x="13" y="42"/>
                    </a:cubicBezTo>
                    <a:cubicBezTo>
                      <a:pt x="13" y="42"/>
                      <a:pt x="13" y="42"/>
                      <a:pt x="13" y="42"/>
                    </a:cubicBezTo>
                    <a:cubicBezTo>
                      <a:pt x="13" y="42"/>
                      <a:pt x="13" y="42"/>
                      <a:pt x="13" y="42"/>
                    </a:cubicBezTo>
                    <a:cubicBezTo>
                      <a:pt x="11" y="41"/>
                      <a:pt x="10" y="40"/>
                      <a:pt x="8" y="39"/>
                    </a:cubicBezTo>
                    <a:cubicBezTo>
                      <a:pt x="6" y="37"/>
                      <a:pt x="4" y="35"/>
                      <a:pt x="3" y="32"/>
                    </a:cubicBezTo>
                    <a:cubicBezTo>
                      <a:pt x="3" y="31"/>
                      <a:pt x="3" y="31"/>
                      <a:pt x="3" y="31"/>
                    </a:cubicBezTo>
                    <a:cubicBezTo>
                      <a:pt x="2" y="29"/>
                      <a:pt x="1" y="27"/>
                      <a:pt x="1" y="25"/>
                    </a:cubicBezTo>
                    <a:cubicBezTo>
                      <a:pt x="2" y="24"/>
                      <a:pt x="2" y="24"/>
                      <a:pt x="2" y="24"/>
                    </a:cubicBezTo>
                    <a:cubicBezTo>
                      <a:pt x="1" y="24"/>
                      <a:pt x="1" y="24"/>
                      <a:pt x="1" y="24"/>
                    </a:cubicBezTo>
                    <a:cubicBezTo>
                      <a:pt x="1" y="20"/>
                      <a:pt x="2" y="17"/>
                      <a:pt x="5" y="13"/>
                    </a:cubicBezTo>
                    <a:cubicBezTo>
                      <a:pt x="9" y="7"/>
                      <a:pt x="16" y="3"/>
                      <a:pt x="25" y="3"/>
                    </a:cubicBezTo>
                    <a:cubicBezTo>
                      <a:pt x="24" y="7"/>
                      <a:pt x="24" y="22"/>
                      <a:pt x="24" y="25"/>
                    </a:cubicBezTo>
                    <a:cubicBezTo>
                      <a:pt x="25" y="25"/>
                      <a:pt x="25" y="25"/>
                      <a:pt x="25" y="25"/>
                    </a:cubicBezTo>
                    <a:cubicBezTo>
                      <a:pt x="25" y="26"/>
                      <a:pt x="25" y="26"/>
                      <a:pt x="25" y="26"/>
                    </a:cubicBezTo>
                    <a:cubicBezTo>
                      <a:pt x="25" y="26"/>
                      <a:pt x="25" y="29"/>
                      <a:pt x="26" y="31"/>
                    </a:cubicBezTo>
                    <a:cubicBezTo>
                      <a:pt x="26" y="32"/>
                      <a:pt x="26" y="32"/>
                      <a:pt x="26" y="32"/>
                    </a:cubicBezTo>
                    <a:cubicBezTo>
                      <a:pt x="27" y="32"/>
                      <a:pt x="27" y="32"/>
                      <a:pt x="27" y="32"/>
                    </a:cubicBezTo>
                    <a:cubicBezTo>
                      <a:pt x="27" y="32"/>
                      <a:pt x="27" y="32"/>
                      <a:pt x="27" y="32"/>
                    </a:cubicBezTo>
                    <a:cubicBezTo>
                      <a:pt x="27" y="34"/>
                      <a:pt x="28" y="37"/>
                      <a:pt x="29" y="39"/>
                    </a:cubicBezTo>
                    <a:cubicBezTo>
                      <a:pt x="29" y="39"/>
                      <a:pt x="29" y="39"/>
                      <a:pt x="29" y="39"/>
                    </a:cubicBezTo>
                    <a:cubicBezTo>
                      <a:pt x="30" y="41"/>
                      <a:pt x="30" y="43"/>
                      <a:pt x="31" y="44"/>
                    </a:cubicBezTo>
                    <a:cubicBezTo>
                      <a:pt x="31" y="45"/>
                      <a:pt x="31" y="45"/>
                      <a:pt x="31" y="45"/>
                    </a:cubicBezTo>
                    <a:cubicBezTo>
                      <a:pt x="31" y="45"/>
                      <a:pt x="31" y="45"/>
                      <a:pt x="31" y="45"/>
                    </a:cubicBezTo>
                    <a:cubicBezTo>
                      <a:pt x="29" y="45"/>
                      <a:pt x="27" y="45"/>
                      <a:pt x="25" y="45"/>
                    </a:cubicBezTo>
                    <a:cubicBezTo>
                      <a:pt x="25" y="45"/>
                      <a:pt x="25" y="45"/>
                      <a:pt x="25" y="45"/>
                    </a:cubicBezTo>
                    <a:cubicBezTo>
                      <a:pt x="25" y="45"/>
                      <a:pt x="25" y="45"/>
                      <a:pt x="25" y="45"/>
                    </a:cubicBezTo>
                    <a:cubicBezTo>
                      <a:pt x="24" y="45"/>
                      <a:pt x="24" y="45"/>
                      <a:pt x="24" y="45"/>
                    </a:cubicBezTo>
                    <a:cubicBezTo>
                      <a:pt x="23" y="45"/>
                      <a:pt x="21" y="45"/>
                      <a:pt x="20" y="44"/>
                    </a:cubicBezTo>
                    <a:cubicBezTo>
                      <a:pt x="19" y="44"/>
                      <a:pt x="19" y="44"/>
                      <a:pt x="19" y="44"/>
                    </a:cubicBezTo>
                    <a:cubicBezTo>
                      <a:pt x="19" y="44"/>
                      <a:pt x="19" y="44"/>
                      <a:pt x="19" y="44"/>
                    </a:cubicBezTo>
                    <a:moveTo>
                      <a:pt x="27" y="21"/>
                    </a:moveTo>
                    <a:cubicBezTo>
                      <a:pt x="28" y="16"/>
                      <a:pt x="28" y="13"/>
                      <a:pt x="29" y="8"/>
                    </a:cubicBezTo>
                    <a:cubicBezTo>
                      <a:pt x="29" y="6"/>
                      <a:pt x="29" y="4"/>
                      <a:pt x="30" y="1"/>
                    </a:cubicBezTo>
                    <a:cubicBezTo>
                      <a:pt x="31" y="1"/>
                      <a:pt x="31" y="1"/>
                      <a:pt x="32" y="1"/>
                    </a:cubicBezTo>
                    <a:cubicBezTo>
                      <a:pt x="39" y="2"/>
                      <a:pt x="44" y="4"/>
                      <a:pt x="47" y="8"/>
                    </a:cubicBezTo>
                    <a:cubicBezTo>
                      <a:pt x="47" y="8"/>
                      <a:pt x="48" y="9"/>
                      <a:pt x="48" y="10"/>
                    </a:cubicBezTo>
                    <a:cubicBezTo>
                      <a:pt x="47" y="10"/>
                      <a:pt x="47" y="11"/>
                      <a:pt x="46" y="11"/>
                    </a:cubicBezTo>
                    <a:cubicBezTo>
                      <a:pt x="45" y="11"/>
                      <a:pt x="45" y="11"/>
                      <a:pt x="45" y="11"/>
                    </a:cubicBezTo>
                    <a:cubicBezTo>
                      <a:pt x="40" y="14"/>
                      <a:pt x="33" y="18"/>
                      <a:pt x="29" y="20"/>
                    </a:cubicBezTo>
                    <a:cubicBezTo>
                      <a:pt x="28" y="21"/>
                      <a:pt x="28" y="21"/>
                      <a:pt x="27" y="21"/>
                    </a:cubicBezTo>
                    <a:moveTo>
                      <a:pt x="30" y="0"/>
                    </a:moveTo>
                    <a:cubicBezTo>
                      <a:pt x="29" y="0"/>
                      <a:pt x="29" y="0"/>
                      <a:pt x="29" y="0"/>
                    </a:cubicBezTo>
                    <a:cubicBezTo>
                      <a:pt x="29" y="0"/>
                      <a:pt x="29" y="0"/>
                      <a:pt x="29" y="0"/>
                    </a:cubicBezTo>
                    <a:cubicBezTo>
                      <a:pt x="28" y="3"/>
                      <a:pt x="28" y="6"/>
                      <a:pt x="28" y="8"/>
                    </a:cubicBezTo>
                    <a:cubicBezTo>
                      <a:pt x="27" y="12"/>
                      <a:pt x="27" y="16"/>
                      <a:pt x="26" y="22"/>
                    </a:cubicBezTo>
                    <a:cubicBezTo>
                      <a:pt x="26" y="22"/>
                      <a:pt x="26" y="22"/>
                      <a:pt x="26" y="22"/>
                    </a:cubicBezTo>
                    <a:cubicBezTo>
                      <a:pt x="26" y="22"/>
                      <a:pt x="26" y="23"/>
                      <a:pt x="26" y="24"/>
                    </a:cubicBezTo>
                    <a:cubicBezTo>
                      <a:pt x="26" y="24"/>
                      <a:pt x="26" y="25"/>
                      <a:pt x="26" y="25"/>
                    </a:cubicBezTo>
                    <a:cubicBezTo>
                      <a:pt x="26" y="25"/>
                      <a:pt x="26" y="25"/>
                      <a:pt x="26" y="25"/>
                    </a:cubicBezTo>
                    <a:cubicBezTo>
                      <a:pt x="26" y="25"/>
                      <a:pt x="26" y="25"/>
                      <a:pt x="26" y="25"/>
                    </a:cubicBezTo>
                    <a:cubicBezTo>
                      <a:pt x="25" y="22"/>
                      <a:pt x="25" y="4"/>
                      <a:pt x="26" y="2"/>
                    </a:cubicBezTo>
                    <a:cubicBezTo>
                      <a:pt x="26" y="2"/>
                      <a:pt x="26" y="2"/>
                      <a:pt x="26" y="2"/>
                    </a:cubicBezTo>
                    <a:cubicBezTo>
                      <a:pt x="26" y="2"/>
                      <a:pt x="26" y="2"/>
                      <a:pt x="26" y="2"/>
                    </a:cubicBezTo>
                    <a:cubicBezTo>
                      <a:pt x="26" y="2"/>
                      <a:pt x="26" y="2"/>
                      <a:pt x="26" y="2"/>
                    </a:cubicBezTo>
                    <a:cubicBezTo>
                      <a:pt x="26" y="2"/>
                      <a:pt x="26" y="2"/>
                      <a:pt x="26" y="2"/>
                    </a:cubicBezTo>
                    <a:cubicBezTo>
                      <a:pt x="26" y="2"/>
                      <a:pt x="26" y="2"/>
                      <a:pt x="26" y="2"/>
                    </a:cubicBezTo>
                    <a:cubicBezTo>
                      <a:pt x="25" y="2"/>
                      <a:pt x="25" y="2"/>
                      <a:pt x="25" y="2"/>
                    </a:cubicBezTo>
                    <a:cubicBezTo>
                      <a:pt x="25" y="2"/>
                      <a:pt x="25" y="2"/>
                      <a:pt x="25" y="2"/>
                    </a:cubicBezTo>
                    <a:cubicBezTo>
                      <a:pt x="25" y="2"/>
                      <a:pt x="25" y="2"/>
                      <a:pt x="25" y="2"/>
                    </a:cubicBezTo>
                    <a:cubicBezTo>
                      <a:pt x="16" y="2"/>
                      <a:pt x="8" y="6"/>
                      <a:pt x="4" y="13"/>
                    </a:cubicBezTo>
                    <a:cubicBezTo>
                      <a:pt x="1" y="16"/>
                      <a:pt x="0" y="21"/>
                      <a:pt x="0" y="25"/>
                    </a:cubicBezTo>
                    <a:cubicBezTo>
                      <a:pt x="0" y="28"/>
                      <a:pt x="0" y="31"/>
                      <a:pt x="1" y="34"/>
                    </a:cubicBezTo>
                    <a:cubicBezTo>
                      <a:pt x="1" y="34"/>
                      <a:pt x="1" y="34"/>
                      <a:pt x="1" y="34"/>
                    </a:cubicBezTo>
                    <a:cubicBezTo>
                      <a:pt x="1" y="35"/>
                      <a:pt x="1" y="35"/>
                      <a:pt x="1" y="35"/>
                    </a:cubicBezTo>
                    <a:cubicBezTo>
                      <a:pt x="1" y="35"/>
                      <a:pt x="1" y="35"/>
                      <a:pt x="1" y="35"/>
                    </a:cubicBezTo>
                    <a:cubicBezTo>
                      <a:pt x="1" y="35"/>
                      <a:pt x="1" y="36"/>
                      <a:pt x="1" y="37"/>
                    </a:cubicBezTo>
                    <a:cubicBezTo>
                      <a:pt x="2" y="37"/>
                      <a:pt x="2" y="37"/>
                      <a:pt x="2" y="37"/>
                    </a:cubicBezTo>
                    <a:cubicBezTo>
                      <a:pt x="2" y="37"/>
                      <a:pt x="2" y="37"/>
                      <a:pt x="2" y="37"/>
                    </a:cubicBezTo>
                    <a:cubicBezTo>
                      <a:pt x="2" y="38"/>
                      <a:pt x="2" y="39"/>
                      <a:pt x="3" y="39"/>
                    </a:cubicBezTo>
                    <a:cubicBezTo>
                      <a:pt x="3" y="39"/>
                      <a:pt x="3" y="39"/>
                      <a:pt x="3" y="39"/>
                    </a:cubicBezTo>
                    <a:cubicBezTo>
                      <a:pt x="3" y="40"/>
                      <a:pt x="3" y="40"/>
                      <a:pt x="3" y="40"/>
                    </a:cubicBezTo>
                    <a:cubicBezTo>
                      <a:pt x="3" y="40"/>
                      <a:pt x="3" y="40"/>
                      <a:pt x="3" y="40"/>
                    </a:cubicBezTo>
                    <a:cubicBezTo>
                      <a:pt x="3" y="41"/>
                      <a:pt x="3" y="41"/>
                      <a:pt x="4" y="41"/>
                    </a:cubicBezTo>
                    <a:cubicBezTo>
                      <a:pt x="4" y="42"/>
                      <a:pt x="4" y="42"/>
                      <a:pt x="4" y="42"/>
                    </a:cubicBezTo>
                    <a:cubicBezTo>
                      <a:pt x="4" y="42"/>
                      <a:pt x="4" y="42"/>
                      <a:pt x="4" y="42"/>
                    </a:cubicBezTo>
                    <a:cubicBezTo>
                      <a:pt x="5" y="43"/>
                      <a:pt x="5" y="43"/>
                      <a:pt x="5" y="44"/>
                    </a:cubicBezTo>
                    <a:cubicBezTo>
                      <a:pt x="6" y="44"/>
                      <a:pt x="6" y="44"/>
                      <a:pt x="6" y="44"/>
                    </a:cubicBezTo>
                    <a:cubicBezTo>
                      <a:pt x="6" y="44"/>
                      <a:pt x="6" y="44"/>
                      <a:pt x="6" y="44"/>
                    </a:cubicBezTo>
                    <a:cubicBezTo>
                      <a:pt x="6" y="44"/>
                      <a:pt x="6" y="44"/>
                      <a:pt x="6" y="44"/>
                    </a:cubicBezTo>
                    <a:cubicBezTo>
                      <a:pt x="7" y="45"/>
                      <a:pt x="7" y="45"/>
                      <a:pt x="7" y="45"/>
                    </a:cubicBezTo>
                    <a:cubicBezTo>
                      <a:pt x="8" y="47"/>
                      <a:pt x="10" y="48"/>
                      <a:pt x="13" y="50"/>
                    </a:cubicBezTo>
                    <a:cubicBezTo>
                      <a:pt x="13" y="50"/>
                      <a:pt x="13" y="50"/>
                      <a:pt x="13" y="50"/>
                    </a:cubicBezTo>
                    <a:cubicBezTo>
                      <a:pt x="13" y="50"/>
                      <a:pt x="13" y="50"/>
                      <a:pt x="13" y="50"/>
                    </a:cubicBezTo>
                    <a:cubicBezTo>
                      <a:pt x="13" y="50"/>
                      <a:pt x="13" y="50"/>
                      <a:pt x="13" y="50"/>
                    </a:cubicBezTo>
                    <a:cubicBezTo>
                      <a:pt x="13" y="50"/>
                      <a:pt x="13" y="50"/>
                      <a:pt x="13" y="50"/>
                    </a:cubicBezTo>
                    <a:cubicBezTo>
                      <a:pt x="14" y="50"/>
                      <a:pt x="15" y="51"/>
                      <a:pt x="16" y="51"/>
                    </a:cubicBezTo>
                    <a:cubicBezTo>
                      <a:pt x="16" y="52"/>
                      <a:pt x="16" y="52"/>
                      <a:pt x="16" y="52"/>
                    </a:cubicBezTo>
                    <a:cubicBezTo>
                      <a:pt x="16" y="52"/>
                      <a:pt x="16" y="52"/>
                      <a:pt x="16" y="52"/>
                    </a:cubicBezTo>
                    <a:cubicBezTo>
                      <a:pt x="17" y="51"/>
                      <a:pt x="17" y="51"/>
                      <a:pt x="17" y="51"/>
                    </a:cubicBezTo>
                    <a:cubicBezTo>
                      <a:pt x="17" y="51"/>
                      <a:pt x="18" y="52"/>
                      <a:pt x="19" y="52"/>
                    </a:cubicBezTo>
                    <a:cubicBezTo>
                      <a:pt x="19" y="52"/>
                      <a:pt x="19" y="52"/>
                      <a:pt x="19" y="52"/>
                    </a:cubicBezTo>
                    <a:cubicBezTo>
                      <a:pt x="19" y="52"/>
                      <a:pt x="19" y="52"/>
                      <a:pt x="19" y="52"/>
                    </a:cubicBezTo>
                    <a:cubicBezTo>
                      <a:pt x="20" y="52"/>
                      <a:pt x="20" y="52"/>
                      <a:pt x="20" y="52"/>
                    </a:cubicBezTo>
                    <a:cubicBezTo>
                      <a:pt x="20" y="52"/>
                      <a:pt x="20" y="52"/>
                      <a:pt x="20" y="52"/>
                    </a:cubicBezTo>
                    <a:cubicBezTo>
                      <a:pt x="20" y="52"/>
                      <a:pt x="21" y="52"/>
                      <a:pt x="22" y="52"/>
                    </a:cubicBezTo>
                    <a:cubicBezTo>
                      <a:pt x="22" y="53"/>
                      <a:pt x="22" y="53"/>
                      <a:pt x="22" y="53"/>
                    </a:cubicBezTo>
                    <a:cubicBezTo>
                      <a:pt x="22" y="53"/>
                      <a:pt x="22" y="53"/>
                      <a:pt x="22" y="53"/>
                    </a:cubicBezTo>
                    <a:cubicBezTo>
                      <a:pt x="22" y="52"/>
                      <a:pt x="22" y="52"/>
                      <a:pt x="22" y="52"/>
                    </a:cubicBezTo>
                    <a:cubicBezTo>
                      <a:pt x="23" y="52"/>
                      <a:pt x="24" y="52"/>
                      <a:pt x="25" y="52"/>
                    </a:cubicBezTo>
                    <a:cubicBezTo>
                      <a:pt x="26" y="52"/>
                      <a:pt x="27" y="52"/>
                      <a:pt x="28" y="52"/>
                    </a:cubicBezTo>
                    <a:cubicBezTo>
                      <a:pt x="28" y="53"/>
                      <a:pt x="28" y="53"/>
                      <a:pt x="28" y="53"/>
                    </a:cubicBezTo>
                    <a:cubicBezTo>
                      <a:pt x="28" y="53"/>
                      <a:pt x="28" y="53"/>
                      <a:pt x="28" y="53"/>
                    </a:cubicBezTo>
                    <a:cubicBezTo>
                      <a:pt x="29" y="52"/>
                      <a:pt x="29" y="52"/>
                      <a:pt x="29" y="52"/>
                    </a:cubicBezTo>
                    <a:cubicBezTo>
                      <a:pt x="29" y="52"/>
                      <a:pt x="29" y="52"/>
                      <a:pt x="29" y="52"/>
                    </a:cubicBezTo>
                    <a:cubicBezTo>
                      <a:pt x="30" y="52"/>
                      <a:pt x="31" y="52"/>
                      <a:pt x="32" y="52"/>
                    </a:cubicBezTo>
                    <a:cubicBezTo>
                      <a:pt x="32" y="51"/>
                      <a:pt x="32" y="51"/>
                      <a:pt x="32" y="51"/>
                    </a:cubicBezTo>
                    <a:cubicBezTo>
                      <a:pt x="32" y="51"/>
                      <a:pt x="32" y="51"/>
                      <a:pt x="32" y="51"/>
                    </a:cubicBezTo>
                    <a:cubicBezTo>
                      <a:pt x="32" y="50"/>
                      <a:pt x="32" y="49"/>
                      <a:pt x="32" y="48"/>
                    </a:cubicBezTo>
                    <a:cubicBezTo>
                      <a:pt x="33" y="49"/>
                      <a:pt x="33" y="49"/>
                      <a:pt x="33" y="49"/>
                    </a:cubicBezTo>
                    <a:cubicBezTo>
                      <a:pt x="33" y="50"/>
                      <a:pt x="34" y="50"/>
                      <a:pt x="34" y="51"/>
                    </a:cubicBezTo>
                    <a:cubicBezTo>
                      <a:pt x="35" y="51"/>
                      <a:pt x="35" y="51"/>
                      <a:pt x="35" y="51"/>
                    </a:cubicBezTo>
                    <a:cubicBezTo>
                      <a:pt x="35" y="51"/>
                      <a:pt x="35" y="51"/>
                      <a:pt x="35" y="51"/>
                    </a:cubicBezTo>
                    <a:cubicBezTo>
                      <a:pt x="35" y="51"/>
                      <a:pt x="35" y="51"/>
                      <a:pt x="35" y="51"/>
                    </a:cubicBezTo>
                    <a:cubicBezTo>
                      <a:pt x="35" y="51"/>
                      <a:pt x="35" y="51"/>
                      <a:pt x="35" y="51"/>
                    </a:cubicBezTo>
                    <a:cubicBezTo>
                      <a:pt x="35" y="51"/>
                      <a:pt x="35" y="51"/>
                      <a:pt x="35" y="51"/>
                    </a:cubicBezTo>
                    <a:cubicBezTo>
                      <a:pt x="35" y="51"/>
                      <a:pt x="35" y="51"/>
                      <a:pt x="35" y="51"/>
                    </a:cubicBezTo>
                    <a:cubicBezTo>
                      <a:pt x="37" y="50"/>
                      <a:pt x="39" y="49"/>
                      <a:pt x="41" y="48"/>
                    </a:cubicBezTo>
                    <a:cubicBezTo>
                      <a:pt x="41" y="48"/>
                      <a:pt x="41" y="48"/>
                      <a:pt x="41" y="48"/>
                    </a:cubicBezTo>
                    <a:cubicBezTo>
                      <a:pt x="41" y="48"/>
                      <a:pt x="41" y="48"/>
                      <a:pt x="41" y="48"/>
                    </a:cubicBezTo>
                    <a:cubicBezTo>
                      <a:pt x="41" y="48"/>
                      <a:pt x="41" y="48"/>
                      <a:pt x="41" y="48"/>
                    </a:cubicBezTo>
                    <a:cubicBezTo>
                      <a:pt x="44" y="46"/>
                      <a:pt x="46" y="44"/>
                      <a:pt x="47" y="41"/>
                    </a:cubicBezTo>
                    <a:cubicBezTo>
                      <a:pt x="47" y="41"/>
                      <a:pt x="47" y="41"/>
                      <a:pt x="48" y="38"/>
                    </a:cubicBezTo>
                    <a:cubicBezTo>
                      <a:pt x="48" y="38"/>
                      <a:pt x="48" y="38"/>
                      <a:pt x="48" y="38"/>
                    </a:cubicBezTo>
                    <a:cubicBezTo>
                      <a:pt x="48" y="39"/>
                      <a:pt x="48" y="39"/>
                      <a:pt x="48" y="39"/>
                    </a:cubicBezTo>
                    <a:cubicBezTo>
                      <a:pt x="49" y="39"/>
                      <a:pt x="49" y="39"/>
                      <a:pt x="49" y="39"/>
                    </a:cubicBezTo>
                    <a:cubicBezTo>
                      <a:pt x="49" y="39"/>
                      <a:pt x="49" y="39"/>
                      <a:pt x="49" y="39"/>
                    </a:cubicBezTo>
                    <a:cubicBezTo>
                      <a:pt x="51" y="36"/>
                      <a:pt x="52" y="32"/>
                      <a:pt x="52" y="28"/>
                    </a:cubicBezTo>
                    <a:cubicBezTo>
                      <a:pt x="52" y="24"/>
                      <a:pt x="51" y="21"/>
                      <a:pt x="50" y="17"/>
                    </a:cubicBezTo>
                    <a:cubicBezTo>
                      <a:pt x="50" y="17"/>
                      <a:pt x="50" y="17"/>
                      <a:pt x="50" y="17"/>
                    </a:cubicBezTo>
                    <a:cubicBezTo>
                      <a:pt x="49" y="17"/>
                      <a:pt x="49" y="17"/>
                      <a:pt x="49" y="17"/>
                    </a:cubicBezTo>
                    <a:cubicBezTo>
                      <a:pt x="49" y="17"/>
                      <a:pt x="49" y="17"/>
                      <a:pt x="49" y="17"/>
                    </a:cubicBezTo>
                    <a:cubicBezTo>
                      <a:pt x="47" y="17"/>
                      <a:pt x="45" y="18"/>
                      <a:pt x="42" y="19"/>
                    </a:cubicBezTo>
                    <a:cubicBezTo>
                      <a:pt x="43" y="19"/>
                      <a:pt x="44" y="18"/>
                      <a:pt x="45" y="18"/>
                    </a:cubicBezTo>
                    <a:cubicBezTo>
                      <a:pt x="48" y="16"/>
                      <a:pt x="48" y="16"/>
                      <a:pt x="48" y="16"/>
                    </a:cubicBezTo>
                    <a:cubicBezTo>
                      <a:pt x="48" y="16"/>
                      <a:pt x="48" y="16"/>
                      <a:pt x="48" y="16"/>
                    </a:cubicBezTo>
                    <a:cubicBezTo>
                      <a:pt x="48" y="15"/>
                      <a:pt x="49" y="13"/>
                      <a:pt x="49" y="12"/>
                    </a:cubicBezTo>
                    <a:cubicBezTo>
                      <a:pt x="49" y="11"/>
                      <a:pt x="49" y="11"/>
                      <a:pt x="49" y="11"/>
                    </a:cubicBezTo>
                    <a:cubicBezTo>
                      <a:pt x="50" y="10"/>
                      <a:pt x="50" y="10"/>
                      <a:pt x="50" y="10"/>
                    </a:cubicBezTo>
                    <a:cubicBezTo>
                      <a:pt x="49" y="9"/>
                      <a:pt x="49" y="8"/>
                      <a:pt x="48" y="7"/>
                    </a:cubicBezTo>
                    <a:cubicBezTo>
                      <a:pt x="45" y="3"/>
                      <a:pt x="39" y="1"/>
                      <a:pt x="32" y="0"/>
                    </a:cubicBezTo>
                    <a:cubicBezTo>
                      <a:pt x="31" y="0"/>
                      <a:pt x="31" y="0"/>
                      <a:pt x="3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62" name="Freeform 48"/>
              <p:cNvSpPr>
                <a:spLocks noEditPoints="1"/>
              </p:cNvSpPr>
              <p:nvPr/>
            </p:nvSpPr>
            <p:spPr bwMode="auto">
              <a:xfrm>
                <a:off x="4117" y="1856"/>
                <a:ext cx="50" cy="78"/>
              </a:xfrm>
              <a:custGeom>
                <a:avLst/>
                <a:gdLst>
                  <a:gd name="T0" fmla="*/ 3 w 21"/>
                  <a:gd name="T1" fmla="*/ 31 h 33"/>
                  <a:gd name="T2" fmla="*/ 3 w 21"/>
                  <a:gd name="T3" fmla="*/ 30 h 33"/>
                  <a:gd name="T4" fmla="*/ 4 w 21"/>
                  <a:gd name="T5" fmla="*/ 31 h 33"/>
                  <a:gd name="T6" fmla="*/ 2 w 21"/>
                  <a:gd name="T7" fmla="*/ 30 h 33"/>
                  <a:gd name="T8" fmla="*/ 3 w 21"/>
                  <a:gd name="T9" fmla="*/ 28 h 33"/>
                  <a:gd name="T10" fmla="*/ 1 w 21"/>
                  <a:gd name="T11" fmla="*/ 29 h 33"/>
                  <a:gd name="T12" fmla="*/ 1 w 21"/>
                  <a:gd name="T13" fmla="*/ 29 h 33"/>
                  <a:gd name="T14" fmla="*/ 2 w 21"/>
                  <a:gd name="T15" fmla="*/ 27 h 33"/>
                  <a:gd name="T16" fmla="*/ 1 w 21"/>
                  <a:gd name="T17" fmla="*/ 27 h 33"/>
                  <a:gd name="T18" fmla="*/ 1 w 21"/>
                  <a:gd name="T19" fmla="*/ 27 h 33"/>
                  <a:gd name="T20" fmla="*/ 5 w 21"/>
                  <a:gd name="T21" fmla="*/ 31 h 33"/>
                  <a:gd name="T22" fmla="*/ 20 w 21"/>
                  <a:gd name="T23" fmla="*/ 5 h 33"/>
                  <a:gd name="T24" fmla="*/ 20 w 21"/>
                  <a:gd name="T25" fmla="*/ 7 h 33"/>
                  <a:gd name="T26" fmla="*/ 4 w 21"/>
                  <a:gd name="T27" fmla="*/ 28 h 33"/>
                  <a:gd name="T28" fmla="*/ 9 w 21"/>
                  <a:gd name="T29" fmla="*/ 14 h 33"/>
                  <a:gd name="T30" fmla="*/ 19 w 21"/>
                  <a:gd name="T31" fmla="*/ 3 h 33"/>
                  <a:gd name="T32" fmla="*/ 4 w 21"/>
                  <a:gd name="T33" fmla="*/ 28 h 33"/>
                  <a:gd name="T34" fmla="*/ 16 w 21"/>
                  <a:gd name="T35" fmla="*/ 1 h 33"/>
                  <a:gd name="T36" fmla="*/ 0 w 21"/>
                  <a:gd name="T37" fmla="*/ 25 h 33"/>
                  <a:gd name="T38" fmla="*/ 0 w 21"/>
                  <a:gd name="T39" fmla="*/ 25 h 33"/>
                  <a:gd name="T40" fmla="*/ 0 w 21"/>
                  <a:gd name="T41" fmla="*/ 25 h 33"/>
                  <a:gd name="T42" fmla="*/ 0 w 21"/>
                  <a:gd name="T43" fmla="*/ 29 h 33"/>
                  <a:gd name="T44" fmla="*/ 0 w 21"/>
                  <a:gd name="T45" fmla="*/ 29 h 33"/>
                  <a:gd name="T46" fmla="*/ 1 w 21"/>
                  <a:gd name="T47" fmla="*/ 30 h 33"/>
                  <a:gd name="T48" fmla="*/ 4 w 21"/>
                  <a:gd name="T49" fmla="*/ 33 h 33"/>
                  <a:gd name="T50" fmla="*/ 4 w 21"/>
                  <a:gd name="T51" fmla="*/ 33 h 33"/>
                  <a:gd name="T52" fmla="*/ 5 w 21"/>
                  <a:gd name="T53" fmla="*/ 33 h 33"/>
                  <a:gd name="T54" fmla="*/ 5 w 21"/>
                  <a:gd name="T55" fmla="*/ 33 h 33"/>
                  <a:gd name="T56" fmla="*/ 21 w 21"/>
                  <a:gd name="T57" fmla="*/ 7 h 33"/>
                  <a:gd name="T58" fmla="*/ 21 w 21"/>
                  <a:gd name="T59" fmla="*/ 3 h 33"/>
                  <a:gd name="T60" fmla="*/ 21 w 21"/>
                  <a:gd name="T61" fmla="*/ 3 h 33"/>
                  <a:gd name="T62" fmla="*/ 20 w 21"/>
                  <a:gd name="T63" fmla="*/ 3 h 33"/>
                  <a:gd name="T64" fmla="*/ 17 w 21"/>
                  <a:gd name="T65"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 h="33">
                    <a:moveTo>
                      <a:pt x="4" y="31"/>
                    </a:moveTo>
                    <a:cubicBezTo>
                      <a:pt x="3" y="31"/>
                      <a:pt x="3" y="31"/>
                      <a:pt x="3" y="31"/>
                    </a:cubicBezTo>
                    <a:cubicBezTo>
                      <a:pt x="3" y="31"/>
                      <a:pt x="3" y="31"/>
                      <a:pt x="3" y="31"/>
                    </a:cubicBezTo>
                    <a:cubicBezTo>
                      <a:pt x="3" y="30"/>
                      <a:pt x="3" y="30"/>
                      <a:pt x="3" y="30"/>
                    </a:cubicBezTo>
                    <a:cubicBezTo>
                      <a:pt x="4" y="29"/>
                      <a:pt x="4" y="29"/>
                      <a:pt x="4" y="29"/>
                    </a:cubicBezTo>
                    <a:cubicBezTo>
                      <a:pt x="4" y="31"/>
                      <a:pt x="4" y="31"/>
                      <a:pt x="4" y="31"/>
                    </a:cubicBezTo>
                    <a:moveTo>
                      <a:pt x="3" y="30"/>
                    </a:moveTo>
                    <a:cubicBezTo>
                      <a:pt x="2" y="30"/>
                      <a:pt x="2" y="30"/>
                      <a:pt x="2" y="30"/>
                    </a:cubicBezTo>
                    <a:cubicBezTo>
                      <a:pt x="3" y="28"/>
                      <a:pt x="3" y="28"/>
                      <a:pt x="3" y="28"/>
                    </a:cubicBezTo>
                    <a:cubicBezTo>
                      <a:pt x="3" y="28"/>
                      <a:pt x="3" y="28"/>
                      <a:pt x="3" y="28"/>
                    </a:cubicBezTo>
                    <a:cubicBezTo>
                      <a:pt x="3" y="30"/>
                      <a:pt x="3" y="30"/>
                      <a:pt x="3" y="30"/>
                    </a:cubicBezTo>
                    <a:moveTo>
                      <a:pt x="1" y="29"/>
                    </a:moveTo>
                    <a:cubicBezTo>
                      <a:pt x="1" y="29"/>
                      <a:pt x="1" y="29"/>
                      <a:pt x="1" y="29"/>
                    </a:cubicBezTo>
                    <a:cubicBezTo>
                      <a:pt x="1" y="29"/>
                      <a:pt x="1" y="29"/>
                      <a:pt x="1" y="29"/>
                    </a:cubicBezTo>
                    <a:cubicBezTo>
                      <a:pt x="2" y="27"/>
                      <a:pt x="2" y="27"/>
                      <a:pt x="2" y="27"/>
                    </a:cubicBezTo>
                    <a:cubicBezTo>
                      <a:pt x="2" y="27"/>
                      <a:pt x="2" y="27"/>
                      <a:pt x="2" y="27"/>
                    </a:cubicBezTo>
                    <a:cubicBezTo>
                      <a:pt x="1" y="29"/>
                      <a:pt x="1" y="29"/>
                      <a:pt x="1" y="29"/>
                    </a:cubicBezTo>
                    <a:moveTo>
                      <a:pt x="1" y="27"/>
                    </a:moveTo>
                    <a:cubicBezTo>
                      <a:pt x="1" y="27"/>
                      <a:pt x="1" y="27"/>
                      <a:pt x="1" y="26"/>
                    </a:cubicBezTo>
                    <a:cubicBezTo>
                      <a:pt x="1" y="27"/>
                      <a:pt x="1" y="27"/>
                      <a:pt x="1" y="27"/>
                    </a:cubicBezTo>
                    <a:cubicBezTo>
                      <a:pt x="1" y="27"/>
                      <a:pt x="1" y="27"/>
                      <a:pt x="1" y="27"/>
                    </a:cubicBezTo>
                    <a:moveTo>
                      <a:pt x="5" y="31"/>
                    </a:moveTo>
                    <a:cubicBezTo>
                      <a:pt x="5" y="29"/>
                      <a:pt x="5" y="29"/>
                      <a:pt x="5" y="29"/>
                    </a:cubicBezTo>
                    <a:cubicBezTo>
                      <a:pt x="9" y="22"/>
                      <a:pt x="15" y="13"/>
                      <a:pt x="20" y="5"/>
                    </a:cubicBezTo>
                    <a:cubicBezTo>
                      <a:pt x="20" y="5"/>
                      <a:pt x="20" y="5"/>
                      <a:pt x="20" y="5"/>
                    </a:cubicBezTo>
                    <a:cubicBezTo>
                      <a:pt x="20" y="6"/>
                      <a:pt x="20" y="6"/>
                      <a:pt x="20" y="7"/>
                    </a:cubicBezTo>
                    <a:cubicBezTo>
                      <a:pt x="15" y="15"/>
                      <a:pt x="9" y="24"/>
                      <a:pt x="5" y="31"/>
                    </a:cubicBezTo>
                    <a:moveTo>
                      <a:pt x="4" y="28"/>
                    </a:moveTo>
                    <a:cubicBezTo>
                      <a:pt x="3" y="27"/>
                      <a:pt x="2" y="26"/>
                      <a:pt x="1" y="25"/>
                    </a:cubicBezTo>
                    <a:cubicBezTo>
                      <a:pt x="4" y="22"/>
                      <a:pt x="7" y="18"/>
                      <a:pt x="9" y="14"/>
                    </a:cubicBezTo>
                    <a:cubicBezTo>
                      <a:pt x="17" y="2"/>
                      <a:pt x="17" y="2"/>
                      <a:pt x="17" y="2"/>
                    </a:cubicBezTo>
                    <a:cubicBezTo>
                      <a:pt x="17" y="2"/>
                      <a:pt x="18" y="2"/>
                      <a:pt x="19" y="3"/>
                    </a:cubicBezTo>
                    <a:cubicBezTo>
                      <a:pt x="19" y="3"/>
                      <a:pt x="19" y="3"/>
                      <a:pt x="19" y="3"/>
                    </a:cubicBezTo>
                    <a:cubicBezTo>
                      <a:pt x="15" y="12"/>
                      <a:pt x="9" y="21"/>
                      <a:pt x="4" y="28"/>
                    </a:cubicBezTo>
                    <a:moveTo>
                      <a:pt x="17" y="0"/>
                    </a:moveTo>
                    <a:cubicBezTo>
                      <a:pt x="16" y="1"/>
                      <a:pt x="16" y="1"/>
                      <a:pt x="16" y="1"/>
                    </a:cubicBezTo>
                    <a:cubicBezTo>
                      <a:pt x="8" y="13"/>
                      <a:pt x="8" y="13"/>
                      <a:pt x="8" y="13"/>
                    </a:cubicBezTo>
                    <a:cubicBezTo>
                      <a:pt x="6" y="17"/>
                      <a:pt x="3" y="21"/>
                      <a:pt x="0" y="25"/>
                    </a:cubicBezTo>
                    <a:cubicBezTo>
                      <a:pt x="0" y="25"/>
                      <a:pt x="0" y="25"/>
                      <a:pt x="0" y="25"/>
                    </a:cubicBezTo>
                    <a:cubicBezTo>
                      <a:pt x="0" y="25"/>
                      <a:pt x="0" y="25"/>
                      <a:pt x="0" y="25"/>
                    </a:cubicBezTo>
                    <a:cubicBezTo>
                      <a:pt x="0" y="25"/>
                      <a:pt x="0" y="25"/>
                      <a:pt x="0" y="25"/>
                    </a:cubicBezTo>
                    <a:cubicBezTo>
                      <a:pt x="0" y="25"/>
                      <a:pt x="0" y="25"/>
                      <a:pt x="0" y="25"/>
                    </a:cubicBezTo>
                    <a:cubicBezTo>
                      <a:pt x="0" y="25"/>
                      <a:pt x="0" y="25"/>
                      <a:pt x="0" y="25"/>
                    </a:cubicBezTo>
                    <a:cubicBezTo>
                      <a:pt x="0" y="26"/>
                      <a:pt x="0" y="27"/>
                      <a:pt x="0" y="29"/>
                    </a:cubicBezTo>
                    <a:cubicBezTo>
                      <a:pt x="0" y="29"/>
                      <a:pt x="0" y="29"/>
                      <a:pt x="0" y="29"/>
                    </a:cubicBezTo>
                    <a:cubicBezTo>
                      <a:pt x="0" y="29"/>
                      <a:pt x="0" y="29"/>
                      <a:pt x="0" y="29"/>
                    </a:cubicBezTo>
                    <a:cubicBezTo>
                      <a:pt x="0" y="30"/>
                      <a:pt x="0" y="30"/>
                      <a:pt x="0" y="30"/>
                    </a:cubicBezTo>
                    <a:cubicBezTo>
                      <a:pt x="1" y="30"/>
                      <a:pt x="1" y="30"/>
                      <a:pt x="1" y="30"/>
                    </a:cubicBezTo>
                    <a:cubicBezTo>
                      <a:pt x="1" y="30"/>
                      <a:pt x="1" y="30"/>
                      <a:pt x="1" y="30"/>
                    </a:cubicBezTo>
                    <a:cubicBezTo>
                      <a:pt x="2" y="31"/>
                      <a:pt x="3" y="32"/>
                      <a:pt x="4" y="33"/>
                    </a:cubicBezTo>
                    <a:cubicBezTo>
                      <a:pt x="4" y="33"/>
                      <a:pt x="4" y="33"/>
                      <a:pt x="4" y="33"/>
                    </a:cubicBezTo>
                    <a:cubicBezTo>
                      <a:pt x="4" y="33"/>
                      <a:pt x="4" y="33"/>
                      <a:pt x="4" y="33"/>
                    </a:cubicBezTo>
                    <a:cubicBezTo>
                      <a:pt x="4" y="33"/>
                      <a:pt x="4" y="33"/>
                      <a:pt x="4" y="33"/>
                    </a:cubicBezTo>
                    <a:cubicBezTo>
                      <a:pt x="5" y="33"/>
                      <a:pt x="5" y="33"/>
                      <a:pt x="5" y="33"/>
                    </a:cubicBezTo>
                    <a:cubicBezTo>
                      <a:pt x="5" y="33"/>
                      <a:pt x="5" y="33"/>
                      <a:pt x="5" y="33"/>
                    </a:cubicBezTo>
                    <a:cubicBezTo>
                      <a:pt x="5" y="33"/>
                      <a:pt x="5" y="33"/>
                      <a:pt x="5" y="33"/>
                    </a:cubicBezTo>
                    <a:cubicBezTo>
                      <a:pt x="10" y="25"/>
                      <a:pt x="16" y="16"/>
                      <a:pt x="21" y="7"/>
                    </a:cubicBezTo>
                    <a:cubicBezTo>
                      <a:pt x="21" y="7"/>
                      <a:pt x="21" y="7"/>
                      <a:pt x="21" y="7"/>
                    </a:cubicBezTo>
                    <a:cubicBezTo>
                      <a:pt x="21" y="6"/>
                      <a:pt x="21" y="6"/>
                      <a:pt x="21" y="5"/>
                    </a:cubicBezTo>
                    <a:cubicBezTo>
                      <a:pt x="21" y="5"/>
                      <a:pt x="21" y="4"/>
                      <a:pt x="21" y="3"/>
                    </a:cubicBezTo>
                    <a:cubicBezTo>
                      <a:pt x="21" y="3"/>
                      <a:pt x="21" y="3"/>
                      <a:pt x="21" y="3"/>
                    </a:cubicBezTo>
                    <a:cubicBezTo>
                      <a:pt x="21" y="3"/>
                      <a:pt x="21" y="3"/>
                      <a:pt x="21" y="3"/>
                    </a:cubicBezTo>
                    <a:cubicBezTo>
                      <a:pt x="20" y="3"/>
                      <a:pt x="20" y="3"/>
                      <a:pt x="20" y="3"/>
                    </a:cubicBezTo>
                    <a:cubicBezTo>
                      <a:pt x="20" y="3"/>
                      <a:pt x="20" y="3"/>
                      <a:pt x="20" y="3"/>
                    </a:cubicBezTo>
                    <a:cubicBezTo>
                      <a:pt x="20" y="2"/>
                      <a:pt x="19" y="2"/>
                      <a:pt x="19" y="2"/>
                    </a:cubicBezTo>
                    <a:cubicBezTo>
                      <a:pt x="18" y="1"/>
                      <a:pt x="18" y="1"/>
                      <a:pt x="1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63" name="Freeform 49"/>
              <p:cNvSpPr>
                <a:spLocks noEditPoints="1"/>
              </p:cNvSpPr>
              <p:nvPr/>
            </p:nvSpPr>
            <p:spPr bwMode="auto">
              <a:xfrm>
                <a:off x="4115" y="1865"/>
                <a:ext cx="14" cy="17"/>
              </a:xfrm>
              <a:custGeom>
                <a:avLst/>
                <a:gdLst>
                  <a:gd name="T0" fmla="*/ 2 w 6"/>
                  <a:gd name="T1" fmla="*/ 6 h 7"/>
                  <a:gd name="T2" fmla="*/ 2 w 6"/>
                  <a:gd name="T3" fmla="*/ 6 h 7"/>
                  <a:gd name="T4" fmla="*/ 1 w 6"/>
                  <a:gd name="T5" fmla="*/ 5 h 7"/>
                  <a:gd name="T6" fmla="*/ 1 w 6"/>
                  <a:gd name="T7" fmla="*/ 5 h 7"/>
                  <a:gd name="T8" fmla="*/ 2 w 6"/>
                  <a:gd name="T9" fmla="*/ 3 h 7"/>
                  <a:gd name="T10" fmla="*/ 3 w 6"/>
                  <a:gd name="T11" fmla="*/ 3 h 7"/>
                  <a:gd name="T12" fmla="*/ 4 w 6"/>
                  <a:gd name="T13" fmla="*/ 3 h 7"/>
                  <a:gd name="T14" fmla="*/ 4 w 6"/>
                  <a:gd name="T15" fmla="*/ 3 h 7"/>
                  <a:gd name="T16" fmla="*/ 4 w 6"/>
                  <a:gd name="T17" fmla="*/ 4 h 7"/>
                  <a:gd name="T18" fmla="*/ 4 w 6"/>
                  <a:gd name="T19" fmla="*/ 5 h 7"/>
                  <a:gd name="T20" fmla="*/ 2 w 6"/>
                  <a:gd name="T21" fmla="*/ 6 h 7"/>
                  <a:gd name="T22" fmla="*/ 5 w 6"/>
                  <a:gd name="T23" fmla="*/ 2 h 7"/>
                  <a:gd name="T24" fmla="*/ 4 w 6"/>
                  <a:gd name="T25" fmla="*/ 2 h 7"/>
                  <a:gd name="T26" fmla="*/ 5 w 6"/>
                  <a:gd name="T27" fmla="*/ 2 h 7"/>
                  <a:gd name="T28" fmla="*/ 5 w 6"/>
                  <a:gd name="T29" fmla="*/ 2 h 7"/>
                  <a:gd name="T30" fmla="*/ 5 w 6"/>
                  <a:gd name="T31" fmla="*/ 2 h 7"/>
                  <a:gd name="T32" fmla="*/ 1 w 6"/>
                  <a:gd name="T33" fmla="*/ 3 h 7"/>
                  <a:gd name="T34" fmla="*/ 1 w 6"/>
                  <a:gd name="T35" fmla="*/ 3 h 7"/>
                  <a:gd name="T36" fmla="*/ 2 w 6"/>
                  <a:gd name="T37" fmla="*/ 2 h 7"/>
                  <a:gd name="T38" fmla="*/ 1 w 6"/>
                  <a:gd name="T39" fmla="*/ 3 h 7"/>
                  <a:gd name="T40" fmla="*/ 1 w 6"/>
                  <a:gd name="T41" fmla="*/ 3 h 7"/>
                  <a:gd name="T42" fmla="*/ 2 w 6"/>
                  <a:gd name="T43" fmla="*/ 2 h 7"/>
                  <a:gd name="T44" fmla="*/ 3 w 6"/>
                  <a:gd name="T45" fmla="*/ 1 h 7"/>
                  <a:gd name="T46" fmla="*/ 3 w 6"/>
                  <a:gd name="T47" fmla="*/ 1 h 7"/>
                  <a:gd name="T48" fmla="*/ 2 w 6"/>
                  <a:gd name="T49" fmla="*/ 2 h 7"/>
                  <a:gd name="T50" fmla="*/ 2 w 6"/>
                  <a:gd name="T51" fmla="*/ 2 h 7"/>
                  <a:gd name="T52" fmla="*/ 4 w 6"/>
                  <a:gd name="T53" fmla="*/ 2 h 7"/>
                  <a:gd name="T54" fmla="*/ 3 w 6"/>
                  <a:gd name="T55" fmla="*/ 2 h 7"/>
                  <a:gd name="T56" fmla="*/ 4 w 6"/>
                  <a:gd name="T57" fmla="*/ 1 h 7"/>
                  <a:gd name="T58" fmla="*/ 4 w 6"/>
                  <a:gd name="T59" fmla="*/ 1 h 7"/>
                  <a:gd name="T60" fmla="*/ 4 w 6"/>
                  <a:gd name="T61" fmla="*/ 2 h 7"/>
                  <a:gd name="T62" fmla="*/ 3 w 6"/>
                  <a:gd name="T63" fmla="*/ 0 h 7"/>
                  <a:gd name="T64" fmla="*/ 2 w 6"/>
                  <a:gd name="T65" fmla="*/ 0 h 7"/>
                  <a:gd name="T66" fmla="*/ 0 w 6"/>
                  <a:gd name="T67" fmla="*/ 3 h 7"/>
                  <a:gd name="T68" fmla="*/ 1 w 6"/>
                  <a:gd name="T69" fmla="*/ 7 h 7"/>
                  <a:gd name="T70" fmla="*/ 2 w 6"/>
                  <a:gd name="T71" fmla="*/ 7 h 7"/>
                  <a:gd name="T72" fmla="*/ 5 w 6"/>
                  <a:gd name="T73" fmla="*/ 6 h 7"/>
                  <a:gd name="T74" fmla="*/ 6 w 6"/>
                  <a:gd name="T75" fmla="*/ 2 h 7"/>
                  <a:gd name="T76" fmla="*/ 5 w 6"/>
                  <a:gd name="T77" fmla="*/ 1 h 7"/>
                  <a:gd name="T78" fmla="*/ 3 w 6"/>
                  <a:gd name="T7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 h="7">
                    <a:moveTo>
                      <a:pt x="2" y="6"/>
                    </a:moveTo>
                    <a:cubicBezTo>
                      <a:pt x="2" y="6"/>
                      <a:pt x="2" y="6"/>
                      <a:pt x="2" y="6"/>
                    </a:cubicBezTo>
                    <a:cubicBezTo>
                      <a:pt x="1" y="5"/>
                      <a:pt x="1" y="5"/>
                      <a:pt x="1" y="5"/>
                    </a:cubicBezTo>
                    <a:cubicBezTo>
                      <a:pt x="1" y="5"/>
                      <a:pt x="1" y="5"/>
                      <a:pt x="1" y="5"/>
                    </a:cubicBezTo>
                    <a:cubicBezTo>
                      <a:pt x="1" y="4"/>
                      <a:pt x="2" y="4"/>
                      <a:pt x="2" y="3"/>
                    </a:cubicBezTo>
                    <a:cubicBezTo>
                      <a:pt x="3" y="3"/>
                      <a:pt x="3" y="3"/>
                      <a:pt x="3" y="3"/>
                    </a:cubicBezTo>
                    <a:cubicBezTo>
                      <a:pt x="3" y="3"/>
                      <a:pt x="4" y="3"/>
                      <a:pt x="4" y="3"/>
                    </a:cubicBezTo>
                    <a:cubicBezTo>
                      <a:pt x="4" y="3"/>
                      <a:pt x="4" y="3"/>
                      <a:pt x="4" y="3"/>
                    </a:cubicBezTo>
                    <a:cubicBezTo>
                      <a:pt x="4" y="4"/>
                      <a:pt x="4" y="4"/>
                      <a:pt x="4" y="4"/>
                    </a:cubicBezTo>
                    <a:cubicBezTo>
                      <a:pt x="4" y="4"/>
                      <a:pt x="4" y="5"/>
                      <a:pt x="4" y="5"/>
                    </a:cubicBezTo>
                    <a:cubicBezTo>
                      <a:pt x="4" y="6"/>
                      <a:pt x="3" y="6"/>
                      <a:pt x="2" y="6"/>
                    </a:cubicBezTo>
                    <a:moveTo>
                      <a:pt x="5" y="2"/>
                    </a:moveTo>
                    <a:cubicBezTo>
                      <a:pt x="4" y="2"/>
                      <a:pt x="4" y="2"/>
                      <a:pt x="4" y="2"/>
                    </a:cubicBezTo>
                    <a:cubicBezTo>
                      <a:pt x="5" y="2"/>
                      <a:pt x="5" y="2"/>
                      <a:pt x="5" y="2"/>
                    </a:cubicBezTo>
                    <a:cubicBezTo>
                      <a:pt x="5" y="2"/>
                      <a:pt x="5" y="2"/>
                      <a:pt x="5" y="2"/>
                    </a:cubicBezTo>
                    <a:cubicBezTo>
                      <a:pt x="5" y="2"/>
                      <a:pt x="5" y="2"/>
                      <a:pt x="5" y="2"/>
                    </a:cubicBezTo>
                    <a:moveTo>
                      <a:pt x="1" y="3"/>
                    </a:moveTo>
                    <a:cubicBezTo>
                      <a:pt x="1" y="3"/>
                      <a:pt x="1" y="3"/>
                      <a:pt x="1" y="3"/>
                    </a:cubicBezTo>
                    <a:cubicBezTo>
                      <a:pt x="1" y="3"/>
                      <a:pt x="1" y="2"/>
                      <a:pt x="2" y="2"/>
                    </a:cubicBezTo>
                    <a:cubicBezTo>
                      <a:pt x="1" y="3"/>
                      <a:pt x="1" y="3"/>
                      <a:pt x="1" y="3"/>
                    </a:cubicBezTo>
                    <a:cubicBezTo>
                      <a:pt x="1" y="3"/>
                      <a:pt x="1" y="3"/>
                      <a:pt x="1" y="3"/>
                    </a:cubicBezTo>
                    <a:moveTo>
                      <a:pt x="2" y="2"/>
                    </a:moveTo>
                    <a:cubicBezTo>
                      <a:pt x="2" y="2"/>
                      <a:pt x="3" y="1"/>
                      <a:pt x="3" y="1"/>
                    </a:cubicBezTo>
                    <a:cubicBezTo>
                      <a:pt x="3" y="1"/>
                      <a:pt x="3" y="1"/>
                      <a:pt x="3" y="1"/>
                    </a:cubicBezTo>
                    <a:cubicBezTo>
                      <a:pt x="2" y="2"/>
                      <a:pt x="2" y="2"/>
                      <a:pt x="2" y="2"/>
                    </a:cubicBezTo>
                    <a:cubicBezTo>
                      <a:pt x="2" y="2"/>
                      <a:pt x="2" y="2"/>
                      <a:pt x="2" y="2"/>
                    </a:cubicBezTo>
                    <a:moveTo>
                      <a:pt x="4" y="2"/>
                    </a:moveTo>
                    <a:cubicBezTo>
                      <a:pt x="3" y="2"/>
                      <a:pt x="3" y="2"/>
                      <a:pt x="3" y="2"/>
                    </a:cubicBezTo>
                    <a:cubicBezTo>
                      <a:pt x="3" y="2"/>
                      <a:pt x="4" y="1"/>
                      <a:pt x="4" y="1"/>
                    </a:cubicBezTo>
                    <a:cubicBezTo>
                      <a:pt x="4" y="1"/>
                      <a:pt x="4" y="1"/>
                      <a:pt x="4" y="1"/>
                    </a:cubicBezTo>
                    <a:cubicBezTo>
                      <a:pt x="4" y="2"/>
                      <a:pt x="4" y="2"/>
                      <a:pt x="4" y="2"/>
                    </a:cubicBezTo>
                    <a:moveTo>
                      <a:pt x="3" y="0"/>
                    </a:moveTo>
                    <a:cubicBezTo>
                      <a:pt x="3" y="0"/>
                      <a:pt x="2" y="0"/>
                      <a:pt x="2" y="0"/>
                    </a:cubicBezTo>
                    <a:cubicBezTo>
                      <a:pt x="1" y="1"/>
                      <a:pt x="1" y="2"/>
                      <a:pt x="0" y="3"/>
                    </a:cubicBezTo>
                    <a:cubicBezTo>
                      <a:pt x="0" y="4"/>
                      <a:pt x="0" y="6"/>
                      <a:pt x="1" y="7"/>
                    </a:cubicBezTo>
                    <a:cubicBezTo>
                      <a:pt x="1" y="7"/>
                      <a:pt x="2" y="7"/>
                      <a:pt x="2" y="7"/>
                    </a:cubicBezTo>
                    <a:cubicBezTo>
                      <a:pt x="3" y="7"/>
                      <a:pt x="4" y="7"/>
                      <a:pt x="5" y="6"/>
                    </a:cubicBezTo>
                    <a:cubicBezTo>
                      <a:pt x="5" y="5"/>
                      <a:pt x="6" y="4"/>
                      <a:pt x="6" y="2"/>
                    </a:cubicBezTo>
                    <a:cubicBezTo>
                      <a:pt x="6" y="2"/>
                      <a:pt x="6" y="1"/>
                      <a:pt x="5" y="1"/>
                    </a:cubicBezTo>
                    <a:cubicBezTo>
                      <a:pt x="5" y="0"/>
                      <a:pt x="4"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64" name="Freeform 50"/>
              <p:cNvSpPr>
                <a:spLocks noEditPoints="1"/>
              </p:cNvSpPr>
              <p:nvPr/>
            </p:nvSpPr>
            <p:spPr bwMode="auto">
              <a:xfrm>
                <a:off x="4158" y="1903"/>
                <a:ext cx="12" cy="17"/>
              </a:xfrm>
              <a:custGeom>
                <a:avLst/>
                <a:gdLst>
                  <a:gd name="T0" fmla="*/ 2 w 5"/>
                  <a:gd name="T1" fmla="*/ 6 h 7"/>
                  <a:gd name="T2" fmla="*/ 1 w 5"/>
                  <a:gd name="T3" fmla="*/ 6 h 7"/>
                  <a:gd name="T4" fmla="*/ 1 w 5"/>
                  <a:gd name="T5" fmla="*/ 5 h 7"/>
                  <a:gd name="T6" fmla="*/ 1 w 5"/>
                  <a:gd name="T7" fmla="*/ 5 h 7"/>
                  <a:gd name="T8" fmla="*/ 2 w 5"/>
                  <a:gd name="T9" fmla="*/ 3 h 7"/>
                  <a:gd name="T10" fmla="*/ 3 w 5"/>
                  <a:gd name="T11" fmla="*/ 3 h 7"/>
                  <a:gd name="T12" fmla="*/ 4 w 5"/>
                  <a:gd name="T13" fmla="*/ 3 h 7"/>
                  <a:gd name="T14" fmla="*/ 4 w 5"/>
                  <a:gd name="T15" fmla="*/ 4 h 7"/>
                  <a:gd name="T16" fmla="*/ 4 w 5"/>
                  <a:gd name="T17" fmla="*/ 4 h 7"/>
                  <a:gd name="T18" fmla="*/ 4 w 5"/>
                  <a:gd name="T19" fmla="*/ 5 h 7"/>
                  <a:gd name="T20" fmla="*/ 2 w 5"/>
                  <a:gd name="T21" fmla="*/ 6 h 7"/>
                  <a:gd name="T22" fmla="*/ 4 w 5"/>
                  <a:gd name="T23" fmla="*/ 2 h 7"/>
                  <a:gd name="T24" fmla="*/ 4 w 5"/>
                  <a:gd name="T25" fmla="*/ 2 h 7"/>
                  <a:gd name="T26" fmla="*/ 4 w 5"/>
                  <a:gd name="T27" fmla="*/ 2 h 7"/>
                  <a:gd name="T28" fmla="*/ 4 w 5"/>
                  <a:gd name="T29" fmla="*/ 2 h 7"/>
                  <a:gd name="T30" fmla="*/ 4 w 5"/>
                  <a:gd name="T31" fmla="*/ 2 h 7"/>
                  <a:gd name="T32" fmla="*/ 1 w 5"/>
                  <a:gd name="T33" fmla="*/ 3 h 7"/>
                  <a:gd name="T34" fmla="*/ 1 w 5"/>
                  <a:gd name="T35" fmla="*/ 3 h 7"/>
                  <a:gd name="T36" fmla="*/ 2 w 5"/>
                  <a:gd name="T37" fmla="*/ 2 h 7"/>
                  <a:gd name="T38" fmla="*/ 1 w 5"/>
                  <a:gd name="T39" fmla="*/ 3 h 7"/>
                  <a:gd name="T40" fmla="*/ 1 w 5"/>
                  <a:gd name="T41" fmla="*/ 3 h 7"/>
                  <a:gd name="T42" fmla="*/ 2 w 5"/>
                  <a:gd name="T43" fmla="*/ 2 h 7"/>
                  <a:gd name="T44" fmla="*/ 3 w 5"/>
                  <a:gd name="T45" fmla="*/ 1 h 7"/>
                  <a:gd name="T46" fmla="*/ 3 w 5"/>
                  <a:gd name="T47" fmla="*/ 1 h 7"/>
                  <a:gd name="T48" fmla="*/ 2 w 5"/>
                  <a:gd name="T49" fmla="*/ 2 h 7"/>
                  <a:gd name="T50" fmla="*/ 2 w 5"/>
                  <a:gd name="T51" fmla="*/ 2 h 7"/>
                  <a:gd name="T52" fmla="*/ 4 w 5"/>
                  <a:gd name="T53" fmla="*/ 2 h 7"/>
                  <a:gd name="T54" fmla="*/ 3 w 5"/>
                  <a:gd name="T55" fmla="*/ 2 h 7"/>
                  <a:gd name="T56" fmla="*/ 4 w 5"/>
                  <a:gd name="T57" fmla="*/ 1 h 7"/>
                  <a:gd name="T58" fmla="*/ 4 w 5"/>
                  <a:gd name="T59" fmla="*/ 1 h 7"/>
                  <a:gd name="T60" fmla="*/ 4 w 5"/>
                  <a:gd name="T61" fmla="*/ 2 h 7"/>
                  <a:gd name="T62" fmla="*/ 3 w 5"/>
                  <a:gd name="T63" fmla="*/ 0 h 7"/>
                  <a:gd name="T64" fmla="*/ 2 w 5"/>
                  <a:gd name="T65" fmla="*/ 0 h 7"/>
                  <a:gd name="T66" fmla="*/ 0 w 5"/>
                  <a:gd name="T67" fmla="*/ 3 h 7"/>
                  <a:gd name="T68" fmla="*/ 1 w 5"/>
                  <a:gd name="T69" fmla="*/ 7 h 7"/>
                  <a:gd name="T70" fmla="*/ 2 w 5"/>
                  <a:gd name="T71" fmla="*/ 7 h 7"/>
                  <a:gd name="T72" fmla="*/ 5 w 5"/>
                  <a:gd name="T73" fmla="*/ 6 h 7"/>
                  <a:gd name="T74" fmla="*/ 5 w 5"/>
                  <a:gd name="T75" fmla="*/ 2 h 7"/>
                  <a:gd name="T76" fmla="*/ 5 w 5"/>
                  <a:gd name="T77" fmla="*/ 1 h 7"/>
                  <a:gd name="T78" fmla="*/ 3 w 5"/>
                  <a:gd name="T7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 h="7">
                    <a:moveTo>
                      <a:pt x="2" y="6"/>
                    </a:moveTo>
                    <a:cubicBezTo>
                      <a:pt x="2" y="6"/>
                      <a:pt x="2" y="6"/>
                      <a:pt x="1" y="6"/>
                    </a:cubicBezTo>
                    <a:cubicBezTo>
                      <a:pt x="1" y="5"/>
                      <a:pt x="1" y="5"/>
                      <a:pt x="1" y="5"/>
                    </a:cubicBezTo>
                    <a:cubicBezTo>
                      <a:pt x="1" y="5"/>
                      <a:pt x="1" y="5"/>
                      <a:pt x="1" y="5"/>
                    </a:cubicBezTo>
                    <a:cubicBezTo>
                      <a:pt x="1" y="5"/>
                      <a:pt x="2" y="4"/>
                      <a:pt x="2" y="3"/>
                    </a:cubicBezTo>
                    <a:cubicBezTo>
                      <a:pt x="3" y="3"/>
                      <a:pt x="3" y="3"/>
                      <a:pt x="3" y="3"/>
                    </a:cubicBezTo>
                    <a:cubicBezTo>
                      <a:pt x="3" y="3"/>
                      <a:pt x="3" y="3"/>
                      <a:pt x="4" y="3"/>
                    </a:cubicBezTo>
                    <a:cubicBezTo>
                      <a:pt x="4" y="4"/>
                      <a:pt x="4" y="4"/>
                      <a:pt x="4" y="4"/>
                    </a:cubicBezTo>
                    <a:cubicBezTo>
                      <a:pt x="4" y="4"/>
                      <a:pt x="4" y="4"/>
                      <a:pt x="4" y="4"/>
                    </a:cubicBezTo>
                    <a:cubicBezTo>
                      <a:pt x="4" y="5"/>
                      <a:pt x="4" y="5"/>
                      <a:pt x="4" y="5"/>
                    </a:cubicBezTo>
                    <a:cubicBezTo>
                      <a:pt x="3" y="6"/>
                      <a:pt x="3" y="6"/>
                      <a:pt x="2" y="6"/>
                    </a:cubicBezTo>
                    <a:moveTo>
                      <a:pt x="4" y="2"/>
                    </a:moveTo>
                    <a:cubicBezTo>
                      <a:pt x="4" y="2"/>
                      <a:pt x="4" y="2"/>
                      <a:pt x="4" y="2"/>
                    </a:cubicBezTo>
                    <a:cubicBezTo>
                      <a:pt x="4" y="2"/>
                      <a:pt x="4" y="2"/>
                      <a:pt x="4" y="2"/>
                    </a:cubicBezTo>
                    <a:cubicBezTo>
                      <a:pt x="4" y="2"/>
                      <a:pt x="4" y="2"/>
                      <a:pt x="4" y="2"/>
                    </a:cubicBezTo>
                    <a:cubicBezTo>
                      <a:pt x="4" y="2"/>
                      <a:pt x="4" y="2"/>
                      <a:pt x="4" y="2"/>
                    </a:cubicBezTo>
                    <a:moveTo>
                      <a:pt x="1" y="3"/>
                    </a:moveTo>
                    <a:cubicBezTo>
                      <a:pt x="1" y="3"/>
                      <a:pt x="1" y="3"/>
                      <a:pt x="1" y="3"/>
                    </a:cubicBezTo>
                    <a:cubicBezTo>
                      <a:pt x="1" y="3"/>
                      <a:pt x="1" y="2"/>
                      <a:pt x="2" y="2"/>
                    </a:cubicBezTo>
                    <a:cubicBezTo>
                      <a:pt x="1" y="3"/>
                      <a:pt x="1" y="3"/>
                      <a:pt x="1" y="3"/>
                    </a:cubicBezTo>
                    <a:cubicBezTo>
                      <a:pt x="1" y="3"/>
                      <a:pt x="1" y="3"/>
                      <a:pt x="1" y="3"/>
                    </a:cubicBezTo>
                    <a:moveTo>
                      <a:pt x="2" y="2"/>
                    </a:moveTo>
                    <a:cubicBezTo>
                      <a:pt x="2" y="2"/>
                      <a:pt x="2" y="1"/>
                      <a:pt x="3" y="1"/>
                    </a:cubicBezTo>
                    <a:cubicBezTo>
                      <a:pt x="3" y="1"/>
                      <a:pt x="3" y="1"/>
                      <a:pt x="3" y="1"/>
                    </a:cubicBezTo>
                    <a:cubicBezTo>
                      <a:pt x="2" y="2"/>
                      <a:pt x="2" y="2"/>
                      <a:pt x="2" y="2"/>
                    </a:cubicBezTo>
                    <a:cubicBezTo>
                      <a:pt x="2" y="2"/>
                      <a:pt x="2" y="2"/>
                      <a:pt x="2" y="2"/>
                    </a:cubicBezTo>
                    <a:moveTo>
                      <a:pt x="4" y="2"/>
                    </a:moveTo>
                    <a:cubicBezTo>
                      <a:pt x="3" y="2"/>
                      <a:pt x="3" y="2"/>
                      <a:pt x="3" y="2"/>
                    </a:cubicBezTo>
                    <a:cubicBezTo>
                      <a:pt x="3" y="2"/>
                      <a:pt x="4" y="1"/>
                      <a:pt x="4" y="1"/>
                    </a:cubicBezTo>
                    <a:cubicBezTo>
                      <a:pt x="4" y="1"/>
                      <a:pt x="4" y="1"/>
                      <a:pt x="4" y="1"/>
                    </a:cubicBezTo>
                    <a:cubicBezTo>
                      <a:pt x="4" y="2"/>
                      <a:pt x="4" y="2"/>
                      <a:pt x="4" y="2"/>
                    </a:cubicBezTo>
                    <a:moveTo>
                      <a:pt x="3" y="0"/>
                    </a:moveTo>
                    <a:cubicBezTo>
                      <a:pt x="3" y="0"/>
                      <a:pt x="2" y="0"/>
                      <a:pt x="2" y="0"/>
                    </a:cubicBezTo>
                    <a:cubicBezTo>
                      <a:pt x="1" y="1"/>
                      <a:pt x="0" y="2"/>
                      <a:pt x="0" y="3"/>
                    </a:cubicBezTo>
                    <a:cubicBezTo>
                      <a:pt x="0" y="4"/>
                      <a:pt x="0" y="6"/>
                      <a:pt x="1" y="7"/>
                    </a:cubicBezTo>
                    <a:cubicBezTo>
                      <a:pt x="1" y="7"/>
                      <a:pt x="2" y="7"/>
                      <a:pt x="2" y="7"/>
                    </a:cubicBezTo>
                    <a:cubicBezTo>
                      <a:pt x="3" y="7"/>
                      <a:pt x="4" y="7"/>
                      <a:pt x="5" y="6"/>
                    </a:cubicBezTo>
                    <a:cubicBezTo>
                      <a:pt x="5" y="5"/>
                      <a:pt x="5" y="4"/>
                      <a:pt x="5" y="2"/>
                    </a:cubicBezTo>
                    <a:cubicBezTo>
                      <a:pt x="5" y="2"/>
                      <a:pt x="5" y="1"/>
                      <a:pt x="5" y="1"/>
                    </a:cubicBezTo>
                    <a:cubicBezTo>
                      <a:pt x="5" y="0"/>
                      <a:pt x="4"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65" name="Freeform 51"/>
              <p:cNvSpPr>
                <a:spLocks noEditPoints="1"/>
              </p:cNvSpPr>
              <p:nvPr/>
            </p:nvSpPr>
            <p:spPr bwMode="auto">
              <a:xfrm>
                <a:off x="4148" y="1894"/>
                <a:ext cx="31" cy="40"/>
              </a:xfrm>
              <a:custGeom>
                <a:avLst/>
                <a:gdLst>
                  <a:gd name="T0" fmla="*/ 5 w 13"/>
                  <a:gd name="T1" fmla="*/ 16 h 17"/>
                  <a:gd name="T2" fmla="*/ 6 w 13"/>
                  <a:gd name="T3" fmla="*/ 15 h 17"/>
                  <a:gd name="T4" fmla="*/ 6 w 13"/>
                  <a:gd name="T5" fmla="*/ 16 h 17"/>
                  <a:gd name="T6" fmla="*/ 4 w 13"/>
                  <a:gd name="T7" fmla="*/ 16 h 17"/>
                  <a:gd name="T8" fmla="*/ 4 w 13"/>
                  <a:gd name="T9" fmla="*/ 15 h 17"/>
                  <a:gd name="T10" fmla="*/ 4 w 13"/>
                  <a:gd name="T11" fmla="*/ 14 h 17"/>
                  <a:gd name="T12" fmla="*/ 4 w 13"/>
                  <a:gd name="T13" fmla="*/ 16 h 17"/>
                  <a:gd name="T14" fmla="*/ 7 w 13"/>
                  <a:gd name="T15" fmla="*/ 15 h 17"/>
                  <a:gd name="T16" fmla="*/ 8 w 13"/>
                  <a:gd name="T17" fmla="*/ 14 h 17"/>
                  <a:gd name="T18" fmla="*/ 8 w 13"/>
                  <a:gd name="T19" fmla="*/ 16 h 17"/>
                  <a:gd name="T20" fmla="*/ 8 w 13"/>
                  <a:gd name="T21" fmla="*/ 16 h 17"/>
                  <a:gd name="T22" fmla="*/ 3 w 13"/>
                  <a:gd name="T23" fmla="*/ 15 h 17"/>
                  <a:gd name="T24" fmla="*/ 3 w 13"/>
                  <a:gd name="T25" fmla="*/ 13 h 17"/>
                  <a:gd name="T26" fmla="*/ 3 w 13"/>
                  <a:gd name="T27" fmla="*/ 15 h 17"/>
                  <a:gd name="T28" fmla="*/ 9 w 13"/>
                  <a:gd name="T29" fmla="*/ 14 h 17"/>
                  <a:gd name="T30" fmla="*/ 9 w 13"/>
                  <a:gd name="T31" fmla="*/ 14 h 17"/>
                  <a:gd name="T32" fmla="*/ 9 w 13"/>
                  <a:gd name="T33" fmla="*/ 15 h 17"/>
                  <a:gd name="T34" fmla="*/ 2 w 13"/>
                  <a:gd name="T35" fmla="*/ 14 h 17"/>
                  <a:gd name="T36" fmla="*/ 2 w 13"/>
                  <a:gd name="T37" fmla="*/ 13 h 17"/>
                  <a:gd name="T38" fmla="*/ 10 w 13"/>
                  <a:gd name="T39" fmla="*/ 13 h 17"/>
                  <a:gd name="T40" fmla="*/ 11 w 13"/>
                  <a:gd name="T41" fmla="*/ 12 h 17"/>
                  <a:gd name="T42" fmla="*/ 11 w 13"/>
                  <a:gd name="T43" fmla="*/ 12 h 17"/>
                  <a:gd name="T44" fmla="*/ 1 w 13"/>
                  <a:gd name="T45" fmla="*/ 12 h 17"/>
                  <a:gd name="T46" fmla="*/ 1 w 13"/>
                  <a:gd name="T47" fmla="*/ 12 h 17"/>
                  <a:gd name="T48" fmla="*/ 6 w 13"/>
                  <a:gd name="T49" fmla="*/ 14 h 17"/>
                  <a:gd name="T50" fmla="*/ 2 w 13"/>
                  <a:gd name="T51" fmla="*/ 6 h 17"/>
                  <a:gd name="T52" fmla="*/ 7 w 13"/>
                  <a:gd name="T53" fmla="*/ 1 h 17"/>
                  <a:gd name="T54" fmla="*/ 11 w 13"/>
                  <a:gd name="T55" fmla="*/ 3 h 17"/>
                  <a:gd name="T56" fmla="*/ 8 w 13"/>
                  <a:gd name="T57" fmla="*/ 13 h 17"/>
                  <a:gd name="T58" fmla="*/ 7 w 13"/>
                  <a:gd name="T59" fmla="*/ 0 h 17"/>
                  <a:gd name="T60" fmla="*/ 1 w 13"/>
                  <a:gd name="T61" fmla="*/ 6 h 17"/>
                  <a:gd name="T62" fmla="*/ 1 w 13"/>
                  <a:gd name="T63" fmla="*/ 9 h 17"/>
                  <a:gd name="T64" fmla="*/ 1 w 13"/>
                  <a:gd name="T65" fmla="*/ 14 h 17"/>
                  <a:gd name="T66" fmla="*/ 6 w 13"/>
                  <a:gd name="T67" fmla="*/ 17 h 17"/>
                  <a:gd name="T68" fmla="*/ 6 w 13"/>
                  <a:gd name="T69" fmla="*/ 17 h 17"/>
                  <a:gd name="T70" fmla="*/ 6 w 13"/>
                  <a:gd name="T71" fmla="*/ 17 h 17"/>
                  <a:gd name="T72" fmla="*/ 12 w 13"/>
                  <a:gd name="T73" fmla="*/ 13 h 17"/>
                  <a:gd name="T74" fmla="*/ 12 w 13"/>
                  <a:gd name="T75" fmla="*/ 7 h 17"/>
                  <a:gd name="T76" fmla="*/ 10 w 13"/>
                  <a:gd name="T77"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3" h="17">
                    <a:moveTo>
                      <a:pt x="6" y="16"/>
                    </a:moveTo>
                    <a:cubicBezTo>
                      <a:pt x="5" y="16"/>
                      <a:pt x="5" y="16"/>
                      <a:pt x="5" y="16"/>
                    </a:cubicBezTo>
                    <a:cubicBezTo>
                      <a:pt x="5" y="15"/>
                      <a:pt x="5" y="15"/>
                      <a:pt x="5" y="15"/>
                    </a:cubicBezTo>
                    <a:cubicBezTo>
                      <a:pt x="6" y="15"/>
                      <a:pt x="6" y="15"/>
                      <a:pt x="6" y="15"/>
                    </a:cubicBezTo>
                    <a:cubicBezTo>
                      <a:pt x="6" y="15"/>
                      <a:pt x="6" y="15"/>
                      <a:pt x="6" y="15"/>
                    </a:cubicBezTo>
                    <a:cubicBezTo>
                      <a:pt x="6" y="16"/>
                      <a:pt x="6" y="16"/>
                      <a:pt x="6" y="16"/>
                    </a:cubicBezTo>
                    <a:cubicBezTo>
                      <a:pt x="6" y="16"/>
                      <a:pt x="6" y="16"/>
                      <a:pt x="6" y="16"/>
                    </a:cubicBezTo>
                    <a:moveTo>
                      <a:pt x="4" y="16"/>
                    </a:moveTo>
                    <a:cubicBezTo>
                      <a:pt x="4" y="16"/>
                      <a:pt x="4" y="16"/>
                      <a:pt x="4" y="16"/>
                    </a:cubicBezTo>
                    <a:cubicBezTo>
                      <a:pt x="4" y="15"/>
                      <a:pt x="4" y="15"/>
                      <a:pt x="4" y="15"/>
                    </a:cubicBezTo>
                    <a:cubicBezTo>
                      <a:pt x="4" y="15"/>
                      <a:pt x="4" y="15"/>
                      <a:pt x="4" y="15"/>
                    </a:cubicBezTo>
                    <a:cubicBezTo>
                      <a:pt x="4" y="14"/>
                      <a:pt x="4" y="14"/>
                      <a:pt x="4" y="14"/>
                    </a:cubicBezTo>
                    <a:cubicBezTo>
                      <a:pt x="5" y="14"/>
                      <a:pt x="5" y="14"/>
                      <a:pt x="5" y="14"/>
                    </a:cubicBezTo>
                    <a:cubicBezTo>
                      <a:pt x="4" y="15"/>
                      <a:pt x="4" y="15"/>
                      <a:pt x="4" y="16"/>
                    </a:cubicBezTo>
                    <a:moveTo>
                      <a:pt x="7" y="16"/>
                    </a:moveTo>
                    <a:cubicBezTo>
                      <a:pt x="7" y="15"/>
                      <a:pt x="7" y="15"/>
                      <a:pt x="7" y="15"/>
                    </a:cubicBezTo>
                    <a:cubicBezTo>
                      <a:pt x="7" y="14"/>
                      <a:pt x="7" y="14"/>
                      <a:pt x="7" y="14"/>
                    </a:cubicBezTo>
                    <a:cubicBezTo>
                      <a:pt x="8" y="14"/>
                      <a:pt x="8" y="14"/>
                      <a:pt x="8" y="14"/>
                    </a:cubicBezTo>
                    <a:cubicBezTo>
                      <a:pt x="8" y="14"/>
                      <a:pt x="8" y="14"/>
                      <a:pt x="8" y="14"/>
                    </a:cubicBezTo>
                    <a:cubicBezTo>
                      <a:pt x="8" y="16"/>
                      <a:pt x="8" y="16"/>
                      <a:pt x="8" y="16"/>
                    </a:cubicBezTo>
                    <a:cubicBezTo>
                      <a:pt x="8" y="16"/>
                      <a:pt x="8" y="16"/>
                      <a:pt x="8" y="16"/>
                    </a:cubicBezTo>
                    <a:cubicBezTo>
                      <a:pt x="8" y="16"/>
                      <a:pt x="8" y="16"/>
                      <a:pt x="8" y="16"/>
                    </a:cubicBezTo>
                    <a:cubicBezTo>
                      <a:pt x="7" y="16"/>
                      <a:pt x="7" y="16"/>
                      <a:pt x="7" y="16"/>
                    </a:cubicBezTo>
                    <a:moveTo>
                      <a:pt x="3" y="15"/>
                    </a:moveTo>
                    <a:cubicBezTo>
                      <a:pt x="3" y="15"/>
                      <a:pt x="3" y="15"/>
                      <a:pt x="3" y="15"/>
                    </a:cubicBezTo>
                    <a:cubicBezTo>
                      <a:pt x="3" y="13"/>
                      <a:pt x="3" y="13"/>
                      <a:pt x="3" y="13"/>
                    </a:cubicBezTo>
                    <a:cubicBezTo>
                      <a:pt x="3" y="14"/>
                      <a:pt x="3" y="14"/>
                      <a:pt x="3" y="14"/>
                    </a:cubicBezTo>
                    <a:cubicBezTo>
                      <a:pt x="3" y="15"/>
                      <a:pt x="3" y="15"/>
                      <a:pt x="3" y="15"/>
                    </a:cubicBezTo>
                    <a:moveTo>
                      <a:pt x="9" y="15"/>
                    </a:moveTo>
                    <a:cubicBezTo>
                      <a:pt x="9" y="14"/>
                      <a:pt x="9" y="14"/>
                      <a:pt x="9" y="14"/>
                    </a:cubicBezTo>
                    <a:cubicBezTo>
                      <a:pt x="10" y="13"/>
                      <a:pt x="10" y="13"/>
                      <a:pt x="10" y="13"/>
                    </a:cubicBezTo>
                    <a:cubicBezTo>
                      <a:pt x="9" y="14"/>
                      <a:pt x="9" y="14"/>
                      <a:pt x="9" y="14"/>
                    </a:cubicBezTo>
                    <a:cubicBezTo>
                      <a:pt x="9" y="15"/>
                      <a:pt x="9" y="15"/>
                      <a:pt x="9" y="15"/>
                    </a:cubicBezTo>
                    <a:cubicBezTo>
                      <a:pt x="9" y="15"/>
                      <a:pt x="9" y="15"/>
                      <a:pt x="9" y="15"/>
                    </a:cubicBezTo>
                    <a:moveTo>
                      <a:pt x="2" y="14"/>
                    </a:moveTo>
                    <a:cubicBezTo>
                      <a:pt x="2" y="14"/>
                      <a:pt x="2" y="14"/>
                      <a:pt x="2" y="14"/>
                    </a:cubicBezTo>
                    <a:cubicBezTo>
                      <a:pt x="2" y="13"/>
                      <a:pt x="2" y="13"/>
                      <a:pt x="2" y="13"/>
                    </a:cubicBezTo>
                    <a:cubicBezTo>
                      <a:pt x="2" y="13"/>
                      <a:pt x="2" y="13"/>
                      <a:pt x="2" y="13"/>
                    </a:cubicBezTo>
                    <a:cubicBezTo>
                      <a:pt x="2" y="14"/>
                      <a:pt x="2" y="14"/>
                      <a:pt x="2" y="14"/>
                    </a:cubicBezTo>
                    <a:moveTo>
                      <a:pt x="10" y="13"/>
                    </a:moveTo>
                    <a:cubicBezTo>
                      <a:pt x="11" y="12"/>
                      <a:pt x="11" y="12"/>
                      <a:pt x="11" y="12"/>
                    </a:cubicBezTo>
                    <a:cubicBezTo>
                      <a:pt x="11" y="12"/>
                      <a:pt x="11" y="12"/>
                      <a:pt x="11" y="12"/>
                    </a:cubicBezTo>
                    <a:cubicBezTo>
                      <a:pt x="11" y="12"/>
                      <a:pt x="11" y="12"/>
                      <a:pt x="11" y="12"/>
                    </a:cubicBezTo>
                    <a:cubicBezTo>
                      <a:pt x="11" y="12"/>
                      <a:pt x="11" y="12"/>
                      <a:pt x="11" y="12"/>
                    </a:cubicBezTo>
                    <a:cubicBezTo>
                      <a:pt x="10" y="13"/>
                      <a:pt x="10" y="13"/>
                      <a:pt x="10" y="13"/>
                    </a:cubicBezTo>
                    <a:moveTo>
                      <a:pt x="1" y="12"/>
                    </a:moveTo>
                    <a:cubicBezTo>
                      <a:pt x="1" y="12"/>
                      <a:pt x="1" y="12"/>
                      <a:pt x="1" y="12"/>
                    </a:cubicBezTo>
                    <a:cubicBezTo>
                      <a:pt x="1" y="12"/>
                      <a:pt x="1" y="12"/>
                      <a:pt x="1" y="12"/>
                    </a:cubicBezTo>
                    <a:cubicBezTo>
                      <a:pt x="1" y="12"/>
                      <a:pt x="1" y="12"/>
                      <a:pt x="1" y="12"/>
                    </a:cubicBezTo>
                    <a:moveTo>
                      <a:pt x="6" y="14"/>
                    </a:moveTo>
                    <a:cubicBezTo>
                      <a:pt x="5" y="14"/>
                      <a:pt x="4" y="13"/>
                      <a:pt x="3" y="12"/>
                    </a:cubicBezTo>
                    <a:cubicBezTo>
                      <a:pt x="1" y="11"/>
                      <a:pt x="2" y="8"/>
                      <a:pt x="2" y="6"/>
                    </a:cubicBezTo>
                    <a:cubicBezTo>
                      <a:pt x="3" y="5"/>
                      <a:pt x="4" y="3"/>
                      <a:pt x="5" y="2"/>
                    </a:cubicBezTo>
                    <a:cubicBezTo>
                      <a:pt x="6" y="2"/>
                      <a:pt x="7" y="1"/>
                      <a:pt x="7" y="1"/>
                    </a:cubicBezTo>
                    <a:cubicBezTo>
                      <a:pt x="8" y="1"/>
                      <a:pt x="9" y="2"/>
                      <a:pt x="10" y="2"/>
                    </a:cubicBezTo>
                    <a:cubicBezTo>
                      <a:pt x="10" y="3"/>
                      <a:pt x="10" y="3"/>
                      <a:pt x="11" y="3"/>
                    </a:cubicBezTo>
                    <a:cubicBezTo>
                      <a:pt x="12" y="5"/>
                      <a:pt x="12" y="8"/>
                      <a:pt x="11" y="10"/>
                    </a:cubicBezTo>
                    <a:cubicBezTo>
                      <a:pt x="10" y="12"/>
                      <a:pt x="9" y="13"/>
                      <a:pt x="8" y="13"/>
                    </a:cubicBezTo>
                    <a:cubicBezTo>
                      <a:pt x="7" y="14"/>
                      <a:pt x="7" y="14"/>
                      <a:pt x="6" y="14"/>
                    </a:cubicBezTo>
                    <a:moveTo>
                      <a:pt x="7" y="0"/>
                    </a:moveTo>
                    <a:cubicBezTo>
                      <a:pt x="6" y="0"/>
                      <a:pt x="6" y="1"/>
                      <a:pt x="5" y="1"/>
                    </a:cubicBezTo>
                    <a:cubicBezTo>
                      <a:pt x="3" y="2"/>
                      <a:pt x="2" y="4"/>
                      <a:pt x="1" y="6"/>
                    </a:cubicBezTo>
                    <a:cubicBezTo>
                      <a:pt x="1" y="6"/>
                      <a:pt x="1" y="7"/>
                      <a:pt x="1" y="8"/>
                    </a:cubicBezTo>
                    <a:cubicBezTo>
                      <a:pt x="1" y="9"/>
                      <a:pt x="1" y="9"/>
                      <a:pt x="1" y="9"/>
                    </a:cubicBezTo>
                    <a:cubicBezTo>
                      <a:pt x="0" y="10"/>
                      <a:pt x="0" y="12"/>
                      <a:pt x="1" y="14"/>
                    </a:cubicBezTo>
                    <a:cubicBezTo>
                      <a:pt x="1" y="14"/>
                      <a:pt x="1" y="14"/>
                      <a:pt x="1" y="14"/>
                    </a:cubicBezTo>
                    <a:cubicBezTo>
                      <a:pt x="1" y="15"/>
                      <a:pt x="1" y="15"/>
                      <a:pt x="1" y="15"/>
                    </a:cubicBezTo>
                    <a:cubicBezTo>
                      <a:pt x="3" y="17"/>
                      <a:pt x="4" y="17"/>
                      <a:pt x="6" y="17"/>
                    </a:cubicBezTo>
                    <a:cubicBezTo>
                      <a:pt x="6" y="17"/>
                      <a:pt x="6" y="17"/>
                      <a:pt x="6" y="17"/>
                    </a:cubicBezTo>
                    <a:cubicBezTo>
                      <a:pt x="6" y="17"/>
                      <a:pt x="6" y="17"/>
                      <a:pt x="6" y="17"/>
                    </a:cubicBezTo>
                    <a:cubicBezTo>
                      <a:pt x="6" y="17"/>
                      <a:pt x="6" y="17"/>
                      <a:pt x="6" y="17"/>
                    </a:cubicBezTo>
                    <a:cubicBezTo>
                      <a:pt x="6" y="17"/>
                      <a:pt x="6" y="17"/>
                      <a:pt x="6" y="17"/>
                    </a:cubicBezTo>
                    <a:cubicBezTo>
                      <a:pt x="7" y="17"/>
                      <a:pt x="7" y="17"/>
                      <a:pt x="8" y="17"/>
                    </a:cubicBezTo>
                    <a:cubicBezTo>
                      <a:pt x="10" y="16"/>
                      <a:pt x="11" y="15"/>
                      <a:pt x="12" y="13"/>
                    </a:cubicBezTo>
                    <a:cubicBezTo>
                      <a:pt x="12" y="11"/>
                      <a:pt x="13" y="10"/>
                      <a:pt x="13" y="7"/>
                    </a:cubicBezTo>
                    <a:cubicBezTo>
                      <a:pt x="12" y="7"/>
                      <a:pt x="12" y="7"/>
                      <a:pt x="12" y="7"/>
                    </a:cubicBezTo>
                    <a:cubicBezTo>
                      <a:pt x="12" y="5"/>
                      <a:pt x="12" y="4"/>
                      <a:pt x="11" y="3"/>
                    </a:cubicBezTo>
                    <a:cubicBezTo>
                      <a:pt x="11" y="2"/>
                      <a:pt x="11" y="2"/>
                      <a:pt x="10" y="2"/>
                    </a:cubicBezTo>
                    <a:cubicBezTo>
                      <a:pt x="10" y="1"/>
                      <a:pt x="9" y="0"/>
                      <a:pt x="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66" name="Freeform 52"/>
              <p:cNvSpPr>
                <a:spLocks noEditPoints="1"/>
              </p:cNvSpPr>
              <p:nvPr/>
            </p:nvSpPr>
            <p:spPr bwMode="auto">
              <a:xfrm>
                <a:off x="4236" y="2334"/>
                <a:ext cx="91" cy="133"/>
              </a:xfrm>
              <a:custGeom>
                <a:avLst/>
                <a:gdLst>
                  <a:gd name="T0" fmla="*/ 4 w 38"/>
                  <a:gd name="T1" fmla="*/ 48 h 56"/>
                  <a:gd name="T2" fmla="*/ 8 w 38"/>
                  <a:gd name="T3" fmla="*/ 49 h 56"/>
                  <a:gd name="T4" fmla="*/ 9 w 38"/>
                  <a:gd name="T5" fmla="*/ 49 h 56"/>
                  <a:gd name="T6" fmla="*/ 7 w 38"/>
                  <a:gd name="T7" fmla="*/ 55 h 56"/>
                  <a:gd name="T8" fmla="*/ 13 w 38"/>
                  <a:gd name="T9" fmla="*/ 48 h 56"/>
                  <a:gd name="T10" fmla="*/ 8 w 38"/>
                  <a:gd name="T11" fmla="*/ 55 h 56"/>
                  <a:gd name="T12" fmla="*/ 18 w 38"/>
                  <a:gd name="T13" fmla="*/ 47 h 56"/>
                  <a:gd name="T14" fmla="*/ 15 w 38"/>
                  <a:gd name="T15" fmla="*/ 53 h 56"/>
                  <a:gd name="T16" fmla="*/ 18 w 38"/>
                  <a:gd name="T17" fmla="*/ 52 h 56"/>
                  <a:gd name="T18" fmla="*/ 22 w 38"/>
                  <a:gd name="T19" fmla="*/ 46 h 56"/>
                  <a:gd name="T20" fmla="*/ 21 w 38"/>
                  <a:gd name="T21" fmla="*/ 51 h 56"/>
                  <a:gd name="T22" fmla="*/ 28 w 38"/>
                  <a:gd name="T23" fmla="*/ 44 h 56"/>
                  <a:gd name="T24" fmla="*/ 26 w 38"/>
                  <a:gd name="T25" fmla="*/ 44 h 56"/>
                  <a:gd name="T26" fmla="*/ 24 w 38"/>
                  <a:gd name="T27" fmla="*/ 49 h 56"/>
                  <a:gd name="T28" fmla="*/ 4 w 38"/>
                  <a:gd name="T29" fmla="*/ 43 h 56"/>
                  <a:gd name="T30" fmla="*/ 3 w 38"/>
                  <a:gd name="T31" fmla="*/ 47 h 56"/>
                  <a:gd name="T32" fmla="*/ 6 w 38"/>
                  <a:gd name="T33" fmla="*/ 39 h 56"/>
                  <a:gd name="T34" fmla="*/ 5 w 38"/>
                  <a:gd name="T35" fmla="*/ 39 h 56"/>
                  <a:gd name="T36" fmla="*/ 6 w 38"/>
                  <a:gd name="T37" fmla="*/ 38 h 56"/>
                  <a:gd name="T38" fmla="*/ 7 w 38"/>
                  <a:gd name="T39" fmla="*/ 35 h 56"/>
                  <a:gd name="T40" fmla="*/ 17 w 38"/>
                  <a:gd name="T41" fmla="*/ 31 h 56"/>
                  <a:gd name="T42" fmla="*/ 15 w 38"/>
                  <a:gd name="T43" fmla="*/ 32 h 56"/>
                  <a:gd name="T44" fmla="*/ 19 w 38"/>
                  <a:gd name="T45" fmla="*/ 27 h 56"/>
                  <a:gd name="T46" fmla="*/ 19 w 38"/>
                  <a:gd name="T47" fmla="*/ 24 h 56"/>
                  <a:gd name="T48" fmla="*/ 19 w 38"/>
                  <a:gd name="T49" fmla="*/ 26 h 56"/>
                  <a:gd name="T50" fmla="*/ 21 w 38"/>
                  <a:gd name="T51" fmla="*/ 20 h 56"/>
                  <a:gd name="T52" fmla="*/ 19 w 38"/>
                  <a:gd name="T53" fmla="*/ 20 h 56"/>
                  <a:gd name="T54" fmla="*/ 21 w 38"/>
                  <a:gd name="T55" fmla="*/ 19 h 56"/>
                  <a:gd name="T56" fmla="*/ 20 w 38"/>
                  <a:gd name="T57" fmla="*/ 15 h 56"/>
                  <a:gd name="T58" fmla="*/ 20 w 38"/>
                  <a:gd name="T59" fmla="*/ 14 h 56"/>
                  <a:gd name="T60" fmla="*/ 20 w 38"/>
                  <a:gd name="T61" fmla="*/ 14 h 56"/>
                  <a:gd name="T62" fmla="*/ 21 w 38"/>
                  <a:gd name="T63" fmla="*/ 10 h 56"/>
                  <a:gd name="T64" fmla="*/ 20 w 38"/>
                  <a:gd name="T65" fmla="*/ 7 h 56"/>
                  <a:gd name="T66" fmla="*/ 18 w 38"/>
                  <a:gd name="T67" fmla="*/ 6 h 56"/>
                  <a:gd name="T68" fmla="*/ 19 w 38"/>
                  <a:gd name="T69" fmla="*/ 7 h 56"/>
                  <a:gd name="T70" fmla="*/ 18 w 38"/>
                  <a:gd name="T71" fmla="*/ 2 h 56"/>
                  <a:gd name="T72" fmla="*/ 24 w 38"/>
                  <a:gd name="T73" fmla="*/ 1 h 56"/>
                  <a:gd name="T74" fmla="*/ 25 w 38"/>
                  <a:gd name="T75" fmla="*/ 40 h 56"/>
                  <a:gd name="T76" fmla="*/ 6 w 38"/>
                  <a:gd name="T77" fmla="*/ 44 h 56"/>
                  <a:gd name="T78" fmla="*/ 13 w 38"/>
                  <a:gd name="T79" fmla="*/ 34 h 56"/>
                  <a:gd name="T80" fmla="*/ 16 w 38"/>
                  <a:gd name="T81" fmla="*/ 35 h 56"/>
                  <a:gd name="T82" fmla="*/ 24 w 38"/>
                  <a:gd name="T83" fmla="*/ 0 h 56"/>
                  <a:gd name="T84" fmla="*/ 18 w 38"/>
                  <a:gd name="T85" fmla="*/ 0 h 56"/>
                  <a:gd name="T86" fmla="*/ 17 w 38"/>
                  <a:gd name="T87" fmla="*/ 3 h 56"/>
                  <a:gd name="T88" fmla="*/ 16 w 38"/>
                  <a:gd name="T89" fmla="*/ 4 h 56"/>
                  <a:gd name="T90" fmla="*/ 18 w 38"/>
                  <a:gd name="T91" fmla="*/ 8 h 56"/>
                  <a:gd name="T92" fmla="*/ 7 w 38"/>
                  <a:gd name="T93" fmla="*/ 30 h 56"/>
                  <a:gd name="T94" fmla="*/ 7 w 38"/>
                  <a:gd name="T95" fmla="*/ 31 h 56"/>
                  <a:gd name="T96" fmla="*/ 4 w 38"/>
                  <a:gd name="T97" fmla="*/ 39 h 56"/>
                  <a:gd name="T98" fmla="*/ 1 w 38"/>
                  <a:gd name="T99" fmla="*/ 55 h 56"/>
                  <a:gd name="T100" fmla="*/ 0 w 38"/>
                  <a:gd name="T101" fmla="*/ 56 h 56"/>
                  <a:gd name="T102" fmla="*/ 2 w 38"/>
                  <a:gd name="T103" fmla="*/ 56 h 56"/>
                  <a:gd name="T104" fmla="*/ 7 w 38"/>
                  <a:gd name="T105" fmla="*/ 56 h 56"/>
                  <a:gd name="T106" fmla="*/ 11 w 38"/>
                  <a:gd name="T107" fmla="*/ 55 h 56"/>
                  <a:gd name="T108" fmla="*/ 31 w 38"/>
                  <a:gd name="T109" fmla="*/ 41 h 56"/>
                  <a:gd name="T110" fmla="*/ 25 w 38"/>
                  <a:gd name="T111" fmla="*/ 0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8" h="56">
                    <a:moveTo>
                      <a:pt x="2" y="55"/>
                    </a:moveTo>
                    <a:cubicBezTo>
                      <a:pt x="2" y="55"/>
                      <a:pt x="2" y="55"/>
                      <a:pt x="2" y="55"/>
                    </a:cubicBezTo>
                    <a:cubicBezTo>
                      <a:pt x="2" y="54"/>
                      <a:pt x="2" y="53"/>
                      <a:pt x="3" y="52"/>
                    </a:cubicBezTo>
                    <a:cubicBezTo>
                      <a:pt x="3" y="50"/>
                      <a:pt x="4" y="49"/>
                      <a:pt x="4" y="48"/>
                    </a:cubicBezTo>
                    <a:cubicBezTo>
                      <a:pt x="4" y="48"/>
                      <a:pt x="4" y="48"/>
                      <a:pt x="4" y="48"/>
                    </a:cubicBezTo>
                    <a:cubicBezTo>
                      <a:pt x="5" y="48"/>
                      <a:pt x="6" y="48"/>
                      <a:pt x="7" y="48"/>
                    </a:cubicBezTo>
                    <a:cubicBezTo>
                      <a:pt x="8" y="48"/>
                      <a:pt x="8" y="48"/>
                      <a:pt x="8" y="48"/>
                    </a:cubicBezTo>
                    <a:cubicBezTo>
                      <a:pt x="8" y="49"/>
                      <a:pt x="8" y="49"/>
                      <a:pt x="8" y="49"/>
                    </a:cubicBezTo>
                    <a:cubicBezTo>
                      <a:pt x="6" y="51"/>
                      <a:pt x="4" y="54"/>
                      <a:pt x="3" y="55"/>
                    </a:cubicBezTo>
                    <a:cubicBezTo>
                      <a:pt x="3" y="55"/>
                      <a:pt x="2" y="55"/>
                      <a:pt x="2" y="55"/>
                    </a:cubicBezTo>
                    <a:moveTo>
                      <a:pt x="4" y="55"/>
                    </a:moveTo>
                    <a:cubicBezTo>
                      <a:pt x="5" y="54"/>
                      <a:pt x="6" y="52"/>
                      <a:pt x="9" y="49"/>
                    </a:cubicBezTo>
                    <a:cubicBezTo>
                      <a:pt x="9" y="48"/>
                      <a:pt x="9" y="48"/>
                      <a:pt x="9" y="48"/>
                    </a:cubicBezTo>
                    <a:cubicBezTo>
                      <a:pt x="9" y="48"/>
                      <a:pt x="9" y="48"/>
                      <a:pt x="9" y="48"/>
                    </a:cubicBezTo>
                    <a:cubicBezTo>
                      <a:pt x="10" y="48"/>
                      <a:pt x="11" y="48"/>
                      <a:pt x="12" y="48"/>
                    </a:cubicBezTo>
                    <a:cubicBezTo>
                      <a:pt x="7" y="55"/>
                      <a:pt x="7" y="55"/>
                      <a:pt x="7" y="55"/>
                    </a:cubicBezTo>
                    <a:cubicBezTo>
                      <a:pt x="6" y="55"/>
                      <a:pt x="6" y="55"/>
                      <a:pt x="6" y="55"/>
                    </a:cubicBezTo>
                    <a:cubicBezTo>
                      <a:pt x="5" y="55"/>
                      <a:pt x="5" y="55"/>
                      <a:pt x="4" y="55"/>
                    </a:cubicBezTo>
                    <a:moveTo>
                      <a:pt x="8" y="55"/>
                    </a:moveTo>
                    <a:cubicBezTo>
                      <a:pt x="13" y="48"/>
                      <a:pt x="13" y="48"/>
                      <a:pt x="13" y="48"/>
                    </a:cubicBezTo>
                    <a:cubicBezTo>
                      <a:pt x="14" y="48"/>
                      <a:pt x="14" y="48"/>
                      <a:pt x="15" y="48"/>
                    </a:cubicBezTo>
                    <a:cubicBezTo>
                      <a:pt x="11" y="54"/>
                      <a:pt x="11" y="54"/>
                      <a:pt x="11" y="54"/>
                    </a:cubicBezTo>
                    <a:cubicBezTo>
                      <a:pt x="10" y="54"/>
                      <a:pt x="10" y="54"/>
                      <a:pt x="10" y="54"/>
                    </a:cubicBezTo>
                    <a:cubicBezTo>
                      <a:pt x="10" y="54"/>
                      <a:pt x="9" y="54"/>
                      <a:pt x="8" y="55"/>
                    </a:cubicBezTo>
                    <a:moveTo>
                      <a:pt x="12" y="54"/>
                    </a:moveTo>
                    <a:cubicBezTo>
                      <a:pt x="15" y="48"/>
                      <a:pt x="15" y="48"/>
                      <a:pt x="15" y="48"/>
                    </a:cubicBezTo>
                    <a:cubicBezTo>
                      <a:pt x="15" y="48"/>
                      <a:pt x="15" y="48"/>
                      <a:pt x="15" y="48"/>
                    </a:cubicBezTo>
                    <a:cubicBezTo>
                      <a:pt x="16" y="47"/>
                      <a:pt x="17" y="47"/>
                      <a:pt x="18" y="47"/>
                    </a:cubicBezTo>
                    <a:cubicBezTo>
                      <a:pt x="14" y="52"/>
                      <a:pt x="14" y="52"/>
                      <a:pt x="14" y="52"/>
                    </a:cubicBezTo>
                    <a:cubicBezTo>
                      <a:pt x="14" y="53"/>
                      <a:pt x="14" y="53"/>
                      <a:pt x="14" y="53"/>
                    </a:cubicBezTo>
                    <a:cubicBezTo>
                      <a:pt x="14" y="53"/>
                      <a:pt x="13" y="53"/>
                      <a:pt x="12" y="54"/>
                    </a:cubicBezTo>
                    <a:moveTo>
                      <a:pt x="15" y="53"/>
                    </a:moveTo>
                    <a:cubicBezTo>
                      <a:pt x="19" y="47"/>
                      <a:pt x="19" y="47"/>
                      <a:pt x="19" y="47"/>
                    </a:cubicBezTo>
                    <a:cubicBezTo>
                      <a:pt x="19" y="47"/>
                      <a:pt x="19" y="47"/>
                      <a:pt x="19" y="47"/>
                    </a:cubicBezTo>
                    <a:cubicBezTo>
                      <a:pt x="20" y="47"/>
                      <a:pt x="20" y="46"/>
                      <a:pt x="21" y="46"/>
                    </a:cubicBezTo>
                    <a:cubicBezTo>
                      <a:pt x="18" y="52"/>
                      <a:pt x="18" y="52"/>
                      <a:pt x="18" y="52"/>
                    </a:cubicBezTo>
                    <a:cubicBezTo>
                      <a:pt x="18" y="52"/>
                      <a:pt x="18" y="52"/>
                      <a:pt x="18" y="52"/>
                    </a:cubicBezTo>
                    <a:cubicBezTo>
                      <a:pt x="17" y="52"/>
                      <a:pt x="16" y="52"/>
                      <a:pt x="15" y="53"/>
                    </a:cubicBezTo>
                    <a:moveTo>
                      <a:pt x="19" y="51"/>
                    </a:moveTo>
                    <a:cubicBezTo>
                      <a:pt x="22" y="46"/>
                      <a:pt x="22" y="46"/>
                      <a:pt x="22" y="46"/>
                    </a:cubicBezTo>
                    <a:cubicBezTo>
                      <a:pt x="22" y="46"/>
                      <a:pt x="22" y="46"/>
                      <a:pt x="22" y="46"/>
                    </a:cubicBezTo>
                    <a:cubicBezTo>
                      <a:pt x="23" y="45"/>
                      <a:pt x="24" y="45"/>
                      <a:pt x="24" y="45"/>
                    </a:cubicBezTo>
                    <a:cubicBezTo>
                      <a:pt x="23" y="47"/>
                      <a:pt x="22" y="49"/>
                      <a:pt x="21" y="51"/>
                    </a:cubicBezTo>
                    <a:cubicBezTo>
                      <a:pt x="21" y="51"/>
                      <a:pt x="21" y="51"/>
                      <a:pt x="21" y="51"/>
                    </a:cubicBezTo>
                    <a:cubicBezTo>
                      <a:pt x="20" y="51"/>
                      <a:pt x="20" y="51"/>
                      <a:pt x="19" y="51"/>
                    </a:cubicBezTo>
                    <a:moveTo>
                      <a:pt x="25" y="49"/>
                    </a:moveTo>
                    <a:cubicBezTo>
                      <a:pt x="28" y="44"/>
                      <a:pt x="28" y="44"/>
                      <a:pt x="28" y="44"/>
                    </a:cubicBezTo>
                    <a:cubicBezTo>
                      <a:pt x="28" y="44"/>
                      <a:pt x="28" y="44"/>
                      <a:pt x="28" y="44"/>
                    </a:cubicBezTo>
                    <a:cubicBezTo>
                      <a:pt x="28" y="45"/>
                      <a:pt x="27" y="47"/>
                      <a:pt x="27" y="48"/>
                    </a:cubicBezTo>
                    <a:cubicBezTo>
                      <a:pt x="26" y="48"/>
                      <a:pt x="25" y="49"/>
                      <a:pt x="25" y="49"/>
                    </a:cubicBezTo>
                    <a:moveTo>
                      <a:pt x="22" y="50"/>
                    </a:moveTo>
                    <a:cubicBezTo>
                      <a:pt x="23" y="48"/>
                      <a:pt x="25" y="46"/>
                      <a:pt x="26" y="44"/>
                    </a:cubicBezTo>
                    <a:cubicBezTo>
                      <a:pt x="27" y="44"/>
                      <a:pt x="27" y="43"/>
                      <a:pt x="28" y="43"/>
                    </a:cubicBezTo>
                    <a:cubicBezTo>
                      <a:pt x="27" y="43"/>
                      <a:pt x="27" y="43"/>
                      <a:pt x="27" y="43"/>
                    </a:cubicBezTo>
                    <a:cubicBezTo>
                      <a:pt x="24" y="49"/>
                      <a:pt x="24" y="49"/>
                      <a:pt x="24" y="49"/>
                    </a:cubicBezTo>
                    <a:cubicBezTo>
                      <a:pt x="24" y="49"/>
                      <a:pt x="24" y="49"/>
                      <a:pt x="24" y="49"/>
                    </a:cubicBezTo>
                    <a:cubicBezTo>
                      <a:pt x="23" y="50"/>
                      <a:pt x="23" y="50"/>
                      <a:pt x="22" y="50"/>
                    </a:cubicBezTo>
                    <a:moveTo>
                      <a:pt x="3" y="48"/>
                    </a:moveTo>
                    <a:cubicBezTo>
                      <a:pt x="3" y="48"/>
                      <a:pt x="3" y="48"/>
                      <a:pt x="3" y="47"/>
                    </a:cubicBezTo>
                    <a:cubicBezTo>
                      <a:pt x="4" y="46"/>
                      <a:pt x="4" y="44"/>
                      <a:pt x="4" y="43"/>
                    </a:cubicBezTo>
                    <a:cubicBezTo>
                      <a:pt x="5" y="42"/>
                      <a:pt x="5" y="42"/>
                      <a:pt x="5" y="42"/>
                    </a:cubicBezTo>
                    <a:cubicBezTo>
                      <a:pt x="5" y="43"/>
                      <a:pt x="5" y="43"/>
                      <a:pt x="5" y="44"/>
                    </a:cubicBezTo>
                    <a:cubicBezTo>
                      <a:pt x="4" y="46"/>
                      <a:pt x="4" y="47"/>
                      <a:pt x="4" y="47"/>
                    </a:cubicBezTo>
                    <a:cubicBezTo>
                      <a:pt x="3" y="47"/>
                      <a:pt x="3" y="47"/>
                      <a:pt x="3" y="47"/>
                    </a:cubicBezTo>
                    <a:cubicBezTo>
                      <a:pt x="3" y="48"/>
                      <a:pt x="3" y="48"/>
                      <a:pt x="3" y="48"/>
                    </a:cubicBezTo>
                    <a:moveTo>
                      <a:pt x="4" y="42"/>
                    </a:moveTo>
                    <a:cubicBezTo>
                      <a:pt x="5" y="41"/>
                      <a:pt x="5" y="41"/>
                      <a:pt x="5" y="40"/>
                    </a:cubicBezTo>
                    <a:cubicBezTo>
                      <a:pt x="5" y="40"/>
                      <a:pt x="5" y="40"/>
                      <a:pt x="6" y="39"/>
                    </a:cubicBezTo>
                    <a:cubicBezTo>
                      <a:pt x="6" y="40"/>
                      <a:pt x="5" y="41"/>
                      <a:pt x="5" y="41"/>
                    </a:cubicBezTo>
                    <a:cubicBezTo>
                      <a:pt x="5" y="41"/>
                      <a:pt x="5" y="41"/>
                      <a:pt x="5" y="41"/>
                    </a:cubicBezTo>
                    <a:cubicBezTo>
                      <a:pt x="4" y="42"/>
                      <a:pt x="4" y="42"/>
                      <a:pt x="4" y="42"/>
                    </a:cubicBezTo>
                    <a:moveTo>
                      <a:pt x="5" y="39"/>
                    </a:moveTo>
                    <a:cubicBezTo>
                      <a:pt x="5" y="38"/>
                      <a:pt x="5" y="38"/>
                      <a:pt x="5" y="37"/>
                    </a:cubicBezTo>
                    <a:cubicBezTo>
                      <a:pt x="6" y="36"/>
                      <a:pt x="6" y="36"/>
                      <a:pt x="6" y="36"/>
                    </a:cubicBezTo>
                    <a:cubicBezTo>
                      <a:pt x="6" y="37"/>
                      <a:pt x="6" y="38"/>
                      <a:pt x="6" y="38"/>
                    </a:cubicBezTo>
                    <a:cubicBezTo>
                      <a:pt x="6" y="38"/>
                      <a:pt x="6" y="38"/>
                      <a:pt x="6" y="38"/>
                    </a:cubicBezTo>
                    <a:cubicBezTo>
                      <a:pt x="5" y="39"/>
                      <a:pt x="5" y="39"/>
                      <a:pt x="5" y="39"/>
                    </a:cubicBezTo>
                    <a:moveTo>
                      <a:pt x="6" y="36"/>
                    </a:moveTo>
                    <a:cubicBezTo>
                      <a:pt x="6" y="35"/>
                      <a:pt x="6" y="34"/>
                      <a:pt x="7" y="33"/>
                    </a:cubicBezTo>
                    <a:cubicBezTo>
                      <a:pt x="7" y="34"/>
                      <a:pt x="7" y="34"/>
                      <a:pt x="7" y="35"/>
                    </a:cubicBezTo>
                    <a:cubicBezTo>
                      <a:pt x="6" y="36"/>
                      <a:pt x="6" y="36"/>
                      <a:pt x="6" y="36"/>
                    </a:cubicBezTo>
                    <a:moveTo>
                      <a:pt x="15" y="32"/>
                    </a:moveTo>
                    <a:cubicBezTo>
                      <a:pt x="15" y="32"/>
                      <a:pt x="15" y="32"/>
                      <a:pt x="15" y="32"/>
                    </a:cubicBezTo>
                    <a:cubicBezTo>
                      <a:pt x="17" y="31"/>
                      <a:pt x="17" y="31"/>
                      <a:pt x="17" y="31"/>
                    </a:cubicBezTo>
                    <a:cubicBezTo>
                      <a:pt x="16" y="32"/>
                      <a:pt x="16" y="32"/>
                      <a:pt x="16" y="33"/>
                    </a:cubicBezTo>
                    <a:cubicBezTo>
                      <a:pt x="15" y="33"/>
                      <a:pt x="15" y="33"/>
                      <a:pt x="14" y="33"/>
                    </a:cubicBezTo>
                    <a:cubicBezTo>
                      <a:pt x="14" y="33"/>
                      <a:pt x="14" y="33"/>
                      <a:pt x="14" y="33"/>
                    </a:cubicBezTo>
                    <a:cubicBezTo>
                      <a:pt x="14" y="33"/>
                      <a:pt x="15" y="33"/>
                      <a:pt x="15" y="32"/>
                    </a:cubicBezTo>
                    <a:cubicBezTo>
                      <a:pt x="15" y="32"/>
                      <a:pt x="15" y="32"/>
                      <a:pt x="15" y="32"/>
                    </a:cubicBezTo>
                    <a:moveTo>
                      <a:pt x="16" y="31"/>
                    </a:moveTo>
                    <a:cubicBezTo>
                      <a:pt x="16" y="30"/>
                      <a:pt x="17" y="29"/>
                      <a:pt x="17" y="28"/>
                    </a:cubicBezTo>
                    <a:cubicBezTo>
                      <a:pt x="19" y="27"/>
                      <a:pt x="19" y="27"/>
                      <a:pt x="19" y="27"/>
                    </a:cubicBezTo>
                    <a:cubicBezTo>
                      <a:pt x="18" y="28"/>
                      <a:pt x="18" y="29"/>
                      <a:pt x="18" y="29"/>
                    </a:cubicBezTo>
                    <a:cubicBezTo>
                      <a:pt x="16" y="31"/>
                      <a:pt x="16" y="31"/>
                      <a:pt x="16" y="31"/>
                    </a:cubicBezTo>
                    <a:moveTo>
                      <a:pt x="18" y="27"/>
                    </a:moveTo>
                    <a:cubicBezTo>
                      <a:pt x="18" y="26"/>
                      <a:pt x="18" y="25"/>
                      <a:pt x="19" y="24"/>
                    </a:cubicBezTo>
                    <a:cubicBezTo>
                      <a:pt x="19" y="24"/>
                      <a:pt x="19" y="24"/>
                      <a:pt x="19" y="24"/>
                    </a:cubicBezTo>
                    <a:cubicBezTo>
                      <a:pt x="20" y="23"/>
                      <a:pt x="20" y="23"/>
                      <a:pt x="20" y="23"/>
                    </a:cubicBezTo>
                    <a:cubicBezTo>
                      <a:pt x="20" y="24"/>
                      <a:pt x="20" y="25"/>
                      <a:pt x="19" y="26"/>
                    </a:cubicBezTo>
                    <a:cubicBezTo>
                      <a:pt x="19" y="26"/>
                      <a:pt x="19" y="26"/>
                      <a:pt x="19" y="26"/>
                    </a:cubicBezTo>
                    <a:cubicBezTo>
                      <a:pt x="18" y="27"/>
                      <a:pt x="18" y="27"/>
                      <a:pt x="18" y="27"/>
                    </a:cubicBezTo>
                    <a:moveTo>
                      <a:pt x="19" y="23"/>
                    </a:moveTo>
                    <a:cubicBezTo>
                      <a:pt x="19" y="22"/>
                      <a:pt x="19" y="22"/>
                      <a:pt x="19" y="21"/>
                    </a:cubicBezTo>
                    <a:cubicBezTo>
                      <a:pt x="21" y="20"/>
                      <a:pt x="21" y="20"/>
                      <a:pt x="21" y="20"/>
                    </a:cubicBezTo>
                    <a:cubicBezTo>
                      <a:pt x="21" y="21"/>
                      <a:pt x="21" y="21"/>
                      <a:pt x="20" y="22"/>
                    </a:cubicBezTo>
                    <a:cubicBezTo>
                      <a:pt x="20" y="22"/>
                      <a:pt x="20" y="22"/>
                      <a:pt x="20" y="22"/>
                    </a:cubicBezTo>
                    <a:cubicBezTo>
                      <a:pt x="19" y="23"/>
                      <a:pt x="19" y="23"/>
                      <a:pt x="19" y="23"/>
                    </a:cubicBezTo>
                    <a:moveTo>
                      <a:pt x="19" y="20"/>
                    </a:moveTo>
                    <a:cubicBezTo>
                      <a:pt x="20" y="19"/>
                      <a:pt x="20" y="19"/>
                      <a:pt x="20" y="18"/>
                    </a:cubicBezTo>
                    <a:cubicBezTo>
                      <a:pt x="20" y="18"/>
                      <a:pt x="20" y="18"/>
                      <a:pt x="20" y="18"/>
                    </a:cubicBezTo>
                    <a:cubicBezTo>
                      <a:pt x="20" y="18"/>
                      <a:pt x="21" y="17"/>
                      <a:pt x="21" y="17"/>
                    </a:cubicBezTo>
                    <a:cubicBezTo>
                      <a:pt x="21" y="18"/>
                      <a:pt x="21" y="19"/>
                      <a:pt x="21" y="19"/>
                    </a:cubicBezTo>
                    <a:cubicBezTo>
                      <a:pt x="19" y="20"/>
                      <a:pt x="19" y="20"/>
                      <a:pt x="19" y="20"/>
                    </a:cubicBezTo>
                    <a:moveTo>
                      <a:pt x="20" y="17"/>
                    </a:moveTo>
                    <a:cubicBezTo>
                      <a:pt x="20" y="16"/>
                      <a:pt x="20" y="16"/>
                      <a:pt x="20" y="15"/>
                    </a:cubicBezTo>
                    <a:cubicBezTo>
                      <a:pt x="20" y="15"/>
                      <a:pt x="20" y="15"/>
                      <a:pt x="20" y="15"/>
                    </a:cubicBezTo>
                    <a:cubicBezTo>
                      <a:pt x="20" y="15"/>
                      <a:pt x="21" y="14"/>
                      <a:pt x="21" y="14"/>
                    </a:cubicBezTo>
                    <a:cubicBezTo>
                      <a:pt x="21" y="15"/>
                      <a:pt x="21" y="15"/>
                      <a:pt x="21" y="16"/>
                    </a:cubicBezTo>
                    <a:cubicBezTo>
                      <a:pt x="21" y="16"/>
                      <a:pt x="20" y="17"/>
                      <a:pt x="20" y="17"/>
                    </a:cubicBezTo>
                    <a:moveTo>
                      <a:pt x="20" y="14"/>
                    </a:moveTo>
                    <a:cubicBezTo>
                      <a:pt x="20" y="13"/>
                      <a:pt x="20" y="13"/>
                      <a:pt x="20" y="12"/>
                    </a:cubicBezTo>
                    <a:cubicBezTo>
                      <a:pt x="21" y="11"/>
                      <a:pt x="21" y="11"/>
                      <a:pt x="21" y="11"/>
                    </a:cubicBezTo>
                    <a:cubicBezTo>
                      <a:pt x="21" y="12"/>
                      <a:pt x="21" y="12"/>
                      <a:pt x="21" y="13"/>
                    </a:cubicBezTo>
                    <a:cubicBezTo>
                      <a:pt x="21" y="13"/>
                      <a:pt x="20" y="14"/>
                      <a:pt x="20" y="14"/>
                    </a:cubicBezTo>
                    <a:moveTo>
                      <a:pt x="20" y="11"/>
                    </a:moveTo>
                    <a:cubicBezTo>
                      <a:pt x="19" y="11"/>
                      <a:pt x="19" y="10"/>
                      <a:pt x="19" y="9"/>
                    </a:cubicBezTo>
                    <a:cubicBezTo>
                      <a:pt x="21" y="9"/>
                      <a:pt x="21" y="9"/>
                      <a:pt x="21" y="9"/>
                    </a:cubicBezTo>
                    <a:cubicBezTo>
                      <a:pt x="21" y="9"/>
                      <a:pt x="21" y="10"/>
                      <a:pt x="21" y="10"/>
                    </a:cubicBezTo>
                    <a:cubicBezTo>
                      <a:pt x="20" y="11"/>
                      <a:pt x="20" y="11"/>
                      <a:pt x="20" y="11"/>
                    </a:cubicBezTo>
                    <a:moveTo>
                      <a:pt x="19" y="9"/>
                    </a:moveTo>
                    <a:cubicBezTo>
                      <a:pt x="19" y="8"/>
                      <a:pt x="19" y="8"/>
                      <a:pt x="19" y="8"/>
                    </a:cubicBezTo>
                    <a:cubicBezTo>
                      <a:pt x="19" y="7"/>
                      <a:pt x="20" y="7"/>
                      <a:pt x="20" y="7"/>
                    </a:cubicBezTo>
                    <a:cubicBezTo>
                      <a:pt x="20" y="8"/>
                      <a:pt x="20" y="8"/>
                      <a:pt x="20" y="8"/>
                    </a:cubicBezTo>
                    <a:cubicBezTo>
                      <a:pt x="19" y="9"/>
                      <a:pt x="19" y="9"/>
                      <a:pt x="19" y="9"/>
                    </a:cubicBezTo>
                    <a:moveTo>
                      <a:pt x="19" y="7"/>
                    </a:moveTo>
                    <a:cubicBezTo>
                      <a:pt x="18" y="6"/>
                      <a:pt x="18" y="6"/>
                      <a:pt x="18" y="6"/>
                    </a:cubicBezTo>
                    <a:cubicBezTo>
                      <a:pt x="19" y="6"/>
                      <a:pt x="19" y="5"/>
                      <a:pt x="20" y="5"/>
                    </a:cubicBezTo>
                    <a:cubicBezTo>
                      <a:pt x="20" y="6"/>
                      <a:pt x="20" y="6"/>
                      <a:pt x="20" y="6"/>
                    </a:cubicBezTo>
                    <a:cubicBezTo>
                      <a:pt x="20" y="6"/>
                      <a:pt x="20" y="6"/>
                      <a:pt x="20" y="6"/>
                    </a:cubicBezTo>
                    <a:cubicBezTo>
                      <a:pt x="19" y="6"/>
                      <a:pt x="19" y="7"/>
                      <a:pt x="19" y="7"/>
                    </a:cubicBezTo>
                    <a:moveTo>
                      <a:pt x="18" y="5"/>
                    </a:moveTo>
                    <a:cubicBezTo>
                      <a:pt x="18" y="5"/>
                      <a:pt x="18" y="4"/>
                      <a:pt x="18" y="4"/>
                    </a:cubicBezTo>
                    <a:cubicBezTo>
                      <a:pt x="18" y="4"/>
                      <a:pt x="18" y="4"/>
                      <a:pt x="18" y="4"/>
                    </a:cubicBezTo>
                    <a:cubicBezTo>
                      <a:pt x="18" y="3"/>
                      <a:pt x="18" y="3"/>
                      <a:pt x="18" y="2"/>
                    </a:cubicBezTo>
                    <a:cubicBezTo>
                      <a:pt x="19" y="3"/>
                      <a:pt x="19" y="4"/>
                      <a:pt x="19" y="4"/>
                    </a:cubicBezTo>
                    <a:cubicBezTo>
                      <a:pt x="19" y="5"/>
                      <a:pt x="18" y="5"/>
                      <a:pt x="18" y="5"/>
                    </a:cubicBezTo>
                    <a:moveTo>
                      <a:pt x="20" y="2"/>
                    </a:moveTo>
                    <a:cubicBezTo>
                      <a:pt x="21" y="2"/>
                      <a:pt x="23" y="1"/>
                      <a:pt x="24" y="1"/>
                    </a:cubicBezTo>
                    <a:cubicBezTo>
                      <a:pt x="25" y="1"/>
                      <a:pt x="25" y="1"/>
                      <a:pt x="25" y="1"/>
                    </a:cubicBezTo>
                    <a:cubicBezTo>
                      <a:pt x="27" y="5"/>
                      <a:pt x="37" y="22"/>
                      <a:pt x="24" y="39"/>
                    </a:cubicBezTo>
                    <a:cubicBezTo>
                      <a:pt x="24" y="39"/>
                      <a:pt x="24" y="39"/>
                      <a:pt x="24" y="39"/>
                    </a:cubicBezTo>
                    <a:cubicBezTo>
                      <a:pt x="25" y="40"/>
                      <a:pt x="25" y="40"/>
                      <a:pt x="25" y="40"/>
                    </a:cubicBezTo>
                    <a:cubicBezTo>
                      <a:pt x="29" y="41"/>
                      <a:pt x="29" y="41"/>
                      <a:pt x="29" y="41"/>
                    </a:cubicBezTo>
                    <a:cubicBezTo>
                      <a:pt x="24" y="45"/>
                      <a:pt x="17" y="47"/>
                      <a:pt x="7" y="47"/>
                    </a:cubicBezTo>
                    <a:cubicBezTo>
                      <a:pt x="6" y="47"/>
                      <a:pt x="6" y="47"/>
                      <a:pt x="5" y="47"/>
                    </a:cubicBezTo>
                    <a:cubicBezTo>
                      <a:pt x="5" y="46"/>
                      <a:pt x="5" y="45"/>
                      <a:pt x="6" y="44"/>
                    </a:cubicBezTo>
                    <a:cubicBezTo>
                      <a:pt x="7" y="40"/>
                      <a:pt x="8" y="35"/>
                      <a:pt x="8" y="32"/>
                    </a:cubicBezTo>
                    <a:cubicBezTo>
                      <a:pt x="9" y="32"/>
                      <a:pt x="10" y="33"/>
                      <a:pt x="11" y="33"/>
                    </a:cubicBezTo>
                    <a:cubicBezTo>
                      <a:pt x="12" y="33"/>
                      <a:pt x="12" y="34"/>
                      <a:pt x="13" y="34"/>
                    </a:cubicBezTo>
                    <a:cubicBezTo>
                      <a:pt x="13" y="34"/>
                      <a:pt x="13" y="34"/>
                      <a:pt x="13" y="34"/>
                    </a:cubicBezTo>
                    <a:cubicBezTo>
                      <a:pt x="13" y="34"/>
                      <a:pt x="13" y="34"/>
                      <a:pt x="13" y="34"/>
                    </a:cubicBezTo>
                    <a:cubicBezTo>
                      <a:pt x="14" y="34"/>
                      <a:pt x="14" y="34"/>
                      <a:pt x="14" y="34"/>
                    </a:cubicBezTo>
                    <a:cubicBezTo>
                      <a:pt x="14" y="35"/>
                      <a:pt x="15" y="35"/>
                      <a:pt x="15" y="35"/>
                    </a:cubicBezTo>
                    <a:cubicBezTo>
                      <a:pt x="16" y="35"/>
                      <a:pt x="16" y="35"/>
                      <a:pt x="16" y="35"/>
                    </a:cubicBezTo>
                    <a:cubicBezTo>
                      <a:pt x="23" y="24"/>
                      <a:pt x="24" y="13"/>
                      <a:pt x="19" y="2"/>
                    </a:cubicBezTo>
                    <a:cubicBezTo>
                      <a:pt x="19" y="2"/>
                      <a:pt x="20" y="2"/>
                      <a:pt x="20" y="2"/>
                    </a:cubicBezTo>
                    <a:moveTo>
                      <a:pt x="25" y="0"/>
                    </a:moveTo>
                    <a:cubicBezTo>
                      <a:pt x="24" y="0"/>
                      <a:pt x="24" y="0"/>
                      <a:pt x="24" y="0"/>
                    </a:cubicBezTo>
                    <a:cubicBezTo>
                      <a:pt x="23" y="0"/>
                      <a:pt x="21" y="0"/>
                      <a:pt x="20" y="0"/>
                    </a:cubicBezTo>
                    <a:cubicBezTo>
                      <a:pt x="19" y="0"/>
                      <a:pt x="19" y="0"/>
                      <a:pt x="19" y="0"/>
                    </a:cubicBezTo>
                    <a:cubicBezTo>
                      <a:pt x="19" y="0"/>
                      <a:pt x="19" y="0"/>
                      <a:pt x="19" y="0"/>
                    </a:cubicBezTo>
                    <a:cubicBezTo>
                      <a:pt x="18" y="0"/>
                      <a:pt x="18" y="0"/>
                      <a:pt x="18" y="0"/>
                    </a:cubicBezTo>
                    <a:cubicBezTo>
                      <a:pt x="18" y="0"/>
                      <a:pt x="18" y="0"/>
                      <a:pt x="18" y="0"/>
                    </a:cubicBezTo>
                    <a:cubicBezTo>
                      <a:pt x="18" y="0"/>
                      <a:pt x="18" y="0"/>
                      <a:pt x="18" y="0"/>
                    </a:cubicBezTo>
                    <a:cubicBezTo>
                      <a:pt x="18" y="1"/>
                      <a:pt x="18" y="1"/>
                      <a:pt x="18" y="1"/>
                    </a:cubicBezTo>
                    <a:cubicBezTo>
                      <a:pt x="17" y="2"/>
                      <a:pt x="17" y="3"/>
                      <a:pt x="17" y="3"/>
                    </a:cubicBezTo>
                    <a:cubicBezTo>
                      <a:pt x="16" y="4"/>
                      <a:pt x="16" y="4"/>
                      <a:pt x="16" y="4"/>
                    </a:cubicBezTo>
                    <a:cubicBezTo>
                      <a:pt x="16" y="4"/>
                      <a:pt x="16" y="4"/>
                      <a:pt x="16" y="4"/>
                    </a:cubicBezTo>
                    <a:cubicBezTo>
                      <a:pt x="16" y="4"/>
                      <a:pt x="16" y="4"/>
                      <a:pt x="16" y="4"/>
                    </a:cubicBezTo>
                    <a:cubicBezTo>
                      <a:pt x="16" y="4"/>
                      <a:pt x="16" y="4"/>
                      <a:pt x="16" y="4"/>
                    </a:cubicBezTo>
                    <a:cubicBezTo>
                      <a:pt x="16" y="4"/>
                      <a:pt x="16" y="4"/>
                      <a:pt x="16" y="4"/>
                    </a:cubicBezTo>
                    <a:cubicBezTo>
                      <a:pt x="17" y="5"/>
                      <a:pt x="17" y="6"/>
                      <a:pt x="18" y="8"/>
                    </a:cubicBezTo>
                    <a:cubicBezTo>
                      <a:pt x="18" y="8"/>
                      <a:pt x="18" y="8"/>
                      <a:pt x="18" y="8"/>
                    </a:cubicBezTo>
                    <a:cubicBezTo>
                      <a:pt x="18" y="8"/>
                      <a:pt x="18" y="8"/>
                      <a:pt x="18" y="8"/>
                    </a:cubicBezTo>
                    <a:cubicBezTo>
                      <a:pt x="19" y="13"/>
                      <a:pt x="20" y="22"/>
                      <a:pt x="13" y="33"/>
                    </a:cubicBezTo>
                    <a:cubicBezTo>
                      <a:pt x="13" y="33"/>
                      <a:pt x="12" y="32"/>
                      <a:pt x="11" y="32"/>
                    </a:cubicBezTo>
                    <a:cubicBezTo>
                      <a:pt x="10" y="31"/>
                      <a:pt x="8" y="31"/>
                      <a:pt x="7" y="30"/>
                    </a:cubicBezTo>
                    <a:cubicBezTo>
                      <a:pt x="7" y="30"/>
                      <a:pt x="7" y="30"/>
                      <a:pt x="7" y="30"/>
                    </a:cubicBezTo>
                    <a:cubicBezTo>
                      <a:pt x="7" y="30"/>
                      <a:pt x="7" y="30"/>
                      <a:pt x="7" y="30"/>
                    </a:cubicBezTo>
                    <a:cubicBezTo>
                      <a:pt x="7" y="30"/>
                      <a:pt x="7" y="30"/>
                      <a:pt x="7" y="30"/>
                    </a:cubicBezTo>
                    <a:cubicBezTo>
                      <a:pt x="7" y="30"/>
                      <a:pt x="7" y="30"/>
                      <a:pt x="7" y="30"/>
                    </a:cubicBezTo>
                    <a:cubicBezTo>
                      <a:pt x="7" y="31"/>
                      <a:pt x="7" y="31"/>
                      <a:pt x="7" y="31"/>
                    </a:cubicBezTo>
                    <a:cubicBezTo>
                      <a:pt x="7" y="31"/>
                      <a:pt x="7" y="31"/>
                      <a:pt x="7" y="31"/>
                    </a:cubicBezTo>
                    <a:cubicBezTo>
                      <a:pt x="6" y="33"/>
                      <a:pt x="5" y="35"/>
                      <a:pt x="4" y="38"/>
                    </a:cubicBezTo>
                    <a:cubicBezTo>
                      <a:pt x="4" y="39"/>
                      <a:pt x="4" y="39"/>
                      <a:pt x="4" y="39"/>
                    </a:cubicBezTo>
                    <a:cubicBezTo>
                      <a:pt x="4" y="39"/>
                      <a:pt x="4" y="39"/>
                      <a:pt x="4" y="39"/>
                    </a:cubicBezTo>
                    <a:cubicBezTo>
                      <a:pt x="4" y="41"/>
                      <a:pt x="3" y="44"/>
                      <a:pt x="2" y="47"/>
                    </a:cubicBezTo>
                    <a:cubicBezTo>
                      <a:pt x="2" y="50"/>
                      <a:pt x="1" y="52"/>
                      <a:pt x="1" y="53"/>
                    </a:cubicBezTo>
                    <a:cubicBezTo>
                      <a:pt x="1" y="53"/>
                      <a:pt x="1" y="53"/>
                      <a:pt x="1" y="53"/>
                    </a:cubicBezTo>
                    <a:cubicBezTo>
                      <a:pt x="1" y="53"/>
                      <a:pt x="1" y="54"/>
                      <a:pt x="1" y="55"/>
                    </a:cubicBezTo>
                    <a:cubicBezTo>
                      <a:pt x="0" y="55"/>
                      <a:pt x="0" y="55"/>
                      <a:pt x="0" y="55"/>
                    </a:cubicBezTo>
                    <a:cubicBezTo>
                      <a:pt x="0" y="56"/>
                      <a:pt x="0" y="56"/>
                      <a:pt x="0" y="56"/>
                    </a:cubicBezTo>
                    <a:cubicBezTo>
                      <a:pt x="0" y="56"/>
                      <a:pt x="0" y="56"/>
                      <a:pt x="0" y="56"/>
                    </a:cubicBezTo>
                    <a:cubicBezTo>
                      <a:pt x="0" y="56"/>
                      <a:pt x="0" y="56"/>
                      <a:pt x="0" y="56"/>
                    </a:cubicBezTo>
                    <a:cubicBezTo>
                      <a:pt x="0" y="56"/>
                      <a:pt x="0" y="56"/>
                      <a:pt x="0" y="56"/>
                    </a:cubicBezTo>
                    <a:cubicBezTo>
                      <a:pt x="1" y="56"/>
                      <a:pt x="1" y="56"/>
                      <a:pt x="1" y="56"/>
                    </a:cubicBezTo>
                    <a:cubicBezTo>
                      <a:pt x="1" y="56"/>
                      <a:pt x="1" y="56"/>
                      <a:pt x="1" y="56"/>
                    </a:cubicBezTo>
                    <a:cubicBezTo>
                      <a:pt x="2" y="56"/>
                      <a:pt x="2" y="56"/>
                      <a:pt x="2" y="56"/>
                    </a:cubicBezTo>
                    <a:cubicBezTo>
                      <a:pt x="3" y="56"/>
                      <a:pt x="5" y="56"/>
                      <a:pt x="6" y="56"/>
                    </a:cubicBezTo>
                    <a:cubicBezTo>
                      <a:pt x="7" y="56"/>
                      <a:pt x="7" y="56"/>
                      <a:pt x="7" y="56"/>
                    </a:cubicBezTo>
                    <a:cubicBezTo>
                      <a:pt x="7" y="56"/>
                      <a:pt x="7" y="56"/>
                      <a:pt x="7" y="56"/>
                    </a:cubicBezTo>
                    <a:cubicBezTo>
                      <a:pt x="7" y="56"/>
                      <a:pt x="7" y="56"/>
                      <a:pt x="7" y="56"/>
                    </a:cubicBezTo>
                    <a:cubicBezTo>
                      <a:pt x="8" y="56"/>
                      <a:pt x="9" y="55"/>
                      <a:pt x="10" y="55"/>
                    </a:cubicBezTo>
                    <a:cubicBezTo>
                      <a:pt x="10" y="55"/>
                      <a:pt x="10" y="55"/>
                      <a:pt x="10" y="55"/>
                    </a:cubicBezTo>
                    <a:cubicBezTo>
                      <a:pt x="10" y="55"/>
                      <a:pt x="10" y="55"/>
                      <a:pt x="10" y="55"/>
                    </a:cubicBezTo>
                    <a:cubicBezTo>
                      <a:pt x="11" y="55"/>
                      <a:pt x="11" y="55"/>
                      <a:pt x="11" y="55"/>
                    </a:cubicBezTo>
                    <a:cubicBezTo>
                      <a:pt x="11" y="55"/>
                      <a:pt x="11" y="55"/>
                      <a:pt x="11" y="55"/>
                    </a:cubicBezTo>
                    <a:cubicBezTo>
                      <a:pt x="17" y="54"/>
                      <a:pt x="23" y="51"/>
                      <a:pt x="27" y="49"/>
                    </a:cubicBezTo>
                    <a:cubicBezTo>
                      <a:pt x="27" y="49"/>
                      <a:pt x="27" y="49"/>
                      <a:pt x="27" y="49"/>
                    </a:cubicBezTo>
                    <a:cubicBezTo>
                      <a:pt x="29" y="46"/>
                      <a:pt x="30" y="43"/>
                      <a:pt x="31" y="41"/>
                    </a:cubicBezTo>
                    <a:cubicBezTo>
                      <a:pt x="30" y="40"/>
                      <a:pt x="30" y="40"/>
                      <a:pt x="30" y="40"/>
                    </a:cubicBezTo>
                    <a:cubicBezTo>
                      <a:pt x="30" y="40"/>
                      <a:pt x="30" y="40"/>
                      <a:pt x="30" y="40"/>
                    </a:cubicBezTo>
                    <a:cubicBezTo>
                      <a:pt x="26" y="39"/>
                      <a:pt x="26" y="39"/>
                      <a:pt x="26" y="39"/>
                    </a:cubicBezTo>
                    <a:cubicBezTo>
                      <a:pt x="38" y="21"/>
                      <a:pt x="28" y="3"/>
                      <a:pt x="25" y="0"/>
                    </a:cubicBezTo>
                    <a:cubicBezTo>
                      <a:pt x="25" y="0"/>
                      <a:pt x="25" y="0"/>
                      <a:pt x="2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67" name="Freeform 53"/>
              <p:cNvSpPr>
                <a:spLocks noEditPoints="1"/>
              </p:cNvSpPr>
              <p:nvPr/>
            </p:nvSpPr>
            <p:spPr bwMode="auto">
              <a:xfrm>
                <a:off x="4039" y="2391"/>
                <a:ext cx="107" cy="128"/>
              </a:xfrm>
              <a:custGeom>
                <a:avLst/>
                <a:gdLst>
                  <a:gd name="T0" fmla="*/ 43 w 45"/>
                  <a:gd name="T1" fmla="*/ 25 h 54"/>
                  <a:gd name="T2" fmla="*/ 39 w 45"/>
                  <a:gd name="T3" fmla="*/ 23 h 54"/>
                  <a:gd name="T4" fmla="*/ 35 w 45"/>
                  <a:gd name="T5" fmla="*/ 22 h 54"/>
                  <a:gd name="T6" fmla="*/ 34 w 45"/>
                  <a:gd name="T7" fmla="*/ 21 h 54"/>
                  <a:gd name="T8" fmla="*/ 35 w 45"/>
                  <a:gd name="T9" fmla="*/ 20 h 54"/>
                  <a:gd name="T10" fmla="*/ 30 w 45"/>
                  <a:gd name="T11" fmla="*/ 19 h 54"/>
                  <a:gd name="T12" fmla="*/ 31 w 45"/>
                  <a:gd name="T13" fmla="*/ 19 h 54"/>
                  <a:gd name="T14" fmla="*/ 33 w 45"/>
                  <a:gd name="T15" fmla="*/ 20 h 54"/>
                  <a:gd name="T16" fmla="*/ 33 w 45"/>
                  <a:gd name="T17" fmla="*/ 18 h 54"/>
                  <a:gd name="T18" fmla="*/ 28 w 45"/>
                  <a:gd name="T19" fmla="*/ 19 h 54"/>
                  <a:gd name="T20" fmla="*/ 29 w 45"/>
                  <a:gd name="T21" fmla="*/ 18 h 54"/>
                  <a:gd name="T22" fmla="*/ 35 w 45"/>
                  <a:gd name="T23" fmla="*/ 18 h 54"/>
                  <a:gd name="T24" fmla="*/ 36 w 45"/>
                  <a:gd name="T25" fmla="*/ 19 h 54"/>
                  <a:gd name="T26" fmla="*/ 40 w 45"/>
                  <a:gd name="T27" fmla="*/ 17 h 54"/>
                  <a:gd name="T28" fmla="*/ 34 w 45"/>
                  <a:gd name="T29" fmla="*/ 17 h 54"/>
                  <a:gd name="T30" fmla="*/ 34 w 45"/>
                  <a:gd name="T31" fmla="*/ 18 h 54"/>
                  <a:gd name="T32" fmla="*/ 2 w 45"/>
                  <a:gd name="T33" fmla="*/ 41 h 54"/>
                  <a:gd name="T34" fmla="*/ 14 w 45"/>
                  <a:gd name="T35" fmla="*/ 20 h 54"/>
                  <a:gd name="T36" fmla="*/ 32 w 45"/>
                  <a:gd name="T37" fmla="*/ 25 h 54"/>
                  <a:gd name="T38" fmla="*/ 31 w 45"/>
                  <a:gd name="T39" fmla="*/ 49 h 54"/>
                  <a:gd name="T40" fmla="*/ 29 w 45"/>
                  <a:gd name="T41" fmla="*/ 51 h 54"/>
                  <a:gd name="T42" fmla="*/ 16 w 45"/>
                  <a:gd name="T43" fmla="*/ 48 h 54"/>
                  <a:gd name="T44" fmla="*/ 3 w 45"/>
                  <a:gd name="T45" fmla="*/ 43 h 54"/>
                  <a:gd name="T46" fmla="*/ 25 w 45"/>
                  <a:gd name="T47" fmla="*/ 17 h 54"/>
                  <a:gd name="T48" fmla="*/ 23 w 45"/>
                  <a:gd name="T49" fmla="*/ 17 h 54"/>
                  <a:gd name="T50" fmla="*/ 21 w 45"/>
                  <a:gd name="T51" fmla="*/ 16 h 54"/>
                  <a:gd name="T52" fmla="*/ 32 w 45"/>
                  <a:gd name="T53" fmla="*/ 17 h 54"/>
                  <a:gd name="T54" fmla="*/ 33 w 45"/>
                  <a:gd name="T55" fmla="*/ 16 h 54"/>
                  <a:gd name="T56" fmla="*/ 19 w 45"/>
                  <a:gd name="T57" fmla="*/ 15 h 54"/>
                  <a:gd name="T58" fmla="*/ 20 w 45"/>
                  <a:gd name="T59" fmla="*/ 15 h 54"/>
                  <a:gd name="T60" fmla="*/ 29 w 45"/>
                  <a:gd name="T61" fmla="*/ 14 h 54"/>
                  <a:gd name="T62" fmla="*/ 24 w 45"/>
                  <a:gd name="T63" fmla="*/ 15 h 54"/>
                  <a:gd name="T64" fmla="*/ 23 w 45"/>
                  <a:gd name="T65" fmla="*/ 15 h 54"/>
                  <a:gd name="T66" fmla="*/ 23 w 45"/>
                  <a:gd name="T67" fmla="*/ 15 h 54"/>
                  <a:gd name="T68" fmla="*/ 20 w 45"/>
                  <a:gd name="T69" fmla="*/ 12 h 54"/>
                  <a:gd name="T70" fmla="*/ 21 w 45"/>
                  <a:gd name="T71" fmla="*/ 12 h 54"/>
                  <a:gd name="T72" fmla="*/ 25 w 45"/>
                  <a:gd name="T73" fmla="*/ 10 h 54"/>
                  <a:gd name="T74" fmla="*/ 25 w 45"/>
                  <a:gd name="T75" fmla="*/ 2 h 54"/>
                  <a:gd name="T76" fmla="*/ 32 w 45"/>
                  <a:gd name="T77" fmla="*/ 4 h 54"/>
                  <a:gd name="T78" fmla="*/ 29 w 45"/>
                  <a:gd name="T79" fmla="*/ 11 h 54"/>
                  <a:gd name="T80" fmla="*/ 32 w 45"/>
                  <a:gd name="T81" fmla="*/ 8 h 54"/>
                  <a:gd name="T82" fmla="*/ 35 w 45"/>
                  <a:gd name="T83" fmla="*/ 7 h 54"/>
                  <a:gd name="T84" fmla="*/ 21 w 45"/>
                  <a:gd name="T85" fmla="*/ 11 h 54"/>
                  <a:gd name="T86" fmla="*/ 22 w 45"/>
                  <a:gd name="T87" fmla="*/ 3 h 54"/>
                  <a:gd name="T88" fmla="*/ 25 w 45"/>
                  <a:gd name="T89" fmla="*/ 0 h 54"/>
                  <a:gd name="T90" fmla="*/ 23 w 45"/>
                  <a:gd name="T91" fmla="*/ 2 h 54"/>
                  <a:gd name="T92" fmla="*/ 17 w 45"/>
                  <a:gd name="T93" fmla="*/ 3 h 54"/>
                  <a:gd name="T94" fmla="*/ 18 w 45"/>
                  <a:gd name="T95" fmla="*/ 12 h 54"/>
                  <a:gd name="T96" fmla="*/ 13 w 45"/>
                  <a:gd name="T97" fmla="*/ 18 h 54"/>
                  <a:gd name="T98" fmla="*/ 1 w 45"/>
                  <a:gd name="T99" fmla="*/ 41 h 54"/>
                  <a:gd name="T100" fmla="*/ 3 w 45"/>
                  <a:gd name="T101" fmla="*/ 45 h 54"/>
                  <a:gd name="T102" fmla="*/ 15 w 45"/>
                  <a:gd name="T103" fmla="*/ 49 h 54"/>
                  <a:gd name="T104" fmla="*/ 28 w 45"/>
                  <a:gd name="T105" fmla="*/ 52 h 54"/>
                  <a:gd name="T106" fmla="*/ 33 w 45"/>
                  <a:gd name="T107" fmla="*/ 50 h 54"/>
                  <a:gd name="T108" fmla="*/ 34 w 45"/>
                  <a:gd name="T109" fmla="*/ 24 h 54"/>
                  <a:gd name="T110" fmla="*/ 44 w 45"/>
                  <a:gd name="T111" fmla="*/ 27 h 54"/>
                  <a:gd name="T112" fmla="*/ 37 w 45"/>
                  <a:gd name="T113" fmla="*/ 20 h 54"/>
                  <a:gd name="T114" fmla="*/ 41 w 45"/>
                  <a:gd name="T115" fmla="*/ 19 h 54"/>
                  <a:gd name="T116" fmla="*/ 41 w 45"/>
                  <a:gd name="T117" fmla="*/ 16 h 54"/>
                  <a:gd name="T118" fmla="*/ 40 w 45"/>
                  <a:gd name="T119" fmla="*/ 10 h 54"/>
                  <a:gd name="T120" fmla="*/ 37 w 45"/>
                  <a:gd name="T121" fmla="*/ 5 h 54"/>
                  <a:gd name="T122" fmla="*/ 33 w 45"/>
                  <a:gd name="T123" fmla="*/ 5 h 54"/>
                  <a:gd name="T124" fmla="*/ 26 w 45"/>
                  <a:gd name="T125"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5" h="54">
                    <a:moveTo>
                      <a:pt x="43" y="26"/>
                    </a:moveTo>
                    <a:cubicBezTo>
                      <a:pt x="42" y="26"/>
                      <a:pt x="41" y="26"/>
                      <a:pt x="40" y="25"/>
                    </a:cubicBezTo>
                    <a:cubicBezTo>
                      <a:pt x="42" y="24"/>
                      <a:pt x="42" y="24"/>
                      <a:pt x="42" y="24"/>
                    </a:cubicBezTo>
                    <a:cubicBezTo>
                      <a:pt x="42" y="24"/>
                      <a:pt x="43" y="24"/>
                      <a:pt x="43" y="25"/>
                    </a:cubicBezTo>
                    <a:cubicBezTo>
                      <a:pt x="43" y="25"/>
                      <a:pt x="43" y="25"/>
                      <a:pt x="43" y="26"/>
                    </a:cubicBezTo>
                    <a:moveTo>
                      <a:pt x="39" y="24"/>
                    </a:moveTo>
                    <a:cubicBezTo>
                      <a:pt x="39" y="24"/>
                      <a:pt x="38" y="24"/>
                      <a:pt x="38" y="24"/>
                    </a:cubicBezTo>
                    <a:cubicBezTo>
                      <a:pt x="39" y="23"/>
                      <a:pt x="39" y="23"/>
                      <a:pt x="39" y="23"/>
                    </a:cubicBezTo>
                    <a:cubicBezTo>
                      <a:pt x="40" y="23"/>
                      <a:pt x="40" y="23"/>
                      <a:pt x="41" y="23"/>
                    </a:cubicBezTo>
                    <a:cubicBezTo>
                      <a:pt x="39" y="24"/>
                      <a:pt x="39" y="24"/>
                      <a:pt x="39" y="24"/>
                    </a:cubicBezTo>
                    <a:moveTo>
                      <a:pt x="36" y="23"/>
                    </a:moveTo>
                    <a:cubicBezTo>
                      <a:pt x="36" y="23"/>
                      <a:pt x="36" y="22"/>
                      <a:pt x="35" y="22"/>
                    </a:cubicBezTo>
                    <a:cubicBezTo>
                      <a:pt x="37" y="21"/>
                      <a:pt x="37" y="21"/>
                      <a:pt x="37" y="21"/>
                    </a:cubicBezTo>
                    <a:cubicBezTo>
                      <a:pt x="37" y="21"/>
                      <a:pt x="37" y="22"/>
                      <a:pt x="38" y="22"/>
                    </a:cubicBezTo>
                    <a:cubicBezTo>
                      <a:pt x="36" y="23"/>
                      <a:pt x="36" y="23"/>
                      <a:pt x="36" y="23"/>
                    </a:cubicBezTo>
                    <a:moveTo>
                      <a:pt x="34" y="21"/>
                    </a:moveTo>
                    <a:cubicBezTo>
                      <a:pt x="33" y="21"/>
                      <a:pt x="33" y="21"/>
                      <a:pt x="33" y="21"/>
                    </a:cubicBezTo>
                    <a:cubicBezTo>
                      <a:pt x="34" y="20"/>
                      <a:pt x="34" y="20"/>
                      <a:pt x="35" y="20"/>
                    </a:cubicBezTo>
                    <a:cubicBezTo>
                      <a:pt x="35" y="20"/>
                      <a:pt x="35" y="20"/>
                      <a:pt x="35" y="20"/>
                    </a:cubicBezTo>
                    <a:cubicBezTo>
                      <a:pt x="35" y="20"/>
                      <a:pt x="35" y="20"/>
                      <a:pt x="35" y="20"/>
                    </a:cubicBezTo>
                    <a:cubicBezTo>
                      <a:pt x="34" y="21"/>
                      <a:pt x="34" y="21"/>
                      <a:pt x="34" y="21"/>
                    </a:cubicBezTo>
                    <a:moveTo>
                      <a:pt x="30" y="19"/>
                    </a:moveTo>
                    <a:cubicBezTo>
                      <a:pt x="30" y="19"/>
                      <a:pt x="30" y="19"/>
                      <a:pt x="30" y="19"/>
                    </a:cubicBezTo>
                    <a:cubicBezTo>
                      <a:pt x="30" y="19"/>
                      <a:pt x="30" y="19"/>
                      <a:pt x="30" y="19"/>
                    </a:cubicBezTo>
                    <a:cubicBezTo>
                      <a:pt x="31" y="18"/>
                      <a:pt x="31" y="18"/>
                      <a:pt x="31" y="18"/>
                    </a:cubicBezTo>
                    <a:cubicBezTo>
                      <a:pt x="31" y="18"/>
                      <a:pt x="31" y="18"/>
                      <a:pt x="31" y="18"/>
                    </a:cubicBezTo>
                    <a:cubicBezTo>
                      <a:pt x="31" y="19"/>
                      <a:pt x="31" y="19"/>
                      <a:pt x="31" y="19"/>
                    </a:cubicBezTo>
                    <a:cubicBezTo>
                      <a:pt x="31" y="19"/>
                      <a:pt x="31" y="19"/>
                      <a:pt x="31" y="19"/>
                    </a:cubicBezTo>
                    <a:cubicBezTo>
                      <a:pt x="31" y="19"/>
                      <a:pt x="31" y="19"/>
                      <a:pt x="31" y="19"/>
                    </a:cubicBezTo>
                    <a:cubicBezTo>
                      <a:pt x="30" y="19"/>
                      <a:pt x="30" y="19"/>
                      <a:pt x="30" y="19"/>
                    </a:cubicBezTo>
                    <a:cubicBezTo>
                      <a:pt x="30" y="19"/>
                      <a:pt x="30" y="19"/>
                      <a:pt x="30" y="19"/>
                    </a:cubicBezTo>
                    <a:moveTo>
                      <a:pt x="33" y="20"/>
                    </a:moveTo>
                    <a:cubicBezTo>
                      <a:pt x="32" y="20"/>
                      <a:pt x="32" y="20"/>
                      <a:pt x="32" y="20"/>
                    </a:cubicBezTo>
                    <a:cubicBezTo>
                      <a:pt x="33" y="19"/>
                      <a:pt x="33" y="19"/>
                      <a:pt x="33" y="19"/>
                    </a:cubicBezTo>
                    <a:cubicBezTo>
                      <a:pt x="33" y="18"/>
                      <a:pt x="33" y="18"/>
                      <a:pt x="33" y="18"/>
                    </a:cubicBezTo>
                    <a:cubicBezTo>
                      <a:pt x="33" y="18"/>
                      <a:pt x="33" y="18"/>
                      <a:pt x="33" y="18"/>
                    </a:cubicBezTo>
                    <a:cubicBezTo>
                      <a:pt x="33" y="18"/>
                      <a:pt x="33" y="18"/>
                      <a:pt x="33" y="18"/>
                    </a:cubicBezTo>
                    <a:cubicBezTo>
                      <a:pt x="34" y="19"/>
                      <a:pt x="34" y="19"/>
                      <a:pt x="34" y="19"/>
                    </a:cubicBezTo>
                    <a:cubicBezTo>
                      <a:pt x="33" y="19"/>
                      <a:pt x="33" y="19"/>
                      <a:pt x="33" y="20"/>
                    </a:cubicBezTo>
                    <a:moveTo>
                      <a:pt x="28" y="19"/>
                    </a:moveTo>
                    <a:cubicBezTo>
                      <a:pt x="28" y="19"/>
                      <a:pt x="28" y="18"/>
                      <a:pt x="27" y="18"/>
                    </a:cubicBezTo>
                    <a:cubicBezTo>
                      <a:pt x="28" y="18"/>
                      <a:pt x="28" y="18"/>
                      <a:pt x="28" y="18"/>
                    </a:cubicBezTo>
                    <a:cubicBezTo>
                      <a:pt x="28" y="17"/>
                      <a:pt x="28" y="17"/>
                      <a:pt x="28" y="17"/>
                    </a:cubicBezTo>
                    <a:cubicBezTo>
                      <a:pt x="29" y="18"/>
                      <a:pt x="29" y="18"/>
                      <a:pt x="29" y="18"/>
                    </a:cubicBezTo>
                    <a:cubicBezTo>
                      <a:pt x="28" y="19"/>
                      <a:pt x="28" y="19"/>
                      <a:pt x="28" y="19"/>
                    </a:cubicBezTo>
                    <a:cubicBezTo>
                      <a:pt x="28" y="19"/>
                      <a:pt x="28" y="19"/>
                      <a:pt x="28" y="19"/>
                    </a:cubicBezTo>
                    <a:moveTo>
                      <a:pt x="35" y="19"/>
                    </a:moveTo>
                    <a:cubicBezTo>
                      <a:pt x="35" y="18"/>
                      <a:pt x="35" y="18"/>
                      <a:pt x="35" y="18"/>
                    </a:cubicBezTo>
                    <a:cubicBezTo>
                      <a:pt x="35" y="18"/>
                      <a:pt x="35" y="18"/>
                      <a:pt x="36" y="17"/>
                    </a:cubicBezTo>
                    <a:cubicBezTo>
                      <a:pt x="36" y="17"/>
                      <a:pt x="36" y="17"/>
                      <a:pt x="37" y="17"/>
                    </a:cubicBezTo>
                    <a:cubicBezTo>
                      <a:pt x="37" y="17"/>
                      <a:pt x="37" y="17"/>
                      <a:pt x="37" y="17"/>
                    </a:cubicBezTo>
                    <a:cubicBezTo>
                      <a:pt x="36" y="19"/>
                      <a:pt x="36" y="19"/>
                      <a:pt x="36" y="19"/>
                    </a:cubicBezTo>
                    <a:cubicBezTo>
                      <a:pt x="36" y="19"/>
                      <a:pt x="36" y="19"/>
                      <a:pt x="35" y="19"/>
                    </a:cubicBezTo>
                    <a:moveTo>
                      <a:pt x="38" y="18"/>
                    </a:moveTo>
                    <a:cubicBezTo>
                      <a:pt x="38" y="17"/>
                      <a:pt x="38" y="17"/>
                      <a:pt x="38" y="17"/>
                    </a:cubicBezTo>
                    <a:cubicBezTo>
                      <a:pt x="39" y="17"/>
                      <a:pt x="40" y="17"/>
                      <a:pt x="40" y="17"/>
                    </a:cubicBezTo>
                    <a:cubicBezTo>
                      <a:pt x="40" y="18"/>
                      <a:pt x="40" y="18"/>
                      <a:pt x="40" y="18"/>
                    </a:cubicBezTo>
                    <a:cubicBezTo>
                      <a:pt x="39" y="18"/>
                      <a:pt x="39" y="18"/>
                      <a:pt x="38" y="18"/>
                    </a:cubicBezTo>
                    <a:moveTo>
                      <a:pt x="34" y="18"/>
                    </a:moveTo>
                    <a:cubicBezTo>
                      <a:pt x="34" y="17"/>
                      <a:pt x="34" y="17"/>
                      <a:pt x="34" y="17"/>
                    </a:cubicBezTo>
                    <a:cubicBezTo>
                      <a:pt x="34" y="17"/>
                      <a:pt x="34" y="17"/>
                      <a:pt x="34" y="17"/>
                    </a:cubicBezTo>
                    <a:cubicBezTo>
                      <a:pt x="34" y="17"/>
                      <a:pt x="34" y="17"/>
                      <a:pt x="34" y="17"/>
                    </a:cubicBezTo>
                    <a:cubicBezTo>
                      <a:pt x="34" y="17"/>
                      <a:pt x="34" y="17"/>
                      <a:pt x="34" y="17"/>
                    </a:cubicBezTo>
                    <a:cubicBezTo>
                      <a:pt x="34" y="18"/>
                      <a:pt x="34" y="18"/>
                      <a:pt x="34" y="18"/>
                    </a:cubicBezTo>
                    <a:moveTo>
                      <a:pt x="2" y="43"/>
                    </a:moveTo>
                    <a:cubicBezTo>
                      <a:pt x="2" y="43"/>
                      <a:pt x="1" y="43"/>
                      <a:pt x="1" y="43"/>
                    </a:cubicBezTo>
                    <a:cubicBezTo>
                      <a:pt x="2" y="42"/>
                      <a:pt x="2" y="42"/>
                      <a:pt x="2" y="42"/>
                    </a:cubicBezTo>
                    <a:cubicBezTo>
                      <a:pt x="2" y="42"/>
                      <a:pt x="2" y="41"/>
                      <a:pt x="2" y="41"/>
                    </a:cubicBezTo>
                    <a:cubicBezTo>
                      <a:pt x="2" y="40"/>
                      <a:pt x="2" y="39"/>
                      <a:pt x="2" y="39"/>
                    </a:cubicBezTo>
                    <a:cubicBezTo>
                      <a:pt x="2" y="36"/>
                      <a:pt x="2" y="34"/>
                      <a:pt x="3" y="31"/>
                    </a:cubicBezTo>
                    <a:cubicBezTo>
                      <a:pt x="5" y="27"/>
                      <a:pt x="7" y="23"/>
                      <a:pt x="10" y="21"/>
                    </a:cubicBezTo>
                    <a:cubicBezTo>
                      <a:pt x="11" y="21"/>
                      <a:pt x="12" y="20"/>
                      <a:pt x="14" y="20"/>
                    </a:cubicBezTo>
                    <a:cubicBezTo>
                      <a:pt x="15" y="19"/>
                      <a:pt x="17" y="19"/>
                      <a:pt x="19" y="17"/>
                    </a:cubicBezTo>
                    <a:cubicBezTo>
                      <a:pt x="19" y="17"/>
                      <a:pt x="20" y="17"/>
                      <a:pt x="20" y="18"/>
                    </a:cubicBezTo>
                    <a:cubicBezTo>
                      <a:pt x="24" y="19"/>
                      <a:pt x="27" y="20"/>
                      <a:pt x="30" y="20"/>
                    </a:cubicBezTo>
                    <a:cubicBezTo>
                      <a:pt x="30" y="21"/>
                      <a:pt x="31" y="23"/>
                      <a:pt x="32" y="25"/>
                    </a:cubicBezTo>
                    <a:cubicBezTo>
                      <a:pt x="34" y="28"/>
                      <a:pt x="36" y="31"/>
                      <a:pt x="37" y="34"/>
                    </a:cubicBezTo>
                    <a:cubicBezTo>
                      <a:pt x="38" y="37"/>
                      <a:pt x="37" y="42"/>
                      <a:pt x="35" y="45"/>
                    </a:cubicBezTo>
                    <a:cubicBezTo>
                      <a:pt x="34" y="45"/>
                      <a:pt x="34" y="46"/>
                      <a:pt x="33" y="46"/>
                    </a:cubicBezTo>
                    <a:cubicBezTo>
                      <a:pt x="33" y="47"/>
                      <a:pt x="32" y="48"/>
                      <a:pt x="31" y="49"/>
                    </a:cubicBezTo>
                    <a:cubicBezTo>
                      <a:pt x="31" y="50"/>
                      <a:pt x="31" y="50"/>
                      <a:pt x="31" y="51"/>
                    </a:cubicBezTo>
                    <a:cubicBezTo>
                      <a:pt x="31" y="52"/>
                      <a:pt x="31" y="53"/>
                      <a:pt x="31" y="53"/>
                    </a:cubicBezTo>
                    <a:cubicBezTo>
                      <a:pt x="31" y="53"/>
                      <a:pt x="31" y="53"/>
                      <a:pt x="31" y="53"/>
                    </a:cubicBezTo>
                    <a:cubicBezTo>
                      <a:pt x="30" y="53"/>
                      <a:pt x="30" y="52"/>
                      <a:pt x="29" y="51"/>
                    </a:cubicBezTo>
                    <a:cubicBezTo>
                      <a:pt x="28" y="51"/>
                      <a:pt x="28" y="51"/>
                      <a:pt x="28" y="51"/>
                    </a:cubicBezTo>
                    <a:cubicBezTo>
                      <a:pt x="27" y="51"/>
                      <a:pt x="26" y="50"/>
                      <a:pt x="25" y="50"/>
                    </a:cubicBezTo>
                    <a:cubicBezTo>
                      <a:pt x="24" y="50"/>
                      <a:pt x="23" y="50"/>
                      <a:pt x="22" y="50"/>
                    </a:cubicBezTo>
                    <a:cubicBezTo>
                      <a:pt x="20" y="49"/>
                      <a:pt x="18" y="48"/>
                      <a:pt x="16" y="48"/>
                    </a:cubicBezTo>
                    <a:cubicBezTo>
                      <a:pt x="14" y="47"/>
                      <a:pt x="11" y="46"/>
                      <a:pt x="9" y="45"/>
                    </a:cubicBezTo>
                    <a:cubicBezTo>
                      <a:pt x="9" y="45"/>
                      <a:pt x="9" y="45"/>
                      <a:pt x="9" y="45"/>
                    </a:cubicBezTo>
                    <a:cubicBezTo>
                      <a:pt x="7" y="44"/>
                      <a:pt x="6" y="43"/>
                      <a:pt x="4" y="43"/>
                    </a:cubicBezTo>
                    <a:cubicBezTo>
                      <a:pt x="3" y="43"/>
                      <a:pt x="3" y="43"/>
                      <a:pt x="3" y="43"/>
                    </a:cubicBezTo>
                    <a:cubicBezTo>
                      <a:pt x="2" y="43"/>
                      <a:pt x="2" y="43"/>
                      <a:pt x="2" y="43"/>
                    </a:cubicBezTo>
                    <a:moveTo>
                      <a:pt x="26" y="18"/>
                    </a:moveTo>
                    <a:cubicBezTo>
                      <a:pt x="25" y="18"/>
                      <a:pt x="25" y="18"/>
                      <a:pt x="24" y="17"/>
                    </a:cubicBezTo>
                    <a:cubicBezTo>
                      <a:pt x="25" y="17"/>
                      <a:pt x="25" y="17"/>
                      <a:pt x="25" y="17"/>
                    </a:cubicBezTo>
                    <a:cubicBezTo>
                      <a:pt x="25" y="17"/>
                      <a:pt x="26" y="17"/>
                      <a:pt x="27" y="17"/>
                    </a:cubicBezTo>
                    <a:cubicBezTo>
                      <a:pt x="26" y="18"/>
                      <a:pt x="26" y="18"/>
                      <a:pt x="26" y="18"/>
                    </a:cubicBezTo>
                    <a:cubicBezTo>
                      <a:pt x="26" y="18"/>
                      <a:pt x="26" y="18"/>
                      <a:pt x="26" y="18"/>
                    </a:cubicBezTo>
                    <a:moveTo>
                      <a:pt x="23" y="17"/>
                    </a:moveTo>
                    <a:cubicBezTo>
                      <a:pt x="22" y="17"/>
                      <a:pt x="22" y="17"/>
                      <a:pt x="21" y="16"/>
                    </a:cubicBezTo>
                    <a:cubicBezTo>
                      <a:pt x="21" y="16"/>
                      <a:pt x="21" y="16"/>
                      <a:pt x="21" y="16"/>
                    </a:cubicBezTo>
                    <a:cubicBezTo>
                      <a:pt x="21" y="16"/>
                      <a:pt x="21" y="16"/>
                      <a:pt x="21" y="16"/>
                    </a:cubicBezTo>
                    <a:cubicBezTo>
                      <a:pt x="21" y="16"/>
                      <a:pt x="21" y="16"/>
                      <a:pt x="21" y="16"/>
                    </a:cubicBezTo>
                    <a:cubicBezTo>
                      <a:pt x="22" y="16"/>
                      <a:pt x="23" y="16"/>
                      <a:pt x="23" y="16"/>
                    </a:cubicBezTo>
                    <a:cubicBezTo>
                      <a:pt x="23" y="17"/>
                      <a:pt x="23" y="17"/>
                      <a:pt x="23" y="17"/>
                    </a:cubicBezTo>
                    <a:cubicBezTo>
                      <a:pt x="23" y="17"/>
                      <a:pt x="23" y="17"/>
                      <a:pt x="23" y="17"/>
                    </a:cubicBezTo>
                    <a:moveTo>
                      <a:pt x="32" y="17"/>
                    </a:moveTo>
                    <a:cubicBezTo>
                      <a:pt x="32" y="17"/>
                      <a:pt x="31" y="17"/>
                      <a:pt x="31" y="17"/>
                    </a:cubicBezTo>
                    <a:cubicBezTo>
                      <a:pt x="32" y="15"/>
                      <a:pt x="32" y="15"/>
                      <a:pt x="32" y="15"/>
                    </a:cubicBezTo>
                    <a:cubicBezTo>
                      <a:pt x="33" y="16"/>
                      <a:pt x="33" y="16"/>
                      <a:pt x="33" y="16"/>
                    </a:cubicBezTo>
                    <a:cubicBezTo>
                      <a:pt x="33" y="16"/>
                      <a:pt x="33" y="16"/>
                      <a:pt x="33" y="16"/>
                    </a:cubicBezTo>
                    <a:cubicBezTo>
                      <a:pt x="32" y="17"/>
                      <a:pt x="32" y="17"/>
                      <a:pt x="32" y="17"/>
                    </a:cubicBezTo>
                    <a:moveTo>
                      <a:pt x="19" y="16"/>
                    </a:moveTo>
                    <a:cubicBezTo>
                      <a:pt x="19" y="16"/>
                      <a:pt x="19" y="15"/>
                      <a:pt x="19" y="15"/>
                    </a:cubicBezTo>
                    <a:cubicBezTo>
                      <a:pt x="19" y="15"/>
                      <a:pt x="19" y="15"/>
                      <a:pt x="19" y="15"/>
                    </a:cubicBezTo>
                    <a:cubicBezTo>
                      <a:pt x="19" y="15"/>
                      <a:pt x="19" y="15"/>
                      <a:pt x="19" y="15"/>
                    </a:cubicBezTo>
                    <a:cubicBezTo>
                      <a:pt x="19" y="15"/>
                      <a:pt x="19" y="15"/>
                      <a:pt x="19" y="15"/>
                    </a:cubicBezTo>
                    <a:cubicBezTo>
                      <a:pt x="20" y="15"/>
                      <a:pt x="20" y="15"/>
                      <a:pt x="20" y="15"/>
                    </a:cubicBezTo>
                    <a:cubicBezTo>
                      <a:pt x="20" y="15"/>
                      <a:pt x="20" y="15"/>
                      <a:pt x="20" y="15"/>
                    </a:cubicBezTo>
                    <a:cubicBezTo>
                      <a:pt x="19" y="16"/>
                      <a:pt x="19" y="16"/>
                      <a:pt x="19" y="16"/>
                    </a:cubicBezTo>
                    <a:moveTo>
                      <a:pt x="29" y="16"/>
                    </a:moveTo>
                    <a:cubicBezTo>
                      <a:pt x="29" y="16"/>
                      <a:pt x="28" y="16"/>
                      <a:pt x="28" y="16"/>
                    </a:cubicBezTo>
                    <a:cubicBezTo>
                      <a:pt x="29" y="14"/>
                      <a:pt x="29" y="14"/>
                      <a:pt x="29" y="14"/>
                    </a:cubicBezTo>
                    <a:cubicBezTo>
                      <a:pt x="30" y="15"/>
                      <a:pt x="30" y="15"/>
                      <a:pt x="31" y="15"/>
                    </a:cubicBezTo>
                    <a:cubicBezTo>
                      <a:pt x="29" y="16"/>
                      <a:pt x="29" y="16"/>
                      <a:pt x="29" y="16"/>
                    </a:cubicBezTo>
                    <a:moveTo>
                      <a:pt x="26" y="16"/>
                    </a:moveTo>
                    <a:cubicBezTo>
                      <a:pt x="26" y="16"/>
                      <a:pt x="25" y="15"/>
                      <a:pt x="24" y="15"/>
                    </a:cubicBezTo>
                    <a:cubicBezTo>
                      <a:pt x="26" y="14"/>
                      <a:pt x="26" y="14"/>
                      <a:pt x="26" y="14"/>
                    </a:cubicBezTo>
                    <a:cubicBezTo>
                      <a:pt x="27" y="14"/>
                      <a:pt x="27" y="14"/>
                      <a:pt x="28" y="14"/>
                    </a:cubicBezTo>
                    <a:cubicBezTo>
                      <a:pt x="26" y="16"/>
                      <a:pt x="26" y="16"/>
                      <a:pt x="26" y="16"/>
                    </a:cubicBezTo>
                    <a:moveTo>
                      <a:pt x="23" y="15"/>
                    </a:moveTo>
                    <a:cubicBezTo>
                      <a:pt x="22" y="15"/>
                      <a:pt x="22" y="15"/>
                      <a:pt x="21" y="14"/>
                    </a:cubicBezTo>
                    <a:cubicBezTo>
                      <a:pt x="22" y="14"/>
                      <a:pt x="22" y="13"/>
                      <a:pt x="22" y="13"/>
                    </a:cubicBezTo>
                    <a:cubicBezTo>
                      <a:pt x="23" y="13"/>
                      <a:pt x="24" y="13"/>
                      <a:pt x="25" y="13"/>
                    </a:cubicBezTo>
                    <a:cubicBezTo>
                      <a:pt x="23" y="15"/>
                      <a:pt x="23" y="15"/>
                      <a:pt x="23" y="15"/>
                    </a:cubicBezTo>
                    <a:cubicBezTo>
                      <a:pt x="23" y="15"/>
                      <a:pt x="23" y="15"/>
                      <a:pt x="23" y="15"/>
                    </a:cubicBezTo>
                    <a:moveTo>
                      <a:pt x="20" y="14"/>
                    </a:moveTo>
                    <a:cubicBezTo>
                      <a:pt x="19" y="14"/>
                      <a:pt x="19" y="13"/>
                      <a:pt x="19" y="13"/>
                    </a:cubicBezTo>
                    <a:cubicBezTo>
                      <a:pt x="19" y="12"/>
                      <a:pt x="20" y="12"/>
                      <a:pt x="20" y="12"/>
                    </a:cubicBezTo>
                    <a:cubicBezTo>
                      <a:pt x="20" y="12"/>
                      <a:pt x="20" y="12"/>
                      <a:pt x="20" y="12"/>
                    </a:cubicBezTo>
                    <a:cubicBezTo>
                      <a:pt x="20" y="12"/>
                      <a:pt x="20" y="12"/>
                      <a:pt x="20" y="12"/>
                    </a:cubicBezTo>
                    <a:cubicBezTo>
                      <a:pt x="21" y="12"/>
                      <a:pt x="21" y="12"/>
                      <a:pt x="21" y="12"/>
                    </a:cubicBezTo>
                    <a:cubicBezTo>
                      <a:pt x="21" y="12"/>
                      <a:pt x="21" y="12"/>
                      <a:pt x="21" y="12"/>
                    </a:cubicBezTo>
                    <a:cubicBezTo>
                      <a:pt x="21" y="13"/>
                      <a:pt x="20" y="13"/>
                      <a:pt x="20" y="14"/>
                    </a:cubicBezTo>
                    <a:cubicBezTo>
                      <a:pt x="20" y="14"/>
                      <a:pt x="20" y="14"/>
                      <a:pt x="20" y="14"/>
                    </a:cubicBezTo>
                    <a:moveTo>
                      <a:pt x="24" y="10"/>
                    </a:moveTo>
                    <a:cubicBezTo>
                      <a:pt x="25" y="10"/>
                      <a:pt x="25" y="10"/>
                      <a:pt x="25" y="10"/>
                    </a:cubicBezTo>
                    <a:cubicBezTo>
                      <a:pt x="26" y="9"/>
                      <a:pt x="25" y="9"/>
                      <a:pt x="25" y="8"/>
                    </a:cubicBezTo>
                    <a:cubicBezTo>
                      <a:pt x="25" y="7"/>
                      <a:pt x="25" y="6"/>
                      <a:pt x="25" y="5"/>
                    </a:cubicBezTo>
                    <a:cubicBezTo>
                      <a:pt x="25" y="4"/>
                      <a:pt x="25" y="3"/>
                      <a:pt x="25" y="2"/>
                    </a:cubicBezTo>
                    <a:cubicBezTo>
                      <a:pt x="25" y="2"/>
                      <a:pt x="25" y="2"/>
                      <a:pt x="25" y="2"/>
                    </a:cubicBezTo>
                    <a:cubicBezTo>
                      <a:pt x="25" y="2"/>
                      <a:pt x="25" y="2"/>
                      <a:pt x="25" y="2"/>
                    </a:cubicBezTo>
                    <a:cubicBezTo>
                      <a:pt x="27" y="2"/>
                      <a:pt x="28" y="3"/>
                      <a:pt x="29" y="3"/>
                    </a:cubicBezTo>
                    <a:cubicBezTo>
                      <a:pt x="30" y="3"/>
                      <a:pt x="31" y="4"/>
                      <a:pt x="32" y="4"/>
                    </a:cubicBezTo>
                    <a:cubicBezTo>
                      <a:pt x="32" y="4"/>
                      <a:pt x="32" y="4"/>
                      <a:pt x="32" y="4"/>
                    </a:cubicBezTo>
                    <a:cubicBezTo>
                      <a:pt x="32" y="4"/>
                      <a:pt x="32" y="4"/>
                      <a:pt x="32" y="4"/>
                    </a:cubicBezTo>
                    <a:cubicBezTo>
                      <a:pt x="31" y="5"/>
                      <a:pt x="31" y="5"/>
                      <a:pt x="30" y="6"/>
                    </a:cubicBezTo>
                    <a:cubicBezTo>
                      <a:pt x="29" y="7"/>
                      <a:pt x="28" y="9"/>
                      <a:pt x="29" y="10"/>
                    </a:cubicBezTo>
                    <a:cubicBezTo>
                      <a:pt x="29" y="11"/>
                      <a:pt x="29" y="11"/>
                      <a:pt x="29" y="11"/>
                    </a:cubicBezTo>
                    <a:cubicBezTo>
                      <a:pt x="29" y="11"/>
                      <a:pt x="29" y="11"/>
                      <a:pt x="29" y="11"/>
                    </a:cubicBezTo>
                    <a:cubicBezTo>
                      <a:pt x="30" y="11"/>
                      <a:pt x="30" y="11"/>
                      <a:pt x="30" y="11"/>
                    </a:cubicBezTo>
                    <a:cubicBezTo>
                      <a:pt x="30" y="10"/>
                      <a:pt x="31" y="9"/>
                      <a:pt x="31" y="9"/>
                    </a:cubicBezTo>
                    <a:cubicBezTo>
                      <a:pt x="32" y="8"/>
                      <a:pt x="32" y="8"/>
                      <a:pt x="32" y="8"/>
                    </a:cubicBezTo>
                    <a:cubicBezTo>
                      <a:pt x="32" y="7"/>
                      <a:pt x="33" y="7"/>
                      <a:pt x="34" y="6"/>
                    </a:cubicBezTo>
                    <a:cubicBezTo>
                      <a:pt x="34" y="6"/>
                      <a:pt x="34" y="6"/>
                      <a:pt x="34" y="6"/>
                    </a:cubicBezTo>
                    <a:cubicBezTo>
                      <a:pt x="34" y="6"/>
                      <a:pt x="35" y="6"/>
                      <a:pt x="35" y="6"/>
                    </a:cubicBezTo>
                    <a:cubicBezTo>
                      <a:pt x="35" y="7"/>
                      <a:pt x="35" y="7"/>
                      <a:pt x="35" y="7"/>
                    </a:cubicBezTo>
                    <a:cubicBezTo>
                      <a:pt x="36" y="7"/>
                      <a:pt x="38" y="8"/>
                      <a:pt x="38" y="9"/>
                    </a:cubicBezTo>
                    <a:cubicBezTo>
                      <a:pt x="36" y="10"/>
                      <a:pt x="33" y="12"/>
                      <a:pt x="32" y="14"/>
                    </a:cubicBezTo>
                    <a:cubicBezTo>
                      <a:pt x="32" y="14"/>
                      <a:pt x="32" y="14"/>
                      <a:pt x="32" y="14"/>
                    </a:cubicBezTo>
                    <a:cubicBezTo>
                      <a:pt x="30" y="13"/>
                      <a:pt x="24" y="12"/>
                      <a:pt x="21" y="11"/>
                    </a:cubicBezTo>
                    <a:cubicBezTo>
                      <a:pt x="21" y="10"/>
                      <a:pt x="21" y="10"/>
                      <a:pt x="21" y="10"/>
                    </a:cubicBezTo>
                    <a:cubicBezTo>
                      <a:pt x="22" y="8"/>
                      <a:pt x="21" y="5"/>
                      <a:pt x="19" y="3"/>
                    </a:cubicBezTo>
                    <a:cubicBezTo>
                      <a:pt x="20" y="3"/>
                      <a:pt x="20" y="3"/>
                      <a:pt x="21" y="3"/>
                    </a:cubicBezTo>
                    <a:cubicBezTo>
                      <a:pt x="21" y="3"/>
                      <a:pt x="22" y="3"/>
                      <a:pt x="22" y="3"/>
                    </a:cubicBezTo>
                    <a:cubicBezTo>
                      <a:pt x="22" y="3"/>
                      <a:pt x="22" y="4"/>
                      <a:pt x="22" y="5"/>
                    </a:cubicBezTo>
                    <a:cubicBezTo>
                      <a:pt x="23" y="6"/>
                      <a:pt x="23" y="7"/>
                      <a:pt x="23" y="8"/>
                    </a:cubicBezTo>
                    <a:cubicBezTo>
                      <a:pt x="23" y="9"/>
                      <a:pt x="24" y="10"/>
                      <a:pt x="24" y="10"/>
                    </a:cubicBezTo>
                    <a:moveTo>
                      <a:pt x="25" y="0"/>
                    </a:moveTo>
                    <a:cubicBezTo>
                      <a:pt x="25" y="0"/>
                      <a:pt x="24" y="0"/>
                      <a:pt x="24" y="1"/>
                    </a:cubicBezTo>
                    <a:cubicBezTo>
                      <a:pt x="24" y="1"/>
                      <a:pt x="23" y="1"/>
                      <a:pt x="23" y="2"/>
                    </a:cubicBezTo>
                    <a:cubicBezTo>
                      <a:pt x="23" y="2"/>
                      <a:pt x="23" y="2"/>
                      <a:pt x="23" y="2"/>
                    </a:cubicBezTo>
                    <a:cubicBezTo>
                      <a:pt x="23" y="2"/>
                      <a:pt x="23" y="2"/>
                      <a:pt x="23" y="2"/>
                    </a:cubicBezTo>
                    <a:cubicBezTo>
                      <a:pt x="23" y="2"/>
                      <a:pt x="23" y="2"/>
                      <a:pt x="23" y="2"/>
                    </a:cubicBezTo>
                    <a:cubicBezTo>
                      <a:pt x="22" y="1"/>
                      <a:pt x="22" y="1"/>
                      <a:pt x="21" y="1"/>
                    </a:cubicBezTo>
                    <a:cubicBezTo>
                      <a:pt x="20" y="1"/>
                      <a:pt x="19" y="2"/>
                      <a:pt x="18" y="2"/>
                    </a:cubicBezTo>
                    <a:cubicBezTo>
                      <a:pt x="17" y="3"/>
                      <a:pt x="17" y="3"/>
                      <a:pt x="17" y="3"/>
                    </a:cubicBezTo>
                    <a:cubicBezTo>
                      <a:pt x="18" y="4"/>
                      <a:pt x="18" y="4"/>
                      <a:pt x="18" y="4"/>
                    </a:cubicBezTo>
                    <a:cubicBezTo>
                      <a:pt x="20" y="6"/>
                      <a:pt x="20" y="8"/>
                      <a:pt x="20" y="10"/>
                    </a:cubicBezTo>
                    <a:cubicBezTo>
                      <a:pt x="20" y="11"/>
                      <a:pt x="20" y="11"/>
                      <a:pt x="20" y="11"/>
                    </a:cubicBezTo>
                    <a:cubicBezTo>
                      <a:pt x="19" y="11"/>
                      <a:pt x="18" y="12"/>
                      <a:pt x="18" y="12"/>
                    </a:cubicBezTo>
                    <a:cubicBezTo>
                      <a:pt x="18" y="13"/>
                      <a:pt x="18" y="13"/>
                      <a:pt x="18" y="14"/>
                    </a:cubicBezTo>
                    <a:cubicBezTo>
                      <a:pt x="17" y="14"/>
                      <a:pt x="17" y="14"/>
                      <a:pt x="17" y="14"/>
                    </a:cubicBezTo>
                    <a:cubicBezTo>
                      <a:pt x="17" y="15"/>
                      <a:pt x="17" y="16"/>
                      <a:pt x="18" y="16"/>
                    </a:cubicBezTo>
                    <a:cubicBezTo>
                      <a:pt x="16" y="17"/>
                      <a:pt x="15" y="18"/>
                      <a:pt x="13" y="18"/>
                    </a:cubicBezTo>
                    <a:cubicBezTo>
                      <a:pt x="12" y="19"/>
                      <a:pt x="11" y="19"/>
                      <a:pt x="9" y="20"/>
                    </a:cubicBezTo>
                    <a:cubicBezTo>
                      <a:pt x="6" y="22"/>
                      <a:pt x="3" y="26"/>
                      <a:pt x="2" y="30"/>
                    </a:cubicBezTo>
                    <a:cubicBezTo>
                      <a:pt x="1" y="33"/>
                      <a:pt x="1" y="36"/>
                      <a:pt x="1" y="39"/>
                    </a:cubicBezTo>
                    <a:cubicBezTo>
                      <a:pt x="1" y="39"/>
                      <a:pt x="1" y="40"/>
                      <a:pt x="1" y="41"/>
                    </a:cubicBezTo>
                    <a:cubicBezTo>
                      <a:pt x="0" y="42"/>
                      <a:pt x="0" y="42"/>
                      <a:pt x="0" y="42"/>
                    </a:cubicBezTo>
                    <a:cubicBezTo>
                      <a:pt x="0" y="43"/>
                      <a:pt x="0" y="43"/>
                      <a:pt x="0" y="44"/>
                    </a:cubicBezTo>
                    <a:cubicBezTo>
                      <a:pt x="0" y="45"/>
                      <a:pt x="1" y="45"/>
                      <a:pt x="2" y="45"/>
                    </a:cubicBezTo>
                    <a:cubicBezTo>
                      <a:pt x="2" y="45"/>
                      <a:pt x="3" y="45"/>
                      <a:pt x="3" y="45"/>
                    </a:cubicBezTo>
                    <a:cubicBezTo>
                      <a:pt x="3" y="45"/>
                      <a:pt x="3" y="45"/>
                      <a:pt x="4" y="45"/>
                    </a:cubicBezTo>
                    <a:cubicBezTo>
                      <a:pt x="5" y="45"/>
                      <a:pt x="7" y="45"/>
                      <a:pt x="8" y="46"/>
                    </a:cubicBezTo>
                    <a:cubicBezTo>
                      <a:pt x="9" y="46"/>
                      <a:pt x="9" y="46"/>
                      <a:pt x="9" y="46"/>
                    </a:cubicBezTo>
                    <a:cubicBezTo>
                      <a:pt x="11" y="47"/>
                      <a:pt x="13" y="48"/>
                      <a:pt x="15" y="49"/>
                    </a:cubicBezTo>
                    <a:cubicBezTo>
                      <a:pt x="17" y="50"/>
                      <a:pt x="20" y="50"/>
                      <a:pt x="22" y="51"/>
                    </a:cubicBezTo>
                    <a:cubicBezTo>
                      <a:pt x="23" y="51"/>
                      <a:pt x="24" y="52"/>
                      <a:pt x="25" y="52"/>
                    </a:cubicBezTo>
                    <a:cubicBezTo>
                      <a:pt x="25" y="52"/>
                      <a:pt x="26" y="52"/>
                      <a:pt x="27" y="52"/>
                    </a:cubicBezTo>
                    <a:cubicBezTo>
                      <a:pt x="28" y="52"/>
                      <a:pt x="28" y="52"/>
                      <a:pt x="28" y="52"/>
                    </a:cubicBezTo>
                    <a:cubicBezTo>
                      <a:pt x="28" y="53"/>
                      <a:pt x="29" y="54"/>
                      <a:pt x="31" y="54"/>
                    </a:cubicBezTo>
                    <a:cubicBezTo>
                      <a:pt x="31" y="54"/>
                      <a:pt x="31" y="54"/>
                      <a:pt x="31" y="54"/>
                    </a:cubicBezTo>
                    <a:cubicBezTo>
                      <a:pt x="32" y="54"/>
                      <a:pt x="32" y="52"/>
                      <a:pt x="33" y="51"/>
                    </a:cubicBezTo>
                    <a:cubicBezTo>
                      <a:pt x="33" y="51"/>
                      <a:pt x="33" y="50"/>
                      <a:pt x="33" y="50"/>
                    </a:cubicBezTo>
                    <a:cubicBezTo>
                      <a:pt x="33" y="49"/>
                      <a:pt x="34" y="48"/>
                      <a:pt x="34" y="47"/>
                    </a:cubicBezTo>
                    <a:cubicBezTo>
                      <a:pt x="35" y="47"/>
                      <a:pt x="35" y="46"/>
                      <a:pt x="36" y="46"/>
                    </a:cubicBezTo>
                    <a:cubicBezTo>
                      <a:pt x="38" y="42"/>
                      <a:pt x="39" y="38"/>
                      <a:pt x="38" y="33"/>
                    </a:cubicBezTo>
                    <a:cubicBezTo>
                      <a:pt x="37" y="30"/>
                      <a:pt x="35" y="27"/>
                      <a:pt x="34" y="24"/>
                    </a:cubicBezTo>
                    <a:cubicBezTo>
                      <a:pt x="33" y="23"/>
                      <a:pt x="32" y="21"/>
                      <a:pt x="31" y="20"/>
                    </a:cubicBezTo>
                    <a:cubicBezTo>
                      <a:pt x="34" y="23"/>
                      <a:pt x="39" y="27"/>
                      <a:pt x="43" y="27"/>
                    </a:cubicBezTo>
                    <a:cubicBezTo>
                      <a:pt x="43" y="27"/>
                      <a:pt x="43" y="27"/>
                      <a:pt x="43" y="27"/>
                    </a:cubicBezTo>
                    <a:cubicBezTo>
                      <a:pt x="44" y="27"/>
                      <a:pt x="44" y="27"/>
                      <a:pt x="44" y="27"/>
                    </a:cubicBezTo>
                    <a:cubicBezTo>
                      <a:pt x="44" y="26"/>
                      <a:pt x="44" y="25"/>
                      <a:pt x="45" y="25"/>
                    </a:cubicBezTo>
                    <a:cubicBezTo>
                      <a:pt x="45" y="24"/>
                      <a:pt x="45" y="24"/>
                      <a:pt x="45" y="24"/>
                    </a:cubicBezTo>
                    <a:cubicBezTo>
                      <a:pt x="45" y="24"/>
                      <a:pt x="45" y="24"/>
                      <a:pt x="45" y="24"/>
                    </a:cubicBezTo>
                    <a:cubicBezTo>
                      <a:pt x="42" y="23"/>
                      <a:pt x="39" y="21"/>
                      <a:pt x="37" y="20"/>
                    </a:cubicBezTo>
                    <a:cubicBezTo>
                      <a:pt x="37" y="20"/>
                      <a:pt x="37" y="20"/>
                      <a:pt x="37" y="20"/>
                    </a:cubicBezTo>
                    <a:cubicBezTo>
                      <a:pt x="37" y="20"/>
                      <a:pt x="37" y="20"/>
                      <a:pt x="37" y="20"/>
                    </a:cubicBezTo>
                    <a:cubicBezTo>
                      <a:pt x="38" y="20"/>
                      <a:pt x="39" y="19"/>
                      <a:pt x="41" y="19"/>
                    </a:cubicBezTo>
                    <a:cubicBezTo>
                      <a:pt x="41" y="19"/>
                      <a:pt x="41" y="19"/>
                      <a:pt x="41" y="19"/>
                    </a:cubicBezTo>
                    <a:cubicBezTo>
                      <a:pt x="41" y="18"/>
                      <a:pt x="41" y="18"/>
                      <a:pt x="41" y="18"/>
                    </a:cubicBezTo>
                    <a:cubicBezTo>
                      <a:pt x="41" y="18"/>
                      <a:pt x="41" y="17"/>
                      <a:pt x="41" y="16"/>
                    </a:cubicBezTo>
                    <a:cubicBezTo>
                      <a:pt x="41" y="16"/>
                      <a:pt x="41" y="16"/>
                      <a:pt x="41" y="16"/>
                    </a:cubicBezTo>
                    <a:cubicBezTo>
                      <a:pt x="41" y="16"/>
                      <a:pt x="41" y="16"/>
                      <a:pt x="41" y="16"/>
                    </a:cubicBezTo>
                    <a:cubicBezTo>
                      <a:pt x="39" y="16"/>
                      <a:pt x="38" y="16"/>
                      <a:pt x="36" y="16"/>
                    </a:cubicBezTo>
                    <a:cubicBezTo>
                      <a:pt x="36" y="16"/>
                      <a:pt x="35" y="16"/>
                      <a:pt x="34" y="16"/>
                    </a:cubicBezTo>
                    <a:cubicBezTo>
                      <a:pt x="34" y="15"/>
                      <a:pt x="34" y="15"/>
                      <a:pt x="33" y="15"/>
                    </a:cubicBezTo>
                    <a:cubicBezTo>
                      <a:pt x="34" y="13"/>
                      <a:pt x="37" y="11"/>
                      <a:pt x="40" y="10"/>
                    </a:cubicBezTo>
                    <a:cubicBezTo>
                      <a:pt x="40" y="10"/>
                      <a:pt x="40" y="10"/>
                      <a:pt x="40" y="10"/>
                    </a:cubicBezTo>
                    <a:cubicBezTo>
                      <a:pt x="40" y="9"/>
                      <a:pt x="40" y="9"/>
                      <a:pt x="40" y="9"/>
                    </a:cubicBezTo>
                    <a:cubicBezTo>
                      <a:pt x="39" y="8"/>
                      <a:pt x="38" y="7"/>
                      <a:pt x="37" y="6"/>
                    </a:cubicBezTo>
                    <a:cubicBezTo>
                      <a:pt x="37" y="5"/>
                      <a:pt x="37" y="5"/>
                      <a:pt x="37" y="5"/>
                    </a:cubicBezTo>
                    <a:cubicBezTo>
                      <a:pt x="36" y="5"/>
                      <a:pt x="36" y="5"/>
                      <a:pt x="36" y="5"/>
                    </a:cubicBezTo>
                    <a:cubicBezTo>
                      <a:pt x="36" y="5"/>
                      <a:pt x="36" y="5"/>
                      <a:pt x="36" y="5"/>
                    </a:cubicBezTo>
                    <a:cubicBezTo>
                      <a:pt x="35" y="5"/>
                      <a:pt x="35" y="5"/>
                      <a:pt x="34" y="5"/>
                    </a:cubicBezTo>
                    <a:cubicBezTo>
                      <a:pt x="34" y="5"/>
                      <a:pt x="34" y="5"/>
                      <a:pt x="33" y="5"/>
                    </a:cubicBezTo>
                    <a:cubicBezTo>
                      <a:pt x="33" y="4"/>
                      <a:pt x="33" y="4"/>
                      <a:pt x="33" y="4"/>
                    </a:cubicBezTo>
                    <a:cubicBezTo>
                      <a:pt x="33" y="3"/>
                      <a:pt x="33" y="3"/>
                      <a:pt x="32" y="3"/>
                    </a:cubicBezTo>
                    <a:cubicBezTo>
                      <a:pt x="31" y="2"/>
                      <a:pt x="30" y="2"/>
                      <a:pt x="29" y="2"/>
                    </a:cubicBezTo>
                    <a:cubicBezTo>
                      <a:pt x="28" y="1"/>
                      <a:pt x="27" y="1"/>
                      <a:pt x="26" y="0"/>
                    </a:cubicBezTo>
                    <a:cubicBezTo>
                      <a:pt x="26" y="0"/>
                      <a:pt x="25" y="0"/>
                      <a:pt x="2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68" name="Freeform 54"/>
              <p:cNvSpPr>
                <a:spLocks noEditPoints="1"/>
              </p:cNvSpPr>
              <p:nvPr/>
            </p:nvSpPr>
            <p:spPr bwMode="auto">
              <a:xfrm>
                <a:off x="4084" y="2477"/>
                <a:ext cx="9" cy="14"/>
              </a:xfrm>
              <a:custGeom>
                <a:avLst/>
                <a:gdLst>
                  <a:gd name="T0" fmla="*/ 1 w 4"/>
                  <a:gd name="T1" fmla="*/ 5 h 6"/>
                  <a:gd name="T2" fmla="*/ 1 w 4"/>
                  <a:gd name="T3" fmla="*/ 5 h 6"/>
                  <a:gd name="T4" fmla="*/ 2 w 4"/>
                  <a:gd name="T5" fmla="*/ 2 h 6"/>
                  <a:gd name="T6" fmla="*/ 2 w 4"/>
                  <a:gd name="T7" fmla="*/ 3 h 6"/>
                  <a:gd name="T8" fmla="*/ 2 w 4"/>
                  <a:gd name="T9" fmla="*/ 4 h 6"/>
                  <a:gd name="T10" fmla="*/ 1 w 4"/>
                  <a:gd name="T11" fmla="*/ 5 h 6"/>
                  <a:gd name="T12" fmla="*/ 1 w 4"/>
                  <a:gd name="T13" fmla="*/ 0 h 6"/>
                  <a:gd name="T14" fmla="*/ 1 w 4"/>
                  <a:gd name="T15" fmla="*/ 0 h 6"/>
                  <a:gd name="T16" fmla="*/ 0 w 4"/>
                  <a:gd name="T17" fmla="*/ 5 h 6"/>
                  <a:gd name="T18" fmla="*/ 0 w 4"/>
                  <a:gd name="T19" fmla="*/ 6 h 6"/>
                  <a:gd name="T20" fmla="*/ 0 w 4"/>
                  <a:gd name="T21" fmla="*/ 6 h 6"/>
                  <a:gd name="T22" fmla="*/ 1 w 4"/>
                  <a:gd name="T23" fmla="*/ 6 h 6"/>
                  <a:gd name="T24" fmla="*/ 1 w 4"/>
                  <a:gd name="T25" fmla="*/ 6 h 6"/>
                  <a:gd name="T26" fmla="*/ 3 w 4"/>
                  <a:gd name="T27" fmla="*/ 5 h 6"/>
                  <a:gd name="T28" fmla="*/ 3 w 4"/>
                  <a:gd name="T29" fmla="*/ 2 h 6"/>
                  <a:gd name="T30" fmla="*/ 2 w 4"/>
                  <a:gd name="T31" fmla="*/ 0 h 6"/>
                  <a:gd name="T32" fmla="*/ 1 w 4"/>
                  <a:gd name="T33"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 h="6">
                    <a:moveTo>
                      <a:pt x="1" y="5"/>
                    </a:moveTo>
                    <a:cubicBezTo>
                      <a:pt x="1" y="5"/>
                      <a:pt x="1" y="5"/>
                      <a:pt x="1" y="5"/>
                    </a:cubicBezTo>
                    <a:cubicBezTo>
                      <a:pt x="1" y="4"/>
                      <a:pt x="1" y="3"/>
                      <a:pt x="2" y="2"/>
                    </a:cubicBezTo>
                    <a:cubicBezTo>
                      <a:pt x="2" y="3"/>
                      <a:pt x="2" y="3"/>
                      <a:pt x="2" y="3"/>
                    </a:cubicBezTo>
                    <a:cubicBezTo>
                      <a:pt x="2" y="3"/>
                      <a:pt x="2" y="4"/>
                      <a:pt x="2" y="4"/>
                    </a:cubicBezTo>
                    <a:cubicBezTo>
                      <a:pt x="2" y="5"/>
                      <a:pt x="1" y="5"/>
                      <a:pt x="1" y="5"/>
                    </a:cubicBezTo>
                    <a:moveTo>
                      <a:pt x="1" y="0"/>
                    </a:moveTo>
                    <a:cubicBezTo>
                      <a:pt x="1" y="0"/>
                      <a:pt x="1" y="0"/>
                      <a:pt x="1" y="0"/>
                    </a:cubicBezTo>
                    <a:cubicBezTo>
                      <a:pt x="0" y="2"/>
                      <a:pt x="0" y="4"/>
                      <a:pt x="0" y="5"/>
                    </a:cubicBezTo>
                    <a:cubicBezTo>
                      <a:pt x="0" y="6"/>
                      <a:pt x="0" y="6"/>
                      <a:pt x="0" y="6"/>
                    </a:cubicBezTo>
                    <a:cubicBezTo>
                      <a:pt x="0" y="6"/>
                      <a:pt x="0" y="6"/>
                      <a:pt x="0" y="6"/>
                    </a:cubicBezTo>
                    <a:cubicBezTo>
                      <a:pt x="1" y="6"/>
                      <a:pt x="1" y="6"/>
                      <a:pt x="1" y="6"/>
                    </a:cubicBezTo>
                    <a:cubicBezTo>
                      <a:pt x="1" y="6"/>
                      <a:pt x="1" y="6"/>
                      <a:pt x="1" y="6"/>
                    </a:cubicBezTo>
                    <a:cubicBezTo>
                      <a:pt x="2" y="6"/>
                      <a:pt x="3" y="6"/>
                      <a:pt x="3" y="5"/>
                    </a:cubicBezTo>
                    <a:cubicBezTo>
                      <a:pt x="4" y="4"/>
                      <a:pt x="4" y="3"/>
                      <a:pt x="3" y="2"/>
                    </a:cubicBezTo>
                    <a:cubicBezTo>
                      <a:pt x="3" y="2"/>
                      <a:pt x="2" y="1"/>
                      <a:pt x="2" y="0"/>
                    </a:cubicBezTo>
                    <a:cubicBezTo>
                      <a:pt x="1" y="0"/>
                      <a:pt x="1" y="0"/>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69" name="Freeform 55"/>
              <p:cNvSpPr>
                <a:spLocks noEditPoints="1"/>
              </p:cNvSpPr>
              <p:nvPr/>
            </p:nvSpPr>
            <p:spPr bwMode="auto">
              <a:xfrm>
                <a:off x="4062" y="2448"/>
                <a:ext cx="46" cy="50"/>
              </a:xfrm>
              <a:custGeom>
                <a:avLst/>
                <a:gdLst>
                  <a:gd name="T0" fmla="*/ 12 w 19"/>
                  <a:gd name="T1" fmla="*/ 3 h 21"/>
                  <a:gd name="T2" fmla="*/ 14 w 19"/>
                  <a:gd name="T3" fmla="*/ 1 h 21"/>
                  <a:gd name="T4" fmla="*/ 13 w 19"/>
                  <a:gd name="T5" fmla="*/ 3 h 21"/>
                  <a:gd name="T6" fmla="*/ 13 w 19"/>
                  <a:gd name="T7" fmla="*/ 3 h 21"/>
                  <a:gd name="T8" fmla="*/ 17 w 19"/>
                  <a:gd name="T9" fmla="*/ 7 h 21"/>
                  <a:gd name="T10" fmla="*/ 13 w 19"/>
                  <a:gd name="T11" fmla="*/ 5 h 21"/>
                  <a:gd name="T12" fmla="*/ 12 w 19"/>
                  <a:gd name="T13" fmla="*/ 5 h 21"/>
                  <a:gd name="T14" fmla="*/ 11 w 19"/>
                  <a:gd name="T15" fmla="*/ 11 h 21"/>
                  <a:gd name="T16" fmla="*/ 14 w 19"/>
                  <a:gd name="T17" fmla="*/ 14 h 21"/>
                  <a:gd name="T18" fmla="*/ 13 w 19"/>
                  <a:gd name="T19" fmla="*/ 18 h 21"/>
                  <a:gd name="T20" fmla="*/ 9 w 19"/>
                  <a:gd name="T21" fmla="*/ 19 h 21"/>
                  <a:gd name="T22" fmla="*/ 8 w 19"/>
                  <a:gd name="T23" fmla="*/ 19 h 21"/>
                  <a:gd name="T24" fmla="*/ 7 w 19"/>
                  <a:gd name="T25" fmla="*/ 20 h 21"/>
                  <a:gd name="T26" fmla="*/ 7 w 19"/>
                  <a:gd name="T27" fmla="*/ 19 h 21"/>
                  <a:gd name="T28" fmla="*/ 6 w 19"/>
                  <a:gd name="T29" fmla="*/ 18 h 21"/>
                  <a:gd name="T30" fmla="*/ 3 w 19"/>
                  <a:gd name="T31" fmla="*/ 14 h 21"/>
                  <a:gd name="T32" fmla="*/ 7 w 19"/>
                  <a:gd name="T33" fmla="*/ 17 h 21"/>
                  <a:gd name="T34" fmla="*/ 9 w 19"/>
                  <a:gd name="T35" fmla="*/ 11 h 21"/>
                  <a:gd name="T36" fmla="*/ 6 w 19"/>
                  <a:gd name="T37" fmla="*/ 6 h 21"/>
                  <a:gd name="T38" fmla="*/ 10 w 19"/>
                  <a:gd name="T39" fmla="*/ 3 h 21"/>
                  <a:gd name="T40" fmla="*/ 12 w 19"/>
                  <a:gd name="T41" fmla="*/ 0 h 21"/>
                  <a:gd name="T42" fmla="*/ 11 w 19"/>
                  <a:gd name="T43" fmla="*/ 2 h 21"/>
                  <a:gd name="T44" fmla="*/ 8 w 19"/>
                  <a:gd name="T45" fmla="*/ 2 h 21"/>
                  <a:gd name="T46" fmla="*/ 8 w 19"/>
                  <a:gd name="T47" fmla="*/ 11 h 21"/>
                  <a:gd name="T48" fmla="*/ 4 w 19"/>
                  <a:gd name="T49" fmla="*/ 13 h 21"/>
                  <a:gd name="T50" fmla="*/ 3 w 19"/>
                  <a:gd name="T51" fmla="*/ 13 h 21"/>
                  <a:gd name="T52" fmla="*/ 0 w 19"/>
                  <a:gd name="T53" fmla="*/ 15 h 21"/>
                  <a:gd name="T54" fmla="*/ 6 w 19"/>
                  <a:gd name="T55" fmla="*/ 19 h 21"/>
                  <a:gd name="T56" fmla="*/ 6 w 19"/>
                  <a:gd name="T57" fmla="*/ 20 h 21"/>
                  <a:gd name="T58" fmla="*/ 8 w 19"/>
                  <a:gd name="T59" fmla="*/ 21 h 21"/>
                  <a:gd name="T60" fmla="*/ 9 w 19"/>
                  <a:gd name="T61" fmla="*/ 21 h 21"/>
                  <a:gd name="T62" fmla="*/ 9 w 19"/>
                  <a:gd name="T63" fmla="*/ 20 h 21"/>
                  <a:gd name="T64" fmla="*/ 13 w 19"/>
                  <a:gd name="T65" fmla="*/ 19 h 21"/>
                  <a:gd name="T66" fmla="*/ 15 w 19"/>
                  <a:gd name="T67" fmla="*/ 13 h 21"/>
                  <a:gd name="T68" fmla="*/ 13 w 19"/>
                  <a:gd name="T69" fmla="*/ 6 h 21"/>
                  <a:gd name="T70" fmla="*/ 15 w 19"/>
                  <a:gd name="T71" fmla="*/ 9 h 21"/>
                  <a:gd name="T72" fmla="*/ 16 w 19"/>
                  <a:gd name="T73" fmla="*/ 9 h 21"/>
                  <a:gd name="T74" fmla="*/ 18 w 19"/>
                  <a:gd name="T75" fmla="*/ 6 h 21"/>
                  <a:gd name="T76" fmla="*/ 15 w 19"/>
                  <a:gd name="T77" fmla="*/ 2 h 21"/>
                  <a:gd name="T78" fmla="*/ 15 w 19"/>
                  <a:gd name="T79" fmla="*/ 0 h 21"/>
                  <a:gd name="T80" fmla="*/ 12 w 19"/>
                  <a:gd name="T8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9" h="21">
                    <a:moveTo>
                      <a:pt x="11" y="3"/>
                    </a:moveTo>
                    <a:cubicBezTo>
                      <a:pt x="12" y="3"/>
                      <a:pt x="12" y="3"/>
                      <a:pt x="12" y="3"/>
                    </a:cubicBezTo>
                    <a:cubicBezTo>
                      <a:pt x="12" y="2"/>
                      <a:pt x="12" y="1"/>
                      <a:pt x="13" y="1"/>
                    </a:cubicBezTo>
                    <a:cubicBezTo>
                      <a:pt x="14" y="1"/>
                      <a:pt x="14" y="1"/>
                      <a:pt x="14" y="1"/>
                    </a:cubicBezTo>
                    <a:cubicBezTo>
                      <a:pt x="13" y="2"/>
                      <a:pt x="13" y="2"/>
                      <a:pt x="13" y="2"/>
                    </a:cubicBezTo>
                    <a:cubicBezTo>
                      <a:pt x="13" y="3"/>
                      <a:pt x="13" y="3"/>
                      <a:pt x="13" y="3"/>
                    </a:cubicBezTo>
                    <a:cubicBezTo>
                      <a:pt x="13" y="3"/>
                      <a:pt x="13" y="3"/>
                      <a:pt x="13" y="3"/>
                    </a:cubicBezTo>
                    <a:cubicBezTo>
                      <a:pt x="13" y="3"/>
                      <a:pt x="13" y="3"/>
                      <a:pt x="13" y="3"/>
                    </a:cubicBezTo>
                    <a:cubicBezTo>
                      <a:pt x="14" y="3"/>
                      <a:pt x="16" y="5"/>
                      <a:pt x="17" y="7"/>
                    </a:cubicBezTo>
                    <a:cubicBezTo>
                      <a:pt x="17" y="7"/>
                      <a:pt x="17" y="7"/>
                      <a:pt x="17" y="7"/>
                    </a:cubicBezTo>
                    <a:cubicBezTo>
                      <a:pt x="17" y="7"/>
                      <a:pt x="16" y="7"/>
                      <a:pt x="16" y="8"/>
                    </a:cubicBezTo>
                    <a:cubicBezTo>
                      <a:pt x="15" y="7"/>
                      <a:pt x="14" y="5"/>
                      <a:pt x="13" y="5"/>
                    </a:cubicBezTo>
                    <a:cubicBezTo>
                      <a:pt x="13" y="5"/>
                      <a:pt x="13" y="5"/>
                      <a:pt x="13" y="5"/>
                    </a:cubicBezTo>
                    <a:cubicBezTo>
                      <a:pt x="12" y="5"/>
                      <a:pt x="12" y="5"/>
                      <a:pt x="12" y="5"/>
                    </a:cubicBezTo>
                    <a:cubicBezTo>
                      <a:pt x="12" y="7"/>
                      <a:pt x="11" y="8"/>
                      <a:pt x="11" y="10"/>
                    </a:cubicBezTo>
                    <a:cubicBezTo>
                      <a:pt x="11" y="11"/>
                      <a:pt x="11" y="11"/>
                      <a:pt x="11" y="11"/>
                    </a:cubicBezTo>
                    <a:cubicBezTo>
                      <a:pt x="11" y="11"/>
                      <a:pt x="11" y="11"/>
                      <a:pt x="11" y="11"/>
                    </a:cubicBezTo>
                    <a:cubicBezTo>
                      <a:pt x="12" y="12"/>
                      <a:pt x="13" y="13"/>
                      <a:pt x="14" y="14"/>
                    </a:cubicBezTo>
                    <a:cubicBezTo>
                      <a:pt x="14" y="14"/>
                      <a:pt x="14" y="15"/>
                      <a:pt x="14" y="16"/>
                    </a:cubicBezTo>
                    <a:cubicBezTo>
                      <a:pt x="14" y="17"/>
                      <a:pt x="14" y="18"/>
                      <a:pt x="13" y="18"/>
                    </a:cubicBezTo>
                    <a:cubicBezTo>
                      <a:pt x="12" y="19"/>
                      <a:pt x="11" y="19"/>
                      <a:pt x="10" y="19"/>
                    </a:cubicBezTo>
                    <a:cubicBezTo>
                      <a:pt x="9" y="19"/>
                      <a:pt x="9" y="19"/>
                      <a:pt x="9" y="19"/>
                    </a:cubicBezTo>
                    <a:cubicBezTo>
                      <a:pt x="9" y="19"/>
                      <a:pt x="9" y="19"/>
                      <a:pt x="9" y="19"/>
                    </a:cubicBezTo>
                    <a:cubicBezTo>
                      <a:pt x="8" y="19"/>
                      <a:pt x="8" y="19"/>
                      <a:pt x="8" y="19"/>
                    </a:cubicBezTo>
                    <a:cubicBezTo>
                      <a:pt x="8" y="20"/>
                      <a:pt x="8" y="20"/>
                      <a:pt x="8" y="20"/>
                    </a:cubicBezTo>
                    <a:cubicBezTo>
                      <a:pt x="7" y="20"/>
                      <a:pt x="7" y="20"/>
                      <a:pt x="7" y="20"/>
                    </a:cubicBezTo>
                    <a:cubicBezTo>
                      <a:pt x="7" y="19"/>
                      <a:pt x="7" y="19"/>
                      <a:pt x="7" y="19"/>
                    </a:cubicBezTo>
                    <a:cubicBezTo>
                      <a:pt x="7" y="19"/>
                      <a:pt x="7" y="19"/>
                      <a:pt x="7" y="19"/>
                    </a:cubicBezTo>
                    <a:cubicBezTo>
                      <a:pt x="7" y="18"/>
                      <a:pt x="7" y="18"/>
                      <a:pt x="7" y="18"/>
                    </a:cubicBezTo>
                    <a:cubicBezTo>
                      <a:pt x="6" y="18"/>
                      <a:pt x="6" y="18"/>
                      <a:pt x="6" y="18"/>
                    </a:cubicBezTo>
                    <a:cubicBezTo>
                      <a:pt x="5" y="17"/>
                      <a:pt x="4" y="16"/>
                      <a:pt x="2" y="15"/>
                    </a:cubicBezTo>
                    <a:cubicBezTo>
                      <a:pt x="3" y="15"/>
                      <a:pt x="3" y="14"/>
                      <a:pt x="3" y="14"/>
                    </a:cubicBezTo>
                    <a:cubicBezTo>
                      <a:pt x="4" y="15"/>
                      <a:pt x="6" y="16"/>
                      <a:pt x="7" y="17"/>
                    </a:cubicBezTo>
                    <a:cubicBezTo>
                      <a:pt x="7" y="17"/>
                      <a:pt x="7" y="17"/>
                      <a:pt x="7" y="17"/>
                    </a:cubicBezTo>
                    <a:cubicBezTo>
                      <a:pt x="8" y="17"/>
                      <a:pt x="8" y="17"/>
                      <a:pt x="8" y="17"/>
                    </a:cubicBezTo>
                    <a:cubicBezTo>
                      <a:pt x="8" y="15"/>
                      <a:pt x="9" y="13"/>
                      <a:pt x="9" y="11"/>
                    </a:cubicBezTo>
                    <a:cubicBezTo>
                      <a:pt x="9" y="10"/>
                      <a:pt x="9" y="10"/>
                      <a:pt x="9" y="10"/>
                    </a:cubicBezTo>
                    <a:cubicBezTo>
                      <a:pt x="7" y="9"/>
                      <a:pt x="6" y="7"/>
                      <a:pt x="6" y="6"/>
                    </a:cubicBezTo>
                    <a:cubicBezTo>
                      <a:pt x="6" y="5"/>
                      <a:pt x="8" y="4"/>
                      <a:pt x="8" y="3"/>
                    </a:cubicBezTo>
                    <a:cubicBezTo>
                      <a:pt x="9" y="3"/>
                      <a:pt x="9" y="3"/>
                      <a:pt x="10" y="3"/>
                    </a:cubicBezTo>
                    <a:cubicBezTo>
                      <a:pt x="11" y="3"/>
                      <a:pt x="11" y="3"/>
                      <a:pt x="11" y="3"/>
                    </a:cubicBezTo>
                    <a:moveTo>
                      <a:pt x="12" y="0"/>
                    </a:moveTo>
                    <a:cubicBezTo>
                      <a:pt x="12" y="0"/>
                      <a:pt x="12" y="0"/>
                      <a:pt x="12" y="0"/>
                    </a:cubicBezTo>
                    <a:cubicBezTo>
                      <a:pt x="11" y="1"/>
                      <a:pt x="11" y="1"/>
                      <a:pt x="11" y="2"/>
                    </a:cubicBezTo>
                    <a:cubicBezTo>
                      <a:pt x="11" y="2"/>
                      <a:pt x="11" y="2"/>
                      <a:pt x="11" y="2"/>
                    </a:cubicBezTo>
                    <a:cubicBezTo>
                      <a:pt x="9" y="2"/>
                      <a:pt x="8" y="2"/>
                      <a:pt x="8" y="2"/>
                    </a:cubicBezTo>
                    <a:cubicBezTo>
                      <a:pt x="7" y="3"/>
                      <a:pt x="5" y="4"/>
                      <a:pt x="5" y="6"/>
                    </a:cubicBezTo>
                    <a:cubicBezTo>
                      <a:pt x="5" y="8"/>
                      <a:pt x="6" y="9"/>
                      <a:pt x="8" y="11"/>
                    </a:cubicBezTo>
                    <a:cubicBezTo>
                      <a:pt x="8" y="13"/>
                      <a:pt x="7" y="14"/>
                      <a:pt x="7" y="15"/>
                    </a:cubicBezTo>
                    <a:cubicBezTo>
                      <a:pt x="6" y="15"/>
                      <a:pt x="5" y="14"/>
                      <a:pt x="4" y="13"/>
                    </a:cubicBezTo>
                    <a:cubicBezTo>
                      <a:pt x="4" y="13"/>
                      <a:pt x="4" y="13"/>
                      <a:pt x="4" y="13"/>
                    </a:cubicBezTo>
                    <a:cubicBezTo>
                      <a:pt x="3" y="13"/>
                      <a:pt x="3" y="13"/>
                      <a:pt x="3" y="13"/>
                    </a:cubicBezTo>
                    <a:cubicBezTo>
                      <a:pt x="2" y="13"/>
                      <a:pt x="2" y="14"/>
                      <a:pt x="1" y="14"/>
                    </a:cubicBezTo>
                    <a:cubicBezTo>
                      <a:pt x="0" y="15"/>
                      <a:pt x="0" y="15"/>
                      <a:pt x="0" y="15"/>
                    </a:cubicBezTo>
                    <a:cubicBezTo>
                      <a:pt x="1" y="15"/>
                      <a:pt x="1" y="15"/>
                      <a:pt x="1" y="15"/>
                    </a:cubicBezTo>
                    <a:cubicBezTo>
                      <a:pt x="3" y="17"/>
                      <a:pt x="5" y="18"/>
                      <a:pt x="6" y="19"/>
                    </a:cubicBezTo>
                    <a:cubicBezTo>
                      <a:pt x="6" y="19"/>
                      <a:pt x="6" y="19"/>
                      <a:pt x="6" y="19"/>
                    </a:cubicBezTo>
                    <a:cubicBezTo>
                      <a:pt x="6" y="19"/>
                      <a:pt x="6" y="20"/>
                      <a:pt x="6" y="20"/>
                    </a:cubicBezTo>
                    <a:cubicBezTo>
                      <a:pt x="6" y="21"/>
                      <a:pt x="6" y="21"/>
                      <a:pt x="6" y="21"/>
                    </a:cubicBezTo>
                    <a:cubicBezTo>
                      <a:pt x="8" y="21"/>
                      <a:pt x="8" y="21"/>
                      <a:pt x="8" y="21"/>
                    </a:cubicBezTo>
                    <a:cubicBezTo>
                      <a:pt x="8" y="21"/>
                      <a:pt x="8" y="21"/>
                      <a:pt x="8" y="21"/>
                    </a:cubicBezTo>
                    <a:cubicBezTo>
                      <a:pt x="9" y="21"/>
                      <a:pt x="9" y="21"/>
                      <a:pt x="9" y="21"/>
                    </a:cubicBezTo>
                    <a:cubicBezTo>
                      <a:pt x="9" y="20"/>
                      <a:pt x="9" y="20"/>
                      <a:pt x="9" y="20"/>
                    </a:cubicBezTo>
                    <a:cubicBezTo>
                      <a:pt x="9" y="20"/>
                      <a:pt x="9" y="20"/>
                      <a:pt x="9" y="20"/>
                    </a:cubicBezTo>
                    <a:cubicBezTo>
                      <a:pt x="10" y="20"/>
                      <a:pt x="10" y="20"/>
                      <a:pt x="10" y="20"/>
                    </a:cubicBezTo>
                    <a:cubicBezTo>
                      <a:pt x="12" y="20"/>
                      <a:pt x="13" y="20"/>
                      <a:pt x="13" y="19"/>
                    </a:cubicBezTo>
                    <a:cubicBezTo>
                      <a:pt x="15" y="19"/>
                      <a:pt x="16" y="17"/>
                      <a:pt x="16" y="16"/>
                    </a:cubicBezTo>
                    <a:cubicBezTo>
                      <a:pt x="16" y="15"/>
                      <a:pt x="15" y="14"/>
                      <a:pt x="15" y="13"/>
                    </a:cubicBezTo>
                    <a:cubicBezTo>
                      <a:pt x="14" y="12"/>
                      <a:pt x="13" y="11"/>
                      <a:pt x="12" y="10"/>
                    </a:cubicBezTo>
                    <a:cubicBezTo>
                      <a:pt x="12" y="9"/>
                      <a:pt x="13" y="7"/>
                      <a:pt x="13" y="6"/>
                    </a:cubicBezTo>
                    <a:cubicBezTo>
                      <a:pt x="14" y="7"/>
                      <a:pt x="14" y="8"/>
                      <a:pt x="15" y="8"/>
                    </a:cubicBezTo>
                    <a:cubicBezTo>
                      <a:pt x="15" y="8"/>
                      <a:pt x="15" y="9"/>
                      <a:pt x="15" y="9"/>
                    </a:cubicBezTo>
                    <a:cubicBezTo>
                      <a:pt x="16" y="9"/>
                      <a:pt x="16" y="9"/>
                      <a:pt x="16" y="9"/>
                    </a:cubicBezTo>
                    <a:cubicBezTo>
                      <a:pt x="16" y="9"/>
                      <a:pt x="16" y="9"/>
                      <a:pt x="16" y="9"/>
                    </a:cubicBezTo>
                    <a:cubicBezTo>
                      <a:pt x="17" y="8"/>
                      <a:pt x="17" y="8"/>
                      <a:pt x="18" y="8"/>
                    </a:cubicBezTo>
                    <a:cubicBezTo>
                      <a:pt x="18" y="7"/>
                      <a:pt x="19" y="7"/>
                      <a:pt x="18" y="6"/>
                    </a:cubicBezTo>
                    <a:cubicBezTo>
                      <a:pt x="18" y="5"/>
                      <a:pt x="16" y="3"/>
                      <a:pt x="14" y="2"/>
                    </a:cubicBezTo>
                    <a:cubicBezTo>
                      <a:pt x="15" y="2"/>
                      <a:pt x="15" y="2"/>
                      <a:pt x="15" y="2"/>
                    </a:cubicBezTo>
                    <a:cubicBezTo>
                      <a:pt x="15" y="2"/>
                      <a:pt x="15" y="1"/>
                      <a:pt x="15" y="1"/>
                    </a:cubicBezTo>
                    <a:cubicBezTo>
                      <a:pt x="15" y="0"/>
                      <a:pt x="15" y="0"/>
                      <a:pt x="15" y="0"/>
                    </a:cubicBezTo>
                    <a:cubicBezTo>
                      <a:pt x="14" y="0"/>
                      <a:pt x="14" y="0"/>
                      <a:pt x="14" y="0"/>
                    </a:cubicBezTo>
                    <a:cubicBezTo>
                      <a:pt x="12" y="0"/>
                      <a:pt x="12" y="0"/>
                      <a:pt x="1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70" name="Freeform 56"/>
              <p:cNvSpPr>
                <a:spLocks noEditPoints="1"/>
              </p:cNvSpPr>
              <p:nvPr/>
            </p:nvSpPr>
            <p:spPr bwMode="auto">
              <a:xfrm>
                <a:off x="4079" y="2458"/>
                <a:ext cx="10" cy="11"/>
              </a:xfrm>
              <a:custGeom>
                <a:avLst/>
                <a:gdLst>
                  <a:gd name="T0" fmla="*/ 2 w 4"/>
                  <a:gd name="T1" fmla="*/ 3 h 5"/>
                  <a:gd name="T2" fmla="*/ 2 w 4"/>
                  <a:gd name="T3" fmla="*/ 2 h 5"/>
                  <a:gd name="T4" fmla="*/ 3 w 4"/>
                  <a:gd name="T5" fmla="*/ 1 h 5"/>
                  <a:gd name="T6" fmla="*/ 2 w 4"/>
                  <a:gd name="T7" fmla="*/ 3 h 5"/>
                  <a:gd name="T8" fmla="*/ 4 w 4"/>
                  <a:gd name="T9" fmla="*/ 0 h 5"/>
                  <a:gd name="T10" fmla="*/ 1 w 4"/>
                  <a:gd name="T11" fmla="*/ 1 h 5"/>
                  <a:gd name="T12" fmla="*/ 2 w 4"/>
                  <a:gd name="T13" fmla="*/ 4 h 5"/>
                  <a:gd name="T14" fmla="*/ 2 w 4"/>
                  <a:gd name="T15" fmla="*/ 5 h 5"/>
                  <a:gd name="T16" fmla="*/ 2 w 4"/>
                  <a:gd name="T17" fmla="*/ 5 h 5"/>
                  <a:gd name="T18" fmla="*/ 2 w 4"/>
                  <a:gd name="T19" fmla="*/ 5 h 5"/>
                  <a:gd name="T20" fmla="*/ 3 w 4"/>
                  <a:gd name="T21" fmla="*/ 5 h 5"/>
                  <a:gd name="T22" fmla="*/ 3 w 4"/>
                  <a:gd name="T23" fmla="*/ 5 h 5"/>
                  <a:gd name="T24" fmla="*/ 4 w 4"/>
                  <a:gd name="T25" fmla="*/ 0 h 5"/>
                  <a:gd name="T26" fmla="*/ 4 w 4"/>
                  <a:gd name="T27" fmla="*/ 0 h 5"/>
                  <a:gd name="T28" fmla="*/ 4 w 4"/>
                  <a:gd name="T29" fmla="*/ 0 h 5"/>
                  <a:gd name="T30" fmla="*/ 4 w 4"/>
                  <a:gd name="T31"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 h="5">
                    <a:moveTo>
                      <a:pt x="2" y="3"/>
                    </a:moveTo>
                    <a:cubicBezTo>
                      <a:pt x="2" y="3"/>
                      <a:pt x="2" y="2"/>
                      <a:pt x="2" y="2"/>
                    </a:cubicBezTo>
                    <a:cubicBezTo>
                      <a:pt x="2" y="1"/>
                      <a:pt x="2" y="1"/>
                      <a:pt x="3" y="1"/>
                    </a:cubicBezTo>
                    <a:cubicBezTo>
                      <a:pt x="3" y="2"/>
                      <a:pt x="2" y="2"/>
                      <a:pt x="2" y="3"/>
                    </a:cubicBezTo>
                    <a:moveTo>
                      <a:pt x="4" y="0"/>
                    </a:moveTo>
                    <a:cubicBezTo>
                      <a:pt x="3" y="0"/>
                      <a:pt x="1" y="0"/>
                      <a:pt x="1" y="1"/>
                    </a:cubicBezTo>
                    <a:cubicBezTo>
                      <a:pt x="0" y="3"/>
                      <a:pt x="1" y="4"/>
                      <a:pt x="2" y="4"/>
                    </a:cubicBezTo>
                    <a:cubicBezTo>
                      <a:pt x="2" y="5"/>
                      <a:pt x="2" y="5"/>
                      <a:pt x="2" y="5"/>
                    </a:cubicBezTo>
                    <a:cubicBezTo>
                      <a:pt x="2" y="5"/>
                      <a:pt x="2" y="5"/>
                      <a:pt x="2" y="5"/>
                    </a:cubicBezTo>
                    <a:cubicBezTo>
                      <a:pt x="2" y="5"/>
                      <a:pt x="2" y="5"/>
                      <a:pt x="2" y="5"/>
                    </a:cubicBezTo>
                    <a:cubicBezTo>
                      <a:pt x="3" y="5"/>
                      <a:pt x="3" y="5"/>
                      <a:pt x="3" y="5"/>
                    </a:cubicBezTo>
                    <a:cubicBezTo>
                      <a:pt x="3" y="5"/>
                      <a:pt x="3" y="5"/>
                      <a:pt x="3" y="5"/>
                    </a:cubicBezTo>
                    <a:cubicBezTo>
                      <a:pt x="3" y="3"/>
                      <a:pt x="4" y="2"/>
                      <a:pt x="4" y="0"/>
                    </a:cubicBezTo>
                    <a:cubicBezTo>
                      <a:pt x="4" y="0"/>
                      <a:pt x="4" y="0"/>
                      <a:pt x="4" y="0"/>
                    </a:cubicBezTo>
                    <a:cubicBezTo>
                      <a:pt x="4" y="0"/>
                      <a:pt x="4" y="0"/>
                      <a:pt x="4" y="0"/>
                    </a:cubicBezTo>
                    <a:cubicBezTo>
                      <a:pt x="4" y="0"/>
                      <a:pt x="4" y="0"/>
                      <a:pt x="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71" name="Freeform 57"/>
              <p:cNvSpPr>
                <a:spLocks noEditPoints="1"/>
              </p:cNvSpPr>
              <p:nvPr/>
            </p:nvSpPr>
            <p:spPr bwMode="auto">
              <a:xfrm>
                <a:off x="3534" y="2367"/>
                <a:ext cx="55" cy="52"/>
              </a:xfrm>
              <a:custGeom>
                <a:avLst/>
                <a:gdLst>
                  <a:gd name="T0" fmla="*/ 14 w 23"/>
                  <a:gd name="T1" fmla="*/ 21 h 22"/>
                  <a:gd name="T2" fmla="*/ 12 w 23"/>
                  <a:gd name="T3" fmla="*/ 21 h 22"/>
                  <a:gd name="T4" fmla="*/ 13 w 23"/>
                  <a:gd name="T5" fmla="*/ 21 h 22"/>
                  <a:gd name="T6" fmla="*/ 11 w 23"/>
                  <a:gd name="T7" fmla="*/ 21 h 22"/>
                  <a:gd name="T8" fmla="*/ 11 w 23"/>
                  <a:gd name="T9" fmla="*/ 21 h 22"/>
                  <a:gd name="T10" fmla="*/ 10 w 23"/>
                  <a:gd name="T11" fmla="*/ 21 h 22"/>
                  <a:gd name="T12" fmla="*/ 9 w 23"/>
                  <a:gd name="T13" fmla="*/ 21 h 22"/>
                  <a:gd name="T14" fmla="*/ 10 w 23"/>
                  <a:gd name="T15" fmla="*/ 20 h 22"/>
                  <a:gd name="T16" fmla="*/ 8 w 23"/>
                  <a:gd name="T17" fmla="*/ 21 h 22"/>
                  <a:gd name="T18" fmla="*/ 9 w 23"/>
                  <a:gd name="T19" fmla="*/ 21 h 22"/>
                  <a:gd name="T20" fmla="*/ 8 w 23"/>
                  <a:gd name="T21" fmla="*/ 19 h 22"/>
                  <a:gd name="T22" fmla="*/ 7 w 23"/>
                  <a:gd name="T23" fmla="*/ 20 h 22"/>
                  <a:gd name="T24" fmla="*/ 8 w 23"/>
                  <a:gd name="T25" fmla="*/ 19 h 22"/>
                  <a:gd name="T26" fmla="*/ 4 w 23"/>
                  <a:gd name="T27" fmla="*/ 18 h 22"/>
                  <a:gd name="T28" fmla="*/ 5 w 23"/>
                  <a:gd name="T29" fmla="*/ 19 h 22"/>
                  <a:gd name="T30" fmla="*/ 4 w 23"/>
                  <a:gd name="T31" fmla="*/ 16 h 22"/>
                  <a:gd name="T32" fmla="*/ 4 w 23"/>
                  <a:gd name="T33" fmla="*/ 17 h 22"/>
                  <a:gd name="T34" fmla="*/ 3 w 23"/>
                  <a:gd name="T35" fmla="*/ 15 h 22"/>
                  <a:gd name="T36" fmla="*/ 4 w 23"/>
                  <a:gd name="T37" fmla="*/ 15 h 22"/>
                  <a:gd name="T38" fmla="*/ 2 w 23"/>
                  <a:gd name="T39" fmla="*/ 15 h 22"/>
                  <a:gd name="T40" fmla="*/ 3 w 23"/>
                  <a:gd name="T41" fmla="*/ 13 h 22"/>
                  <a:gd name="T42" fmla="*/ 2 w 23"/>
                  <a:gd name="T43" fmla="*/ 13 h 22"/>
                  <a:gd name="T44" fmla="*/ 3 w 23"/>
                  <a:gd name="T45" fmla="*/ 10 h 22"/>
                  <a:gd name="T46" fmla="*/ 2 w 23"/>
                  <a:gd name="T47" fmla="*/ 10 h 22"/>
                  <a:gd name="T48" fmla="*/ 3 w 23"/>
                  <a:gd name="T49" fmla="*/ 9 h 22"/>
                  <a:gd name="T50" fmla="*/ 2 w 23"/>
                  <a:gd name="T51" fmla="*/ 9 h 22"/>
                  <a:gd name="T52" fmla="*/ 3 w 23"/>
                  <a:gd name="T53" fmla="*/ 8 h 22"/>
                  <a:gd name="T54" fmla="*/ 2 w 23"/>
                  <a:gd name="T55" fmla="*/ 7 h 22"/>
                  <a:gd name="T56" fmla="*/ 3 w 23"/>
                  <a:gd name="T57" fmla="*/ 6 h 22"/>
                  <a:gd name="T58" fmla="*/ 3 w 23"/>
                  <a:gd name="T59" fmla="*/ 6 h 22"/>
                  <a:gd name="T60" fmla="*/ 4 w 23"/>
                  <a:gd name="T61" fmla="*/ 5 h 22"/>
                  <a:gd name="T62" fmla="*/ 14 w 23"/>
                  <a:gd name="T63" fmla="*/ 20 h 22"/>
                  <a:gd name="T64" fmla="*/ 9 w 23"/>
                  <a:gd name="T65" fmla="*/ 1 h 22"/>
                  <a:gd name="T66" fmla="*/ 21 w 23"/>
                  <a:gd name="T67" fmla="*/ 16 h 22"/>
                  <a:gd name="T68" fmla="*/ 12 w 23"/>
                  <a:gd name="T69" fmla="*/ 0 h 22"/>
                  <a:gd name="T70" fmla="*/ 6 w 23"/>
                  <a:gd name="T71" fmla="*/ 2 h 22"/>
                  <a:gd name="T72" fmla="*/ 3 w 23"/>
                  <a:gd name="T73" fmla="*/ 4 h 22"/>
                  <a:gd name="T74" fmla="*/ 1 w 23"/>
                  <a:gd name="T75" fmla="*/ 15 h 22"/>
                  <a:gd name="T76" fmla="*/ 10 w 23"/>
                  <a:gd name="T77" fmla="*/ 22 h 22"/>
                  <a:gd name="T78" fmla="*/ 13 w 23"/>
                  <a:gd name="T79" fmla="*/ 22 h 22"/>
                  <a:gd name="T80" fmla="*/ 13 w 23"/>
                  <a:gd name="T81" fmla="*/ 22 h 22"/>
                  <a:gd name="T82" fmla="*/ 18 w 23"/>
                  <a:gd name="T83" fmla="*/ 20 h 22"/>
                  <a:gd name="T84" fmla="*/ 22 w 23"/>
                  <a:gd name="T85" fmla="*/ 8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 h="22">
                    <a:moveTo>
                      <a:pt x="13" y="21"/>
                    </a:moveTo>
                    <a:cubicBezTo>
                      <a:pt x="13" y="21"/>
                      <a:pt x="13" y="21"/>
                      <a:pt x="13" y="21"/>
                    </a:cubicBezTo>
                    <a:cubicBezTo>
                      <a:pt x="14" y="21"/>
                      <a:pt x="14" y="21"/>
                      <a:pt x="14" y="21"/>
                    </a:cubicBezTo>
                    <a:cubicBezTo>
                      <a:pt x="13" y="21"/>
                      <a:pt x="13" y="21"/>
                      <a:pt x="13" y="21"/>
                    </a:cubicBezTo>
                    <a:moveTo>
                      <a:pt x="12" y="21"/>
                    </a:moveTo>
                    <a:cubicBezTo>
                      <a:pt x="12" y="21"/>
                      <a:pt x="12" y="21"/>
                      <a:pt x="12" y="21"/>
                    </a:cubicBezTo>
                    <a:cubicBezTo>
                      <a:pt x="13" y="21"/>
                      <a:pt x="13" y="21"/>
                      <a:pt x="13" y="21"/>
                    </a:cubicBezTo>
                    <a:cubicBezTo>
                      <a:pt x="13" y="21"/>
                      <a:pt x="13" y="21"/>
                      <a:pt x="13" y="21"/>
                    </a:cubicBezTo>
                    <a:cubicBezTo>
                      <a:pt x="13" y="21"/>
                      <a:pt x="13" y="21"/>
                      <a:pt x="13" y="21"/>
                    </a:cubicBezTo>
                    <a:cubicBezTo>
                      <a:pt x="12" y="21"/>
                      <a:pt x="12" y="21"/>
                      <a:pt x="12" y="21"/>
                    </a:cubicBezTo>
                    <a:moveTo>
                      <a:pt x="11" y="21"/>
                    </a:moveTo>
                    <a:cubicBezTo>
                      <a:pt x="11" y="21"/>
                      <a:pt x="11" y="21"/>
                      <a:pt x="11" y="21"/>
                    </a:cubicBezTo>
                    <a:cubicBezTo>
                      <a:pt x="11" y="21"/>
                      <a:pt x="11" y="21"/>
                      <a:pt x="11" y="21"/>
                    </a:cubicBezTo>
                    <a:cubicBezTo>
                      <a:pt x="12" y="21"/>
                      <a:pt x="12" y="21"/>
                      <a:pt x="12" y="21"/>
                    </a:cubicBezTo>
                    <a:cubicBezTo>
                      <a:pt x="11" y="21"/>
                      <a:pt x="11" y="21"/>
                      <a:pt x="11" y="21"/>
                    </a:cubicBezTo>
                    <a:moveTo>
                      <a:pt x="10" y="21"/>
                    </a:moveTo>
                    <a:cubicBezTo>
                      <a:pt x="10" y="21"/>
                      <a:pt x="10" y="21"/>
                      <a:pt x="10" y="21"/>
                    </a:cubicBezTo>
                    <a:cubicBezTo>
                      <a:pt x="10" y="21"/>
                      <a:pt x="10" y="21"/>
                      <a:pt x="10" y="21"/>
                    </a:cubicBezTo>
                    <a:cubicBezTo>
                      <a:pt x="11" y="21"/>
                      <a:pt x="11" y="21"/>
                      <a:pt x="11" y="21"/>
                    </a:cubicBezTo>
                    <a:cubicBezTo>
                      <a:pt x="10" y="21"/>
                      <a:pt x="10" y="21"/>
                      <a:pt x="10" y="21"/>
                    </a:cubicBezTo>
                    <a:moveTo>
                      <a:pt x="9" y="21"/>
                    </a:moveTo>
                    <a:cubicBezTo>
                      <a:pt x="9" y="21"/>
                      <a:pt x="9" y="21"/>
                      <a:pt x="9" y="21"/>
                    </a:cubicBezTo>
                    <a:cubicBezTo>
                      <a:pt x="10" y="20"/>
                      <a:pt x="10" y="20"/>
                      <a:pt x="10" y="20"/>
                    </a:cubicBezTo>
                    <a:cubicBezTo>
                      <a:pt x="10" y="20"/>
                      <a:pt x="10" y="20"/>
                      <a:pt x="10" y="20"/>
                    </a:cubicBezTo>
                    <a:cubicBezTo>
                      <a:pt x="9" y="21"/>
                      <a:pt x="9" y="21"/>
                      <a:pt x="9" y="21"/>
                    </a:cubicBezTo>
                    <a:moveTo>
                      <a:pt x="9" y="21"/>
                    </a:moveTo>
                    <a:cubicBezTo>
                      <a:pt x="8" y="21"/>
                      <a:pt x="8" y="21"/>
                      <a:pt x="8" y="21"/>
                    </a:cubicBezTo>
                    <a:cubicBezTo>
                      <a:pt x="9" y="20"/>
                      <a:pt x="9" y="20"/>
                      <a:pt x="9" y="20"/>
                    </a:cubicBezTo>
                    <a:cubicBezTo>
                      <a:pt x="9" y="20"/>
                      <a:pt x="9" y="20"/>
                      <a:pt x="9" y="20"/>
                    </a:cubicBezTo>
                    <a:cubicBezTo>
                      <a:pt x="9" y="21"/>
                      <a:pt x="9" y="21"/>
                      <a:pt x="9" y="21"/>
                    </a:cubicBezTo>
                    <a:moveTo>
                      <a:pt x="7" y="21"/>
                    </a:moveTo>
                    <a:cubicBezTo>
                      <a:pt x="7" y="20"/>
                      <a:pt x="7" y="20"/>
                      <a:pt x="7" y="20"/>
                    </a:cubicBezTo>
                    <a:cubicBezTo>
                      <a:pt x="8" y="19"/>
                      <a:pt x="8" y="19"/>
                      <a:pt x="8" y="19"/>
                    </a:cubicBezTo>
                    <a:cubicBezTo>
                      <a:pt x="8" y="20"/>
                      <a:pt x="8" y="20"/>
                      <a:pt x="8" y="20"/>
                    </a:cubicBezTo>
                    <a:cubicBezTo>
                      <a:pt x="7" y="21"/>
                      <a:pt x="7" y="21"/>
                      <a:pt x="7" y="21"/>
                    </a:cubicBezTo>
                    <a:moveTo>
                      <a:pt x="7" y="20"/>
                    </a:moveTo>
                    <a:cubicBezTo>
                      <a:pt x="6" y="20"/>
                      <a:pt x="6" y="20"/>
                      <a:pt x="5" y="19"/>
                    </a:cubicBezTo>
                    <a:cubicBezTo>
                      <a:pt x="6" y="18"/>
                      <a:pt x="6" y="18"/>
                      <a:pt x="6" y="18"/>
                    </a:cubicBezTo>
                    <a:cubicBezTo>
                      <a:pt x="7" y="18"/>
                      <a:pt x="7" y="19"/>
                      <a:pt x="8" y="19"/>
                    </a:cubicBezTo>
                    <a:cubicBezTo>
                      <a:pt x="7" y="20"/>
                      <a:pt x="7" y="20"/>
                      <a:pt x="7" y="20"/>
                    </a:cubicBezTo>
                    <a:moveTo>
                      <a:pt x="5" y="19"/>
                    </a:moveTo>
                    <a:cubicBezTo>
                      <a:pt x="5" y="19"/>
                      <a:pt x="4" y="18"/>
                      <a:pt x="4" y="18"/>
                    </a:cubicBezTo>
                    <a:cubicBezTo>
                      <a:pt x="4" y="17"/>
                      <a:pt x="5" y="17"/>
                      <a:pt x="5" y="16"/>
                    </a:cubicBezTo>
                    <a:cubicBezTo>
                      <a:pt x="5" y="17"/>
                      <a:pt x="5" y="17"/>
                      <a:pt x="6" y="18"/>
                    </a:cubicBezTo>
                    <a:cubicBezTo>
                      <a:pt x="5" y="19"/>
                      <a:pt x="5" y="19"/>
                      <a:pt x="5" y="19"/>
                    </a:cubicBezTo>
                    <a:moveTo>
                      <a:pt x="4" y="17"/>
                    </a:moveTo>
                    <a:cubicBezTo>
                      <a:pt x="3" y="17"/>
                      <a:pt x="3" y="17"/>
                      <a:pt x="3" y="17"/>
                    </a:cubicBezTo>
                    <a:cubicBezTo>
                      <a:pt x="4" y="16"/>
                      <a:pt x="4" y="16"/>
                      <a:pt x="4" y="16"/>
                    </a:cubicBezTo>
                    <a:cubicBezTo>
                      <a:pt x="4" y="15"/>
                      <a:pt x="4" y="15"/>
                      <a:pt x="4" y="15"/>
                    </a:cubicBezTo>
                    <a:cubicBezTo>
                      <a:pt x="5" y="16"/>
                      <a:pt x="5" y="16"/>
                      <a:pt x="5" y="16"/>
                    </a:cubicBezTo>
                    <a:cubicBezTo>
                      <a:pt x="4" y="16"/>
                      <a:pt x="4" y="17"/>
                      <a:pt x="4" y="17"/>
                    </a:cubicBezTo>
                    <a:moveTo>
                      <a:pt x="3" y="16"/>
                    </a:moveTo>
                    <a:cubicBezTo>
                      <a:pt x="3" y="16"/>
                      <a:pt x="2" y="15"/>
                      <a:pt x="2" y="15"/>
                    </a:cubicBezTo>
                    <a:cubicBezTo>
                      <a:pt x="3" y="15"/>
                      <a:pt x="3" y="15"/>
                      <a:pt x="3" y="15"/>
                    </a:cubicBezTo>
                    <a:cubicBezTo>
                      <a:pt x="4" y="14"/>
                      <a:pt x="4" y="14"/>
                      <a:pt x="4" y="14"/>
                    </a:cubicBezTo>
                    <a:cubicBezTo>
                      <a:pt x="4" y="14"/>
                      <a:pt x="4" y="14"/>
                      <a:pt x="4" y="14"/>
                    </a:cubicBezTo>
                    <a:cubicBezTo>
                      <a:pt x="4" y="15"/>
                      <a:pt x="4" y="15"/>
                      <a:pt x="4" y="15"/>
                    </a:cubicBezTo>
                    <a:cubicBezTo>
                      <a:pt x="3" y="16"/>
                      <a:pt x="3" y="16"/>
                      <a:pt x="3" y="16"/>
                    </a:cubicBezTo>
                    <a:cubicBezTo>
                      <a:pt x="3" y="16"/>
                      <a:pt x="3" y="16"/>
                      <a:pt x="3" y="16"/>
                    </a:cubicBezTo>
                    <a:moveTo>
                      <a:pt x="2" y="15"/>
                    </a:moveTo>
                    <a:cubicBezTo>
                      <a:pt x="2" y="14"/>
                      <a:pt x="2" y="14"/>
                      <a:pt x="2" y="13"/>
                    </a:cubicBezTo>
                    <a:cubicBezTo>
                      <a:pt x="3" y="12"/>
                      <a:pt x="3" y="12"/>
                      <a:pt x="3" y="12"/>
                    </a:cubicBezTo>
                    <a:cubicBezTo>
                      <a:pt x="3" y="13"/>
                      <a:pt x="3" y="13"/>
                      <a:pt x="3" y="13"/>
                    </a:cubicBezTo>
                    <a:cubicBezTo>
                      <a:pt x="3" y="14"/>
                      <a:pt x="3" y="14"/>
                      <a:pt x="3" y="14"/>
                    </a:cubicBezTo>
                    <a:cubicBezTo>
                      <a:pt x="2" y="15"/>
                      <a:pt x="2" y="15"/>
                      <a:pt x="2" y="15"/>
                    </a:cubicBezTo>
                    <a:moveTo>
                      <a:pt x="2" y="13"/>
                    </a:moveTo>
                    <a:cubicBezTo>
                      <a:pt x="2" y="12"/>
                      <a:pt x="2" y="11"/>
                      <a:pt x="2" y="11"/>
                    </a:cubicBezTo>
                    <a:cubicBezTo>
                      <a:pt x="3" y="10"/>
                      <a:pt x="3" y="10"/>
                      <a:pt x="3" y="10"/>
                    </a:cubicBezTo>
                    <a:cubicBezTo>
                      <a:pt x="3" y="10"/>
                      <a:pt x="3" y="10"/>
                      <a:pt x="3" y="10"/>
                    </a:cubicBezTo>
                    <a:cubicBezTo>
                      <a:pt x="3" y="10"/>
                      <a:pt x="3" y="11"/>
                      <a:pt x="3" y="12"/>
                    </a:cubicBezTo>
                    <a:cubicBezTo>
                      <a:pt x="2" y="13"/>
                      <a:pt x="2" y="13"/>
                      <a:pt x="2" y="13"/>
                    </a:cubicBezTo>
                    <a:moveTo>
                      <a:pt x="2" y="10"/>
                    </a:moveTo>
                    <a:cubicBezTo>
                      <a:pt x="2" y="9"/>
                      <a:pt x="2" y="9"/>
                      <a:pt x="2" y="9"/>
                    </a:cubicBezTo>
                    <a:cubicBezTo>
                      <a:pt x="3" y="8"/>
                      <a:pt x="3" y="8"/>
                      <a:pt x="3" y="8"/>
                    </a:cubicBezTo>
                    <a:cubicBezTo>
                      <a:pt x="3" y="9"/>
                      <a:pt x="3" y="9"/>
                      <a:pt x="3" y="9"/>
                    </a:cubicBezTo>
                    <a:cubicBezTo>
                      <a:pt x="2" y="10"/>
                      <a:pt x="2" y="10"/>
                      <a:pt x="2" y="10"/>
                    </a:cubicBezTo>
                    <a:cubicBezTo>
                      <a:pt x="2" y="10"/>
                      <a:pt x="2" y="10"/>
                      <a:pt x="2" y="10"/>
                    </a:cubicBezTo>
                    <a:moveTo>
                      <a:pt x="2" y="9"/>
                    </a:moveTo>
                    <a:cubicBezTo>
                      <a:pt x="2" y="8"/>
                      <a:pt x="2" y="8"/>
                      <a:pt x="2" y="8"/>
                    </a:cubicBezTo>
                    <a:cubicBezTo>
                      <a:pt x="2" y="8"/>
                      <a:pt x="3" y="8"/>
                      <a:pt x="3" y="7"/>
                    </a:cubicBezTo>
                    <a:cubicBezTo>
                      <a:pt x="3" y="8"/>
                      <a:pt x="3" y="8"/>
                      <a:pt x="3" y="8"/>
                    </a:cubicBezTo>
                    <a:cubicBezTo>
                      <a:pt x="2" y="9"/>
                      <a:pt x="2" y="9"/>
                      <a:pt x="2" y="9"/>
                    </a:cubicBezTo>
                    <a:moveTo>
                      <a:pt x="2" y="7"/>
                    </a:moveTo>
                    <a:cubicBezTo>
                      <a:pt x="2" y="7"/>
                      <a:pt x="2" y="7"/>
                      <a:pt x="2" y="7"/>
                    </a:cubicBezTo>
                    <a:cubicBezTo>
                      <a:pt x="3" y="6"/>
                      <a:pt x="3" y="6"/>
                      <a:pt x="3" y="6"/>
                    </a:cubicBezTo>
                    <a:cubicBezTo>
                      <a:pt x="3" y="6"/>
                      <a:pt x="3" y="6"/>
                      <a:pt x="3" y="6"/>
                    </a:cubicBezTo>
                    <a:cubicBezTo>
                      <a:pt x="3" y="6"/>
                      <a:pt x="3" y="6"/>
                      <a:pt x="3" y="6"/>
                    </a:cubicBezTo>
                    <a:cubicBezTo>
                      <a:pt x="3" y="7"/>
                      <a:pt x="3" y="7"/>
                      <a:pt x="3" y="7"/>
                    </a:cubicBezTo>
                    <a:cubicBezTo>
                      <a:pt x="3" y="7"/>
                      <a:pt x="2" y="7"/>
                      <a:pt x="2" y="7"/>
                    </a:cubicBezTo>
                    <a:moveTo>
                      <a:pt x="3" y="6"/>
                    </a:moveTo>
                    <a:cubicBezTo>
                      <a:pt x="3" y="5"/>
                      <a:pt x="3" y="5"/>
                      <a:pt x="3" y="5"/>
                    </a:cubicBezTo>
                    <a:cubicBezTo>
                      <a:pt x="4" y="5"/>
                      <a:pt x="4" y="5"/>
                      <a:pt x="4" y="5"/>
                    </a:cubicBezTo>
                    <a:cubicBezTo>
                      <a:pt x="4" y="5"/>
                      <a:pt x="4" y="5"/>
                      <a:pt x="4" y="5"/>
                    </a:cubicBezTo>
                    <a:cubicBezTo>
                      <a:pt x="3" y="6"/>
                      <a:pt x="3" y="6"/>
                      <a:pt x="3" y="6"/>
                    </a:cubicBezTo>
                    <a:cubicBezTo>
                      <a:pt x="3" y="6"/>
                      <a:pt x="3" y="6"/>
                      <a:pt x="3" y="6"/>
                    </a:cubicBezTo>
                    <a:moveTo>
                      <a:pt x="14" y="20"/>
                    </a:moveTo>
                    <a:cubicBezTo>
                      <a:pt x="10" y="20"/>
                      <a:pt x="6" y="18"/>
                      <a:pt x="5" y="14"/>
                    </a:cubicBezTo>
                    <a:cubicBezTo>
                      <a:pt x="3" y="11"/>
                      <a:pt x="4" y="7"/>
                      <a:pt x="5" y="5"/>
                    </a:cubicBezTo>
                    <a:cubicBezTo>
                      <a:pt x="6" y="3"/>
                      <a:pt x="7" y="2"/>
                      <a:pt x="9" y="1"/>
                    </a:cubicBezTo>
                    <a:cubicBezTo>
                      <a:pt x="10" y="1"/>
                      <a:pt x="11" y="1"/>
                      <a:pt x="12" y="1"/>
                    </a:cubicBezTo>
                    <a:cubicBezTo>
                      <a:pt x="16" y="1"/>
                      <a:pt x="19" y="4"/>
                      <a:pt x="21" y="8"/>
                    </a:cubicBezTo>
                    <a:cubicBezTo>
                      <a:pt x="22" y="11"/>
                      <a:pt x="22" y="14"/>
                      <a:pt x="21" y="16"/>
                    </a:cubicBezTo>
                    <a:cubicBezTo>
                      <a:pt x="20" y="18"/>
                      <a:pt x="18" y="19"/>
                      <a:pt x="16" y="20"/>
                    </a:cubicBezTo>
                    <a:cubicBezTo>
                      <a:pt x="15" y="20"/>
                      <a:pt x="14" y="20"/>
                      <a:pt x="14" y="20"/>
                    </a:cubicBezTo>
                    <a:moveTo>
                      <a:pt x="12" y="0"/>
                    </a:moveTo>
                    <a:cubicBezTo>
                      <a:pt x="11" y="0"/>
                      <a:pt x="10" y="0"/>
                      <a:pt x="9" y="0"/>
                    </a:cubicBezTo>
                    <a:cubicBezTo>
                      <a:pt x="8" y="1"/>
                      <a:pt x="7" y="1"/>
                      <a:pt x="6" y="2"/>
                    </a:cubicBezTo>
                    <a:cubicBezTo>
                      <a:pt x="6" y="2"/>
                      <a:pt x="6" y="2"/>
                      <a:pt x="6" y="2"/>
                    </a:cubicBezTo>
                    <a:cubicBezTo>
                      <a:pt x="5" y="2"/>
                      <a:pt x="4" y="3"/>
                      <a:pt x="3" y="4"/>
                    </a:cubicBezTo>
                    <a:cubicBezTo>
                      <a:pt x="3" y="4"/>
                      <a:pt x="3" y="4"/>
                      <a:pt x="3" y="4"/>
                    </a:cubicBezTo>
                    <a:cubicBezTo>
                      <a:pt x="3" y="4"/>
                      <a:pt x="3" y="4"/>
                      <a:pt x="3" y="4"/>
                    </a:cubicBezTo>
                    <a:cubicBezTo>
                      <a:pt x="3" y="4"/>
                      <a:pt x="3" y="4"/>
                      <a:pt x="3" y="4"/>
                    </a:cubicBezTo>
                    <a:cubicBezTo>
                      <a:pt x="2" y="4"/>
                      <a:pt x="2" y="4"/>
                      <a:pt x="2" y="4"/>
                    </a:cubicBezTo>
                    <a:cubicBezTo>
                      <a:pt x="0" y="7"/>
                      <a:pt x="0" y="12"/>
                      <a:pt x="1" y="15"/>
                    </a:cubicBezTo>
                    <a:cubicBezTo>
                      <a:pt x="3" y="19"/>
                      <a:pt x="6" y="22"/>
                      <a:pt x="10" y="22"/>
                    </a:cubicBezTo>
                    <a:cubicBezTo>
                      <a:pt x="10" y="22"/>
                      <a:pt x="10" y="22"/>
                      <a:pt x="10" y="22"/>
                    </a:cubicBezTo>
                    <a:cubicBezTo>
                      <a:pt x="10" y="22"/>
                      <a:pt x="10" y="22"/>
                      <a:pt x="10" y="22"/>
                    </a:cubicBezTo>
                    <a:cubicBezTo>
                      <a:pt x="10" y="22"/>
                      <a:pt x="10" y="22"/>
                      <a:pt x="10" y="22"/>
                    </a:cubicBezTo>
                    <a:cubicBezTo>
                      <a:pt x="11" y="22"/>
                      <a:pt x="11" y="22"/>
                      <a:pt x="12" y="22"/>
                    </a:cubicBezTo>
                    <a:cubicBezTo>
                      <a:pt x="12" y="22"/>
                      <a:pt x="13" y="22"/>
                      <a:pt x="13" y="22"/>
                    </a:cubicBezTo>
                    <a:cubicBezTo>
                      <a:pt x="13" y="22"/>
                      <a:pt x="13" y="22"/>
                      <a:pt x="13" y="22"/>
                    </a:cubicBezTo>
                    <a:cubicBezTo>
                      <a:pt x="13" y="22"/>
                      <a:pt x="13" y="22"/>
                      <a:pt x="13" y="22"/>
                    </a:cubicBezTo>
                    <a:cubicBezTo>
                      <a:pt x="13" y="22"/>
                      <a:pt x="13" y="22"/>
                      <a:pt x="13" y="22"/>
                    </a:cubicBezTo>
                    <a:cubicBezTo>
                      <a:pt x="13" y="22"/>
                      <a:pt x="13" y="22"/>
                      <a:pt x="13" y="22"/>
                    </a:cubicBezTo>
                    <a:cubicBezTo>
                      <a:pt x="14" y="22"/>
                      <a:pt x="14" y="22"/>
                      <a:pt x="14" y="22"/>
                    </a:cubicBezTo>
                    <a:cubicBezTo>
                      <a:pt x="15" y="22"/>
                      <a:pt x="17" y="21"/>
                      <a:pt x="18" y="20"/>
                    </a:cubicBezTo>
                    <a:cubicBezTo>
                      <a:pt x="18" y="20"/>
                      <a:pt x="18" y="20"/>
                      <a:pt x="18" y="20"/>
                    </a:cubicBezTo>
                    <a:cubicBezTo>
                      <a:pt x="20" y="19"/>
                      <a:pt x="21" y="18"/>
                      <a:pt x="22" y="16"/>
                    </a:cubicBezTo>
                    <a:cubicBezTo>
                      <a:pt x="23" y="14"/>
                      <a:pt x="23" y="11"/>
                      <a:pt x="22" y="8"/>
                    </a:cubicBezTo>
                    <a:cubicBezTo>
                      <a:pt x="20" y="3"/>
                      <a:pt x="16" y="0"/>
                      <a:pt x="1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72" name="Freeform 58"/>
              <p:cNvSpPr>
                <a:spLocks noEditPoints="1"/>
              </p:cNvSpPr>
              <p:nvPr/>
            </p:nvSpPr>
            <p:spPr bwMode="auto">
              <a:xfrm>
                <a:off x="3544" y="2372"/>
                <a:ext cx="40" cy="40"/>
              </a:xfrm>
              <a:custGeom>
                <a:avLst/>
                <a:gdLst>
                  <a:gd name="T0" fmla="*/ 16 w 17"/>
                  <a:gd name="T1" fmla="*/ 10 h 17"/>
                  <a:gd name="T2" fmla="*/ 16 w 17"/>
                  <a:gd name="T3" fmla="*/ 11 h 17"/>
                  <a:gd name="T4" fmla="*/ 16 w 17"/>
                  <a:gd name="T5" fmla="*/ 9 h 17"/>
                  <a:gd name="T6" fmla="*/ 16 w 17"/>
                  <a:gd name="T7" fmla="*/ 10 h 17"/>
                  <a:gd name="T8" fmla="*/ 16 w 17"/>
                  <a:gd name="T9" fmla="*/ 8 h 17"/>
                  <a:gd name="T10" fmla="*/ 16 w 17"/>
                  <a:gd name="T11" fmla="*/ 7 h 17"/>
                  <a:gd name="T12" fmla="*/ 16 w 17"/>
                  <a:gd name="T13" fmla="*/ 8 h 17"/>
                  <a:gd name="T14" fmla="*/ 15 w 17"/>
                  <a:gd name="T15" fmla="*/ 7 h 17"/>
                  <a:gd name="T16" fmla="*/ 15 w 17"/>
                  <a:gd name="T17" fmla="*/ 6 h 17"/>
                  <a:gd name="T18" fmla="*/ 15 w 17"/>
                  <a:gd name="T19" fmla="*/ 7 h 17"/>
                  <a:gd name="T20" fmla="*/ 14 w 17"/>
                  <a:gd name="T21" fmla="*/ 5 h 17"/>
                  <a:gd name="T22" fmla="*/ 15 w 17"/>
                  <a:gd name="T23" fmla="*/ 5 h 17"/>
                  <a:gd name="T24" fmla="*/ 14 w 17"/>
                  <a:gd name="T25" fmla="*/ 4 h 17"/>
                  <a:gd name="T26" fmla="*/ 13 w 17"/>
                  <a:gd name="T27" fmla="*/ 3 h 17"/>
                  <a:gd name="T28" fmla="*/ 14 w 17"/>
                  <a:gd name="T29" fmla="*/ 4 h 17"/>
                  <a:gd name="T30" fmla="*/ 12 w 17"/>
                  <a:gd name="T31" fmla="*/ 2 h 17"/>
                  <a:gd name="T32" fmla="*/ 13 w 17"/>
                  <a:gd name="T33" fmla="*/ 3 h 17"/>
                  <a:gd name="T34" fmla="*/ 10 w 17"/>
                  <a:gd name="T35" fmla="*/ 16 h 17"/>
                  <a:gd name="T36" fmla="*/ 2 w 17"/>
                  <a:gd name="T37" fmla="*/ 4 h 17"/>
                  <a:gd name="T38" fmla="*/ 4 w 17"/>
                  <a:gd name="T39" fmla="*/ 2 h 17"/>
                  <a:gd name="T40" fmla="*/ 7 w 17"/>
                  <a:gd name="T41" fmla="*/ 2 h 17"/>
                  <a:gd name="T42" fmla="*/ 12 w 17"/>
                  <a:gd name="T43" fmla="*/ 4 h 17"/>
                  <a:gd name="T44" fmla="*/ 12 w 17"/>
                  <a:gd name="T45" fmla="*/ 4 h 17"/>
                  <a:gd name="T46" fmla="*/ 13 w 17"/>
                  <a:gd name="T47" fmla="*/ 15 h 17"/>
                  <a:gd name="T48" fmla="*/ 11 w 17"/>
                  <a:gd name="T49" fmla="*/ 16 h 17"/>
                  <a:gd name="T50" fmla="*/ 11 w 17"/>
                  <a:gd name="T51" fmla="*/ 2 h 17"/>
                  <a:gd name="T52" fmla="*/ 11 w 17"/>
                  <a:gd name="T53" fmla="*/ 2 h 17"/>
                  <a:gd name="T54" fmla="*/ 11 w 17"/>
                  <a:gd name="T55" fmla="*/ 2 h 17"/>
                  <a:gd name="T56" fmla="*/ 10 w 17"/>
                  <a:gd name="T57" fmla="*/ 1 h 17"/>
                  <a:gd name="T58" fmla="*/ 10 w 17"/>
                  <a:gd name="T59" fmla="*/ 1 h 17"/>
                  <a:gd name="T60" fmla="*/ 6 w 17"/>
                  <a:gd name="T61" fmla="*/ 0 h 17"/>
                  <a:gd name="T62" fmla="*/ 1 w 17"/>
                  <a:gd name="T63" fmla="*/ 12 h 17"/>
                  <a:gd name="T64" fmla="*/ 11 w 17"/>
                  <a:gd name="T65" fmla="*/ 17 h 17"/>
                  <a:gd name="T66" fmla="*/ 16 w 17"/>
                  <a:gd name="T67" fmla="*/ 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7" h="17">
                    <a:moveTo>
                      <a:pt x="16" y="11"/>
                    </a:moveTo>
                    <a:cubicBezTo>
                      <a:pt x="16" y="10"/>
                      <a:pt x="16" y="10"/>
                      <a:pt x="16" y="10"/>
                    </a:cubicBezTo>
                    <a:cubicBezTo>
                      <a:pt x="16" y="10"/>
                      <a:pt x="16" y="10"/>
                      <a:pt x="16" y="10"/>
                    </a:cubicBezTo>
                    <a:cubicBezTo>
                      <a:pt x="16" y="11"/>
                      <a:pt x="16" y="11"/>
                      <a:pt x="16" y="11"/>
                    </a:cubicBezTo>
                    <a:moveTo>
                      <a:pt x="16" y="10"/>
                    </a:moveTo>
                    <a:cubicBezTo>
                      <a:pt x="16" y="9"/>
                      <a:pt x="16" y="9"/>
                      <a:pt x="16" y="9"/>
                    </a:cubicBezTo>
                    <a:cubicBezTo>
                      <a:pt x="16" y="9"/>
                      <a:pt x="16" y="9"/>
                      <a:pt x="16" y="9"/>
                    </a:cubicBezTo>
                    <a:cubicBezTo>
                      <a:pt x="16" y="10"/>
                      <a:pt x="16" y="10"/>
                      <a:pt x="16" y="10"/>
                    </a:cubicBezTo>
                    <a:cubicBezTo>
                      <a:pt x="16" y="10"/>
                      <a:pt x="16" y="10"/>
                      <a:pt x="16" y="10"/>
                    </a:cubicBezTo>
                    <a:moveTo>
                      <a:pt x="16" y="8"/>
                    </a:moveTo>
                    <a:cubicBezTo>
                      <a:pt x="15" y="7"/>
                      <a:pt x="15" y="7"/>
                      <a:pt x="15" y="7"/>
                    </a:cubicBezTo>
                    <a:cubicBezTo>
                      <a:pt x="16" y="7"/>
                      <a:pt x="16" y="7"/>
                      <a:pt x="16" y="7"/>
                    </a:cubicBezTo>
                    <a:cubicBezTo>
                      <a:pt x="16" y="8"/>
                      <a:pt x="16" y="8"/>
                      <a:pt x="16" y="8"/>
                    </a:cubicBezTo>
                    <a:cubicBezTo>
                      <a:pt x="16" y="8"/>
                      <a:pt x="16" y="8"/>
                      <a:pt x="16" y="8"/>
                    </a:cubicBezTo>
                    <a:cubicBezTo>
                      <a:pt x="16" y="8"/>
                      <a:pt x="16" y="8"/>
                      <a:pt x="16" y="8"/>
                    </a:cubicBezTo>
                    <a:moveTo>
                      <a:pt x="15" y="7"/>
                    </a:moveTo>
                    <a:cubicBezTo>
                      <a:pt x="15" y="6"/>
                      <a:pt x="15" y="6"/>
                      <a:pt x="15" y="6"/>
                    </a:cubicBezTo>
                    <a:cubicBezTo>
                      <a:pt x="15" y="6"/>
                      <a:pt x="15" y="6"/>
                      <a:pt x="15" y="6"/>
                    </a:cubicBezTo>
                    <a:cubicBezTo>
                      <a:pt x="15" y="7"/>
                      <a:pt x="15" y="7"/>
                      <a:pt x="15" y="7"/>
                    </a:cubicBezTo>
                    <a:cubicBezTo>
                      <a:pt x="15" y="7"/>
                      <a:pt x="15" y="7"/>
                      <a:pt x="15" y="7"/>
                    </a:cubicBezTo>
                    <a:moveTo>
                      <a:pt x="15" y="6"/>
                    </a:moveTo>
                    <a:cubicBezTo>
                      <a:pt x="14" y="5"/>
                      <a:pt x="14" y="5"/>
                      <a:pt x="14" y="5"/>
                    </a:cubicBezTo>
                    <a:cubicBezTo>
                      <a:pt x="14" y="4"/>
                      <a:pt x="14" y="4"/>
                      <a:pt x="14" y="4"/>
                    </a:cubicBezTo>
                    <a:cubicBezTo>
                      <a:pt x="15" y="5"/>
                      <a:pt x="15" y="5"/>
                      <a:pt x="15" y="5"/>
                    </a:cubicBezTo>
                    <a:cubicBezTo>
                      <a:pt x="15" y="6"/>
                      <a:pt x="15" y="6"/>
                      <a:pt x="15" y="6"/>
                    </a:cubicBezTo>
                    <a:moveTo>
                      <a:pt x="14" y="4"/>
                    </a:moveTo>
                    <a:cubicBezTo>
                      <a:pt x="13" y="3"/>
                      <a:pt x="13" y="3"/>
                      <a:pt x="13" y="3"/>
                    </a:cubicBezTo>
                    <a:cubicBezTo>
                      <a:pt x="13" y="3"/>
                      <a:pt x="13" y="3"/>
                      <a:pt x="13" y="3"/>
                    </a:cubicBezTo>
                    <a:cubicBezTo>
                      <a:pt x="14" y="4"/>
                      <a:pt x="14" y="4"/>
                      <a:pt x="14" y="4"/>
                    </a:cubicBezTo>
                    <a:cubicBezTo>
                      <a:pt x="14" y="4"/>
                      <a:pt x="14" y="4"/>
                      <a:pt x="14" y="4"/>
                    </a:cubicBezTo>
                    <a:moveTo>
                      <a:pt x="13" y="3"/>
                    </a:moveTo>
                    <a:cubicBezTo>
                      <a:pt x="12" y="2"/>
                      <a:pt x="12" y="2"/>
                      <a:pt x="12" y="2"/>
                    </a:cubicBezTo>
                    <a:cubicBezTo>
                      <a:pt x="12" y="2"/>
                      <a:pt x="12" y="2"/>
                      <a:pt x="12" y="2"/>
                    </a:cubicBezTo>
                    <a:cubicBezTo>
                      <a:pt x="13" y="3"/>
                      <a:pt x="13" y="3"/>
                      <a:pt x="13" y="3"/>
                    </a:cubicBezTo>
                    <a:cubicBezTo>
                      <a:pt x="13" y="3"/>
                      <a:pt x="13" y="3"/>
                      <a:pt x="13" y="3"/>
                    </a:cubicBezTo>
                    <a:moveTo>
                      <a:pt x="10" y="16"/>
                    </a:moveTo>
                    <a:cubicBezTo>
                      <a:pt x="6" y="16"/>
                      <a:pt x="3" y="14"/>
                      <a:pt x="2" y="11"/>
                    </a:cubicBezTo>
                    <a:cubicBezTo>
                      <a:pt x="1" y="9"/>
                      <a:pt x="1" y="6"/>
                      <a:pt x="2" y="4"/>
                    </a:cubicBezTo>
                    <a:cubicBezTo>
                      <a:pt x="3" y="3"/>
                      <a:pt x="3" y="3"/>
                      <a:pt x="4" y="2"/>
                    </a:cubicBezTo>
                    <a:cubicBezTo>
                      <a:pt x="4" y="2"/>
                      <a:pt x="4" y="2"/>
                      <a:pt x="4" y="2"/>
                    </a:cubicBezTo>
                    <a:cubicBezTo>
                      <a:pt x="4" y="2"/>
                      <a:pt x="5" y="2"/>
                      <a:pt x="5" y="2"/>
                    </a:cubicBezTo>
                    <a:cubicBezTo>
                      <a:pt x="6" y="2"/>
                      <a:pt x="6" y="2"/>
                      <a:pt x="7" y="2"/>
                    </a:cubicBezTo>
                    <a:cubicBezTo>
                      <a:pt x="9" y="2"/>
                      <a:pt x="10" y="2"/>
                      <a:pt x="12" y="4"/>
                    </a:cubicBezTo>
                    <a:cubicBezTo>
                      <a:pt x="12" y="4"/>
                      <a:pt x="12" y="4"/>
                      <a:pt x="12" y="4"/>
                    </a:cubicBezTo>
                    <a:cubicBezTo>
                      <a:pt x="12" y="4"/>
                      <a:pt x="12" y="4"/>
                      <a:pt x="12" y="4"/>
                    </a:cubicBezTo>
                    <a:cubicBezTo>
                      <a:pt x="12" y="4"/>
                      <a:pt x="12" y="4"/>
                      <a:pt x="12" y="4"/>
                    </a:cubicBezTo>
                    <a:cubicBezTo>
                      <a:pt x="13" y="5"/>
                      <a:pt x="14" y="6"/>
                      <a:pt x="15" y="8"/>
                    </a:cubicBezTo>
                    <a:cubicBezTo>
                      <a:pt x="16" y="10"/>
                      <a:pt x="15" y="14"/>
                      <a:pt x="13" y="15"/>
                    </a:cubicBezTo>
                    <a:cubicBezTo>
                      <a:pt x="13" y="15"/>
                      <a:pt x="13" y="15"/>
                      <a:pt x="13" y="15"/>
                    </a:cubicBezTo>
                    <a:cubicBezTo>
                      <a:pt x="12" y="16"/>
                      <a:pt x="12" y="16"/>
                      <a:pt x="11" y="16"/>
                    </a:cubicBezTo>
                    <a:cubicBezTo>
                      <a:pt x="11" y="16"/>
                      <a:pt x="10" y="16"/>
                      <a:pt x="10" y="16"/>
                    </a:cubicBezTo>
                    <a:moveTo>
                      <a:pt x="11" y="2"/>
                    </a:moveTo>
                    <a:cubicBezTo>
                      <a:pt x="11" y="2"/>
                      <a:pt x="11" y="2"/>
                      <a:pt x="11" y="2"/>
                    </a:cubicBezTo>
                    <a:cubicBezTo>
                      <a:pt x="11" y="2"/>
                      <a:pt x="11" y="2"/>
                      <a:pt x="11" y="2"/>
                    </a:cubicBezTo>
                    <a:cubicBezTo>
                      <a:pt x="12" y="2"/>
                      <a:pt x="12" y="2"/>
                      <a:pt x="12" y="2"/>
                    </a:cubicBezTo>
                    <a:cubicBezTo>
                      <a:pt x="11" y="2"/>
                      <a:pt x="11" y="2"/>
                      <a:pt x="11" y="2"/>
                    </a:cubicBezTo>
                    <a:moveTo>
                      <a:pt x="10" y="1"/>
                    </a:moveTo>
                    <a:cubicBezTo>
                      <a:pt x="10" y="1"/>
                      <a:pt x="10" y="1"/>
                      <a:pt x="10" y="1"/>
                    </a:cubicBezTo>
                    <a:cubicBezTo>
                      <a:pt x="10" y="1"/>
                      <a:pt x="10" y="1"/>
                      <a:pt x="10" y="1"/>
                    </a:cubicBezTo>
                    <a:cubicBezTo>
                      <a:pt x="10" y="1"/>
                      <a:pt x="10" y="1"/>
                      <a:pt x="10" y="1"/>
                    </a:cubicBezTo>
                    <a:moveTo>
                      <a:pt x="8" y="0"/>
                    </a:moveTo>
                    <a:cubicBezTo>
                      <a:pt x="7" y="0"/>
                      <a:pt x="7" y="0"/>
                      <a:pt x="6" y="0"/>
                    </a:cubicBezTo>
                    <a:cubicBezTo>
                      <a:pt x="4" y="1"/>
                      <a:pt x="3" y="2"/>
                      <a:pt x="2" y="3"/>
                    </a:cubicBezTo>
                    <a:cubicBezTo>
                      <a:pt x="0" y="6"/>
                      <a:pt x="0" y="9"/>
                      <a:pt x="1" y="12"/>
                    </a:cubicBezTo>
                    <a:cubicBezTo>
                      <a:pt x="3" y="15"/>
                      <a:pt x="6" y="17"/>
                      <a:pt x="10" y="17"/>
                    </a:cubicBezTo>
                    <a:cubicBezTo>
                      <a:pt x="10" y="17"/>
                      <a:pt x="11" y="17"/>
                      <a:pt x="11" y="17"/>
                    </a:cubicBezTo>
                    <a:cubicBezTo>
                      <a:pt x="13" y="17"/>
                      <a:pt x="15" y="15"/>
                      <a:pt x="16" y="13"/>
                    </a:cubicBezTo>
                    <a:cubicBezTo>
                      <a:pt x="17" y="11"/>
                      <a:pt x="17" y="9"/>
                      <a:pt x="16" y="7"/>
                    </a:cubicBezTo>
                    <a:cubicBezTo>
                      <a:pt x="15" y="3"/>
                      <a:pt x="11" y="0"/>
                      <a:pt x="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73" name="Freeform 59"/>
              <p:cNvSpPr>
                <a:spLocks noEditPoints="1"/>
              </p:cNvSpPr>
              <p:nvPr/>
            </p:nvSpPr>
            <p:spPr bwMode="auto">
              <a:xfrm>
                <a:off x="3553" y="2379"/>
                <a:ext cx="22" cy="29"/>
              </a:xfrm>
              <a:custGeom>
                <a:avLst/>
                <a:gdLst>
                  <a:gd name="T0" fmla="*/ 1 w 9"/>
                  <a:gd name="T1" fmla="*/ 6 h 12"/>
                  <a:gd name="T2" fmla="*/ 1 w 9"/>
                  <a:gd name="T3" fmla="*/ 3 h 12"/>
                  <a:gd name="T4" fmla="*/ 2 w 9"/>
                  <a:gd name="T5" fmla="*/ 2 h 12"/>
                  <a:gd name="T6" fmla="*/ 1 w 9"/>
                  <a:gd name="T7" fmla="*/ 1 h 12"/>
                  <a:gd name="T8" fmla="*/ 2 w 9"/>
                  <a:gd name="T9" fmla="*/ 1 h 12"/>
                  <a:gd name="T10" fmla="*/ 2 w 9"/>
                  <a:gd name="T11" fmla="*/ 1 h 12"/>
                  <a:gd name="T12" fmla="*/ 3 w 9"/>
                  <a:gd name="T13" fmla="*/ 2 h 12"/>
                  <a:gd name="T14" fmla="*/ 5 w 9"/>
                  <a:gd name="T15" fmla="*/ 2 h 12"/>
                  <a:gd name="T16" fmla="*/ 4 w 9"/>
                  <a:gd name="T17" fmla="*/ 3 h 12"/>
                  <a:gd name="T18" fmla="*/ 2 w 9"/>
                  <a:gd name="T19" fmla="*/ 5 h 12"/>
                  <a:gd name="T20" fmla="*/ 4 w 9"/>
                  <a:gd name="T21" fmla="*/ 6 h 12"/>
                  <a:gd name="T22" fmla="*/ 7 w 9"/>
                  <a:gd name="T23" fmla="*/ 6 h 12"/>
                  <a:gd name="T24" fmla="*/ 7 w 9"/>
                  <a:gd name="T25" fmla="*/ 9 h 12"/>
                  <a:gd name="T26" fmla="*/ 8 w 9"/>
                  <a:gd name="T27" fmla="*/ 11 h 12"/>
                  <a:gd name="T28" fmla="*/ 7 w 9"/>
                  <a:gd name="T29" fmla="*/ 11 h 12"/>
                  <a:gd name="T30" fmla="*/ 6 w 9"/>
                  <a:gd name="T31" fmla="*/ 10 h 12"/>
                  <a:gd name="T32" fmla="*/ 6 w 9"/>
                  <a:gd name="T33" fmla="*/ 10 h 12"/>
                  <a:gd name="T34" fmla="*/ 4 w 9"/>
                  <a:gd name="T35" fmla="*/ 9 h 12"/>
                  <a:gd name="T36" fmla="*/ 5 w 9"/>
                  <a:gd name="T37" fmla="*/ 9 h 12"/>
                  <a:gd name="T38" fmla="*/ 7 w 9"/>
                  <a:gd name="T39" fmla="*/ 8 h 12"/>
                  <a:gd name="T40" fmla="*/ 6 w 9"/>
                  <a:gd name="T41" fmla="*/ 6 h 12"/>
                  <a:gd name="T42" fmla="*/ 3 w 9"/>
                  <a:gd name="T43" fmla="*/ 6 h 12"/>
                  <a:gd name="T44" fmla="*/ 1 w 9"/>
                  <a:gd name="T45" fmla="*/ 0 h 12"/>
                  <a:gd name="T46" fmla="*/ 0 w 9"/>
                  <a:gd name="T47" fmla="*/ 1 h 12"/>
                  <a:gd name="T48" fmla="*/ 0 w 9"/>
                  <a:gd name="T49" fmla="*/ 2 h 12"/>
                  <a:gd name="T50" fmla="*/ 0 w 9"/>
                  <a:gd name="T51" fmla="*/ 4 h 12"/>
                  <a:gd name="T52" fmla="*/ 3 w 9"/>
                  <a:gd name="T53" fmla="*/ 7 h 12"/>
                  <a:gd name="T54" fmla="*/ 5 w 9"/>
                  <a:gd name="T55" fmla="*/ 7 h 12"/>
                  <a:gd name="T56" fmla="*/ 6 w 9"/>
                  <a:gd name="T57" fmla="*/ 7 h 12"/>
                  <a:gd name="T58" fmla="*/ 6 w 9"/>
                  <a:gd name="T59" fmla="*/ 8 h 12"/>
                  <a:gd name="T60" fmla="*/ 4 w 9"/>
                  <a:gd name="T61" fmla="*/ 8 h 12"/>
                  <a:gd name="T62" fmla="*/ 3 w 9"/>
                  <a:gd name="T63" fmla="*/ 9 h 12"/>
                  <a:gd name="T64" fmla="*/ 5 w 9"/>
                  <a:gd name="T65" fmla="*/ 11 h 12"/>
                  <a:gd name="T66" fmla="*/ 7 w 9"/>
                  <a:gd name="T67" fmla="*/ 12 h 12"/>
                  <a:gd name="T68" fmla="*/ 7 w 9"/>
                  <a:gd name="T69" fmla="*/ 12 h 12"/>
                  <a:gd name="T70" fmla="*/ 8 w 9"/>
                  <a:gd name="T71" fmla="*/ 12 h 12"/>
                  <a:gd name="T72" fmla="*/ 9 w 9"/>
                  <a:gd name="T73" fmla="*/ 11 h 12"/>
                  <a:gd name="T74" fmla="*/ 9 w 9"/>
                  <a:gd name="T75" fmla="*/ 7 h 12"/>
                  <a:gd name="T76" fmla="*/ 5 w 9"/>
                  <a:gd name="T77" fmla="*/ 5 h 12"/>
                  <a:gd name="T78" fmla="*/ 3 w 9"/>
                  <a:gd name="T79" fmla="*/ 5 h 12"/>
                  <a:gd name="T80" fmla="*/ 3 w 9"/>
                  <a:gd name="T81" fmla="*/ 4 h 12"/>
                  <a:gd name="T82" fmla="*/ 4 w 9"/>
                  <a:gd name="T83" fmla="*/ 4 h 12"/>
                  <a:gd name="T84" fmla="*/ 5 w 9"/>
                  <a:gd name="T85" fmla="*/ 4 h 12"/>
                  <a:gd name="T86" fmla="*/ 6 w 9"/>
                  <a:gd name="T87" fmla="*/ 2 h 12"/>
                  <a:gd name="T88" fmla="*/ 3 w 9"/>
                  <a:gd name="T89" fmla="*/ 1 h 12"/>
                  <a:gd name="T90" fmla="*/ 2 w 9"/>
                  <a:gd name="T91"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 h="12">
                    <a:moveTo>
                      <a:pt x="3" y="6"/>
                    </a:moveTo>
                    <a:cubicBezTo>
                      <a:pt x="3" y="6"/>
                      <a:pt x="2" y="6"/>
                      <a:pt x="1" y="6"/>
                    </a:cubicBezTo>
                    <a:cubicBezTo>
                      <a:pt x="1" y="5"/>
                      <a:pt x="1" y="5"/>
                      <a:pt x="1" y="4"/>
                    </a:cubicBezTo>
                    <a:cubicBezTo>
                      <a:pt x="1" y="4"/>
                      <a:pt x="1" y="3"/>
                      <a:pt x="1" y="3"/>
                    </a:cubicBezTo>
                    <a:cubicBezTo>
                      <a:pt x="2" y="3"/>
                      <a:pt x="2" y="3"/>
                      <a:pt x="2" y="3"/>
                    </a:cubicBezTo>
                    <a:cubicBezTo>
                      <a:pt x="2" y="2"/>
                      <a:pt x="2" y="2"/>
                      <a:pt x="2" y="2"/>
                    </a:cubicBezTo>
                    <a:cubicBezTo>
                      <a:pt x="1" y="1"/>
                      <a:pt x="1" y="1"/>
                      <a:pt x="1" y="1"/>
                    </a:cubicBezTo>
                    <a:cubicBezTo>
                      <a:pt x="1" y="1"/>
                      <a:pt x="1" y="1"/>
                      <a:pt x="1" y="1"/>
                    </a:cubicBezTo>
                    <a:cubicBezTo>
                      <a:pt x="1" y="1"/>
                      <a:pt x="1" y="1"/>
                      <a:pt x="1" y="1"/>
                    </a:cubicBezTo>
                    <a:cubicBezTo>
                      <a:pt x="2" y="1"/>
                      <a:pt x="2" y="1"/>
                      <a:pt x="2" y="1"/>
                    </a:cubicBezTo>
                    <a:cubicBezTo>
                      <a:pt x="2" y="1"/>
                      <a:pt x="2" y="1"/>
                      <a:pt x="2" y="1"/>
                    </a:cubicBezTo>
                    <a:cubicBezTo>
                      <a:pt x="2" y="1"/>
                      <a:pt x="2" y="1"/>
                      <a:pt x="2" y="1"/>
                    </a:cubicBezTo>
                    <a:cubicBezTo>
                      <a:pt x="2" y="2"/>
                      <a:pt x="2" y="2"/>
                      <a:pt x="2" y="2"/>
                    </a:cubicBezTo>
                    <a:cubicBezTo>
                      <a:pt x="3" y="2"/>
                      <a:pt x="3" y="2"/>
                      <a:pt x="3" y="2"/>
                    </a:cubicBezTo>
                    <a:cubicBezTo>
                      <a:pt x="3" y="2"/>
                      <a:pt x="3" y="2"/>
                      <a:pt x="4" y="2"/>
                    </a:cubicBezTo>
                    <a:cubicBezTo>
                      <a:pt x="4" y="2"/>
                      <a:pt x="5" y="2"/>
                      <a:pt x="5" y="2"/>
                    </a:cubicBezTo>
                    <a:cubicBezTo>
                      <a:pt x="5" y="3"/>
                      <a:pt x="5" y="3"/>
                      <a:pt x="5" y="3"/>
                    </a:cubicBezTo>
                    <a:cubicBezTo>
                      <a:pt x="5" y="3"/>
                      <a:pt x="4" y="3"/>
                      <a:pt x="4" y="3"/>
                    </a:cubicBezTo>
                    <a:cubicBezTo>
                      <a:pt x="3" y="3"/>
                      <a:pt x="3" y="3"/>
                      <a:pt x="2" y="3"/>
                    </a:cubicBezTo>
                    <a:cubicBezTo>
                      <a:pt x="2" y="4"/>
                      <a:pt x="1" y="4"/>
                      <a:pt x="2" y="5"/>
                    </a:cubicBezTo>
                    <a:cubicBezTo>
                      <a:pt x="2" y="5"/>
                      <a:pt x="2" y="6"/>
                      <a:pt x="3" y="6"/>
                    </a:cubicBezTo>
                    <a:cubicBezTo>
                      <a:pt x="4" y="6"/>
                      <a:pt x="4" y="6"/>
                      <a:pt x="4" y="6"/>
                    </a:cubicBezTo>
                    <a:cubicBezTo>
                      <a:pt x="5" y="6"/>
                      <a:pt x="5" y="6"/>
                      <a:pt x="5" y="6"/>
                    </a:cubicBezTo>
                    <a:cubicBezTo>
                      <a:pt x="6" y="6"/>
                      <a:pt x="7" y="6"/>
                      <a:pt x="7" y="6"/>
                    </a:cubicBezTo>
                    <a:cubicBezTo>
                      <a:pt x="8" y="6"/>
                      <a:pt x="8" y="7"/>
                      <a:pt x="8" y="7"/>
                    </a:cubicBezTo>
                    <a:cubicBezTo>
                      <a:pt x="8" y="8"/>
                      <a:pt x="8" y="9"/>
                      <a:pt x="7" y="9"/>
                    </a:cubicBezTo>
                    <a:cubicBezTo>
                      <a:pt x="7" y="10"/>
                      <a:pt x="7" y="10"/>
                      <a:pt x="7" y="10"/>
                    </a:cubicBezTo>
                    <a:cubicBezTo>
                      <a:pt x="8" y="11"/>
                      <a:pt x="8" y="11"/>
                      <a:pt x="8" y="11"/>
                    </a:cubicBezTo>
                    <a:cubicBezTo>
                      <a:pt x="8" y="11"/>
                      <a:pt x="8" y="11"/>
                      <a:pt x="8" y="11"/>
                    </a:cubicBezTo>
                    <a:cubicBezTo>
                      <a:pt x="7" y="11"/>
                      <a:pt x="7" y="11"/>
                      <a:pt x="7" y="11"/>
                    </a:cubicBezTo>
                    <a:cubicBezTo>
                      <a:pt x="7" y="10"/>
                      <a:pt x="7" y="10"/>
                      <a:pt x="7" y="10"/>
                    </a:cubicBezTo>
                    <a:cubicBezTo>
                      <a:pt x="6" y="10"/>
                      <a:pt x="6" y="10"/>
                      <a:pt x="6" y="10"/>
                    </a:cubicBezTo>
                    <a:cubicBezTo>
                      <a:pt x="6" y="10"/>
                      <a:pt x="6" y="10"/>
                      <a:pt x="6" y="10"/>
                    </a:cubicBezTo>
                    <a:cubicBezTo>
                      <a:pt x="6" y="10"/>
                      <a:pt x="6" y="10"/>
                      <a:pt x="6" y="10"/>
                    </a:cubicBezTo>
                    <a:cubicBezTo>
                      <a:pt x="6" y="10"/>
                      <a:pt x="5" y="10"/>
                      <a:pt x="5" y="10"/>
                    </a:cubicBezTo>
                    <a:cubicBezTo>
                      <a:pt x="5" y="10"/>
                      <a:pt x="4" y="10"/>
                      <a:pt x="4" y="9"/>
                    </a:cubicBezTo>
                    <a:cubicBezTo>
                      <a:pt x="4" y="9"/>
                      <a:pt x="4" y="9"/>
                      <a:pt x="4" y="9"/>
                    </a:cubicBezTo>
                    <a:cubicBezTo>
                      <a:pt x="4" y="9"/>
                      <a:pt x="5" y="9"/>
                      <a:pt x="5" y="9"/>
                    </a:cubicBezTo>
                    <a:cubicBezTo>
                      <a:pt x="6" y="9"/>
                      <a:pt x="6" y="9"/>
                      <a:pt x="6" y="9"/>
                    </a:cubicBezTo>
                    <a:cubicBezTo>
                      <a:pt x="7" y="9"/>
                      <a:pt x="7" y="8"/>
                      <a:pt x="7" y="8"/>
                    </a:cubicBezTo>
                    <a:cubicBezTo>
                      <a:pt x="7" y="7"/>
                      <a:pt x="7" y="7"/>
                      <a:pt x="7" y="6"/>
                    </a:cubicBezTo>
                    <a:cubicBezTo>
                      <a:pt x="6" y="6"/>
                      <a:pt x="6" y="6"/>
                      <a:pt x="6" y="6"/>
                    </a:cubicBezTo>
                    <a:cubicBezTo>
                      <a:pt x="5" y="6"/>
                      <a:pt x="5" y="6"/>
                      <a:pt x="5" y="6"/>
                    </a:cubicBezTo>
                    <a:cubicBezTo>
                      <a:pt x="3" y="6"/>
                      <a:pt x="3" y="6"/>
                      <a:pt x="3" y="6"/>
                    </a:cubicBezTo>
                    <a:moveTo>
                      <a:pt x="2" y="0"/>
                    </a:moveTo>
                    <a:cubicBezTo>
                      <a:pt x="1" y="0"/>
                      <a:pt x="1" y="0"/>
                      <a:pt x="1" y="0"/>
                    </a:cubicBezTo>
                    <a:cubicBezTo>
                      <a:pt x="1" y="1"/>
                      <a:pt x="1" y="1"/>
                      <a:pt x="1" y="1"/>
                    </a:cubicBezTo>
                    <a:cubicBezTo>
                      <a:pt x="0" y="1"/>
                      <a:pt x="0" y="1"/>
                      <a:pt x="0" y="1"/>
                    </a:cubicBezTo>
                    <a:cubicBezTo>
                      <a:pt x="0" y="1"/>
                      <a:pt x="0" y="1"/>
                      <a:pt x="0" y="1"/>
                    </a:cubicBezTo>
                    <a:cubicBezTo>
                      <a:pt x="0" y="2"/>
                      <a:pt x="0" y="2"/>
                      <a:pt x="0" y="2"/>
                    </a:cubicBezTo>
                    <a:cubicBezTo>
                      <a:pt x="1" y="2"/>
                      <a:pt x="1" y="2"/>
                      <a:pt x="1" y="2"/>
                    </a:cubicBezTo>
                    <a:cubicBezTo>
                      <a:pt x="0" y="3"/>
                      <a:pt x="0" y="3"/>
                      <a:pt x="0" y="4"/>
                    </a:cubicBezTo>
                    <a:cubicBezTo>
                      <a:pt x="0" y="5"/>
                      <a:pt x="0" y="6"/>
                      <a:pt x="0" y="6"/>
                    </a:cubicBezTo>
                    <a:cubicBezTo>
                      <a:pt x="1" y="7"/>
                      <a:pt x="3" y="7"/>
                      <a:pt x="3" y="7"/>
                    </a:cubicBezTo>
                    <a:cubicBezTo>
                      <a:pt x="3" y="7"/>
                      <a:pt x="3" y="7"/>
                      <a:pt x="3" y="7"/>
                    </a:cubicBezTo>
                    <a:cubicBezTo>
                      <a:pt x="5" y="7"/>
                      <a:pt x="5" y="7"/>
                      <a:pt x="5" y="7"/>
                    </a:cubicBezTo>
                    <a:cubicBezTo>
                      <a:pt x="5" y="7"/>
                      <a:pt x="5" y="7"/>
                      <a:pt x="6" y="7"/>
                    </a:cubicBezTo>
                    <a:cubicBezTo>
                      <a:pt x="6" y="7"/>
                      <a:pt x="6" y="7"/>
                      <a:pt x="6" y="7"/>
                    </a:cubicBezTo>
                    <a:cubicBezTo>
                      <a:pt x="6" y="7"/>
                      <a:pt x="6" y="7"/>
                      <a:pt x="6" y="7"/>
                    </a:cubicBezTo>
                    <a:cubicBezTo>
                      <a:pt x="6" y="8"/>
                      <a:pt x="6" y="8"/>
                      <a:pt x="6" y="8"/>
                    </a:cubicBezTo>
                    <a:cubicBezTo>
                      <a:pt x="6" y="8"/>
                      <a:pt x="5" y="8"/>
                      <a:pt x="5" y="8"/>
                    </a:cubicBezTo>
                    <a:cubicBezTo>
                      <a:pt x="5" y="8"/>
                      <a:pt x="5" y="8"/>
                      <a:pt x="4" y="8"/>
                    </a:cubicBezTo>
                    <a:cubicBezTo>
                      <a:pt x="4" y="8"/>
                      <a:pt x="4" y="8"/>
                      <a:pt x="4" y="8"/>
                    </a:cubicBezTo>
                    <a:cubicBezTo>
                      <a:pt x="3" y="8"/>
                      <a:pt x="3" y="9"/>
                      <a:pt x="3" y="9"/>
                    </a:cubicBezTo>
                    <a:cubicBezTo>
                      <a:pt x="3" y="10"/>
                      <a:pt x="3" y="10"/>
                      <a:pt x="3" y="10"/>
                    </a:cubicBezTo>
                    <a:cubicBezTo>
                      <a:pt x="3" y="10"/>
                      <a:pt x="4" y="11"/>
                      <a:pt x="5" y="11"/>
                    </a:cubicBezTo>
                    <a:cubicBezTo>
                      <a:pt x="5" y="11"/>
                      <a:pt x="6" y="11"/>
                      <a:pt x="6" y="11"/>
                    </a:cubicBezTo>
                    <a:cubicBezTo>
                      <a:pt x="7" y="12"/>
                      <a:pt x="7" y="12"/>
                      <a:pt x="7" y="12"/>
                    </a:cubicBezTo>
                    <a:cubicBezTo>
                      <a:pt x="7" y="12"/>
                      <a:pt x="7" y="12"/>
                      <a:pt x="7" y="12"/>
                    </a:cubicBezTo>
                    <a:cubicBezTo>
                      <a:pt x="7" y="12"/>
                      <a:pt x="7" y="12"/>
                      <a:pt x="7" y="12"/>
                    </a:cubicBezTo>
                    <a:cubicBezTo>
                      <a:pt x="8" y="12"/>
                      <a:pt x="8" y="12"/>
                      <a:pt x="8" y="12"/>
                    </a:cubicBezTo>
                    <a:cubicBezTo>
                      <a:pt x="8" y="12"/>
                      <a:pt x="8" y="12"/>
                      <a:pt x="8" y="12"/>
                    </a:cubicBezTo>
                    <a:cubicBezTo>
                      <a:pt x="9" y="11"/>
                      <a:pt x="9" y="11"/>
                      <a:pt x="9" y="11"/>
                    </a:cubicBezTo>
                    <a:cubicBezTo>
                      <a:pt x="9" y="11"/>
                      <a:pt x="9" y="11"/>
                      <a:pt x="9" y="11"/>
                    </a:cubicBezTo>
                    <a:cubicBezTo>
                      <a:pt x="9" y="11"/>
                      <a:pt x="9" y="11"/>
                      <a:pt x="8" y="10"/>
                    </a:cubicBezTo>
                    <a:cubicBezTo>
                      <a:pt x="8" y="9"/>
                      <a:pt x="9" y="8"/>
                      <a:pt x="9" y="7"/>
                    </a:cubicBezTo>
                    <a:cubicBezTo>
                      <a:pt x="9" y="7"/>
                      <a:pt x="8" y="6"/>
                      <a:pt x="8" y="5"/>
                    </a:cubicBezTo>
                    <a:cubicBezTo>
                      <a:pt x="7" y="5"/>
                      <a:pt x="6" y="5"/>
                      <a:pt x="5" y="5"/>
                    </a:cubicBezTo>
                    <a:cubicBezTo>
                      <a:pt x="5" y="5"/>
                      <a:pt x="5" y="5"/>
                      <a:pt x="4" y="5"/>
                    </a:cubicBezTo>
                    <a:cubicBezTo>
                      <a:pt x="4" y="5"/>
                      <a:pt x="4" y="5"/>
                      <a:pt x="3" y="5"/>
                    </a:cubicBezTo>
                    <a:cubicBezTo>
                      <a:pt x="3" y="5"/>
                      <a:pt x="2" y="5"/>
                      <a:pt x="2" y="5"/>
                    </a:cubicBezTo>
                    <a:cubicBezTo>
                      <a:pt x="2" y="4"/>
                      <a:pt x="3" y="4"/>
                      <a:pt x="3" y="4"/>
                    </a:cubicBezTo>
                    <a:cubicBezTo>
                      <a:pt x="3" y="4"/>
                      <a:pt x="4" y="3"/>
                      <a:pt x="4" y="3"/>
                    </a:cubicBezTo>
                    <a:cubicBezTo>
                      <a:pt x="4" y="3"/>
                      <a:pt x="4" y="3"/>
                      <a:pt x="4" y="4"/>
                    </a:cubicBezTo>
                    <a:cubicBezTo>
                      <a:pt x="5" y="4"/>
                      <a:pt x="5" y="4"/>
                      <a:pt x="5" y="4"/>
                    </a:cubicBezTo>
                    <a:cubicBezTo>
                      <a:pt x="5" y="4"/>
                      <a:pt x="5" y="4"/>
                      <a:pt x="5" y="4"/>
                    </a:cubicBezTo>
                    <a:cubicBezTo>
                      <a:pt x="6" y="3"/>
                      <a:pt x="6" y="3"/>
                      <a:pt x="6" y="3"/>
                    </a:cubicBezTo>
                    <a:cubicBezTo>
                      <a:pt x="6" y="2"/>
                      <a:pt x="6" y="2"/>
                      <a:pt x="6" y="2"/>
                    </a:cubicBezTo>
                    <a:cubicBezTo>
                      <a:pt x="6" y="1"/>
                      <a:pt x="5" y="1"/>
                      <a:pt x="4" y="1"/>
                    </a:cubicBezTo>
                    <a:cubicBezTo>
                      <a:pt x="3" y="1"/>
                      <a:pt x="3" y="1"/>
                      <a:pt x="3" y="1"/>
                    </a:cubicBezTo>
                    <a:cubicBezTo>
                      <a:pt x="3" y="1"/>
                      <a:pt x="3" y="1"/>
                      <a:pt x="3" y="1"/>
                    </a:cubicBezTo>
                    <a:cubicBezTo>
                      <a:pt x="2" y="0"/>
                      <a:pt x="2" y="0"/>
                      <a:pt x="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74" name="Freeform 60"/>
              <p:cNvSpPr>
                <a:spLocks noEditPoints="1"/>
              </p:cNvSpPr>
              <p:nvPr/>
            </p:nvSpPr>
            <p:spPr bwMode="auto">
              <a:xfrm>
                <a:off x="3589" y="2429"/>
                <a:ext cx="55" cy="55"/>
              </a:xfrm>
              <a:custGeom>
                <a:avLst/>
                <a:gdLst>
                  <a:gd name="T0" fmla="*/ 6 w 23"/>
                  <a:gd name="T1" fmla="*/ 20 h 23"/>
                  <a:gd name="T2" fmla="*/ 6 w 23"/>
                  <a:gd name="T3" fmla="*/ 20 h 23"/>
                  <a:gd name="T4" fmla="*/ 5 w 23"/>
                  <a:gd name="T5" fmla="*/ 19 h 23"/>
                  <a:gd name="T6" fmla="*/ 5 w 23"/>
                  <a:gd name="T7" fmla="*/ 19 h 23"/>
                  <a:gd name="T8" fmla="*/ 5 w 23"/>
                  <a:gd name="T9" fmla="*/ 19 h 23"/>
                  <a:gd name="T10" fmla="*/ 4 w 23"/>
                  <a:gd name="T11" fmla="*/ 18 h 23"/>
                  <a:gd name="T12" fmla="*/ 5 w 23"/>
                  <a:gd name="T13" fmla="*/ 18 h 23"/>
                  <a:gd name="T14" fmla="*/ 4 w 23"/>
                  <a:gd name="T15" fmla="*/ 18 h 23"/>
                  <a:gd name="T16" fmla="*/ 4 w 23"/>
                  <a:gd name="T17" fmla="*/ 17 h 23"/>
                  <a:gd name="T18" fmla="*/ 4 w 23"/>
                  <a:gd name="T19" fmla="*/ 18 h 23"/>
                  <a:gd name="T20" fmla="*/ 3 w 23"/>
                  <a:gd name="T21" fmla="*/ 17 h 23"/>
                  <a:gd name="T22" fmla="*/ 4 w 23"/>
                  <a:gd name="T23" fmla="*/ 17 h 23"/>
                  <a:gd name="T24" fmla="*/ 3 w 23"/>
                  <a:gd name="T25" fmla="*/ 16 h 23"/>
                  <a:gd name="T26" fmla="*/ 3 w 23"/>
                  <a:gd name="T27" fmla="*/ 15 h 23"/>
                  <a:gd name="T28" fmla="*/ 3 w 23"/>
                  <a:gd name="T29" fmla="*/ 16 h 23"/>
                  <a:gd name="T30" fmla="*/ 2 w 23"/>
                  <a:gd name="T31" fmla="*/ 15 h 23"/>
                  <a:gd name="T32" fmla="*/ 3 w 23"/>
                  <a:gd name="T33" fmla="*/ 15 h 23"/>
                  <a:gd name="T34" fmla="*/ 2 w 23"/>
                  <a:gd name="T35" fmla="*/ 14 h 23"/>
                  <a:gd name="T36" fmla="*/ 3 w 23"/>
                  <a:gd name="T37" fmla="*/ 12 h 23"/>
                  <a:gd name="T38" fmla="*/ 2 w 23"/>
                  <a:gd name="T39" fmla="*/ 14 h 23"/>
                  <a:gd name="T40" fmla="*/ 2 w 23"/>
                  <a:gd name="T41" fmla="*/ 11 h 23"/>
                  <a:gd name="T42" fmla="*/ 3 w 23"/>
                  <a:gd name="T43" fmla="*/ 12 h 23"/>
                  <a:gd name="T44" fmla="*/ 2 w 23"/>
                  <a:gd name="T45" fmla="*/ 10 h 23"/>
                  <a:gd name="T46" fmla="*/ 3 w 23"/>
                  <a:gd name="T47" fmla="*/ 9 h 23"/>
                  <a:gd name="T48" fmla="*/ 3 w 23"/>
                  <a:gd name="T49" fmla="*/ 10 h 23"/>
                  <a:gd name="T50" fmla="*/ 2 w 23"/>
                  <a:gd name="T51" fmla="*/ 9 h 23"/>
                  <a:gd name="T52" fmla="*/ 3 w 23"/>
                  <a:gd name="T53" fmla="*/ 8 h 23"/>
                  <a:gd name="T54" fmla="*/ 4 w 23"/>
                  <a:gd name="T55" fmla="*/ 8 h 23"/>
                  <a:gd name="T56" fmla="*/ 3 w 23"/>
                  <a:gd name="T57" fmla="*/ 9 h 23"/>
                  <a:gd name="T58" fmla="*/ 3 w 23"/>
                  <a:gd name="T59" fmla="*/ 7 h 23"/>
                  <a:gd name="T60" fmla="*/ 5 w 23"/>
                  <a:gd name="T61" fmla="*/ 6 h 23"/>
                  <a:gd name="T62" fmla="*/ 3 w 23"/>
                  <a:gd name="T63" fmla="*/ 7 h 23"/>
                  <a:gd name="T64" fmla="*/ 5 w 23"/>
                  <a:gd name="T65" fmla="*/ 6 h 23"/>
                  <a:gd name="T66" fmla="*/ 5 w 23"/>
                  <a:gd name="T67" fmla="*/ 4 h 23"/>
                  <a:gd name="T68" fmla="*/ 7 w 23"/>
                  <a:gd name="T69" fmla="*/ 4 h 23"/>
                  <a:gd name="T70" fmla="*/ 7 w 23"/>
                  <a:gd name="T71" fmla="*/ 4 h 23"/>
                  <a:gd name="T72" fmla="*/ 6 w 23"/>
                  <a:gd name="T73" fmla="*/ 4 h 23"/>
                  <a:gd name="T74" fmla="*/ 8 w 23"/>
                  <a:gd name="T75" fmla="*/ 3 h 23"/>
                  <a:gd name="T76" fmla="*/ 8 w 23"/>
                  <a:gd name="T77" fmla="*/ 3 h 23"/>
                  <a:gd name="T78" fmla="*/ 7 w 23"/>
                  <a:gd name="T79" fmla="*/ 2 h 23"/>
                  <a:gd name="T80" fmla="*/ 8 w 23"/>
                  <a:gd name="T81" fmla="*/ 3 h 23"/>
                  <a:gd name="T82" fmla="*/ 8 w 23"/>
                  <a:gd name="T83" fmla="*/ 21 h 23"/>
                  <a:gd name="T84" fmla="*/ 14 w 23"/>
                  <a:gd name="T85" fmla="*/ 2 h 23"/>
                  <a:gd name="T86" fmla="*/ 20 w 23"/>
                  <a:gd name="T87" fmla="*/ 17 h 23"/>
                  <a:gd name="T88" fmla="*/ 9 w 23"/>
                  <a:gd name="T89" fmla="*/ 2 h 23"/>
                  <a:gd name="T90" fmla="*/ 9 w 23"/>
                  <a:gd name="T91" fmla="*/ 2 h 23"/>
                  <a:gd name="T92" fmla="*/ 10 w 23"/>
                  <a:gd name="T93" fmla="*/ 2 h 23"/>
                  <a:gd name="T94" fmla="*/ 9 w 23"/>
                  <a:gd name="T95" fmla="*/ 2 h 23"/>
                  <a:gd name="T96" fmla="*/ 10 w 23"/>
                  <a:gd name="T97" fmla="*/ 1 h 23"/>
                  <a:gd name="T98" fmla="*/ 10 w 23"/>
                  <a:gd name="T99" fmla="*/ 1 h 23"/>
                  <a:gd name="T100" fmla="*/ 11 w 23"/>
                  <a:gd name="T101" fmla="*/ 2 h 23"/>
                  <a:gd name="T102" fmla="*/ 11 w 23"/>
                  <a:gd name="T103" fmla="*/ 0 h 23"/>
                  <a:gd name="T104" fmla="*/ 10 w 23"/>
                  <a:gd name="T105" fmla="*/ 0 h 23"/>
                  <a:gd name="T106" fmla="*/ 3 w 23"/>
                  <a:gd name="T107" fmla="*/ 18 h 23"/>
                  <a:gd name="T108" fmla="*/ 3 w 23"/>
                  <a:gd name="T109" fmla="*/ 18 h 23"/>
                  <a:gd name="T110" fmla="*/ 5 w 23"/>
                  <a:gd name="T111" fmla="*/ 21 h 23"/>
                  <a:gd name="T112" fmla="*/ 5 w 23"/>
                  <a:gd name="T113" fmla="*/ 21 h 23"/>
                  <a:gd name="T114" fmla="*/ 10 w 23"/>
                  <a:gd name="T115" fmla="*/ 22 h 23"/>
                  <a:gd name="T116" fmla="*/ 10 w 23"/>
                  <a:gd name="T117" fmla="*/ 22 h 23"/>
                  <a:gd name="T118" fmla="*/ 21 w 23"/>
                  <a:gd name="T119" fmla="*/ 17 h 23"/>
                  <a:gd name="T120" fmla="*/ 15 w 23"/>
                  <a:gd name="T121" fmla="*/ 1 h 23"/>
                  <a:gd name="T122" fmla="*/ 11 w 23"/>
                  <a:gd name="T12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 h="23">
                    <a:moveTo>
                      <a:pt x="6" y="20"/>
                    </a:moveTo>
                    <a:cubicBezTo>
                      <a:pt x="6" y="20"/>
                      <a:pt x="6" y="20"/>
                      <a:pt x="6" y="20"/>
                    </a:cubicBezTo>
                    <a:cubicBezTo>
                      <a:pt x="6" y="20"/>
                      <a:pt x="6" y="20"/>
                      <a:pt x="6" y="20"/>
                    </a:cubicBezTo>
                    <a:cubicBezTo>
                      <a:pt x="6" y="20"/>
                      <a:pt x="6" y="20"/>
                      <a:pt x="6" y="20"/>
                    </a:cubicBezTo>
                    <a:moveTo>
                      <a:pt x="5" y="19"/>
                    </a:moveTo>
                    <a:cubicBezTo>
                      <a:pt x="5" y="19"/>
                      <a:pt x="5" y="19"/>
                      <a:pt x="5" y="19"/>
                    </a:cubicBezTo>
                    <a:cubicBezTo>
                      <a:pt x="5" y="19"/>
                      <a:pt x="5" y="19"/>
                      <a:pt x="5" y="19"/>
                    </a:cubicBezTo>
                    <a:cubicBezTo>
                      <a:pt x="5" y="19"/>
                      <a:pt x="5" y="19"/>
                      <a:pt x="5" y="19"/>
                    </a:cubicBezTo>
                    <a:cubicBezTo>
                      <a:pt x="5" y="19"/>
                      <a:pt x="5" y="19"/>
                      <a:pt x="5" y="19"/>
                    </a:cubicBezTo>
                    <a:cubicBezTo>
                      <a:pt x="5" y="19"/>
                      <a:pt x="5" y="19"/>
                      <a:pt x="5" y="19"/>
                    </a:cubicBezTo>
                    <a:moveTo>
                      <a:pt x="4" y="19"/>
                    </a:moveTo>
                    <a:cubicBezTo>
                      <a:pt x="4" y="18"/>
                      <a:pt x="4" y="18"/>
                      <a:pt x="4" y="18"/>
                    </a:cubicBezTo>
                    <a:cubicBezTo>
                      <a:pt x="5" y="18"/>
                      <a:pt x="5" y="18"/>
                      <a:pt x="5" y="18"/>
                    </a:cubicBezTo>
                    <a:cubicBezTo>
                      <a:pt x="5" y="18"/>
                      <a:pt x="5" y="18"/>
                      <a:pt x="5" y="18"/>
                    </a:cubicBezTo>
                    <a:cubicBezTo>
                      <a:pt x="4" y="19"/>
                      <a:pt x="4" y="19"/>
                      <a:pt x="4" y="19"/>
                    </a:cubicBezTo>
                    <a:moveTo>
                      <a:pt x="4" y="18"/>
                    </a:moveTo>
                    <a:cubicBezTo>
                      <a:pt x="3" y="17"/>
                      <a:pt x="3" y="17"/>
                      <a:pt x="3" y="17"/>
                    </a:cubicBezTo>
                    <a:cubicBezTo>
                      <a:pt x="4" y="17"/>
                      <a:pt x="4" y="17"/>
                      <a:pt x="4" y="17"/>
                    </a:cubicBezTo>
                    <a:cubicBezTo>
                      <a:pt x="4" y="18"/>
                      <a:pt x="4" y="18"/>
                      <a:pt x="4" y="18"/>
                    </a:cubicBezTo>
                    <a:cubicBezTo>
                      <a:pt x="4" y="18"/>
                      <a:pt x="4" y="18"/>
                      <a:pt x="4" y="18"/>
                    </a:cubicBezTo>
                    <a:moveTo>
                      <a:pt x="3" y="17"/>
                    </a:moveTo>
                    <a:cubicBezTo>
                      <a:pt x="3" y="17"/>
                      <a:pt x="3" y="17"/>
                      <a:pt x="3" y="17"/>
                    </a:cubicBezTo>
                    <a:cubicBezTo>
                      <a:pt x="4" y="16"/>
                      <a:pt x="4" y="16"/>
                      <a:pt x="4" y="16"/>
                    </a:cubicBezTo>
                    <a:cubicBezTo>
                      <a:pt x="4" y="17"/>
                      <a:pt x="4" y="17"/>
                      <a:pt x="4" y="17"/>
                    </a:cubicBezTo>
                    <a:cubicBezTo>
                      <a:pt x="3" y="17"/>
                      <a:pt x="3" y="17"/>
                      <a:pt x="3" y="17"/>
                    </a:cubicBezTo>
                    <a:moveTo>
                      <a:pt x="3" y="16"/>
                    </a:moveTo>
                    <a:cubicBezTo>
                      <a:pt x="2" y="16"/>
                      <a:pt x="2" y="16"/>
                      <a:pt x="2" y="16"/>
                    </a:cubicBezTo>
                    <a:cubicBezTo>
                      <a:pt x="3" y="16"/>
                      <a:pt x="3" y="15"/>
                      <a:pt x="3" y="15"/>
                    </a:cubicBezTo>
                    <a:cubicBezTo>
                      <a:pt x="4" y="16"/>
                      <a:pt x="4" y="16"/>
                      <a:pt x="4" y="16"/>
                    </a:cubicBezTo>
                    <a:cubicBezTo>
                      <a:pt x="3" y="16"/>
                      <a:pt x="3" y="16"/>
                      <a:pt x="3" y="16"/>
                    </a:cubicBezTo>
                    <a:moveTo>
                      <a:pt x="2" y="15"/>
                    </a:moveTo>
                    <a:cubicBezTo>
                      <a:pt x="2" y="15"/>
                      <a:pt x="2" y="15"/>
                      <a:pt x="2" y="15"/>
                    </a:cubicBezTo>
                    <a:cubicBezTo>
                      <a:pt x="3" y="15"/>
                      <a:pt x="3" y="15"/>
                      <a:pt x="3" y="15"/>
                    </a:cubicBezTo>
                    <a:cubicBezTo>
                      <a:pt x="3" y="15"/>
                      <a:pt x="3" y="15"/>
                      <a:pt x="3" y="15"/>
                    </a:cubicBezTo>
                    <a:cubicBezTo>
                      <a:pt x="3" y="15"/>
                      <a:pt x="3" y="15"/>
                      <a:pt x="2" y="15"/>
                    </a:cubicBezTo>
                    <a:moveTo>
                      <a:pt x="2" y="14"/>
                    </a:moveTo>
                    <a:cubicBezTo>
                      <a:pt x="2" y="14"/>
                      <a:pt x="2" y="13"/>
                      <a:pt x="2" y="13"/>
                    </a:cubicBezTo>
                    <a:cubicBezTo>
                      <a:pt x="3" y="12"/>
                      <a:pt x="3" y="12"/>
                      <a:pt x="3" y="12"/>
                    </a:cubicBezTo>
                    <a:cubicBezTo>
                      <a:pt x="3" y="13"/>
                      <a:pt x="3" y="14"/>
                      <a:pt x="3" y="14"/>
                    </a:cubicBezTo>
                    <a:cubicBezTo>
                      <a:pt x="2" y="14"/>
                      <a:pt x="2" y="14"/>
                      <a:pt x="2" y="14"/>
                    </a:cubicBezTo>
                    <a:moveTo>
                      <a:pt x="2" y="12"/>
                    </a:moveTo>
                    <a:cubicBezTo>
                      <a:pt x="2" y="12"/>
                      <a:pt x="2" y="11"/>
                      <a:pt x="2" y="11"/>
                    </a:cubicBezTo>
                    <a:cubicBezTo>
                      <a:pt x="2" y="11"/>
                      <a:pt x="3" y="10"/>
                      <a:pt x="3" y="10"/>
                    </a:cubicBezTo>
                    <a:cubicBezTo>
                      <a:pt x="3" y="11"/>
                      <a:pt x="3" y="11"/>
                      <a:pt x="3" y="12"/>
                    </a:cubicBezTo>
                    <a:cubicBezTo>
                      <a:pt x="2" y="12"/>
                      <a:pt x="2" y="12"/>
                      <a:pt x="2" y="12"/>
                    </a:cubicBezTo>
                    <a:moveTo>
                      <a:pt x="2" y="10"/>
                    </a:moveTo>
                    <a:cubicBezTo>
                      <a:pt x="2" y="9"/>
                      <a:pt x="2" y="9"/>
                      <a:pt x="2" y="9"/>
                    </a:cubicBezTo>
                    <a:cubicBezTo>
                      <a:pt x="3" y="9"/>
                      <a:pt x="3" y="9"/>
                      <a:pt x="3" y="9"/>
                    </a:cubicBezTo>
                    <a:cubicBezTo>
                      <a:pt x="4" y="9"/>
                      <a:pt x="4" y="9"/>
                      <a:pt x="4" y="9"/>
                    </a:cubicBezTo>
                    <a:cubicBezTo>
                      <a:pt x="3" y="10"/>
                      <a:pt x="3" y="10"/>
                      <a:pt x="3" y="10"/>
                    </a:cubicBezTo>
                    <a:cubicBezTo>
                      <a:pt x="3" y="10"/>
                      <a:pt x="2" y="10"/>
                      <a:pt x="2" y="10"/>
                    </a:cubicBezTo>
                    <a:moveTo>
                      <a:pt x="2" y="9"/>
                    </a:moveTo>
                    <a:cubicBezTo>
                      <a:pt x="2" y="8"/>
                      <a:pt x="2" y="8"/>
                      <a:pt x="3" y="8"/>
                    </a:cubicBezTo>
                    <a:cubicBezTo>
                      <a:pt x="3" y="8"/>
                      <a:pt x="3" y="8"/>
                      <a:pt x="3" y="8"/>
                    </a:cubicBezTo>
                    <a:cubicBezTo>
                      <a:pt x="4" y="8"/>
                      <a:pt x="4" y="8"/>
                      <a:pt x="4" y="8"/>
                    </a:cubicBezTo>
                    <a:cubicBezTo>
                      <a:pt x="4" y="8"/>
                      <a:pt x="4" y="8"/>
                      <a:pt x="4" y="8"/>
                    </a:cubicBezTo>
                    <a:cubicBezTo>
                      <a:pt x="4" y="9"/>
                      <a:pt x="4" y="9"/>
                      <a:pt x="4" y="9"/>
                    </a:cubicBezTo>
                    <a:cubicBezTo>
                      <a:pt x="3" y="9"/>
                      <a:pt x="3" y="9"/>
                      <a:pt x="3" y="9"/>
                    </a:cubicBezTo>
                    <a:cubicBezTo>
                      <a:pt x="2" y="9"/>
                      <a:pt x="2" y="9"/>
                      <a:pt x="2" y="9"/>
                    </a:cubicBezTo>
                    <a:moveTo>
                      <a:pt x="3" y="7"/>
                    </a:moveTo>
                    <a:cubicBezTo>
                      <a:pt x="3" y="6"/>
                      <a:pt x="3" y="6"/>
                      <a:pt x="3" y="6"/>
                    </a:cubicBezTo>
                    <a:cubicBezTo>
                      <a:pt x="4" y="6"/>
                      <a:pt x="5" y="6"/>
                      <a:pt x="5" y="6"/>
                    </a:cubicBezTo>
                    <a:cubicBezTo>
                      <a:pt x="5" y="7"/>
                      <a:pt x="5" y="7"/>
                      <a:pt x="5" y="7"/>
                    </a:cubicBezTo>
                    <a:cubicBezTo>
                      <a:pt x="4" y="7"/>
                      <a:pt x="4" y="7"/>
                      <a:pt x="3" y="7"/>
                    </a:cubicBezTo>
                    <a:cubicBezTo>
                      <a:pt x="3" y="7"/>
                      <a:pt x="3" y="7"/>
                      <a:pt x="3" y="7"/>
                    </a:cubicBezTo>
                    <a:moveTo>
                      <a:pt x="5" y="6"/>
                    </a:moveTo>
                    <a:cubicBezTo>
                      <a:pt x="4" y="6"/>
                      <a:pt x="4" y="6"/>
                      <a:pt x="4" y="6"/>
                    </a:cubicBezTo>
                    <a:cubicBezTo>
                      <a:pt x="4" y="5"/>
                      <a:pt x="5" y="5"/>
                      <a:pt x="5" y="4"/>
                    </a:cubicBezTo>
                    <a:cubicBezTo>
                      <a:pt x="6" y="4"/>
                      <a:pt x="6" y="4"/>
                      <a:pt x="6" y="4"/>
                    </a:cubicBezTo>
                    <a:cubicBezTo>
                      <a:pt x="7" y="4"/>
                      <a:pt x="7" y="4"/>
                      <a:pt x="7" y="4"/>
                    </a:cubicBezTo>
                    <a:cubicBezTo>
                      <a:pt x="6" y="5"/>
                      <a:pt x="6" y="5"/>
                      <a:pt x="5" y="6"/>
                    </a:cubicBezTo>
                    <a:moveTo>
                      <a:pt x="7" y="4"/>
                    </a:moveTo>
                    <a:cubicBezTo>
                      <a:pt x="6" y="4"/>
                      <a:pt x="6" y="4"/>
                      <a:pt x="6" y="4"/>
                    </a:cubicBezTo>
                    <a:cubicBezTo>
                      <a:pt x="6" y="4"/>
                      <a:pt x="6" y="4"/>
                      <a:pt x="6" y="4"/>
                    </a:cubicBezTo>
                    <a:cubicBezTo>
                      <a:pt x="6" y="3"/>
                      <a:pt x="6" y="3"/>
                      <a:pt x="6" y="3"/>
                    </a:cubicBezTo>
                    <a:cubicBezTo>
                      <a:pt x="7" y="3"/>
                      <a:pt x="7" y="3"/>
                      <a:pt x="8" y="3"/>
                    </a:cubicBezTo>
                    <a:cubicBezTo>
                      <a:pt x="7" y="4"/>
                      <a:pt x="7" y="4"/>
                      <a:pt x="7" y="4"/>
                    </a:cubicBezTo>
                    <a:moveTo>
                      <a:pt x="8" y="3"/>
                    </a:moveTo>
                    <a:cubicBezTo>
                      <a:pt x="7" y="3"/>
                      <a:pt x="7" y="3"/>
                      <a:pt x="7" y="3"/>
                    </a:cubicBezTo>
                    <a:cubicBezTo>
                      <a:pt x="7" y="2"/>
                      <a:pt x="7" y="2"/>
                      <a:pt x="7" y="2"/>
                    </a:cubicBezTo>
                    <a:cubicBezTo>
                      <a:pt x="8" y="3"/>
                      <a:pt x="8" y="3"/>
                      <a:pt x="9" y="3"/>
                    </a:cubicBezTo>
                    <a:cubicBezTo>
                      <a:pt x="8" y="3"/>
                      <a:pt x="8" y="3"/>
                      <a:pt x="8" y="3"/>
                    </a:cubicBezTo>
                    <a:moveTo>
                      <a:pt x="12" y="22"/>
                    </a:moveTo>
                    <a:cubicBezTo>
                      <a:pt x="11" y="22"/>
                      <a:pt x="9" y="21"/>
                      <a:pt x="8" y="21"/>
                    </a:cubicBezTo>
                    <a:cubicBezTo>
                      <a:pt x="4" y="18"/>
                      <a:pt x="3" y="13"/>
                      <a:pt x="5" y="8"/>
                    </a:cubicBezTo>
                    <a:cubicBezTo>
                      <a:pt x="6" y="5"/>
                      <a:pt x="10" y="2"/>
                      <a:pt x="14" y="2"/>
                    </a:cubicBezTo>
                    <a:cubicBezTo>
                      <a:pt x="15" y="2"/>
                      <a:pt x="16" y="2"/>
                      <a:pt x="17" y="3"/>
                    </a:cubicBezTo>
                    <a:cubicBezTo>
                      <a:pt x="22" y="6"/>
                      <a:pt x="22" y="12"/>
                      <a:pt x="20" y="17"/>
                    </a:cubicBezTo>
                    <a:cubicBezTo>
                      <a:pt x="19" y="20"/>
                      <a:pt x="16" y="22"/>
                      <a:pt x="12" y="22"/>
                    </a:cubicBezTo>
                    <a:moveTo>
                      <a:pt x="9" y="2"/>
                    </a:moveTo>
                    <a:cubicBezTo>
                      <a:pt x="9" y="2"/>
                      <a:pt x="8" y="2"/>
                      <a:pt x="8" y="2"/>
                    </a:cubicBezTo>
                    <a:cubicBezTo>
                      <a:pt x="9" y="2"/>
                      <a:pt x="9" y="2"/>
                      <a:pt x="9" y="2"/>
                    </a:cubicBezTo>
                    <a:cubicBezTo>
                      <a:pt x="9" y="2"/>
                      <a:pt x="9" y="2"/>
                      <a:pt x="9" y="2"/>
                    </a:cubicBezTo>
                    <a:cubicBezTo>
                      <a:pt x="10" y="2"/>
                      <a:pt x="10" y="2"/>
                      <a:pt x="10" y="2"/>
                    </a:cubicBezTo>
                    <a:cubicBezTo>
                      <a:pt x="10" y="2"/>
                      <a:pt x="10" y="2"/>
                      <a:pt x="10" y="2"/>
                    </a:cubicBezTo>
                    <a:cubicBezTo>
                      <a:pt x="9" y="2"/>
                      <a:pt x="9" y="2"/>
                      <a:pt x="9" y="2"/>
                    </a:cubicBezTo>
                    <a:moveTo>
                      <a:pt x="11" y="2"/>
                    </a:moveTo>
                    <a:cubicBezTo>
                      <a:pt x="10" y="1"/>
                      <a:pt x="10" y="1"/>
                      <a:pt x="10" y="1"/>
                    </a:cubicBezTo>
                    <a:cubicBezTo>
                      <a:pt x="10" y="1"/>
                      <a:pt x="10" y="1"/>
                      <a:pt x="10" y="1"/>
                    </a:cubicBezTo>
                    <a:cubicBezTo>
                      <a:pt x="10" y="1"/>
                      <a:pt x="10" y="1"/>
                      <a:pt x="10" y="1"/>
                    </a:cubicBezTo>
                    <a:cubicBezTo>
                      <a:pt x="11" y="1"/>
                      <a:pt x="11" y="1"/>
                      <a:pt x="11" y="1"/>
                    </a:cubicBezTo>
                    <a:cubicBezTo>
                      <a:pt x="11" y="2"/>
                      <a:pt x="11" y="2"/>
                      <a:pt x="11" y="2"/>
                    </a:cubicBezTo>
                    <a:moveTo>
                      <a:pt x="11" y="0"/>
                    </a:moveTo>
                    <a:cubicBezTo>
                      <a:pt x="11" y="0"/>
                      <a:pt x="11" y="0"/>
                      <a:pt x="11" y="0"/>
                    </a:cubicBezTo>
                    <a:cubicBezTo>
                      <a:pt x="11" y="0"/>
                      <a:pt x="11" y="0"/>
                      <a:pt x="11" y="0"/>
                    </a:cubicBezTo>
                    <a:cubicBezTo>
                      <a:pt x="10" y="0"/>
                      <a:pt x="10" y="0"/>
                      <a:pt x="10" y="0"/>
                    </a:cubicBezTo>
                    <a:cubicBezTo>
                      <a:pt x="7" y="1"/>
                      <a:pt x="3" y="4"/>
                      <a:pt x="2" y="7"/>
                    </a:cubicBezTo>
                    <a:cubicBezTo>
                      <a:pt x="0" y="11"/>
                      <a:pt x="0" y="15"/>
                      <a:pt x="3" y="18"/>
                    </a:cubicBezTo>
                    <a:cubicBezTo>
                      <a:pt x="3" y="18"/>
                      <a:pt x="3" y="18"/>
                      <a:pt x="3" y="18"/>
                    </a:cubicBezTo>
                    <a:cubicBezTo>
                      <a:pt x="3" y="18"/>
                      <a:pt x="3" y="18"/>
                      <a:pt x="3" y="18"/>
                    </a:cubicBezTo>
                    <a:cubicBezTo>
                      <a:pt x="3" y="19"/>
                      <a:pt x="4" y="20"/>
                      <a:pt x="5" y="20"/>
                    </a:cubicBezTo>
                    <a:cubicBezTo>
                      <a:pt x="5" y="21"/>
                      <a:pt x="5" y="21"/>
                      <a:pt x="5" y="21"/>
                    </a:cubicBezTo>
                    <a:cubicBezTo>
                      <a:pt x="5" y="21"/>
                      <a:pt x="5" y="21"/>
                      <a:pt x="5" y="21"/>
                    </a:cubicBezTo>
                    <a:cubicBezTo>
                      <a:pt x="5" y="21"/>
                      <a:pt x="5" y="21"/>
                      <a:pt x="5" y="21"/>
                    </a:cubicBezTo>
                    <a:cubicBezTo>
                      <a:pt x="5" y="21"/>
                      <a:pt x="5" y="21"/>
                      <a:pt x="5" y="21"/>
                    </a:cubicBezTo>
                    <a:cubicBezTo>
                      <a:pt x="7" y="21"/>
                      <a:pt x="8" y="22"/>
                      <a:pt x="10" y="22"/>
                    </a:cubicBezTo>
                    <a:cubicBezTo>
                      <a:pt x="10" y="22"/>
                      <a:pt x="10" y="22"/>
                      <a:pt x="10" y="22"/>
                    </a:cubicBezTo>
                    <a:cubicBezTo>
                      <a:pt x="10" y="22"/>
                      <a:pt x="10" y="22"/>
                      <a:pt x="10" y="22"/>
                    </a:cubicBezTo>
                    <a:cubicBezTo>
                      <a:pt x="11" y="23"/>
                      <a:pt x="11" y="23"/>
                      <a:pt x="12" y="23"/>
                    </a:cubicBezTo>
                    <a:cubicBezTo>
                      <a:pt x="16" y="23"/>
                      <a:pt x="20" y="20"/>
                      <a:pt x="21" y="17"/>
                    </a:cubicBezTo>
                    <a:cubicBezTo>
                      <a:pt x="23" y="12"/>
                      <a:pt x="23" y="6"/>
                      <a:pt x="18" y="2"/>
                    </a:cubicBezTo>
                    <a:cubicBezTo>
                      <a:pt x="17" y="2"/>
                      <a:pt x="16" y="1"/>
                      <a:pt x="15" y="1"/>
                    </a:cubicBezTo>
                    <a:cubicBezTo>
                      <a:pt x="15" y="1"/>
                      <a:pt x="15" y="1"/>
                      <a:pt x="15" y="1"/>
                    </a:cubicBezTo>
                    <a:cubicBezTo>
                      <a:pt x="14" y="1"/>
                      <a:pt x="13" y="0"/>
                      <a:pt x="11" y="0"/>
                    </a:cubicBezTo>
                    <a:cubicBezTo>
                      <a:pt x="11" y="0"/>
                      <a:pt x="11" y="0"/>
                      <a:pt x="1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75" name="Freeform 61"/>
              <p:cNvSpPr>
                <a:spLocks noEditPoints="1"/>
              </p:cNvSpPr>
              <p:nvPr/>
            </p:nvSpPr>
            <p:spPr bwMode="auto">
              <a:xfrm>
                <a:off x="3599" y="2436"/>
                <a:ext cx="42" cy="43"/>
              </a:xfrm>
              <a:custGeom>
                <a:avLst/>
                <a:gdLst>
                  <a:gd name="T0" fmla="*/ 13 w 18"/>
                  <a:gd name="T1" fmla="*/ 15 h 18"/>
                  <a:gd name="T2" fmla="*/ 12 w 18"/>
                  <a:gd name="T3" fmla="*/ 16 h 18"/>
                  <a:gd name="T4" fmla="*/ 14 w 18"/>
                  <a:gd name="T5" fmla="*/ 14 h 18"/>
                  <a:gd name="T6" fmla="*/ 13 w 18"/>
                  <a:gd name="T7" fmla="*/ 15 h 18"/>
                  <a:gd name="T8" fmla="*/ 14 w 18"/>
                  <a:gd name="T9" fmla="*/ 14 h 18"/>
                  <a:gd name="T10" fmla="*/ 15 w 18"/>
                  <a:gd name="T11" fmla="*/ 13 h 18"/>
                  <a:gd name="T12" fmla="*/ 14 w 18"/>
                  <a:gd name="T13" fmla="*/ 14 h 18"/>
                  <a:gd name="T14" fmla="*/ 15 w 18"/>
                  <a:gd name="T15" fmla="*/ 13 h 18"/>
                  <a:gd name="T16" fmla="*/ 15 w 18"/>
                  <a:gd name="T17" fmla="*/ 12 h 18"/>
                  <a:gd name="T18" fmla="*/ 15 w 18"/>
                  <a:gd name="T19" fmla="*/ 13 h 18"/>
                  <a:gd name="T20" fmla="*/ 15 w 18"/>
                  <a:gd name="T21" fmla="*/ 11 h 18"/>
                  <a:gd name="T22" fmla="*/ 16 w 18"/>
                  <a:gd name="T23" fmla="*/ 10 h 18"/>
                  <a:gd name="T24" fmla="*/ 16 w 18"/>
                  <a:gd name="T25" fmla="*/ 10 h 18"/>
                  <a:gd name="T26" fmla="*/ 16 w 18"/>
                  <a:gd name="T27" fmla="*/ 8 h 18"/>
                  <a:gd name="T28" fmla="*/ 16 w 18"/>
                  <a:gd name="T29" fmla="*/ 10 h 18"/>
                  <a:gd name="T30" fmla="*/ 16 w 18"/>
                  <a:gd name="T31" fmla="*/ 8 h 18"/>
                  <a:gd name="T32" fmla="*/ 16 w 18"/>
                  <a:gd name="T33" fmla="*/ 7 h 18"/>
                  <a:gd name="T34" fmla="*/ 16 w 18"/>
                  <a:gd name="T35" fmla="*/ 6 h 18"/>
                  <a:gd name="T36" fmla="*/ 15 w 18"/>
                  <a:gd name="T37" fmla="*/ 5 h 18"/>
                  <a:gd name="T38" fmla="*/ 16 w 18"/>
                  <a:gd name="T39" fmla="*/ 6 h 18"/>
                  <a:gd name="T40" fmla="*/ 15 w 18"/>
                  <a:gd name="T41" fmla="*/ 5 h 18"/>
                  <a:gd name="T42" fmla="*/ 15 w 18"/>
                  <a:gd name="T43" fmla="*/ 4 h 18"/>
                  <a:gd name="T44" fmla="*/ 15 w 18"/>
                  <a:gd name="T45" fmla="*/ 4 h 18"/>
                  <a:gd name="T46" fmla="*/ 15 w 18"/>
                  <a:gd name="T47" fmla="*/ 4 h 18"/>
                  <a:gd name="T48" fmla="*/ 7 w 18"/>
                  <a:gd name="T49" fmla="*/ 17 h 18"/>
                  <a:gd name="T50" fmla="*/ 2 w 18"/>
                  <a:gd name="T51" fmla="*/ 6 h 18"/>
                  <a:gd name="T52" fmla="*/ 10 w 18"/>
                  <a:gd name="T53" fmla="*/ 1 h 18"/>
                  <a:gd name="T54" fmla="*/ 11 w 18"/>
                  <a:gd name="T55" fmla="*/ 2 h 18"/>
                  <a:gd name="T56" fmla="*/ 15 w 18"/>
                  <a:gd name="T57" fmla="*/ 8 h 18"/>
                  <a:gd name="T58" fmla="*/ 15 w 18"/>
                  <a:gd name="T59" fmla="*/ 8 h 18"/>
                  <a:gd name="T60" fmla="*/ 7 w 18"/>
                  <a:gd name="T61" fmla="*/ 17 h 18"/>
                  <a:gd name="T62" fmla="*/ 7 w 18"/>
                  <a:gd name="T63" fmla="*/ 17 h 18"/>
                  <a:gd name="T64" fmla="*/ 2 w 18"/>
                  <a:gd name="T65" fmla="*/ 6 h 18"/>
                  <a:gd name="T66" fmla="*/ 8 w 18"/>
                  <a:gd name="T67" fmla="*/ 18 h 18"/>
                  <a:gd name="T68" fmla="*/ 13 w 18"/>
                  <a:gd name="T69" fmla="*/ 1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8" h="18">
                    <a:moveTo>
                      <a:pt x="12" y="16"/>
                    </a:moveTo>
                    <a:cubicBezTo>
                      <a:pt x="13" y="15"/>
                      <a:pt x="13" y="15"/>
                      <a:pt x="13" y="15"/>
                    </a:cubicBezTo>
                    <a:cubicBezTo>
                      <a:pt x="13" y="15"/>
                      <a:pt x="13" y="15"/>
                      <a:pt x="13" y="15"/>
                    </a:cubicBezTo>
                    <a:cubicBezTo>
                      <a:pt x="12" y="16"/>
                      <a:pt x="12" y="16"/>
                      <a:pt x="12" y="16"/>
                    </a:cubicBezTo>
                    <a:moveTo>
                      <a:pt x="13" y="15"/>
                    </a:moveTo>
                    <a:cubicBezTo>
                      <a:pt x="14" y="14"/>
                      <a:pt x="14" y="14"/>
                      <a:pt x="14" y="14"/>
                    </a:cubicBezTo>
                    <a:cubicBezTo>
                      <a:pt x="14" y="14"/>
                      <a:pt x="14" y="14"/>
                      <a:pt x="14" y="14"/>
                    </a:cubicBezTo>
                    <a:cubicBezTo>
                      <a:pt x="13" y="15"/>
                      <a:pt x="13" y="15"/>
                      <a:pt x="13" y="15"/>
                    </a:cubicBezTo>
                    <a:cubicBezTo>
                      <a:pt x="13" y="15"/>
                      <a:pt x="13" y="15"/>
                      <a:pt x="13" y="15"/>
                    </a:cubicBezTo>
                    <a:moveTo>
                      <a:pt x="14" y="14"/>
                    </a:moveTo>
                    <a:cubicBezTo>
                      <a:pt x="14" y="13"/>
                      <a:pt x="14" y="13"/>
                      <a:pt x="14" y="13"/>
                    </a:cubicBezTo>
                    <a:cubicBezTo>
                      <a:pt x="15" y="13"/>
                      <a:pt x="15" y="13"/>
                      <a:pt x="15" y="13"/>
                    </a:cubicBezTo>
                    <a:cubicBezTo>
                      <a:pt x="14" y="14"/>
                      <a:pt x="14" y="14"/>
                      <a:pt x="14" y="14"/>
                    </a:cubicBezTo>
                    <a:cubicBezTo>
                      <a:pt x="14" y="14"/>
                      <a:pt x="14" y="14"/>
                      <a:pt x="14" y="14"/>
                    </a:cubicBezTo>
                    <a:cubicBezTo>
                      <a:pt x="14" y="14"/>
                      <a:pt x="14" y="14"/>
                      <a:pt x="14" y="14"/>
                    </a:cubicBezTo>
                    <a:moveTo>
                      <a:pt x="15" y="13"/>
                    </a:moveTo>
                    <a:cubicBezTo>
                      <a:pt x="15" y="13"/>
                      <a:pt x="15" y="13"/>
                      <a:pt x="15" y="13"/>
                    </a:cubicBezTo>
                    <a:cubicBezTo>
                      <a:pt x="15" y="12"/>
                      <a:pt x="15" y="12"/>
                      <a:pt x="15" y="12"/>
                    </a:cubicBezTo>
                    <a:cubicBezTo>
                      <a:pt x="15" y="12"/>
                      <a:pt x="15" y="12"/>
                      <a:pt x="15" y="12"/>
                    </a:cubicBezTo>
                    <a:cubicBezTo>
                      <a:pt x="15" y="13"/>
                      <a:pt x="15" y="13"/>
                      <a:pt x="15" y="13"/>
                    </a:cubicBezTo>
                    <a:moveTo>
                      <a:pt x="16" y="11"/>
                    </a:moveTo>
                    <a:cubicBezTo>
                      <a:pt x="15" y="11"/>
                      <a:pt x="15" y="11"/>
                      <a:pt x="15" y="11"/>
                    </a:cubicBezTo>
                    <a:cubicBezTo>
                      <a:pt x="15" y="10"/>
                      <a:pt x="15" y="10"/>
                      <a:pt x="15" y="10"/>
                    </a:cubicBezTo>
                    <a:cubicBezTo>
                      <a:pt x="16" y="10"/>
                      <a:pt x="16" y="10"/>
                      <a:pt x="16" y="10"/>
                    </a:cubicBezTo>
                    <a:cubicBezTo>
                      <a:pt x="16" y="11"/>
                      <a:pt x="16" y="11"/>
                      <a:pt x="16" y="11"/>
                    </a:cubicBezTo>
                    <a:moveTo>
                      <a:pt x="16" y="10"/>
                    </a:moveTo>
                    <a:cubicBezTo>
                      <a:pt x="16" y="10"/>
                      <a:pt x="16" y="10"/>
                      <a:pt x="16" y="10"/>
                    </a:cubicBezTo>
                    <a:cubicBezTo>
                      <a:pt x="16" y="9"/>
                      <a:pt x="16" y="9"/>
                      <a:pt x="16" y="8"/>
                    </a:cubicBezTo>
                    <a:cubicBezTo>
                      <a:pt x="16" y="8"/>
                      <a:pt x="16" y="8"/>
                      <a:pt x="16" y="8"/>
                    </a:cubicBezTo>
                    <a:cubicBezTo>
                      <a:pt x="16" y="9"/>
                      <a:pt x="16" y="9"/>
                      <a:pt x="16" y="10"/>
                    </a:cubicBezTo>
                    <a:moveTo>
                      <a:pt x="16" y="8"/>
                    </a:moveTo>
                    <a:cubicBezTo>
                      <a:pt x="16" y="8"/>
                      <a:pt x="16" y="8"/>
                      <a:pt x="16" y="8"/>
                    </a:cubicBezTo>
                    <a:cubicBezTo>
                      <a:pt x="16" y="7"/>
                      <a:pt x="16" y="7"/>
                      <a:pt x="16" y="7"/>
                    </a:cubicBezTo>
                    <a:cubicBezTo>
                      <a:pt x="16" y="7"/>
                      <a:pt x="16" y="7"/>
                      <a:pt x="16" y="7"/>
                    </a:cubicBezTo>
                    <a:cubicBezTo>
                      <a:pt x="16" y="8"/>
                      <a:pt x="16" y="8"/>
                      <a:pt x="16" y="8"/>
                    </a:cubicBezTo>
                    <a:moveTo>
                      <a:pt x="16" y="6"/>
                    </a:moveTo>
                    <a:cubicBezTo>
                      <a:pt x="15" y="6"/>
                      <a:pt x="15" y="6"/>
                      <a:pt x="15" y="6"/>
                    </a:cubicBezTo>
                    <a:cubicBezTo>
                      <a:pt x="15" y="5"/>
                      <a:pt x="15" y="5"/>
                      <a:pt x="15" y="5"/>
                    </a:cubicBezTo>
                    <a:cubicBezTo>
                      <a:pt x="15" y="5"/>
                      <a:pt x="15" y="5"/>
                      <a:pt x="15" y="5"/>
                    </a:cubicBezTo>
                    <a:cubicBezTo>
                      <a:pt x="16" y="6"/>
                      <a:pt x="16" y="6"/>
                      <a:pt x="16" y="6"/>
                    </a:cubicBezTo>
                    <a:moveTo>
                      <a:pt x="15" y="5"/>
                    </a:moveTo>
                    <a:cubicBezTo>
                      <a:pt x="15" y="5"/>
                      <a:pt x="15" y="5"/>
                      <a:pt x="15" y="5"/>
                    </a:cubicBezTo>
                    <a:cubicBezTo>
                      <a:pt x="15" y="4"/>
                      <a:pt x="15" y="4"/>
                      <a:pt x="15" y="4"/>
                    </a:cubicBezTo>
                    <a:cubicBezTo>
                      <a:pt x="15" y="4"/>
                      <a:pt x="15" y="4"/>
                      <a:pt x="15" y="4"/>
                    </a:cubicBezTo>
                    <a:cubicBezTo>
                      <a:pt x="15" y="5"/>
                      <a:pt x="15" y="5"/>
                      <a:pt x="15" y="5"/>
                    </a:cubicBezTo>
                    <a:moveTo>
                      <a:pt x="15" y="4"/>
                    </a:moveTo>
                    <a:cubicBezTo>
                      <a:pt x="15" y="4"/>
                      <a:pt x="15" y="4"/>
                      <a:pt x="15" y="4"/>
                    </a:cubicBezTo>
                    <a:cubicBezTo>
                      <a:pt x="15" y="4"/>
                      <a:pt x="15" y="4"/>
                      <a:pt x="15" y="4"/>
                    </a:cubicBezTo>
                    <a:cubicBezTo>
                      <a:pt x="15" y="4"/>
                      <a:pt x="15" y="4"/>
                      <a:pt x="15" y="4"/>
                    </a:cubicBezTo>
                    <a:moveTo>
                      <a:pt x="7" y="17"/>
                    </a:moveTo>
                    <a:cubicBezTo>
                      <a:pt x="6" y="16"/>
                      <a:pt x="6" y="16"/>
                      <a:pt x="5" y="16"/>
                    </a:cubicBezTo>
                    <a:cubicBezTo>
                      <a:pt x="2" y="14"/>
                      <a:pt x="1" y="10"/>
                      <a:pt x="2" y="6"/>
                    </a:cubicBezTo>
                    <a:cubicBezTo>
                      <a:pt x="4" y="4"/>
                      <a:pt x="6" y="1"/>
                      <a:pt x="10" y="1"/>
                    </a:cubicBezTo>
                    <a:cubicBezTo>
                      <a:pt x="10" y="1"/>
                      <a:pt x="10" y="1"/>
                      <a:pt x="10" y="1"/>
                    </a:cubicBezTo>
                    <a:cubicBezTo>
                      <a:pt x="10" y="1"/>
                      <a:pt x="10" y="1"/>
                      <a:pt x="10" y="1"/>
                    </a:cubicBezTo>
                    <a:cubicBezTo>
                      <a:pt x="11" y="2"/>
                      <a:pt x="11" y="2"/>
                      <a:pt x="11" y="2"/>
                    </a:cubicBezTo>
                    <a:cubicBezTo>
                      <a:pt x="14" y="3"/>
                      <a:pt x="15" y="5"/>
                      <a:pt x="15" y="8"/>
                    </a:cubicBezTo>
                    <a:cubicBezTo>
                      <a:pt x="15" y="8"/>
                      <a:pt x="15" y="8"/>
                      <a:pt x="15" y="8"/>
                    </a:cubicBezTo>
                    <a:cubicBezTo>
                      <a:pt x="15" y="8"/>
                      <a:pt x="15" y="8"/>
                      <a:pt x="15" y="8"/>
                    </a:cubicBezTo>
                    <a:cubicBezTo>
                      <a:pt x="15" y="8"/>
                      <a:pt x="15" y="8"/>
                      <a:pt x="15" y="8"/>
                    </a:cubicBezTo>
                    <a:cubicBezTo>
                      <a:pt x="15" y="10"/>
                      <a:pt x="14" y="11"/>
                      <a:pt x="14" y="12"/>
                    </a:cubicBezTo>
                    <a:cubicBezTo>
                      <a:pt x="13" y="15"/>
                      <a:pt x="10" y="17"/>
                      <a:pt x="7" y="17"/>
                    </a:cubicBezTo>
                    <a:cubicBezTo>
                      <a:pt x="7" y="17"/>
                      <a:pt x="7" y="17"/>
                      <a:pt x="7" y="17"/>
                    </a:cubicBezTo>
                    <a:cubicBezTo>
                      <a:pt x="7" y="17"/>
                      <a:pt x="7" y="17"/>
                      <a:pt x="7" y="17"/>
                    </a:cubicBezTo>
                    <a:moveTo>
                      <a:pt x="10" y="0"/>
                    </a:moveTo>
                    <a:cubicBezTo>
                      <a:pt x="6" y="0"/>
                      <a:pt x="3" y="3"/>
                      <a:pt x="2" y="6"/>
                    </a:cubicBezTo>
                    <a:cubicBezTo>
                      <a:pt x="0" y="10"/>
                      <a:pt x="1" y="15"/>
                      <a:pt x="5" y="17"/>
                    </a:cubicBezTo>
                    <a:cubicBezTo>
                      <a:pt x="6" y="17"/>
                      <a:pt x="7" y="18"/>
                      <a:pt x="8" y="18"/>
                    </a:cubicBezTo>
                    <a:cubicBezTo>
                      <a:pt x="11" y="18"/>
                      <a:pt x="15" y="16"/>
                      <a:pt x="16" y="13"/>
                    </a:cubicBezTo>
                    <a:cubicBezTo>
                      <a:pt x="18" y="9"/>
                      <a:pt x="17" y="4"/>
                      <a:pt x="13" y="1"/>
                    </a:cubicBezTo>
                    <a:cubicBezTo>
                      <a:pt x="12" y="0"/>
                      <a:pt x="11" y="0"/>
                      <a:pt x="1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76" name="Freeform 62"/>
              <p:cNvSpPr>
                <a:spLocks noEditPoints="1"/>
              </p:cNvSpPr>
              <p:nvPr/>
            </p:nvSpPr>
            <p:spPr bwMode="auto">
              <a:xfrm>
                <a:off x="3608" y="2441"/>
                <a:ext cx="21" cy="33"/>
              </a:xfrm>
              <a:custGeom>
                <a:avLst/>
                <a:gdLst>
                  <a:gd name="T0" fmla="*/ 5 w 9"/>
                  <a:gd name="T1" fmla="*/ 2 h 14"/>
                  <a:gd name="T2" fmla="*/ 6 w 9"/>
                  <a:gd name="T3" fmla="*/ 1 h 14"/>
                  <a:gd name="T4" fmla="*/ 6 w 9"/>
                  <a:gd name="T5" fmla="*/ 2 h 14"/>
                  <a:gd name="T6" fmla="*/ 6 w 9"/>
                  <a:gd name="T7" fmla="*/ 2 h 14"/>
                  <a:gd name="T8" fmla="*/ 6 w 9"/>
                  <a:gd name="T9" fmla="*/ 3 h 14"/>
                  <a:gd name="T10" fmla="*/ 7 w 9"/>
                  <a:gd name="T11" fmla="*/ 5 h 14"/>
                  <a:gd name="T12" fmla="*/ 5 w 9"/>
                  <a:gd name="T13" fmla="*/ 3 h 14"/>
                  <a:gd name="T14" fmla="*/ 4 w 9"/>
                  <a:gd name="T15" fmla="*/ 6 h 14"/>
                  <a:gd name="T16" fmla="*/ 6 w 9"/>
                  <a:gd name="T17" fmla="*/ 9 h 14"/>
                  <a:gd name="T18" fmla="*/ 4 w 9"/>
                  <a:gd name="T19" fmla="*/ 11 h 14"/>
                  <a:gd name="T20" fmla="*/ 3 w 9"/>
                  <a:gd name="T21" fmla="*/ 13 h 14"/>
                  <a:gd name="T22" fmla="*/ 3 w 9"/>
                  <a:gd name="T23" fmla="*/ 13 h 14"/>
                  <a:gd name="T24" fmla="*/ 3 w 9"/>
                  <a:gd name="T25" fmla="*/ 11 h 14"/>
                  <a:gd name="T26" fmla="*/ 1 w 9"/>
                  <a:gd name="T27" fmla="*/ 9 h 14"/>
                  <a:gd name="T28" fmla="*/ 4 w 9"/>
                  <a:gd name="T29" fmla="*/ 10 h 14"/>
                  <a:gd name="T30" fmla="*/ 5 w 9"/>
                  <a:gd name="T31" fmla="*/ 10 h 14"/>
                  <a:gd name="T32" fmla="*/ 5 w 9"/>
                  <a:gd name="T33" fmla="*/ 8 h 14"/>
                  <a:gd name="T34" fmla="*/ 2 w 9"/>
                  <a:gd name="T35" fmla="*/ 4 h 14"/>
                  <a:gd name="T36" fmla="*/ 4 w 9"/>
                  <a:gd name="T37" fmla="*/ 3 h 14"/>
                  <a:gd name="T38" fmla="*/ 5 w 9"/>
                  <a:gd name="T39" fmla="*/ 3 h 14"/>
                  <a:gd name="T40" fmla="*/ 5 w 9"/>
                  <a:gd name="T41" fmla="*/ 1 h 14"/>
                  <a:gd name="T42" fmla="*/ 5 w 9"/>
                  <a:gd name="T43" fmla="*/ 2 h 14"/>
                  <a:gd name="T44" fmla="*/ 3 w 9"/>
                  <a:gd name="T45" fmla="*/ 2 h 14"/>
                  <a:gd name="T46" fmla="*/ 3 w 9"/>
                  <a:gd name="T47" fmla="*/ 7 h 14"/>
                  <a:gd name="T48" fmla="*/ 5 w 9"/>
                  <a:gd name="T49" fmla="*/ 9 h 14"/>
                  <a:gd name="T50" fmla="*/ 4 w 9"/>
                  <a:gd name="T51" fmla="*/ 10 h 14"/>
                  <a:gd name="T52" fmla="*/ 3 w 9"/>
                  <a:gd name="T53" fmla="*/ 8 h 14"/>
                  <a:gd name="T54" fmla="*/ 1 w 9"/>
                  <a:gd name="T55" fmla="*/ 8 h 14"/>
                  <a:gd name="T56" fmla="*/ 2 w 9"/>
                  <a:gd name="T57" fmla="*/ 13 h 14"/>
                  <a:gd name="T58" fmla="*/ 3 w 9"/>
                  <a:gd name="T59" fmla="*/ 13 h 14"/>
                  <a:gd name="T60" fmla="*/ 3 w 9"/>
                  <a:gd name="T61" fmla="*/ 14 h 14"/>
                  <a:gd name="T62" fmla="*/ 4 w 9"/>
                  <a:gd name="T63" fmla="*/ 14 h 14"/>
                  <a:gd name="T64" fmla="*/ 7 w 9"/>
                  <a:gd name="T65" fmla="*/ 11 h 14"/>
                  <a:gd name="T66" fmla="*/ 5 w 9"/>
                  <a:gd name="T67" fmla="*/ 6 h 14"/>
                  <a:gd name="T68" fmla="*/ 4 w 9"/>
                  <a:gd name="T69" fmla="*/ 5 h 14"/>
                  <a:gd name="T70" fmla="*/ 5 w 9"/>
                  <a:gd name="T71" fmla="*/ 4 h 14"/>
                  <a:gd name="T72" fmla="*/ 6 w 9"/>
                  <a:gd name="T73" fmla="*/ 6 h 14"/>
                  <a:gd name="T74" fmla="*/ 8 w 9"/>
                  <a:gd name="T75" fmla="*/ 6 h 14"/>
                  <a:gd name="T76" fmla="*/ 9 w 9"/>
                  <a:gd name="T77" fmla="*/ 6 h 14"/>
                  <a:gd name="T78" fmla="*/ 7 w 9"/>
                  <a:gd name="T79" fmla="*/ 2 h 14"/>
                  <a:gd name="T80" fmla="*/ 6 w 9"/>
                  <a:gd name="T81" fmla="*/ 1 h 14"/>
                  <a:gd name="T82" fmla="*/ 5 w 9"/>
                  <a:gd name="T83"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 h="14">
                    <a:moveTo>
                      <a:pt x="5" y="3"/>
                    </a:moveTo>
                    <a:cubicBezTo>
                      <a:pt x="5" y="2"/>
                      <a:pt x="5" y="2"/>
                      <a:pt x="5" y="2"/>
                    </a:cubicBezTo>
                    <a:cubicBezTo>
                      <a:pt x="6" y="2"/>
                      <a:pt x="6" y="2"/>
                      <a:pt x="6" y="2"/>
                    </a:cubicBezTo>
                    <a:cubicBezTo>
                      <a:pt x="6" y="1"/>
                      <a:pt x="6" y="1"/>
                      <a:pt x="6" y="1"/>
                    </a:cubicBezTo>
                    <a:cubicBezTo>
                      <a:pt x="6" y="1"/>
                      <a:pt x="6" y="1"/>
                      <a:pt x="6" y="1"/>
                    </a:cubicBezTo>
                    <a:cubicBezTo>
                      <a:pt x="6" y="2"/>
                      <a:pt x="6" y="2"/>
                      <a:pt x="6" y="2"/>
                    </a:cubicBezTo>
                    <a:cubicBezTo>
                      <a:pt x="6" y="2"/>
                      <a:pt x="6" y="2"/>
                      <a:pt x="6" y="2"/>
                    </a:cubicBezTo>
                    <a:cubicBezTo>
                      <a:pt x="6" y="2"/>
                      <a:pt x="6" y="2"/>
                      <a:pt x="6" y="2"/>
                    </a:cubicBezTo>
                    <a:cubicBezTo>
                      <a:pt x="6" y="3"/>
                      <a:pt x="6" y="3"/>
                      <a:pt x="6" y="3"/>
                    </a:cubicBezTo>
                    <a:cubicBezTo>
                      <a:pt x="6" y="3"/>
                      <a:pt x="6" y="3"/>
                      <a:pt x="6" y="3"/>
                    </a:cubicBezTo>
                    <a:cubicBezTo>
                      <a:pt x="7" y="3"/>
                      <a:pt x="8" y="4"/>
                      <a:pt x="8" y="5"/>
                    </a:cubicBezTo>
                    <a:cubicBezTo>
                      <a:pt x="7" y="5"/>
                      <a:pt x="7" y="5"/>
                      <a:pt x="7" y="5"/>
                    </a:cubicBezTo>
                    <a:cubicBezTo>
                      <a:pt x="7" y="4"/>
                      <a:pt x="6" y="4"/>
                      <a:pt x="5" y="4"/>
                    </a:cubicBezTo>
                    <a:cubicBezTo>
                      <a:pt x="5" y="3"/>
                      <a:pt x="5" y="3"/>
                      <a:pt x="5" y="3"/>
                    </a:cubicBezTo>
                    <a:cubicBezTo>
                      <a:pt x="4" y="3"/>
                      <a:pt x="3" y="4"/>
                      <a:pt x="3" y="4"/>
                    </a:cubicBezTo>
                    <a:cubicBezTo>
                      <a:pt x="3" y="5"/>
                      <a:pt x="3" y="5"/>
                      <a:pt x="4" y="6"/>
                    </a:cubicBezTo>
                    <a:cubicBezTo>
                      <a:pt x="5" y="7"/>
                      <a:pt x="5" y="7"/>
                      <a:pt x="5" y="7"/>
                    </a:cubicBezTo>
                    <a:cubicBezTo>
                      <a:pt x="5" y="7"/>
                      <a:pt x="6" y="8"/>
                      <a:pt x="6" y="9"/>
                    </a:cubicBezTo>
                    <a:cubicBezTo>
                      <a:pt x="7" y="9"/>
                      <a:pt x="6" y="10"/>
                      <a:pt x="6" y="11"/>
                    </a:cubicBezTo>
                    <a:cubicBezTo>
                      <a:pt x="6" y="11"/>
                      <a:pt x="5" y="11"/>
                      <a:pt x="4" y="11"/>
                    </a:cubicBezTo>
                    <a:cubicBezTo>
                      <a:pt x="4" y="12"/>
                      <a:pt x="4" y="12"/>
                      <a:pt x="4" y="12"/>
                    </a:cubicBezTo>
                    <a:cubicBezTo>
                      <a:pt x="4" y="12"/>
                      <a:pt x="3" y="12"/>
                      <a:pt x="3" y="13"/>
                    </a:cubicBezTo>
                    <a:cubicBezTo>
                      <a:pt x="3" y="13"/>
                      <a:pt x="3" y="13"/>
                      <a:pt x="3" y="13"/>
                    </a:cubicBezTo>
                    <a:cubicBezTo>
                      <a:pt x="3" y="13"/>
                      <a:pt x="3" y="13"/>
                      <a:pt x="3" y="13"/>
                    </a:cubicBezTo>
                    <a:cubicBezTo>
                      <a:pt x="3" y="12"/>
                      <a:pt x="3" y="12"/>
                      <a:pt x="3" y="12"/>
                    </a:cubicBezTo>
                    <a:cubicBezTo>
                      <a:pt x="3" y="11"/>
                      <a:pt x="3" y="11"/>
                      <a:pt x="3" y="11"/>
                    </a:cubicBezTo>
                    <a:cubicBezTo>
                      <a:pt x="3" y="11"/>
                      <a:pt x="3" y="11"/>
                      <a:pt x="3" y="11"/>
                    </a:cubicBezTo>
                    <a:cubicBezTo>
                      <a:pt x="2" y="10"/>
                      <a:pt x="1" y="10"/>
                      <a:pt x="1" y="9"/>
                    </a:cubicBezTo>
                    <a:cubicBezTo>
                      <a:pt x="2" y="9"/>
                      <a:pt x="2" y="9"/>
                      <a:pt x="2" y="9"/>
                    </a:cubicBezTo>
                    <a:cubicBezTo>
                      <a:pt x="2" y="10"/>
                      <a:pt x="3" y="10"/>
                      <a:pt x="4" y="10"/>
                    </a:cubicBezTo>
                    <a:cubicBezTo>
                      <a:pt x="4" y="11"/>
                      <a:pt x="4" y="11"/>
                      <a:pt x="4" y="11"/>
                    </a:cubicBezTo>
                    <a:cubicBezTo>
                      <a:pt x="5" y="11"/>
                      <a:pt x="5" y="10"/>
                      <a:pt x="5" y="10"/>
                    </a:cubicBezTo>
                    <a:cubicBezTo>
                      <a:pt x="6" y="9"/>
                      <a:pt x="6" y="9"/>
                      <a:pt x="6" y="9"/>
                    </a:cubicBezTo>
                    <a:cubicBezTo>
                      <a:pt x="6" y="8"/>
                      <a:pt x="5" y="8"/>
                      <a:pt x="5" y="8"/>
                    </a:cubicBezTo>
                    <a:cubicBezTo>
                      <a:pt x="3" y="6"/>
                      <a:pt x="3" y="6"/>
                      <a:pt x="3" y="6"/>
                    </a:cubicBezTo>
                    <a:cubicBezTo>
                      <a:pt x="3" y="6"/>
                      <a:pt x="2" y="5"/>
                      <a:pt x="2" y="4"/>
                    </a:cubicBezTo>
                    <a:cubicBezTo>
                      <a:pt x="2" y="4"/>
                      <a:pt x="3" y="3"/>
                      <a:pt x="3" y="3"/>
                    </a:cubicBezTo>
                    <a:cubicBezTo>
                      <a:pt x="4" y="3"/>
                      <a:pt x="4" y="3"/>
                      <a:pt x="4" y="3"/>
                    </a:cubicBezTo>
                    <a:cubicBezTo>
                      <a:pt x="4" y="3"/>
                      <a:pt x="5" y="3"/>
                      <a:pt x="5" y="3"/>
                    </a:cubicBezTo>
                    <a:cubicBezTo>
                      <a:pt x="5" y="3"/>
                      <a:pt x="5" y="3"/>
                      <a:pt x="5" y="3"/>
                    </a:cubicBezTo>
                    <a:moveTo>
                      <a:pt x="5" y="0"/>
                    </a:moveTo>
                    <a:cubicBezTo>
                      <a:pt x="5" y="1"/>
                      <a:pt x="5" y="1"/>
                      <a:pt x="5" y="1"/>
                    </a:cubicBezTo>
                    <a:cubicBezTo>
                      <a:pt x="5" y="1"/>
                      <a:pt x="5" y="1"/>
                      <a:pt x="5" y="1"/>
                    </a:cubicBezTo>
                    <a:cubicBezTo>
                      <a:pt x="5" y="2"/>
                      <a:pt x="5" y="2"/>
                      <a:pt x="5" y="2"/>
                    </a:cubicBezTo>
                    <a:cubicBezTo>
                      <a:pt x="4" y="2"/>
                      <a:pt x="4" y="2"/>
                      <a:pt x="4" y="2"/>
                    </a:cubicBezTo>
                    <a:cubicBezTo>
                      <a:pt x="4" y="2"/>
                      <a:pt x="3" y="2"/>
                      <a:pt x="3" y="2"/>
                    </a:cubicBezTo>
                    <a:cubicBezTo>
                      <a:pt x="2" y="3"/>
                      <a:pt x="2" y="4"/>
                      <a:pt x="2" y="4"/>
                    </a:cubicBezTo>
                    <a:cubicBezTo>
                      <a:pt x="2" y="6"/>
                      <a:pt x="3" y="7"/>
                      <a:pt x="3" y="7"/>
                    </a:cubicBezTo>
                    <a:cubicBezTo>
                      <a:pt x="4" y="8"/>
                      <a:pt x="4" y="8"/>
                      <a:pt x="4" y="8"/>
                    </a:cubicBezTo>
                    <a:cubicBezTo>
                      <a:pt x="5" y="9"/>
                      <a:pt x="5" y="9"/>
                      <a:pt x="5" y="9"/>
                    </a:cubicBezTo>
                    <a:cubicBezTo>
                      <a:pt x="5" y="9"/>
                      <a:pt x="5" y="9"/>
                      <a:pt x="5" y="9"/>
                    </a:cubicBezTo>
                    <a:cubicBezTo>
                      <a:pt x="4" y="10"/>
                      <a:pt x="4" y="10"/>
                      <a:pt x="4" y="10"/>
                    </a:cubicBezTo>
                    <a:cubicBezTo>
                      <a:pt x="3" y="9"/>
                      <a:pt x="3" y="9"/>
                      <a:pt x="3" y="8"/>
                    </a:cubicBezTo>
                    <a:cubicBezTo>
                      <a:pt x="3" y="8"/>
                      <a:pt x="3" y="8"/>
                      <a:pt x="3" y="8"/>
                    </a:cubicBezTo>
                    <a:cubicBezTo>
                      <a:pt x="2" y="8"/>
                      <a:pt x="2" y="8"/>
                      <a:pt x="1" y="8"/>
                    </a:cubicBezTo>
                    <a:cubicBezTo>
                      <a:pt x="1" y="8"/>
                      <a:pt x="1" y="8"/>
                      <a:pt x="1" y="8"/>
                    </a:cubicBezTo>
                    <a:cubicBezTo>
                      <a:pt x="0" y="9"/>
                      <a:pt x="1" y="11"/>
                      <a:pt x="2" y="12"/>
                    </a:cubicBezTo>
                    <a:cubicBezTo>
                      <a:pt x="2" y="13"/>
                      <a:pt x="2" y="13"/>
                      <a:pt x="2" y="13"/>
                    </a:cubicBezTo>
                    <a:cubicBezTo>
                      <a:pt x="2" y="13"/>
                      <a:pt x="2" y="13"/>
                      <a:pt x="2" y="13"/>
                    </a:cubicBezTo>
                    <a:cubicBezTo>
                      <a:pt x="3" y="13"/>
                      <a:pt x="3" y="13"/>
                      <a:pt x="3" y="13"/>
                    </a:cubicBezTo>
                    <a:cubicBezTo>
                      <a:pt x="3" y="14"/>
                      <a:pt x="3" y="14"/>
                      <a:pt x="3" y="14"/>
                    </a:cubicBezTo>
                    <a:cubicBezTo>
                      <a:pt x="3" y="14"/>
                      <a:pt x="3" y="14"/>
                      <a:pt x="3" y="14"/>
                    </a:cubicBezTo>
                    <a:cubicBezTo>
                      <a:pt x="4" y="14"/>
                      <a:pt x="4" y="14"/>
                      <a:pt x="4" y="14"/>
                    </a:cubicBezTo>
                    <a:cubicBezTo>
                      <a:pt x="4" y="14"/>
                      <a:pt x="4" y="14"/>
                      <a:pt x="4" y="14"/>
                    </a:cubicBezTo>
                    <a:cubicBezTo>
                      <a:pt x="4" y="14"/>
                      <a:pt x="4" y="13"/>
                      <a:pt x="4" y="12"/>
                    </a:cubicBezTo>
                    <a:cubicBezTo>
                      <a:pt x="5" y="12"/>
                      <a:pt x="6" y="12"/>
                      <a:pt x="7" y="11"/>
                    </a:cubicBezTo>
                    <a:cubicBezTo>
                      <a:pt x="7" y="11"/>
                      <a:pt x="8" y="10"/>
                      <a:pt x="7" y="9"/>
                    </a:cubicBezTo>
                    <a:cubicBezTo>
                      <a:pt x="7" y="7"/>
                      <a:pt x="6" y="7"/>
                      <a:pt x="5" y="6"/>
                    </a:cubicBezTo>
                    <a:cubicBezTo>
                      <a:pt x="5" y="5"/>
                      <a:pt x="5" y="5"/>
                      <a:pt x="5" y="5"/>
                    </a:cubicBezTo>
                    <a:cubicBezTo>
                      <a:pt x="4" y="5"/>
                      <a:pt x="4" y="5"/>
                      <a:pt x="4" y="5"/>
                    </a:cubicBezTo>
                    <a:cubicBezTo>
                      <a:pt x="5" y="4"/>
                      <a:pt x="5" y="4"/>
                      <a:pt x="5" y="4"/>
                    </a:cubicBezTo>
                    <a:cubicBezTo>
                      <a:pt x="5" y="4"/>
                      <a:pt x="5" y="4"/>
                      <a:pt x="5" y="4"/>
                    </a:cubicBezTo>
                    <a:cubicBezTo>
                      <a:pt x="5" y="5"/>
                      <a:pt x="6" y="5"/>
                      <a:pt x="6" y="5"/>
                    </a:cubicBezTo>
                    <a:cubicBezTo>
                      <a:pt x="6" y="6"/>
                      <a:pt x="6" y="6"/>
                      <a:pt x="6" y="6"/>
                    </a:cubicBezTo>
                    <a:cubicBezTo>
                      <a:pt x="7" y="6"/>
                      <a:pt x="7" y="6"/>
                      <a:pt x="7" y="6"/>
                    </a:cubicBezTo>
                    <a:cubicBezTo>
                      <a:pt x="7" y="6"/>
                      <a:pt x="7" y="6"/>
                      <a:pt x="8" y="6"/>
                    </a:cubicBezTo>
                    <a:cubicBezTo>
                      <a:pt x="8" y="6"/>
                      <a:pt x="8" y="6"/>
                      <a:pt x="8" y="6"/>
                    </a:cubicBezTo>
                    <a:cubicBezTo>
                      <a:pt x="9" y="6"/>
                      <a:pt x="9" y="6"/>
                      <a:pt x="9" y="6"/>
                    </a:cubicBezTo>
                    <a:cubicBezTo>
                      <a:pt x="9" y="4"/>
                      <a:pt x="8" y="3"/>
                      <a:pt x="7" y="2"/>
                    </a:cubicBezTo>
                    <a:cubicBezTo>
                      <a:pt x="7" y="2"/>
                      <a:pt x="7" y="2"/>
                      <a:pt x="7" y="2"/>
                    </a:cubicBezTo>
                    <a:cubicBezTo>
                      <a:pt x="7" y="1"/>
                      <a:pt x="7" y="1"/>
                      <a:pt x="7" y="1"/>
                    </a:cubicBezTo>
                    <a:cubicBezTo>
                      <a:pt x="6" y="1"/>
                      <a:pt x="6" y="1"/>
                      <a:pt x="6" y="1"/>
                    </a:cubicBezTo>
                    <a:cubicBezTo>
                      <a:pt x="6" y="1"/>
                      <a:pt x="6" y="1"/>
                      <a:pt x="6" y="1"/>
                    </a:cubicBezTo>
                    <a:cubicBezTo>
                      <a:pt x="5" y="0"/>
                      <a:pt x="5" y="0"/>
                      <a:pt x="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77" name="Freeform 63"/>
              <p:cNvSpPr>
                <a:spLocks noEditPoints="1"/>
              </p:cNvSpPr>
              <p:nvPr/>
            </p:nvSpPr>
            <p:spPr bwMode="auto">
              <a:xfrm>
                <a:off x="3577" y="2496"/>
                <a:ext cx="62" cy="35"/>
              </a:xfrm>
              <a:custGeom>
                <a:avLst/>
                <a:gdLst>
                  <a:gd name="T0" fmla="*/ 13 w 26"/>
                  <a:gd name="T1" fmla="*/ 11 h 15"/>
                  <a:gd name="T2" fmla="*/ 12 w 26"/>
                  <a:gd name="T3" fmla="*/ 14 h 15"/>
                  <a:gd name="T4" fmla="*/ 10 w 26"/>
                  <a:gd name="T5" fmla="*/ 11 h 15"/>
                  <a:gd name="T6" fmla="*/ 14 w 26"/>
                  <a:gd name="T7" fmla="*/ 14 h 15"/>
                  <a:gd name="T8" fmla="*/ 15 w 26"/>
                  <a:gd name="T9" fmla="*/ 11 h 15"/>
                  <a:gd name="T10" fmla="*/ 15 w 26"/>
                  <a:gd name="T11" fmla="*/ 14 h 15"/>
                  <a:gd name="T12" fmla="*/ 15 w 26"/>
                  <a:gd name="T13" fmla="*/ 11 h 15"/>
                  <a:gd name="T14" fmla="*/ 15 w 26"/>
                  <a:gd name="T15" fmla="*/ 14 h 15"/>
                  <a:gd name="T16" fmla="*/ 8 w 26"/>
                  <a:gd name="T17" fmla="*/ 11 h 15"/>
                  <a:gd name="T18" fmla="*/ 10 w 26"/>
                  <a:gd name="T19" fmla="*/ 14 h 15"/>
                  <a:gd name="T20" fmla="*/ 16 w 26"/>
                  <a:gd name="T21" fmla="*/ 11 h 15"/>
                  <a:gd name="T22" fmla="*/ 16 w 26"/>
                  <a:gd name="T23" fmla="*/ 13 h 15"/>
                  <a:gd name="T24" fmla="*/ 18 w 26"/>
                  <a:gd name="T25" fmla="*/ 10 h 15"/>
                  <a:gd name="T26" fmla="*/ 17 w 26"/>
                  <a:gd name="T27" fmla="*/ 13 h 15"/>
                  <a:gd name="T28" fmla="*/ 6 w 26"/>
                  <a:gd name="T29" fmla="*/ 10 h 15"/>
                  <a:gd name="T30" fmla="*/ 18 w 26"/>
                  <a:gd name="T31" fmla="*/ 13 h 15"/>
                  <a:gd name="T32" fmla="*/ 18 w 26"/>
                  <a:gd name="T33" fmla="*/ 10 h 15"/>
                  <a:gd name="T34" fmla="*/ 18 w 26"/>
                  <a:gd name="T35" fmla="*/ 13 h 15"/>
                  <a:gd name="T36" fmla="*/ 21 w 26"/>
                  <a:gd name="T37" fmla="*/ 10 h 15"/>
                  <a:gd name="T38" fmla="*/ 6 w 26"/>
                  <a:gd name="T39" fmla="*/ 13 h 15"/>
                  <a:gd name="T40" fmla="*/ 6 w 26"/>
                  <a:gd name="T41" fmla="*/ 10 h 15"/>
                  <a:gd name="T42" fmla="*/ 21 w 26"/>
                  <a:gd name="T43" fmla="*/ 10 h 15"/>
                  <a:gd name="T44" fmla="*/ 21 w 26"/>
                  <a:gd name="T45" fmla="*/ 12 h 15"/>
                  <a:gd name="T46" fmla="*/ 3 w 26"/>
                  <a:gd name="T47" fmla="*/ 9 h 15"/>
                  <a:gd name="T48" fmla="*/ 3 w 26"/>
                  <a:gd name="T49" fmla="*/ 12 h 15"/>
                  <a:gd name="T50" fmla="*/ 24 w 26"/>
                  <a:gd name="T51" fmla="*/ 8 h 15"/>
                  <a:gd name="T52" fmla="*/ 2 w 26"/>
                  <a:gd name="T53" fmla="*/ 11 h 15"/>
                  <a:gd name="T54" fmla="*/ 2 w 26"/>
                  <a:gd name="T55" fmla="*/ 8 h 15"/>
                  <a:gd name="T56" fmla="*/ 2 w 26"/>
                  <a:gd name="T57" fmla="*/ 9 h 15"/>
                  <a:gd name="T58" fmla="*/ 2 w 26"/>
                  <a:gd name="T59" fmla="*/ 8 h 15"/>
                  <a:gd name="T60" fmla="*/ 24 w 26"/>
                  <a:gd name="T61" fmla="*/ 8 h 15"/>
                  <a:gd name="T62" fmla="*/ 25 w 26"/>
                  <a:gd name="T63" fmla="*/ 9 h 15"/>
                  <a:gd name="T64" fmla="*/ 3 w 26"/>
                  <a:gd name="T65" fmla="*/ 7 h 15"/>
                  <a:gd name="T66" fmla="*/ 14 w 26"/>
                  <a:gd name="T67" fmla="*/ 1 h 15"/>
                  <a:gd name="T68" fmla="*/ 25 w 26"/>
                  <a:gd name="T69" fmla="*/ 6 h 15"/>
                  <a:gd name="T70" fmla="*/ 3 w 26"/>
                  <a:gd name="T71" fmla="*/ 2 h 15"/>
                  <a:gd name="T72" fmla="*/ 1 w 26"/>
                  <a:gd name="T73" fmla="*/ 6 h 15"/>
                  <a:gd name="T74" fmla="*/ 2 w 26"/>
                  <a:gd name="T75" fmla="*/ 12 h 15"/>
                  <a:gd name="T76" fmla="*/ 22 w 26"/>
                  <a:gd name="T77" fmla="*/ 13 h 15"/>
                  <a:gd name="T78" fmla="*/ 24 w 26"/>
                  <a:gd name="T79" fmla="*/ 12 h 15"/>
                  <a:gd name="T80" fmla="*/ 24 w 26"/>
                  <a:gd name="T81" fmla="*/ 12 h 15"/>
                  <a:gd name="T82" fmla="*/ 26 w 26"/>
                  <a:gd name="T83" fmla="*/ 9 h 15"/>
                  <a:gd name="T84" fmla="*/ 25 w 26"/>
                  <a:gd name="T85" fmla="*/ 3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6" h="15">
                    <a:moveTo>
                      <a:pt x="12" y="14"/>
                    </a:moveTo>
                    <a:cubicBezTo>
                      <a:pt x="12" y="13"/>
                      <a:pt x="12" y="12"/>
                      <a:pt x="12" y="11"/>
                    </a:cubicBezTo>
                    <a:cubicBezTo>
                      <a:pt x="13" y="11"/>
                      <a:pt x="13" y="11"/>
                      <a:pt x="13" y="11"/>
                    </a:cubicBezTo>
                    <a:cubicBezTo>
                      <a:pt x="14" y="14"/>
                      <a:pt x="14" y="14"/>
                      <a:pt x="14" y="14"/>
                    </a:cubicBezTo>
                    <a:cubicBezTo>
                      <a:pt x="13" y="14"/>
                      <a:pt x="13" y="14"/>
                      <a:pt x="12" y="14"/>
                    </a:cubicBezTo>
                    <a:moveTo>
                      <a:pt x="12" y="14"/>
                    </a:moveTo>
                    <a:cubicBezTo>
                      <a:pt x="11" y="14"/>
                      <a:pt x="11" y="14"/>
                      <a:pt x="10" y="14"/>
                    </a:cubicBezTo>
                    <a:cubicBezTo>
                      <a:pt x="10" y="14"/>
                      <a:pt x="10" y="14"/>
                      <a:pt x="10" y="14"/>
                    </a:cubicBezTo>
                    <a:cubicBezTo>
                      <a:pt x="10" y="11"/>
                      <a:pt x="10" y="11"/>
                      <a:pt x="10" y="11"/>
                    </a:cubicBezTo>
                    <a:cubicBezTo>
                      <a:pt x="11" y="11"/>
                      <a:pt x="11" y="11"/>
                      <a:pt x="12" y="11"/>
                    </a:cubicBezTo>
                    <a:cubicBezTo>
                      <a:pt x="12" y="12"/>
                      <a:pt x="12" y="13"/>
                      <a:pt x="12" y="14"/>
                    </a:cubicBezTo>
                    <a:moveTo>
                      <a:pt x="14" y="14"/>
                    </a:moveTo>
                    <a:cubicBezTo>
                      <a:pt x="14" y="11"/>
                      <a:pt x="14" y="11"/>
                      <a:pt x="14" y="11"/>
                    </a:cubicBezTo>
                    <a:cubicBezTo>
                      <a:pt x="14" y="11"/>
                      <a:pt x="14" y="11"/>
                      <a:pt x="14" y="11"/>
                    </a:cubicBezTo>
                    <a:cubicBezTo>
                      <a:pt x="15" y="11"/>
                      <a:pt x="15" y="11"/>
                      <a:pt x="15" y="11"/>
                    </a:cubicBezTo>
                    <a:cubicBezTo>
                      <a:pt x="15" y="12"/>
                      <a:pt x="15" y="13"/>
                      <a:pt x="15" y="14"/>
                    </a:cubicBezTo>
                    <a:cubicBezTo>
                      <a:pt x="14" y="14"/>
                      <a:pt x="14" y="14"/>
                      <a:pt x="14" y="14"/>
                    </a:cubicBezTo>
                    <a:moveTo>
                      <a:pt x="15" y="14"/>
                    </a:moveTo>
                    <a:cubicBezTo>
                      <a:pt x="15" y="13"/>
                      <a:pt x="15" y="13"/>
                      <a:pt x="15" y="13"/>
                    </a:cubicBezTo>
                    <a:cubicBezTo>
                      <a:pt x="15" y="13"/>
                      <a:pt x="15" y="13"/>
                      <a:pt x="15" y="13"/>
                    </a:cubicBezTo>
                    <a:cubicBezTo>
                      <a:pt x="15" y="12"/>
                      <a:pt x="15" y="12"/>
                      <a:pt x="15" y="11"/>
                    </a:cubicBezTo>
                    <a:cubicBezTo>
                      <a:pt x="16" y="11"/>
                      <a:pt x="16" y="11"/>
                      <a:pt x="16" y="11"/>
                    </a:cubicBezTo>
                    <a:cubicBezTo>
                      <a:pt x="16" y="13"/>
                      <a:pt x="16" y="13"/>
                      <a:pt x="16" y="13"/>
                    </a:cubicBezTo>
                    <a:cubicBezTo>
                      <a:pt x="15" y="14"/>
                      <a:pt x="15" y="14"/>
                      <a:pt x="15" y="14"/>
                    </a:cubicBezTo>
                    <a:moveTo>
                      <a:pt x="10" y="14"/>
                    </a:moveTo>
                    <a:cubicBezTo>
                      <a:pt x="9" y="14"/>
                      <a:pt x="9" y="14"/>
                      <a:pt x="8" y="13"/>
                    </a:cubicBezTo>
                    <a:cubicBezTo>
                      <a:pt x="8" y="13"/>
                      <a:pt x="8" y="12"/>
                      <a:pt x="8" y="11"/>
                    </a:cubicBezTo>
                    <a:cubicBezTo>
                      <a:pt x="9" y="11"/>
                      <a:pt x="9" y="11"/>
                      <a:pt x="10" y="11"/>
                    </a:cubicBezTo>
                    <a:cubicBezTo>
                      <a:pt x="10" y="14"/>
                      <a:pt x="10" y="14"/>
                      <a:pt x="10" y="14"/>
                    </a:cubicBezTo>
                    <a:cubicBezTo>
                      <a:pt x="10" y="14"/>
                      <a:pt x="10" y="14"/>
                      <a:pt x="10" y="14"/>
                    </a:cubicBezTo>
                    <a:moveTo>
                      <a:pt x="16" y="13"/>
                    </a:moveTo>
                    <a:cubicBezTo>
                      <a:pt x="16" y="13"/>
                      <a:pt x="16" y="13"/>
                      <a:pt x="16" y="13"/>
                    </a:cubicBezTo>
                    <a:cubicBezTo>
                      <a:pt x="16" y="11"/>
                      <a:pt x="16" y="11"/>
                      <a:pt x="16" y="11"/>
                    </a:cubicBezTo>
                    <a:cubicBezTo>
                      <a:pt x="16" y="11"/>
                      <a:pt x="16" y="11"/>
                      <a:pt x="16" y="11"/>
                    </a:cubicBezTo>
                    <a:cubicBezTo>
                      <a:pt x="17" y="13"/>
                      <a:pt x="17" y="13"/>
                      <a:pt x="17" y="13"/>
                    </a:cubicBezTo>
                    <a:cubicBezTo>
                      <a:pt x="16" y="13"/>
                      <a:pt x="16" y="13"/>
                      <a:pt x="16" y="13"/>
                    </a:cubicBezTo>
                    <a:moveTo>
                      <a:pt x="17" y="13"/>
                    </a:moveTo>
                    <a:cubicBezTo>
                      <a:pt x="17" y="11"/>
                      <a:pt x="17" y="11"/>
                      <a:pt x="17" y="11"/>
                    </a:cubicBezTo>
                    <a:cubicBezTo>
                      <a:pt x="18" y="10"/>
                      <a:pt x="18" y="10"/>
                      <a:pt x="18" y="10"/>
                    </a:cubicBezTo>
                    <a:cubicBezTo>
                      <a:pt x="18" y="13"/>
                      <a:pt x="18" y="13"/>
                      <a:pt x="18" y="13"/>
                    </a:cubicBezTo>
                    <a:cubicBezTo>
                      <a:pt x="18" y="13"/>
                      <a:pt x="18" y="13"/>
                      <a:pt x="18" y="13"/>
                    </a:cubicBezTo>
                    <a:cubicBezTo>
                      <a:pt x="17" y="13"/>
                      <a:pt x="17" y="13"/>
                      <a:pt x="17" y="13"/>
                    </a:cubicBezTo>
                    <a:moveTo>
                      <a:pt x="8" y="13"/>
                    </a:moveTo>
                    <a:cubicBezTo>
                      <a:pt x="7" y="13"/>
                      <a:pt x="7" y="13"/>
                      <a:pt x="6" y="13"/>
                    </a:cubicBezTo>
                    <a:cubicBezTo>
                      <a:pt x="6" y="12"/>
                      <a:pt x="6" y="11"/>
                      <a:pt x="6" y="10"/>
                    </a:cubicBezTo>
                    <a:cubicBezTo>
                      <a:pt x="7" y="10"/>
                      <a:pt x="7" y="11"/>
                      <a:pt x="8" y="11"/>
                    </a:cubicBezTo>
                    <a:cubicBezTo>
                      <a:pt x="8" y="12"/>
                      <a:pt x="8" y="12"/>
                      <a:pt x="8" y="13"/>
                    </a:cubicBezTo>
                    <a:moveTo>
                      <a:pt x="18" y="13"/>
                    </a:moveTo>
                    <a:cubicBezTo>
                      <a:pt x="18" y="13"/>
                      <a:pt x="18" y="13"/>
                      <a:pt x="18" y="13"/>
                    </a:cubicBezTo>
                    <a:cubicBezTo>
                      <a:pt x="18" y="13"/>
                      <a:pt x="18" y="13"/>
                      <a:pt x="18" y="13"/>
                    </a:cubicBezTo>
                    <a:cubicBezTo>
                      <a:pt x="18" y="10"/>
                      <a:pt x="18" y="10"/>
                      <a:pt x="18" y="10"/>
                    </a:cubicBezTo>
                    <a:cubicBezTo>
                      <a:pt x="19" y="10"/>
                      <a:pt x="19" y="10"/>
                      <a:pt x="19" y="10"/>
                    </a:cubicBezTo>
                    <a:cubicBezTo>
                      <a:pt x="19" y="11"/>
                      <a:pt x="19" y="12"/>
                      <a:pt x="19" y="13"/>
                    </a:cubicBezTo>
                    <a:cubicBezTo>
                      <a:pt x="18" y="13"/>
                      <a:pt x="18" y="13"/>
                      <a:pt x="18" y="13"/>
                    </a:cubicBezTo>
                    <a:moveTo>
                      <a:pt x="20" y="13"/>
                    </a:moveTo>
                    <a:cubicBezTo>
                      <a:pt x="19" y="12"/>
                      <a:pt x="19" y="11"/>
                      <a:pt x="20" y="10"/>
                    </a:cubicBezTo>
                    <a:cubicBezTo>
                      <a:pt x="21" y="10"/>
                      <a:pt x="21" y="10"/>
                      <a:pt x="21" y="10"/>
                    </a:cubicBezTo>
                    <a:cubicBezTo>
                      <a:pt x="21" y="11"/>
                      <a:pt x="21" y="12"/>
                      <a:pt x="21" y="12"/>
                    </a:cubicBezTo>
                    <a:cubicBezTo>
                      <a:pt x="20" y="12"/>
                      <a:pt x="20" y="13"/>
                      <a:pt x="20" y="13"/>
                    </a:cubicBezTo>
                    <a:moveTo>
                      <a:pt x="6" y="13"/>
                    </a:moveTo>
                    <a:cubicBezTo>
                      <a:pt x="5" y="13"/>
                      <a:pt x="4" y="12"/>
                      <a:pt x="4" y="12"/>
                    </a:cubicBezTo>
                    <a:cubicBezTo>
                      <a:pt x="4" y="9"/>
                      <a:pt x="4" y="9"/>
                      <a:pt x="4" y="9"/>
                    </a:cubicBezTo>
                    <a:cubicBezTo>
                      <a:pt x="4" y="10"/>
                      <a:pt x="5" y="10"/>
                      <a:pt x="6" y="10"/>
                    </a:cubicBezTo>
                    <a:cubicBezTo>
                      <a:pt x="6" y="11"/>
                      <a:pt x="6" y="12"/>
                      <a:pt x="6" y="13"/>
                    </a:cubicBezTo>
                    <a:moveTo>
                      <a:pt x="21" y="12"/>
                    </a:moveTo>
                    <a:cubicBezTo>
                      <a:pt x="21" y="11"/>
                      <a:pt x="21" y="11"/>
                      <a:pt x="21" y="10"/>
                    </a:cubicBezTo>
                    <a:cubicBezTo>
                      <a:pt x="22" y="9"/>
                      <a:pt x="22" y="9"/>
                      <a:pt x="22" y="9"/>
                    </a:cubicBezTo>
                    <a:cubicBezTo>
                      <a:pt x="22" y="12"/>
                      <a:pt x="22" y="12"/>
                      <a:pt x="22" y="12"/>
                    </a:cubicBezTo>
                    <a:cubicBezTo>
                      <a:pt x="21" y="12"/>
                      <a:pt x="21" y="12"/>
                      <a:pt x="21" y="12"/>
                    </a:cubicBezTo>
                    <a:moveTo>
                      <a:pt x="3" y="12"/>
                    </a:moveTo>
                    <a:cubicBezTo>
                      <a:pt x="3" y="11"/>
                      <a:pt x="3" y="11"/>
                      <a:pt x="3" y="11"/>
                    </a:cubicBezTo>
                    <a:cubicBezTo>
                      <a:pt x="3" y="9"/>
                      <a:pt x="3" y="9"/>
                      <a:pt x="3" y="9"/>
                    </a:cubicBezTo>
                    <a:cubicBezTo>
                      <a:pt x="4" y="9"/>
                      <a:pt x="4" y="9"/>
                      <a:pt x="4" y="9"/>
                    </a:cubicBezTo>
                    <a:cubicBezTo>
                      <a:pt x="3" y="9"/>
                      <a:pt x="3" y="9"/>
                      <a:pt x="3" y="9"/>
                    </a:cubicBezTo>
                    <a:cubicBezTo>
                      <a:pt x="3" y="12"/>
                      <a:pt x="3" y="12"/>
                      <a:pt x="3" y="12"/>
                    </a:cubicBezTo>
                    <a:moveTo>
                      <a:pt x="22" y="12"/>
                    </a:moveTo>
                    <a:cubicBezTo>
                      <a:pt x="22" y="9"/>
                      <a:pt x="22" y="9"/>
                      <a:pt x="22" y="9"/>
                    </a:cubicBezTo>
                    <a:cubicBezTo>
                      <a:pt x="23" y="9"/>
                      <a:pt x="23" y="9"/>
                      <a:pt x="24" y="8"/>
                    </a:cubicBezTo>
                    <a:cubicBezTo>
                      <a:pt x="24" y="9"/>
                      <a:pt x="24" y="10"/>
                      <a:pt x="24" y="11"/>
                    </a:cubicBezTo>
                    <a:cubicBezTo>
                      <a:pt x="23" y="11"/>
                      <a:pt x="23" y="11"/>
                      <a:pt x="22" y="12"/>
                    </a:cubicBezTo>
                    <a:moveTo>
                      <a:pt x="2" y="11"/>
                    </a:moveTo>
                    <a:cubicBezTo>
                      <a:pt x="2" y="10"/>
                      <a:pt x="2" y="10"/>
                      <a:pt x="2" y="10"/>
                    </a:cubicBezTo>
                    <a:cubicBezTo>
                      <a:pt x="2" y="10"/>
                      <a:pt x="2" y="10"/>
                      <a:pt x="2" y="10"/>
                    </a:cubicBezTo>
                    <a:cubicBezTo>
                      <a:pt x="2" y="8"/>
                      <a:pt x="2" y="8"/>
                      <a:pt x="2" y="8"/>
                    </a:cubicBezTo>
                    <a:cubicBezTo>
                      <a:pt x="2" y="8"/>
                      <a:pt x="2" y="8"/>
                      <a:pt x="2" y="8"/>
                    </a:cubicBezTo>
                    <a:cubicBezTo>
                      <a:pt x="2" y="11"/>
                      <a:pt x="2" y="11"/>
                      <a:pt x="2" y="11"/>
                    </a:cubicBezTo>
                    <a:moveTo>
                      <a:pt x="2" y="9"/>
                    </a:moveTo>
                    <a:cubicBezTo>
                      <a:pt x="2" y="9"/>
                      <a:pt x="2" y="9"/>
                      <a:pt x="2" y="9"/>
                    </a:cubicBezTo>
                    <a:cubicBezTo>
                      <a:pt x="1" y="8"/>
                      <a:pt x="1" y="8"/>
                      <a:pt x="1" y="7"/>
                    </a:cubicBezTo>
                    <a:cubicBezTo>
                      <a:pt x="2" y="8"/>
                      <a:pt x="2" y="8"/>
                      <a:pt x="2" y="8"/>
                    </a:cubicBezTo>
                    <a:cubicBezTo>
                      <a:pt x="2" y="9"/>
                      <a:pt x="2" y="9"/>
                      <a:pt x="2" y="9"/>
                    </a:cubicBezTo>
                    <a:moveTo>
                      <a:pt x="24" y="10"/>
                    </a:moveTo>
                    <a:cubicBezTo>
                      <a:pt x="24" y="10"/>
                      <a:pt x="24" y="9"/>
                      <a:pt x="24" y="8"/>
                    </a:cubicBezTo>
                    <a:cubicBezTo>
                      <a:pt x="25" y="7"/>
                      <a:pt x="25" y="7"/>
                      <a:pt x="25" y="7"/>
                    </a:cubicBezTo>
                    <a:cubicBezTo>
                      <a:pt x="25" y="9"/>
                      <a:pt x="25" y="9"/>
                      <a:pt x="25" y="9"/>
                    </a:cubicBezTo>
                    <a:cubicBezTo>
                      <a:pt x="25" y="9"/>
                      <a:pt x="25" y="9"/>
                      <a:pt x="25" y="9"/>
                    </a:cubicBezTo>
                    <a:cubicBezTo>
                      <a:pt x="25" y="10"/>
                      <a:pt x="25" y="10"/>
                      <a:pt x="24" y="10"/>
                    </a:cubicBezTo>
                    <a:moveTo>
                      <a:pt x="12" y="10"/>
                    </a:moveTo>
                    <a:cubicBezTo>
                      <a:pt x="6" y="10"/>
                      <a:pt x="3" y="8"/>
                      <a:pt x="3" y="7"/>
                    </a:cubicBezTo>
                    <a:cubicBezTo>
                      <a:pt x="2" y="7"/>
                      <a:pt x="2" y="6"/>
                      <a:pt x="2" y="6"/>
                    </a:cubicBezTo>
                    <a:cubicBezTo>
                      <a:pt x="2" y="5"/>
                      <a:pt x="3" y="4"/>
                      <a:pt x="4" y="3"/>
                    </a:cubicBezTo>
                    <a:cubicBezTo>
                      <a:pt x="7" y="1"/>
                      <a:pt x="10" y="1"/>
                      <a:pt x="14" y="1"/>
                    </a:cubicBezTo>
                    <a:cubicBezTo>
                      <a:pt x="17" y="1"/>
                      <a:pt x="20" y="1"/>
                      <a:pt x="22" y="2"/>
                    </a:cubicBezTo>
                    <a:cubicBezTo>
                      <a:pt x="23" y="3"/>
                      <a:pt x="24" y="3"/>
                      <a:pt x="24" y="4"/>
                    </a:cubicBezTo>
                    <a:cubicBezTo>
                      <a:pt x="25" y="4"/>
                      <a:pt x="25" y="5"/>
                      <a:pt x="25" y="6"/>
                    </a:cubicBezTo>
                    <a:cubicBezTo>
                      <a:pt x="24" y="9"/>
                      <a:pt x="16" y="10"/>
                      <a:pt x="12" y="10"/>
                    </a:cubicBezTo>
                    <a:moveTo>
                      <a:pt x="14" y="0"/>
                    </a:moveTo>
                    <a:cubicBezTo>
                      <a:pt x="10" y="0"/>
                      <a:pt x="6" y="0"/>
                      <a:pt x="3" y="2"/>
                    </a:cubicBezTo>
                    <a:cubicBezTo>
                      <a:pt x="2" y="3"/>
                      <a:pt x="1" y="4"/>
                      <a:pt x="1" y="5"/>
                    </a:cubicBezTo>
                    <a:cubicBezTo>
                      <a:pt x="1" y="5"/>
                      <a:pt x="1" y="5"/>
                      <a:pt x="1" y="5"/>
                    </a:cubicBezTo>
                    <a:cubicBezTo>
                      <a:pt x="1" y="6"/>
                      <a:pt x="1" y="6"/>
                      <a:pt x="1" y="6"/>
                    </a:cubicBezTo>
                    <a:cubicBezTo>
                      <a:pt x="0" y="7"/>
                      <a:pt x="0" y="8"/>
                      <a:pt x="1" y="10"/>
                    </a:cubicBezTo>
                    <a:cubicBezTo>
                      <a:pt x="1" y="10"/>
                      <a:pt x="1" y="10"/>
                      <a:pt x="1" y="10"/>
                    </a:cubicBezTo>
                    <a:cubicBezTo>
                      <a:pt x="1" y="11"/>
                      <a:pt x="1" y="11"/>
                      <a:pt x="2" y="12"/>
                    </a:cubicBezTo>
                    <a:cubicBezTo>
                      <a:pt x="3" y="13"/>
                      <a:pt x="6" y="15"/>
                      <a:pt x="12" y="15"/>
                    </a:cubicBezTo>
                    <a:cubicBezTo>
                      <a:pt x="14" y="15"/>
                      <a:pt x="19" y="14"/>
                      <a:pt x="22" y="13"/>
                    </a:cubicBezTo>
                    <a:cubicBezTo>
                      <a:pt x="22" y="13"/>
                      <a:pt x="22" y="13"/>
                      <a:pt x="22" y="13"/>
                    </a:cubicBezTo>
                    <a:cubicBezTo>
                      <a:pt x="23" y="13"/>
                      <a:pt x="23" y="13"/>
                      <a:pt x="23" y="13"/>
                    </a:cubicBezTo>
                    <a:cubicBezTo>
                      <a:pt x="23" y="13"/>
                      <a:pt x="23" y="13"/>
                      <a:pt x="23" y="13"/>
                    </a:cubicBezTo>
                    <a:cubicBezTo>
                      <a:pt x="23" y="12"/>
                      <a:pt x="24" y="12"/>
                      <a:pt x="24" y="12"/>
                    </a:cubicBezTo>
                    <a:cubicBezTo>
                      <a:pt x="24" y="12"/>
                      <a:pt x="24" y="12"/>
                      <a:pt x="24" y="12"/>
                    </a:cubicBezTo>
                    <a:cubicBezTo>
                      <a:pt x="24" y="12"/>
                      <a:pt x="24" y="12"/>
                      <a:pt x="24" y="12"/>
                    </a:cubicBezTo>
                    <a:cubicBezTo>
                      <a:pt x="24" y="12"/>
                      <a:pt x="24" y="12"/>
                      <a:pt x="24" y="12"/>
                    </a:cubicBezTo>
                    <a:cubicBezTo>
                      <a:pt x="25" y="11"/>
                      <a:pt x="26" y="10"/>
                      <a:pt x="26" y="10"/>
                    </a:cubicBezTo>
                    <a:cubicBezTo>
                      <a:pt x="26" y="9"/>
                      <a:pt x="26" y="9"/>
                      <a:pt x="26" y="9"/>
                    </a:cubicBezTo>
                    <a:cubicBezTo>
                      <a:pt x="26" y="9"/>
                      <a:pt x="26" y="9"/>
                      <a:pt x="26" y="9"/>
                    </a:cubicBezTo>
                    <a:cubicBezTo>
                      <a:pt x="26" y="5"/>
                      <a:pt x="26" y="5"/>
                      <a:pt x="26" y="5"/>
                    </a:cubicBezTo>
                    <a:cubicBezTo>
                      <a:pt x="26" y="5"/>
                      <a:pt x="26" y="5"/>
                      <a:pt x="26" y="5"/>
                    </a:cubicBezTo>
                    <a:cubicBezTo>
                      <a:pt x="26" y="4"/>
                      <a:pt x="26" y="3"/>
                      <a:pt x="25" y="3"/>
                    </a:cubicBezTo>
                    <a:cubicBezTo>
                      <a:pt x="24" y="2"/>
                      <a:pt x="23" y="2"/>
                      <a:pt x="23" y="1"/>
                    </a:cubicBezTo>
                    <a:cubicBezTo>
                      <a:pt x="20" y="0"/>
                      <a:pt x="17" y="0"/>
                      <a:pt x="1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78" name="Freeform 64"/>
              <p:cNvSpPr>
                <a:spLocks noEditPoints="1"/>
              </p:cNvSpPr>
              <p:nvPr/>
            </p:nvSpPr>
            <p:spPr bwMode="auto">
              <a:xfrm>
                <a:off x="3584" y="2498"/>
                <a:ext cx="50" cy="19"/>
              </a:xfrm>
              <a:custGeom>
                <a:avLst/>
                <a:gdLst>
                  <a:gd name="T0" fmla="*/ 10 w 21"/>
                  <a:gd name="T1" fmla="*/ 7 h 8"/>
                  <a:gd name="T2" fmla="*/ 10 w 21"/>
                  <a:gd name="T3" fmla="*/ 7 h 8"/>
                  <a:gd name="T4" fmla="*/ 16 w 21"/>
                  <a:gd name="T5" fmla="*/ 4 h 8"/>
                  <a:gd name="T6" fmla="*/ 18 w 21"/>
                  <a:gd name="T7" fmla="*/ 5 h 8"/>
                  <a:gd name="T8" fmla="*/ 13 w 21"/>
                  <a:gd name="T9" fmla="*/ 7 h 8"/>
                  <a:gd name="T10" fmla="*/ 14 w 21"/>
                  <a:gd name="T11" fmla="*/ 6 h 8"/>
                  <a:gd name="T12" fmla="*/ 12 w 21"/>
                  <a:gd name="T13" fmla="*/ 4 h 8"/>
                  <a:gd name="T14" fmla="*/ 12 w 21"/>
                  <a:gd name="T15" fmla="*/ 4 h 8"/>
                  <a:gd name="T16" fmla="*/ 14 w 21"/>
                  <a:gd name="T17" fmla="*/ 5 h 8"/>
                  <a:gd name="T18" fmla="*/ 2 w 21"/>
                  <a:gd name="T19" fmla="*/ 5 h 8"/>
                  <a:gd name="T20" fmla="*/ 3 w 21"/>
                  <a:gd name="T21" fmla="*/ 4 h 8"/>
                  <a:gd name="T22" fmla="*/ 8 w 21"/>
                  <a:gd name="T23" fmla="*/ 4 h 8"/>
                  <a:gd name="T24" fmla="*/ 7 w 21"/>
                  <a:gd name="T25" fmla="*/ 4 h 8"/>
                  <a:gd name="T26" fmla="*/ 5 w 21"/>
                  <a:gd name="T27" fmla="*/ 5 h 8"/>
                  <a:gd name="T28" fmla="*/ 5 w 21"/>
                  <a:gd name="T29" fmla="*/ 5 h 8"/>
                  <a:gd name="T30" fmla="*/ 7 w 21"/>
                  <a:gd name="T31" fmla="*/ 7 h 8"/>
                  <a:gd name="T32" fmla="*/ 11 w 21"/>
                  <a:gd name="T33" fmla="*/ 3 h 8"/>
                  <a:gd name="T34" fmla="*/ 12 w 21"/>
                  <a:gd name="T35" fmla="*/ 2 h 8"/>
                  <a:gd name="T36" fmla="*/ 13 w 21"/>
                  <a:gd name="T37" fmla="*/ 2 h 8"/>
                  <a:gd name="T38" fmla="*/ 13 w 21"/>
                  <a:gd name="T39" fmla="*/ 3 h 8"/>
                  <a:gd name="T40" fmla="*/ 15 w 21"/>
                  <a:gd name="T41" fmla="*/ 4 h 8"/>
                  <a:gd name="T42" fmla="*/ 13 w 21"/>
                  <a:gd name="T43" fmla="*/ 4 h 8"/>
                  <a:gd name="T44" fmla="*/ 11 w 21"/>
                  <a:gd name="T45" fmla="*/ 3 h 8"/>
                  <a:gd name="T46" fmla="*/ 10 w 21"/>
                  <a:gd name="T47" fmla="*/ 4 h 8"/>
                  <a:gd name="T48" fmla="*/ 13 w 21"/>
                  <a:gd name="T49" fmla="*/ 5 h 8"/>
                  <a:gd name="T50" fmla="*/ 13 w 21"/>
                  <a:gd name="T51" fmla="*/ 6 h 8"/>
                  <a:gd name="T52" fmla="*/ 10 w 21"/>
                  <a:gd name="T53" fmla="*/ 6 h 8"/>
                  <a:gd name="T54" fmla="*/ 10 w 21"/>
                  <a:gd name="T55" fmla="*/ 6 h 8"/>
                  <a:gd name="T56" fmla="*/ 9 w 21"/>
                  <a:gd name="T57" fmla="*/ 7 h 8"/>
                  <a:gd name="T58" fmla="*/ 8 w 21"/>
                  <a:gd name="T59" fmla="*/ 7 h 8"/>
                  <a:gd name="T60" fmla="*/ 8 w 21"/>
                  <a:gd name="T61" fmla="*/ 6 h 8"/>
                  <a:gd name="T62" fmla="*/ 6 w 21"/>
                  <a:gd name="T63" fmla="*/ 5 h 8"/>
                  <a:gd name="T64" fmla="*/ 10 w 21"/>
                  <a:gd name="T65" fmla="*/ 6 h 8"/>
                  <a:gd name="T66" fmla="*/ 11 w 21"/>
                  <a:gd name="T67" fmla="*/ 5 h 8"/>
                  <a:gd name="T68" fmla="*/ 9 w 21"/>
                  <a:gd name="T69" fmla="*/ 4 h 8"/>
                  <a:gd name="T70" fmla="*/ 9 w 21"/>
                  <a:gd name="T71" fmla="*/ 3 h 8"/>
                  <a:gd name="T72" fmla="*/ 9 w 21"/>
                  <a:gd name="T73" fmla="*/ 3 h 8"/>
                  <a:gd name="T74" fmla="*/ 11 w 21"/>
                  <a:gd name="T75" fmla="*/ 3 h 8"/>
                  <a:gd name="T76" fmla="*/ 1 w 21"/>
                  <a:gd name="T77" fmla="*/ 4 h 8"/>
                  <a:gd name="T78" fmla="*/ 11 w 21"/>
                  <a:gd name="T79" fmla="*/ 1 h 8"/>
                  <a:gd name="T80" fmla="*/ 19 w 21"/>
                  <a:gd name="T81" fmla="*/ 3 h 8"/>
                  <a:gd name="T82" fmla="*/ 19 w 21"/>
                  <a:gd name="T83" fmla="*/ 5 h 8"/>
                  <a:gd name="T84" fmla="*/ 17 w 21"/>
                  <a:gd name="T85" fmla="*/ 3 h 8"/>
                  <a:gd name="T86" fmla="*/ 14 w 21"/>
                  <a:gd name="T87" fmla="*/ 2 h 8"/>
                  <a:gd name="T88" fmla="*/ 14 w 21"/>
                  <a:gd name="T89" fmla="*/ 2 h 8"/>
                  <a:gd name="T90" fmla="*/ 12 w 21"/>
                  <a:gd name="T91" fmla="*/ 2 h 8"/>
                  <a:gd name="T92" fmla="*/ 11 w 21"/>
                  <a:gd name="T93" fmla="*/ 2 h 8"/>
                  <a:gd name="T94" fmla="*/ 9 w 21"/>
                  <a:gd name="T95" fmla="*/ 2 h 8"/>
                  <a:gd name="T96" fmla="*/ 3 w 21"/>
                  <a:gd name="T97" fmla="*/ 4 h 8"/>
                  <a:gd name="T98" fmla="*/ 3 w 21"/>
                  <a:gd name="T99" fmla="*/ 4 h 8"/>
                  <a:gd name="T100" fmla="*/ 2 w 21"/>
                  <a:gd name="T101" fmla="*/ 5 h 8"/>
                  <a:gd name="T102" fmla="*/ 2 w 21"/>
                  <a:gd name="T103" fmla="*/ 2 h 8"/>
                  <a:gd name="T104" fmla="*/ 1 w 21"/>
                  <a:gd name="T105" fmla="*/ 6 h 8"/>
                  <a:gd name="T106" fmla="*/ 20 w 21"/>
                  <a:gd name="T107" fmla="*/ 4 h 8"/>
                  <a:gd name="T108" fmla="*/ 18 w 21"/>
                  <a:gd name="T109"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21" h="8">
                    <a:moveTo>
                      <a:pt x="10" y="7"/>
                    </a:moveTo>
                    <a:cubicBezTo>
                      <a:pt x="10" y="7"/>
                      <a:pt x="10" y="7"/>
                      <a:pt x="10" y="7"/>
                    </a:cubicBezTo>
                    <a:cubicBezTo>
                      <a:pt x="10" y="7"/>
                      <a:pt x="10" y="7"/>
                      <a:pt x="10" y="7"/>
                    </a:cubicBezTo>
                    <a:cubicBezTo>
                      <a:pt x="10" y="7"/>
                      <a:pt x="10" y="7"/>
                      <a:pt x="10" y="7"/>
                    </a:cubicBezTo>
                    <a:moveTo>
                      <a:pt x="14" y="5"/>
                    </a:moveTo>
                    <a:cubicBezTo>
                      <a:pt x="14" y="5"/>
                      <a:pt x="16" y="4"/>
                      <a:pt x="16" y="4"/>
                    </a:cubicBezTo>
                    <a:cubicBezTo>
                      <a:pt x="16" y="4"/>
                      <a:pt x="16" y="4"/>
                      <a:pt x="16" y="4"/>
                    </a:cubicBezTo>
                    <a:cubicBezTo>
                      <a:pt x="17" y="4"/>
                      <a:pt x="17" y="4"/>
                      <a:pt x="18" y="5"/>
                    </a:cubicBezTo>
                    <a:cubicBezTo>
                      <a:pt x="18" y="5"/>
                      <a:pt x="18" y="5"/>
                      <a:pt x="18" y="5"/>
                    </a:cubicBezTo>
                    <a:cubicBezTo>
                      <a:pt x="17" y="6"/>
                      <a:pt x="15" y="7"/>
                      <a:pt x="13" y="7"/>
                    </a:cubicBezTo>
                    <a:cubicBezTo>
                      <a:pt x="13" y="7"/>
                      <a:pt x="13" y="7"/>
                      <a:pt x="13" y="7"/>
                    </a:cubicBezTo>
                    <a:cubicBezTo>
                      <a:pt x="14" y="6"/>
                      <a:pt x="14" y="6"/>
                      <a:pt x="14" y="6"/>
                    </a:cubicBezTo>
                    <a:cubicBezTo>
                      <a:pt x="14" y="5"/>
                      <a:pt x="13" y="5"/>
                      <a:pt x="13" y="5"/>
                    </a:cubicBezTo>
                    <a:cubicBezTo>
                      <a:pt x="12" y="4"/>
                      <a:pt x="12" y="4"/>
                      <a:pt x="12" y="4"/>
                    </a:cubicBezTo>
                    <a:cubicBezTo>
                      <a:pt x="11" y="4"/>
                      <a:pt x="11" y="4"/>
                      <a:pt x="11" y="4"/>
                    </a:cubicBezTo>
                    <a:cubicBezTo>
                      <a:pt x="12" y="4"/>
                      <a:pt x="12" y="4"/>
                      <a:pt x="12" y="4"/>
                    </a:cubicBezTo>
                    <a:cubicBezTo>
                      <a:pt x="12" y="4"/>
                      <a:pt x="13" y="4"/>
                      <a:pt x="13" y="4"/>
                    </a:cubicBezTo>
                    <a:cubicBezTo>
                      <a:pt x="14" y="4"/>
                      <a:pt x="14" y="4"/>
                      <a:pt x="14" y="5"/>
                    </a:cubicBezTo>
                    <a:moveTo>
                      <a:pt x="7" y="7"/>
                    </a:moveTo>
                    <a:cubicBezTo>
                      <a:pt x="4" y="7"/>
                      <a:pt x="3" y="6"/>
                      <a:pt x="2" y="5"/>
                    </a:cubicBezTo>
                    <a:cubicBezTo>
                      <a:pt x="2" y="5"/>
                      <a:pt x="2" y="5"/>
                      <a:pt x="2" y="5"/>
                    </a:cubicBezTo>
                    <a:cubicBezTo>
                      <a:pt x="2" y="5"/>
                      <a:pt x="3" y="5"/>
                      <a:pt x="3" y="4"/>
                    </a:cubicBezTo>
                    <a:cubicBezTo>
                      <a:pt x="4" y="4"/>
                      <a:pt x="6" y="3"/>
                      <a:pt x="8" y="3"/>
                    </a:cubicBezTo>
                    <a:cubicBezTo>
                      <a:pt x="8" y="4"/>
                      <a:pt x="8" y="4"/>
                      <a:pt x="8" y="4"/>
                    </a:cubicBezTo>
                    <a:cubicBezTo>
                      <a:pt x="8" y="5"/>
                      <a:pt x="8" y="5"/>
                      <a:pt x="8" y="5"/>
                    </a:cubicBezTo>
                    <a:cubicBezTo>
                      <a:pt x="8" y="4"/>
                      <a:pt x="8" y="4"/>
                      <a:pt x="7" y="4"/>
                    </a:cubicBezTo>
                    <a:cubicBezTo>
                      <a:pt x="7" y="4"/>
                      <a:pt x="7" y="4"/>
                      <a:pt x="7" y="4"/>
                    </a:cubicBezTo>
                    <a:cubicBezTo>
                      <a:pt x="7" y="4"/>
                      <a:pt x="5" y="5"/>
                      <a:pt x="5" y="5"/>
                    </a:cubicBezTo>
                    <a:cubicBezTo>
                      <a:pt x="5" y="5"/>
                      <a:pt x="5" y="5"/>
                      <a:pt x="5" y="5"/>
                    </a:cubicBezTo>
                    <a:cubicBezTo>
                      <a:pt x="5" y="5"/>
                      <a:pt x="5" y="5"/>
                      <a:pt x="5" y="5"/>
                    </a:cubicBezTo>
                    <a:cubicBezTo>
                      <a:pt x="5" y="6"/>
                      <a:pt x="6" y="6"/>
                      <a:pt x="7" y="6"/>
                    </a:cubicBezTo>
                    <a:cubicBezTo>
                      <a:pt x="7" y="7"/>
                      <a:pt x="7" y="7"/>
                      <a:pt x="7" y="7"/>
                    </a:cubicBezTo>
                    <a:cubicBezTo>
                      <a:pt x="7" y="7"/>
                      <a:pt x="7" y="7"/>
                      <a:pt x="7" y="7"/>
                    </a:cubicBezTo>
                    <a:moveTo>
                      <a:pt x="11" y="3"/>
                    </a:moveTo>
                    <a:cubicBezTo>
                      <a:pt x="12" y="2"/>
                      <a:pt x="12" y="2"/>
                      <a:pt x="12" y="2"/>
                    </a:cubicBezTo>
                    <a:cubicBezTo>
                      <a:pt x="12" y="2"/>
                      <a:pt x="12" y="2"/>
                      <a:pt x="12" y="2"/>
                    </a:cubicBezTo>
                    <a:cubicBezTo>
                      <a:pt x="12" y="2"/>
                      <a:pt x="12" y="2"/>
                      <a:pt x="12" y="2"/>
                    </a:cubicBezTo>
                    <a:cubicBezTo>
                      <a:pt x="13" y="2"/>
                      <a:pt x="13" y="2"/>
                      <a:pt x="13" y="2"/>
                    </a:cubicBezTo>
                    <a:cubicBezTo>
                      <a:pt x="13" y="2"/>
                      <a:pt x="13" y="2"/>
                      <a:pt x="13" y="2"/>
                    </a:cubicBezTo>
                    <a:cubicBezTo>
                      <a:pt x="13" y="3"/>
                      <a:pt x="13" y="3"/>
                      <a:pt x="13" y="3"/>
                    </a:cubicBezTo>
                    <a:cubicBezTo>
                      <a:pt x="13" y="3"/>
                      <a:pt x="13" y="3"/>
                      <a:pt x="13" y="3"/>
                    </a:cubicBezTo>
                    <a:cubicBezTo>
                      <a:pt x="13" y="3"/>
                      <a:pt x="14" y="3"/>
                      <a:pt x="15" y="4"/>
                    </a:cubicBezTo>
                    <a:cubicBezTo>
                      <a:pt x="14" y="4"/>
                      <a:pt x="14" y="4"/>
                      <a:pt x="14" y="4"/>
                    </a:cubicBezTo>
                    <a:cubicBezTo>
                      <a:pt x="13" y="4"/>
                      <a:pt x="13" y="4"/>
                      <a:pt x="13" y="4"/>
                    </a:cubicBezTo>
                    <a:cubicBezTo>
                      <a:pt x="13" y="3"/>
                      <a:pt x="12" y="3"/>
                      <a:pt x="12" y="3"/>
                    </a:cubicBezTo>
                    <a:cubicBezTo>
                      <a:pt x="11" y="3"/>
                      <a:pt x="11" y="3"/>
                      <a:pt x="11" y="3"/>
                    </a:cubicBezTo>
                    <a:cubicBezTo>
                      <a:pt x="11" y="3"/>
                      <a:pt x="11" y="3"/>
                      <a:pt x="10" y="4"/>
                    </a:cubicBezTo>
                    <a:cubicBezTo>
                      <a:pt x="10" y="4"/>
                      <a:pt x="10" y="4"/>
                      <a:pt x="10" y="4"/>
                    </a:cubicBezTo>
                    <a:cubicBezTo>
                      <a:pt x="10" y="4"/>
                      <a:pt x="11" y="4"/>
                      <a:pt x="12" y="5"/>
                    </a:cubicBezTo>
                    <a:cubicBezTo>
                      <a:pt x="13" y="5"/>
                      <a:pt x="13" y="5"/>
                      <a:pt x="13" y="5"/>
                    </a:cubicBezTo>
                    <a:cubicBezTo>
                      <a:pt x="13" y="6"/>
                      <a:pt x="13" y="6"/>
                      <a:pt x="13" y="6"/>
                    </a:cubicBezTo>
                    <a:cubicBezTo>
                      <a:pt x="13" y="6"/>
                      <a:pt x="13" y="6"/>
                      <a:pt x="13" y="6"/>
                    </a:cubicBezTo>
                    <a:cubicBezTo>
                      <a:pt x="13" y="6"/>
                      <a:pt x="12" y="6"/>
                      <a:pt x="11" y="6"/>
                    </a:cubicBezTo>
                    <a:cubicBezTo>
                      <a:pt x="10" y="6"/>
                      <a:pt x="10" y="6"/>
                      <a:pt x="10" y="6"/>
                    </a:cubicBezTo>
                    <a:cubicBezTo>
                      <a:pt x="10" y="6"/>
                      <a:pt x="10" y="6"/>
                      <a:pt x="10" y="6"/>
                    </a:cubicBezTo>
                    <a:cubicBezTo>
                      <a:pt x="10" y="6"/>
                      <a:pt x="10" y="6"/>
                      <a:pt x="10" y="6"/>
                    </a:cubicBezTo>
                    <a:cubicBezTo>
                      <a:pt x="9" y="7"/>
                      <a:pt x="9" y="7"/>
                      <a:pt x="9" y="7"/>
                    </a:cubicBezTo>
                    <a:cubicBezTo>
                      <a:pt x="9" y="7"/>
                      <a:pt x="9" y="7"/>
                      <a:pt x="9" y="7"/>
                    </a:cubicBezTo>
                    <a:cubicBezTo>
                      <a:pt x="9" y="7"/>
                      <a:pt x="9" y="7"/>
                      <a:pt x="8" y="7"/>
                    </a:cubicBezTo>
                    <a:cubicBezTo>
                      <a:pt x="8" y="7"/>
                      <a:pt x="8" y="7"/>
                      <a:pt x="8" y="7"/>
                    </a:cubicBezTo>
                    <a:cubicBezTo>
                      <a:pt x="8" y="7"/>
                      <a:pt x="8" y="6"/>
                      <a:pt x="8" y="6"/>
                    </a:cubicBezTo>
                    <a:cubicBezTo>
                      <a:pt x="8" y="6"/>
                      <a:pt x="8" y="6"/>
                      <a:pt x="8" y="6"/>
                    </a:cubicBezTo>
                    <a:cubicBezTo>
                      <a:pt x="8" y="6"/>
                      <a:pt x="8" y="6"/>
                      <a:pt x="8" y="6"/>
                    </a:cubicBezTo>
                    <a:cubicBezTo>
                      <a:pt x="7" y="6"/>
                      <a:pt x="6" y="6"/>
                      <a:pt x="6" y="5"/>
                    </a:cubicBezTo>
                    <a:cubicBezTo>
                      <a:pt x="6" y="5"/>
                      <a:pt x="7" y="5"/>
                      <a:pt x="7" y="5"/>
                    </a:cubicBezTo>
                    <a:cubicBezTo>
                      <a:pt x="8" y="5"/>
                      <a:pt x="10" y="6"/>
                      <a:pt x="10" y="6"/>
                    </a:cubicBezTo>
                    <a:cubicBezTo>
                      <a:pt x="11" y="5"/>
                      <a:pt x="11" y="5"/>
                      <a:pt x="11" y="5"/>
                    </a:cubicBezTo>
                    <a:cubicBezTo>
                      <a:pt x="11" y="5"/>
                      <a:pt x="11" y="5"/>
                      <a:pt x="11" y="5"/>
                    </a:cubicBezTo>
                    <a:cubicBezTo>
                      <a:pt x="10" y="4"/>
                      <a:pt x="10" y="4"/>
                      <a:pt x="9" y="4"/>
                    </a:cubicBezTo>
                    <a:cubicBezTo>
                      <a:pt x="9" y="4"/>
                      <a:pt x="9" y="4"/>
                      <a:pt x="9" y="4"/>
                    </a:cubicBezTo>
                    <a:cubicBezTo>
                      <a:pt x="8" y="4"/>
                      <a:pt x="8" y="4"/>
                      <a:pt x="8" y="4"/>
                    </a:cubicBezTo>
                    <a:cubicBezTo>
                      <a:pt x="9" y="3"/>
                      <a:pt x="9" y="3"/>
                      <a:pt x="9" y="3"/>
                    </a:cubicBezTo>
                    <a:cubicBezTo>
                      <a:pt x="9" y="3"/>
                      <a:pt x="9" y="3"/>
                      <a:pt x="9" y="3"/>
                    </a:cubicBezTo>
                    <a:cubicBezTo>
                      <a:pt x="9" y="3"/>
                      <a:pt x="9" y="3"/>
                      <a:pt x="9" y="3"/>
                    </a:cubicBezTo>
                    <a:cubicBezTo>
                      <a:pt x="10" y="3"/>
                      <a:pt x="10" y="3"/>
                      <a:pt x="11" y="3"/>
                    </a:cubicBezTo>
                    <a:cubicBezTo>
                      <a:pt x="11" y="3"/>
                      <a:pt x="11" y="3"/>
                      <a:pt x="11" y="3"/>
                    </a:cubicBezTo>
                    <a:moveTo>
                      <a:pt x="2" y="5"/>
                    </a:moveTo>
                    <a:cubicBezTo>
                      <a:pt x="1" y="4"/>
                      <a:pt x="1" y="4"/>
                      <a:pt x="1" y="4"/>
                    </a:cubicBezTo>
                    <a:cubicBezTo>
                      <a:pt x="2" y="4"/>
                      <a:pt x="2" y="3"/>
                      <a:pt x="2" y="3"/>
                    </a:cubicBezTo>
                    <a:cubicBezTo>
                      <a:pt x="5" y="2"/>
                      <a:pt x="8" y="1"/>
                      <a:pt x="11" y="1"/>
                    </a:cubicBezTo>
                    <a:cubicBezTo>
                      <a:pt x="13" y="1"/>
                      <a:pt x="15" y="1"/>
                      <a:pt x="17" y="2"/>
                    </a:cubicBezTo>
                    <a:cubicBezTo>
                      <a:pt x="18" y="2"/>
                      <a:pt x="18" y="2"/>
                      <a:pt x="19" y="3"/>
                    </a:cubicBezTo>
                    <a:cubicBezTo>
                      <a:pt x="19" y="3"/>
                      <a:pt x="20" y="4"/>
                      <a:pt x="19" y="4"/>
                    </a:cubicBezTo>
                    <a:cubicBezTo>
                      <a:pt x="19" y="5"/>
                      <a:pt x="19" y="5"/>
                      <a:pt x="19" y="5"/>
                    </a:cubicBezTo>
                    <a:cubicBezTo>
                      <a:pt x="18" y="4"/>
                      <a:pt x="18" y="4"/>
                      <a:pt x="18" y="4"/>
                    </a:cubicBezTo>
                    <a:cubicBezTo>
                      <a:pt x="18" y="3"/>
                      <a:pt x="17" y="3"/>
                      <a:pt x="17" y="3"/>
                    </a:cubicBezTo>
                    <a:cubicBezTo>
                      <a:pt x="16" y="3"/>
                      <a:pt x="14" y="2"/>
                      <a:pt x="14" y="2"/>
                    </a:cubicBezTo>
                    <a:cubicBezTo>
                      <a:pt x="14" y="2"/>
                      <a:pt x="14" y="2"/>
                      <a:pt x="14" y="2"/>
                    </a:cubicBezTo>
                    <a:cubicBezTo>
                      <a:pt x="14" y="2"/>
                      <a:pt x="14" y="2"/>
                      <a:pt x="14" y="2"/>
                    </a:cubicBezTo>
                    <a:cubicBezTo>
                      <a:pt x="14" y="2"/>
                      <a:pt x="14" y="2"/>
                      <a:pt x="14" y="2"/>
                    </a:cubicBezTo>
                    <a:cubicBezTo>
                      <a:pt x="13" y="2"/>
                      <a:pt x="13" y="1"/>
                      <a:pt x="12" y="1"/>
                    </a:cubicBezTo>
                    <a:cubicBezTo>
                      <a:pt x="12" y="2"/>
                      <a:pt x="12" y="2"/>
                      <a:pt x="12" y="2"/>
                    </a:cubicBezTo>
                    <a:cubicBezTo>
                      <a:pt x="12" y="2"/>
                      <a:pt x="12" y="2"/>
                      <a:pt x="12" y="2"/>
                    </a:cubicBezTo>
                    <a:cubicBezTo>
                      <a:pt x="11" y="2"/>
                      <a:pt x="11" y="2"/>
                      <a:pt x="11" y="2"/>
                    </a:cubicBezTo>
                    <a:cubicBezTo>
                      <a:pt x="11" y="2"/>
                      <a:pt x="11" y="2"/>
                      <a:pt x="11" y="2"/>
                    </a:cubicBezTo>
                    <a:cubicBezTo>
                      <a:pt x="10" y="2"/>
                      <a:pt x="10" y="2"/>
                      <a:pt x="9" y="2"/>
                    </a:cubicBezTo>
                    <a:cubicBezTo>
                      <a:pt x="9" y="2"/>
                      <a:pt x="9" y="2"/>
                      <a:pt x="9" y="2"/>
                    </a:cubicBezTo>
                    <a:cubicBezTo>
                      <a:pt x="7" y="2"/>
                      <a:pt x="5" y="2"/>
                      <a:pt x="3" y="4"/>
                    </a:cubicBezTo>
                    <a:cubicBezTo>
                      <a:pt x="3" y="4"/>
                      <a:pt x="3" y="4"/>
                      <a:pt x="3" y="4"/>
                    </a:cubicBezTo>
                    <a:cubicBezTo>
                      <a:pt x="3" y="4"/>
                      <a:pt x="3" y="4"/>
                      <a:pt x="3" y="4"/>
                    </a:cubicBezTo>
                    <a:cubicBezTo>
                      <a:pt x="3" y="4"/>
                      <a:pt x="3" y="4"/>
                      <a:pt x="3" y="4"/>
                    </a:cubicBezTo>
                    <a:cubicBezTo>
                      <a:pt x="2" y="4"/>
                      <a:pt x="2" y="4"/>
                      <a:pt x="2" y="5"/>
                    </a:cubicBezTo>
                    <a:moveTo>
                      <a:pt x="11" y="0"/>
                    </a:moveTo>
                    <a:cubicBezTo>
                      <a:pt x="8" y="0"/>
                      <a:pt x="5" y="1"/>
                      <a:pt x="2" y="2"/>
                    </a:cubicBezTo>
                    <a:cubicBezTo>
                      <a:pt x="1" y="3"/>
                      <a:pt x="1" y="3"/>
                      <a:pt x="1" y="4"/>
                    </a:cubicBezTo>
                    <a:cubicBezTo>
                      <a:pt x="0" y="5"/>
                      <a:pt x="1" y="5"/>
                      <a:pt x="1" y="6"/>
                    </a:cubicBezTo>
                    <a:cubicBezTo>
                      <a:pt x="2" y="7"/>
                      <a:pt x="4" y="8"/>
                      <a:pt x="9" y="8"/>
                    </a:cubicBezTo>
                    <a:cubicBezTo>
                      <a:pt x="12" y="8"/>
                      <a:pt x="19" y="7"/>
                      <a:pt x="20" y="4"/>
                    </a:cubicBezTo>
                    <a:cubicBezTo>
                      <a:pt x="21" y="4"/>
                      <a:pt x="20" y="3"/>
                      <a:pt x="20" y="2"/>
                    </a:cubicBezTo>
                    <a:cubicBezTo>
                      <a:pt x="19" y="2"/>
                      <a:pt x="18" y="1"/>
                      <a:pt x="18" y="1"/>
                    </a:cubicBezTo>
                    <a:cubicBezTo>
                      <a:pt x="15" y="0"/>
                      <a:pt x="13" y="0"/>
                      <a:pt x="1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79" name="Freeform 65"/>
              <p:cNvSpPr>
                <a:spLocks noEditPoints="1"/>
              </p:cNvSpPr>
              <p:nvPr/>
            </p:nvSpPr>
            <p:spPr bwMode="auto">
              <a:xfrm>
                <a:off x="3577" y="2522"/>
                <a:ext cx="62" cy="24"/>
              </a:xfrm>
              <a:custGeom>
                <a:avLst/>
                <a:gdLst>
                  <a:gd name="T0" fmla="*/ 13 w 26"/>
                  <a:gd name="T1" fmla="*/ 6 h 10"/>
                  <a:gd name="T2" fmla="*/ 12 w 26"/>
                  <a:gd name="T3" fmla="*/ 6 h 10"/>
                  <a:gd name="T4" fmla="*/ 10 w 26"/>
                  <a:gd name="T5" fmla="*/ 9 h 10"/>
                  <a:gd name="T6" fmla="*/ 12 w 26"/>
                  <a:gd name="T7" fmla="*/ 6 h 10"/>
                  <a:gd name="T8" fmla="*/ 14 w 26"/>
                  <a:gd name="T9" fmla="*/ 6 h 10"/>
                  <a:gd name="T10" fmla="*/ 15 w 26"/>
                  <a:gd name="T11" fmla="*/ 6 h 10"/>
                  <a:gd name="T12" fmla="*/ 15 w 26"/>
                  <a:gd name="T13" fmla="*/ 9 h 10"/>
                  <a:gd name="T14" fmla="*/ 15 w 26"/>
                  <a:gd name="T15" fmla="*/ 6 h 10"/>
                  <a:gd name="T16" fmla="*/ 15 w 26"/>
                  <a:gd name="T17" fmla="*/ 9 h 10"/>
                  <a:gd name="T18" fmla="*/ 16 w 26"/>
                  <a:gd name="T19" fmla="*/ 6 h 10"/>
                  <a:gd name="T20" fmla="*/ 16 w 26"/>
                  <a:gd name="T21" fmla="*/ 9 h 10"/>
                  <a:gd name="T22" fmla="*/ 8 w 26"/>
                  <a:gd name="T23" fmla="*/ 6 h 10"/>
                  <a:gd name="T24" fmla="*/ 10 w 26"/>
                  <a:gd name="T25" fmla="*/ 9 h 10"/>
                  <a:gd name="T26" fmla="*/ 17 w 26"/>
                  <a:gd name="T27" fmla="*/ 6 h 10"/>
                  <a:gd name="T28" fmla="*/ 18 w 26"/>
                  <a:gd name="T29" fmla="*/ 8 h 10"/>
                  <a:gd name="T30" fmla="*/ 8 w 26"/>
                  <a:gd name="T31" fmla="*/ 9 h 10"/>
                  <a:gd name="T32" fmla="*/ 8 w 26"/>
                  <a:gd name="T33" fmla="*/ 6 h 10"/>
                  <a:gd name="T34" fmla="*/ 18 w 26"/>
                  <a:gd name="T35" fmla="*/ 8 h 10"/>
                  <a:gd name="T36" fmla="*/ 18 w 26"/>
                  <a:gd name="T37" fmla="*/ 6 h 10"/>
                  <a:gd name="T38" fmla="*/ 18 w 26"/>
                  <a:gd name="T39" fmla="*/ 8 h 10"/>
                  <a:gd name="T40" fmla="*/ 21 w 26"/>
                  <a:gd name="T41" fmla="*/ 5 h 10"/>
                  <a:gd name="T42" fmla="*/ 6 w 26"/>
                  <a:gd name="T43" fmla="*/ 8 h 10"/>
                  <a:gd name="T44" fmla="*/ 6 w 26"/>
                  <a:gd name="T45" fmla="*/ 5 h 10"/>
                  <a:gd name="T46" fmla="*/ 21 w 26"/>
                  <a:gd name="T47" fmla="*/ 5 h 10"/>
                  <a:gd name="T48" fmla="*/ 21 w 26"/>
                  <a:gd name="T49" fmla="*/ 8 h 10"/>
                  <a:gd name="T50" fmla="*/ 3 w 26"/>
                  <a:gd name="T51" fmla="*/ 4 h 10"/>
                  <a:gd name="T52" fmla="*/ 2 w 26"/>
                  <a:gd name="T53" fmla="*/ 6 h 10"/>
                  <a:gd name="T54" fmla="*/ 2 w 26"/>
                  <a:gd name="T55" fmla="*/ 4 h 10"/>
                  <a:gd name="T56" fmla="*/ 22 w 26"/>
                  <a:gd name="T57" fmla="*/ 7 h 10"/>
                  <a:gd name="T58" fmla="*/ 24 w 26"/>
                  <a:gd name="T59" fmla="*/ 3 h 10"/>
                  <a:gd name="T60" fmla="*/ 2 w 26"/>
                  <a:gd name="T61" fmla="*/ 4 h 10"/>
                  <a:gd name="T62" fmla="*/ 2 w 26"/>
                  <a:gd name="T63" fmla="*/ 3 h 10"/>
                  <a:gd name="T64" fmla="*/ 24 w 26"/>
                  <a:gd name="T65" fmla="*/ 3 h 10"/>
                  <a:gd name="T66" fmla="*/ 25 w 26"/>
                  <a:gd name="T67" fmla="*/ 5 h 10"/>
                  <a:gd name="T68" fmla="*/ 25 w 26"/>
                  <a:gd name="T69" fmla="*/ 0 h 10"/>
                  <a:gd name="T70" fmla="*/ 12 w 26"/>
                  <a:gd name="T71" fmla="*/ 5 h 10"/>
                  <a:gd name="T72" fmla="*/ 1 w 26"/>
                  <a:gd name="T73" fmla="*/ 2 h 10"/>
                  <a:gd name="T74" fmla="*/ 1 w 26"/>
                  <a:gd name="T75" fmla="*/ 1 h 10"/>
                  <a:gd name="T76" fmla="*/ 1 w 26"/>
                  <a:gd name="T77" fmla="*/ 5 h 10"/>
                  <a:gd name="T78" fmla="*/ 12 w 26"/>
                  <a:gd name="T79" fmla="*/ 10 h 10"/>
                  <a:gd name="T80" fmla="*/ 23 w 26"/>
                  <a:gd name="T81" fmla="*/ 8 h 10"/>
                  <a:gd name="T82" fmla="*/ 24 w 26"/>
                  <a:gd name="T83" fmla="*/ 7 h 10"/>
                  <a:gd name="T84" fmla="*/ 26 w 26"/>
                  <a:gd name="T85" fmla="*/ 5 h 10"/>
                  <a:gd name="T86" fmla="*/ 26 w 26"/>
                  <a:gd name="T8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6" h="10">
                    <a:moveTo>
                      <a:pt x="12" y="6"/>
                    </a:moveTo>
                    <a:cubicBezTo>
                      <a:pt x="13" y="6"/>
                      <a:pt x="13" y="6"/>
                      <a:pt x="13" y="6"/>
                    </a:cubicBezTo>
                    <a:cubicBezTo>
                      <a:pt x="13" y="6"/>
                      <a:pt x="13" y="6"/>
                      <a:pt x="13" y="6"/>
                    </a:cubicBezTo>
                    <a:cubicBezTo>
                      <a:pt x="14" y="9"/>
                      <a:pt x="14" y="9"/>
                      <a:pt x="14" y="9"/>
                    </a:cubicBezTo>
                    <a:cubicBezTo>
                      <a:pt x="13" y="9"/>
                      <a:pt x="13" y="9"/>
                      <a:pt x="12" y="9"/>
                    </a:cubicBezTo>
                    <a:cubicBezTo>
                      <a:pt x="12" y="8"/>
                      <a:pt x="12" y="7"/>
                      <a:pt x="12" y="6"/>
                    </a:cubicBezTo>
                    <a:cubicBezTo>
                      <a:pt x="12" y="6"/>
                      <a:pt x="12" y="6"/>
                      <a:pt x="12" y="6"/>
                    </a:cubicBezTo>
                    <a:moveTo>
                      <a:pt x="12" y="9"/>
                    </a:moveTo>
                    <a:cubicBezTo>
                      <a:pt x="11" y="9"/>
                      <a:pt x="11" y="9"/>
                      <a:pt x="10" y="9"/>
                    </a:cubicBezTo>
                    <a:cubicBezTo>
                      <a:pt x="10" y="9"/>
                      <a:pt x="10" y="9"/>
                      <a:pt x="10" y="9"/>
                    </a:cubicBezTo>
                    <a:cubicBezTo>
                      <a:pt x="10" y="6"/>
                      <a:pt x="10" y="6"/>
                      <a:pt x="10" y="6"/>
                    </a:cubicBezTo>
                    <a:cubicBezTo>
                      <a:pt x="11" y="6"/>
                      <a:pt x="11" y="6"/>
                      <a:pt x="12" y="6"/>
                    </a:cubicBezTo>
                    <a:cubicBezTo>
                      <a:pt x="12" y="7"/>
                      <a:pt x="12" y="8"/>
                      <a:pt x="12" y="9"/>
                    </a:cubicBezTo>
                    <a:moveTo>
                      <a:pt x="14" y="9"/>
                    </a:moveTo>
                    <a:cubicBezTo>
                      <a:pt x="14" y="6"/>
                      <a:pt x="14" y="6"/>
                      <a:pt x="14" y="6"/>
                    </a:cubicBezTo>
                    <a:cubicBezTo>
                      <a:pt x="14" y="6"/>
                      <a:pt x="14" y="6"/>
                      <a:pt x="14" y="6"/>
                    </a:cubicBezTo>
                    <a:cubicBezTo>
                      <a:pt x="14" y="6"/>
                      <a:pt x="14" y="6"/>
                      <a:pt x="14" y="6"/>
                    </a:cubicBezTo>
                    <a:cubicBezTo>
                      <a:pt x="15" y="6"/>
                      <a:pt x="15" y="6"/>
                      <a:pt x="15" y="6"/>
                    </a:cubicBezTo>
                    <a:cubicBezTo>
                      <a:pt x="15" y="7"/>
                      <a:pt x="15" y="8"/>
                      <a:pt x="15" y="9"/>
                    </a:cubicBezTo>
                    <a:cubicBezTo>
                      <a:pt x="14" y="9"/>
                      <a:pt x="14" y="9"/>
                      <a:pt x="14" y="9"/>
                    </a:cubicBezTo>
                    <a:moveTo>
                      <a:pt x="15" y="9"/>
                    </a:moveTo>
                    <a:cubicBezTo>
                      <a:pt x="15" y="9"/>
                      <a:pt x="15" y="9"/>
                      <a:pt x="15" y="9"/>
                    </a:cubicBezTo>
                    <a:cubicBezTo>
                      <a:pt x="15" y="8"/>
                      <a:pt x="15" y="8"/>
                      <a:pt x="15" y="8"/>
                    </a:cubicBezTo>
                    <a:cubicBezTo>
                      <a:pt x="15" y="8"/>
                      <a:pt x="15" y="7"/>
                      <a:pt x="15" y="6"/>
                    </a:cubicBezTo>
                    <a:cubicBezTo>
                      <a:pt x="16" y="6"/>
                      <a:pt x="16" y="6"/>
                      <a:pt x="16" y="6"/>
                    </a:cubicBezTo>
                    <a:cubicBezTo>
                      <a:pt x="16" y="9"/>
                      <a:pt x="16" y="9"/>
                      <a:pt x="16" y="9"/>
                    </a:cubicBezTo>
                    <a:cubicBezTo>
                      <a:pt x="15" y="9"/>
                      <a:pt x="15" y="9"/>
                      <a:pt x="15" y="9"/>
                    </a:cubicBezTo>
                    <a:moveTo>
                      <a:pt x="16" y="9"/>
                    </a:moveTo>
                    <a:cubicBezTo>
                      <a:pt x="16" y="9"/>
                      <a:pt x="16" y="9"/>
                      <a:pt x="16" y="9"/>
                    </a:cubicBezTo>
                    <a:cubicBezTo>
                      <a:pt x="16" y="6"/>
                      <a:pt x="16" y="6"/>
                      <a:pt x="16" y="6"/>
                    </a:cubicBezTo>
                    <a:cubicBezTo>
                      <a:pt x="16" y="6"/>
                      <a:pt x="16" y="6"/>
                      <a:pt x="16" y="6"/>
                    </a:cubicBezTo>
                    <a:cubicBezTo>
                      <a:pt x="17" y="9"/>
                      <a:pt x="17" y="9"/>
                      <a:pt x="17" y="9"/>
                    </a:cubicBezTo>
                    <a:cubicBezTo>
                      <a:pt x="16" y="9"/>
                      <a:pt x="16" y="9"/>
                      <a:pt x="16" y="9"/>
                    </a:cubicBezTo>
                    <a:moveTo>
                      <a:pt x="10" y="9"/>
                    </a:moveTo>
                    <a:cubicBezTo>
                      <a:pt x="9" y="9"/>
                      <a:pt x="9" y="9"/>
                      <a:pt x="8" y="9"/>
                    </a:cubicBezTo>
                    <a:cubicBezTo>
                      <a:pt x="8" y="8"/>
                      <a:pt x="8" y="7"/>
                      <a:pt x="8" y="6"/>
                    </a:cubicBezTo>
                    <a:cubicBezTo>
                      <a:pt x="9" y="6"/>
                      <a:pt x="9" y="6"/>
                      <a:pt x="9" y="6"/>
                    </a:cubicBezTo>
                    <a:cubicBezTo>
                      <a:pt x="10" y="6"/>
                      <a:pt x="10" y="6"/>
                      <a:pt x="10" y="6"/>
                    </a:cubicBezTo>
                    <a:cubicBezTo>
                      <a:pt x="10" y="9"/>
                      <a:pt x="10" y="9"/>
                      <a:pt x="10" y="9"/>
                    </a:cubicBezTo>
                    <a:cubicBezTo>
                      <a:pt x="10" y="9"/>
                      <a:pt x="10" y="9"/>
                      <a:pt x="10" y="9"/>
                    </a:cubicBezTo>
                    <a:moveTo>
                      <a:pt x="17" y="9"/>
                    </a:moveTo>
                    <a:cubicBezTo>
                      <a:pt x="17" y="6"/>
                      <a:pt x="17" y="6"/>
                      <a:pt x="17" y="6"/>
                    </a:cubicBezTo>
                    <a:cubicBezTo>
                      <a:pt x="17" y="6"/>
                      <a:pt x="17" y="6"/>
                      <a:pt x="17" y="6"/>
                    </a:cubicBezTo>
                    <a:cubicBezTo>
                      <a:pt x="18" y="6"/>
                      <a:pt x="18" y="6"/>
                      <a:pt x="18" y="6"/>
                    </a:cubicBezTo>
                    <a:cubicBezTo>
                      <a:pt x="18" y="8"/>
                      <a:pt x="18" y="8"/>
                      <a:pt x="18" y="8"/>
                    </a:cubicBezTo>
                    <a:cubicBezTo>
                      <a:pt x="18" y="8"/>
                      <a:pt x="18" y="8"/>
                      <a:pt x="18" y="8"/>
                    </a:cubicBezTo>
                    <a:cubicBezTo>
                      <a:pt x="17" y="9"/>
                      <a:pt x="17" y="9"/>
                      <a:pt x="17" y="9"/>
                    </a:cubicBezTo>
                    <a:moveTo>
                      <a:pt x="8" y="9"/>
                    </a:moveTo>
                    <a:cubicBezTo>
                      <a:pt x="7" y="9"/>
                      <a:pt x="7" y="8"/>
                      <a:pt x="6" y="8"/>
                    </a:cubicBezTo>
                    <a:cubicBezTo>
                      <a:pt x="6" y="7"/>
                      <a:pt x="6" y="6"/>
                      <a:pt x="6" y="6"/>
                    </a:cubicBezTo>
                    <a:cubicBezTo>
                      <a:pt x="7" y="6"/>
                      <a:pt x="7" y="6"/>
                      <a:pt x="8" y="6"/>
                    </a:cubicBezTo>
                    <a:cubicBezTo>
                      <a:pt x="8" y="7"/>
                      <a:pt x="8" y="8"/>
                      <a:pt x="8" y="9"/>
                    </a:cubicBezTo>
                    <a:moveTo>
                      <a:pt x="18" y="8"/>
                    </a:moveTo>
                    <a:cubicBezTo>
                      <a:pt x="18" y="8"/>
                      <a:pt x="18" y="8"/>
                      <a:pt x="18" y="8"/>
                    </a:cubicBezTo>
                    <a:cubicBezTo>
                      <a:pt x="18" y="8"/>
                      <a:pt x="18" y="8"/>
                      <a:pt x="18" y="8"/>
                    </a:cubicBezTo>
                    <a:cubicBezTo>
                      <a:pt x="18" y="6"/>
                      <a:pt x="18" y="6"/>
                      <a:pt x="18" y="6"/>
                    </a:cubicBezTo>
                    <a:cubicBezTo>
                      <a:pt x="18" y="6"/>
                      <a:pt x="18" y="6"/>
                      <a:pt x="18" y="6"/>
                    </a:cubicBezTo>
                    <a:cubicBezTo>
                      <a:pt x="19" y="5"/>
                      <a:pt x="19" y="5"/>
                      <a:pt x="19" y="5"/>
                    </a:cubicBezTo>
                    <a:cubicBezTo>
                      <a:pt x="19" y="6"/>
                      <a:pt x="19" y="7"/>
                      <a:pt x="19" y="8"/>
                    </a:cubicBezTo>
                    <a:cubicBezTo>
                      <a:pt x="18" y="8"/>
                      <a:pt x="18" y="8"/>
                      <a:pt x="18" y="8"/>
                    </a:cubicBezTo>
                    <a:moveTo>
                      <a:pt x="20" y="8"/>
                    </a:moveTo>
                    <a:cubicBezTo>
                      <a:pt x="19" y="7"/>
                      <a:pt x="19" y="6"/>
                      <a:pt x="20" y="5"/>
                    </a:cubicBezTo>
                    <a:cubicBezTo>
                      <a:pt x="21" y="5"/>
                      <a:pt x="21" y="5"/>
                      <a:pt x="21" y="5"/>
                    </a:cubicBezTo>
                    <a:cubicBezTo>
                      <a:pt x="21" y="6"/>
                      <a:pt x="21" y="7"/>
                      <a:pt x="21" y="8"/>
                    </a:cubicBezTo>
                    <a:cubicBezTo>
                      <a:pt x="20" y="8"/>
                      <a:pt x="20" y="8"/>
                      <a:pt x="20" y="8"/>
                    </a:cubicBezTo>
                    <a:moveTo>
                      <a:pt x="6" y="8"/>
                    </a:moveTo>
                    <a:cubicBezTo>
                      <a:pt x="5" y="8"/>
                      <a:pt x="4" y="8"/>
                      <a:pt x="4" y="7"/>
                    </a:cubicBezTo>
                    <a:cubicBezTo>
                      <a:pt x="4" y="5"/>
                      <a:pt x="4" y="5"/>
                      <a:pt x="4" y="5"/>
                    </a:cubicBezTo>
                    <a:cubicBezTo>
                      <a:pt x="4" y="5"/>
                      <a:pt x="5" y="5"/>
                      <a:pt x="6" y="5"/>
                    </a:cubicBezTo>
                    <a:cubicBezTo>
                      <a:pt x="6" y="6"/>
                      <a:pt x="6" y="7"/>
                      <a:pt x="6" y="8"/>
                    </a:cubicBezTo>
                    <a:moveTo>
                      <a:pt x="21" y="8"/>
                    </a:moveTo>
                    <a:cubicBezTo>
                      <a:pt x="21" y="7"/>
                      <a:pt x="21" y="6"/>
                      <a:pt x="21" y="5"/>
                    </a:cubicBezTo>
                    <a:cubicBezTo>
                      <a:pt x="22" y="4"/>
                      <a:pt x="22" y="4"/>
                      <a:pt x="22" y="4"/>
                    </a:cubicBezTo>
                    <a:cubicBezTo>
                      <a:pt x="22" y="7"/>
                      <a:pt x="22" y="7"/>
                      <a:pt x="22" y="7"/>
                    </a:cubicBezTo>
                    <a:cubicBezTo>
                      <a:pt x="21" y="8"/>
                      <a:pt x="21" y="8"/>
                      <a:pt x="21" y="8"/>
                    </a:cubicBezTo>
                    <a:moveTo>
                      <a:pt x="3" y="7"/>
                    </a:moveTo>
                    <a:cubicBezTo>
                      <a:pt x="3" y="7"/>
                      <a:pt x="3" y="7"/>
                      <a:pt x="3" y="7"/>
                    </a:cubicBezTo>
                    <a:cubicBezTo>
                      <a:pt x="3" y="4"/>
                      <a:pt x="3" y="4"/>
                      <a:pt x="3" y="4"/>
                    </a:cubicBezTo>
                    <a:cubicBezTo>
                      <a:pt x="3" y="5"/>
                      <a:pt x="3" y="5"/>
                      <a:pt x="3" y="5"/>
                    </a:cubicBezTo>
                    <a:cubicBezTo>
                      <a:pt x="3" y="7"/>
                      <a:pt x="3" y="7"/>
                      <a:pt x="3" y="7"/>
                    </a:cubicBezTo>
                    <a:moveTo>
                      <a:pt x="2" y="6"/>
                    </a:moveTo>
                    <a:cubicBezTo>
                      <a:pt x="2" y="6"/>
                      <a:pt x="2" y="6"/>
                      <a:pt x="2" y="6"/>
                    </a:cubicBezTo>
                    <a:cubicBezTo>
                      <a:pt x="2" y="6"/>
                      <a:pt x="2" y="6"/>
                      <a:pt x="2" y="6"/>
                    </a:cubicBezTo>
                    <a:cubicBezTo>
                      <a:pt x="2" y="4"/>
                      <a:pt x="2" y="4"/>
                      <a:pt x="2" y="4"/>
                    </a:cubicBezTo>
                    <a:cubicBezTo>
                      <a:pt x="2" y="4"/>
                      <a:pt x="2" y="4"/>
                      <a:pt x="2" y="4"/>
                    </a:cubicBezTo>
                    <a:cubicBezTo>
                      <a:pt x="2" y="6"/>
                      <a:pt x="2" y="6"/>
                      <a:pt x="2" y="6"/>
                    </a:cubicBezTo>
                    <a:moveTo>
                      <a:pt x="22" y="7"/>
                    </a:moveTo>
                    <a:cubicBezTo>
                      <a:pt x="22" y="4"/>
                      <a:pt x="22" y="4"/>
                      <a:pt x="22" y="4"/>
                    </a:cubicBezTo>
                    <a:cubicBezTo>
                      <a:pt x="22" y="4"/>
                      <a:pt x="22" y="4"/>
                      <a:pt x="22" y="4"/>
                    </a:cubicBezTo>
                    <a:cubicBezTo>
                      <a:pt x="23" y="4"/>
                      <a:pt x="23" y="4"/>
                      <a:pt x="24" y="3"/>
                    </a:cubicBezTo>
                    <a:cubicBezTo>
                      <a:pt x="24" y="4"/>
                      <a:pt x="24" y="5"/>
                      <a:pt x="24" y="6"/>
                    </a:cubicBezTo>
                    <a:cubicBezTo>
                      <a:pt x="23" y="6"/>
                      <a:pt x="23" y="7"/>
                      <a:pt x="22" y="7"/>
                    </a:cubicBezTo>
                    <a:moveTo>
                      <a:pt x="2" y="4"/>
                    </a:moveTo>
                    <a:cubicBezTo>
                      <a:pt x="2" y="4"/>
                      <a:pt x="2" y="4"/>
                      <a:pt x="2" y="4"/>
                    </a:cubicBezTo>
                    <a:cubicBezTo>
                      <a:pt x="1" y="3"/>
                      <a:pt x="1" y="3"/>
                      <a:pt x="1" y="3"/>
                    </a:cubicBezTo>
                    <a:cubicBezTo>
                      <a:pt x="2" y="3"/>
                      <a:pt x="2" y="3"/>
                      <a:pt x="2" y="3"/>
                    </a:cubicBezTo>
                    <a:cubicBezTo>
                      <a:pt x="2" y="4"/>
                      <a:pt x="2" y="4"/>
                      <a:pt x="2" y="4"/>
                    </a:cubicBezTo>
                    <a:moveTo>
                      <a:pt x="24" y="6"/>
                    </a:moveTo>
                    <a:cubicBezTo>
                      <a:pt x="24" y="5"/>
                      <a:pt x="24" y="4"/>
                      <a:pt x="24" y="3"/>
                    </a:cubicBezTo>
                    <a:cubicBezTo>
                      <a:pt x="25" y="3"/>
                      <a:pt x="25" y="3"/>
                      <a:pt x="25" y="3"/>
                    </a:cubicBezTo>
                    <a:cubicBezTo>
                      <a:pt x="25" y="5"/>
                      <a:pt x="25" y="5"/>
                      <a:pt x="25" y="5"/>
                    </a:cubicBezTo>
                    <a:cubicBezTo>
                      <a:pt x="25" y="5"/>
                      <a:pt x="25" y="5"/>
                      <a:pt x="25" y="5"/>
                    </a:cubicBezTo>
                    <a:cubicBezTo>
                      <a:pt x="25" y="5"/>
                      <a:pt x="25" y="5"/>
                      <a:pt x="24" y="6"/>
                    </a:cubicBezTo>
                    <a:moveTo>
                      <a:pt x="26" y="0"/>
                    </a:moveTo>
                    <a:cubicBezTo>
                      <a:pt x="25" y="0"/>
                      <a:pt x="25" y="0"/>
                      <a:pt x="25" y="0"/>
                    </a:cubicBezTo>
                    <a:cubicBezTo>
                      <a:pt x="25" y="2"/>
                      <a:pt x="25" y="2"/>
                      <a:pt x="25" y="2"/>
                    </a:cubicBezTo>
                    <a:cubicBezTo>
                      <a:pt x="25" y="2"/>
                      <a:pt x="25" y="2"/>
                      <a:pt x="25" y="2"/>
                    </a:cubicBezTo>
                    <a:cubicBezTo>
                      <a:pt x="21" y="5"/>
                      <a:pt x="17" y="5"/>
                      <a:pt x="12" y="5"/>
                    </a:cubicBezTo>
                    <a:cubicBezTo>
                      <a:pt x="11" y="5"/>
                      <a:pt x="10" y="5"/>
                      <a:pt x="9" y="5"/>
                    </a:cubicBezTo>
                    <a:cubicBezTo>
                      <a:pt x="7" y="5"/>
                      <a:pt x="4" y="4"/>
                      <a:pt x="2" y="2"/>
                    </a:cubicBezTo>
                    <a:cubicBezTo>
                      <a:pt x="1" y="2"/>
                      <a:pt x="1" y="2"/>
                      <a:pt x="1" y="2"/>
                    </a:cubicBezTo>
                    <a:cubicBezTo>
                      <a:pt x="2" y="1"/>
                      <a:pt x="2" y="1"/>
                      <a:pt x="2" y="1"/>
                    </a:cubicBezTo>
                    <a:cubicBezTo>
                      <a:pt x="1" y="1"/>
                      <a:pt x="1" y="1"/>
                      <a:pt x="1" y="1"/>
                    </a:cubicBezTo>
                    <a:cubicBezTo>
                      <a:pt x="1" y="1"/>
                      <a:pt x="1" y="1"/>
                      <a:pt x="1" y="1"/>
                    </a:cubicBezTo>
                    <a:cubicBezTo>
                      <a:pt x="1" y="1"/>
                      <a:pt x="1" y="1"/>
                      <a:pt x="1" y="1"/>
                    </a:cubicBezTo>
                    <a:cubicBezTo>
                      <a:pt x="0" y="1"/>
                      <a:pt x="0" y="2"/>
                      <a:pt x="1" y="2"/>
                    </a:cubicBezTo>
                    <a:cubicBezTo>
                      <a:pt x="0" y="3"/>
                      <a:pt x="1" y="4"/>
                      <a:pt x="1" y="5"/>
                    </a:cubicBezTo>
                    <a:cubicBezTo>
                      <a:pt x="1" y="5"/>
                      <a:pt x="1" y="5"/>
                      <a:pt x="1" y="5"/>
                    </a:cubicBezTo>
                    <a:cubicBezTo>
                      <a:pt x="1" y="6"/>
                      <a:pt x="1" y="6"/>
                      <a:pt x="2" y="7"/>
                    </a:cubicBezTo>
                    <a:cubicBezTo>
                      <a:pt x="3" y="8"/>
                      <a:pt x="6" y="10"/>
                      <a:pt x="12" y="10"/>
                    </a:cubicBezTo>
                    <a:cubicBezTo>
                      <a:pt x="14" y="10"/>
                      <a:pt x="19" y="10"/>
                      <a:pt x="22" y="8"/>
                    </a:cubicBezTo>
                    <a:cubicBezTo>
                      <a:pt x="22" y="8"/>
                      <a:pt x="22" y="8"/>
                      <a:pt x="22" y="8"/>
                    </a:cubicBezTo>
                    <a:cubicBezTo>
                      <a:pt x="23" y="8"/>
                      <a:pt x="23" y="8"/>
                      <a:pt x="23" y="8"/>
                    </a:cubicBezTo>
                    <a:cubicBezTo>
                      <a:pt x="23" y="8"/>
                      <a:pt x="23" y="8"/>
                      <a:pt x="23" y="8"/>
                    </a:cubicBezTo>
                    <a:cubicBezTo>
                      <a:pt x="23" y="8"/>
                      <a:pt x="24" y="7"/>
                      <a:pt x="24" y="7"/>
                    </a:cubicBezTo>
                    <a:cubicBezTo>
                      <a:pt x="24" y="7"/>
                      <a:pt x="24" y="7"/>
                      <a:pt x="24" y="7"/>
                    </a:cubicBezTo>
                    <a:cubicBezTo>
                      <a:pt x="24" y="7"/>
                      <a:pt x="24" y="7"/>
                      <a:pt x="24" y="7"/>
                    </a:cubicBezTo>
                    <a:cubicBezTo>
                      <a:pt x="24" y="7"/>
                      <a:pt x="24" y="7"/>
                      <a:pt x="24" y="7"/>
                    </a:cubicBezTo>
                    <a:cubicBezTo>
                      <a:pt x="25" y="6"/>
                      <a:pt x="26" y="6"/>
                      <a:pt x="26" y="5"/>
                    </a:cubicBezTo>
                    <a:cubicBezTo>
                      <a:pt x="26" y="4"/>
                      <a:pt x="26" y="4"/>
                      <a:pt x="26" y="4"/>
                    </a:cubicBezTo>
                    <a:cubicBezTo>
                      <a:pt x="26" y="4"/>
                      <a:pt x="26" y="4"/>
                      <a:pt x="26" y="4"/>
                    </a:cubicBezTo>
                    <a:cubicBezTo>
                      <a:pt x="26" y="0"/>
                      <a:pt x="26" y="0"/>
                      <a:pt x="26" y="0"/>
                    </a:cubicBezTo>
                    <a:cubicBezTo>
                      <a:pt x="26" y="0"/>
                      <a:pt x="26" y="0"/>
                      <a:pt x="2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80" name="Freeform 66"/>
              <p:cNvSpPr>
                <a:spLocks noEditPoints="1"/>
              </p:cNvSpPr>
              <p:nvPr/>
            </p:nvSpPr>
            <p:spPr bwMode="auto">
              <a:xfrm>
                <a:off x="3577" y="2536"/>
                <a:ext cx="62" cy="24"/>
              </a:xfrm>
              <a:custGeom>
                <a:avLst/>
                <a:gdLst>
                  <a:gd name="T0" fmla="*/ 13 w 26"/>
                  <a:gd name="T1" fmla="*/ 6 h 10"/>
                  <a:gd name="T2" fmla="*/ 12 w 26"/>
                  <a:gd name="T3" fmla="*/ 6 h 10"/>
                  <a:gd name="T4" fmla="*/ 10 w 26"/>
                  <a:gd name="T5" fmla="*/ 9 h 10"/>
                  <a:gd name="T6" fmla="*/ 12 w 26"/>
                  <a:gd name="T7" fmla="*/ 6 h 10"/>
                  <a:gd name="T8" fmla="*/ 14 w 26"/>
                  <a:gd name="T9" fmla="*/ 6 h 10"/>
                  <a:gd name="T10" fmla="*/ 15 w 26"/>
                  <a:gd name="T11" fmla="*/ 6 h 10"/>
                  <a:gd name="T12" fmla="*/ 15 w 26"/>
                  <a:gd name="T13" fmla="*/ 9 h 10"/>
                  <a:gd name="T14" fmla="*/ 15 w 26"/>
                  <a:gd name="T15" fmla="*/ 6 h 10"/>
                  <a:gd name="T16" fmla="*/ 15 w 26"/>
                  <a:gd name="T17" fmla="*/ 9 h 10"/>
                  <a:gd name="T18" fmla="*/ 16 w 26"/>
                  <a:gd name="T19" fmla="*/ 6 h 10"/>
                  <a:gd name="T20" fmla="*/ 16 w 26"/>
                  <a:gd name="T21" fmla="*/ 9 h 10"/>
                  <a:gd name="T22" fmla="*/ 8 w 26"/>
                  <a:gd name="T23" fmla="*/ 6 h 10"/>
                  <a:gd name="T24" fmla="*/ 10 w 26"/>
                  <a:gd name="T25" fmla="*/ 9 h 10"/>
                  <a:gd name="T26" fmla="*/ 17 w 26"/>
                  <a:gd name="T27" fmla="*/ 6 h 10"/>
                  <a:gd name="T28" fmla="*/ 18 w 26"/>
                  <a:gd name="T29" fmla="*/ 8 h 10"/>
                  <a:gd name="T30" fmla="*/ 8 w 26"/>
                  <a:gd name="T31" fmla="*/ 9 h 10"/>
                  <a:gd name="T32" fmla="*/ 8 w 26"/>
                  <a:gd name="T33" fmla="*/ 6 h 10"/>
                  <a:gd name="T34" fmla="*/ 18 w 26"/>
                  <a:gd name="T35" fmla="*/ 8 h 10"/>
                  <a:gd name="T36" fmla="*/ 18 w 26"/>
                  <a:gd name="T37" fmla="*/ 6 h 10"/>
                  <a:gd name="T38" fmla="*/ 18 w 26"/>
                  <a:gd name="T39" fmla="*/ 8 h 10"/>
                  <a:gd name="T40" fmla="*/ 21 w 26"/>
                  <a:gd name="T41" fmla="*/ 5 h 10"/>
                  <a:gd name="T42" fmla="*/ 6 w 26"/>
                  <a:gd name="T43" fmla="*/ 8 h 10"/>
                  <a:gd name="T44" fmla="*/ 6 w 26"/>
                  <a:gd name="T45" fmla="*/ 6 h 10"/>
                  <a:gd name="T46" fmla="*/ 21 w 26"/>
                  <a:gd name="T47" fmla="*/ 5 h 10"/>
                  <a:gd name="T48" fmla="*/ 21 w 26"/>
                  <a:gd name="T49" fmla="*/ 8 h 10"/>
                  <a:gd name="T50" fmla="*/ 3 w 26"/>
                  <a:gd name="T51" fmla="*/ 4 h 10"/>
                  <a:gd name="T52" fmla="*/ 2 w 26"/>
                  <a:gd name="T53" fmla="*/ 6 h 10"/>
                  <a:gd name="T54" fmla="*/ 2 w 26"/>
                  <a:gd name="T55" fmla="*/ 4 h 10"/>
                  <a:gd name="T56" fmla="*/ 22 w 26"/>
                  <a:gd name="T57" fmla="*/ 7 h 10"/>
                  <a:gd name="T58" fmla="*/ 24 w 26"/>
                  <a:gd name="T59" fmla="*/ 4 h 10"/>
                  <a:gd name="T60" fmla="*/ 2 w 26"/>
                  <a:gd name="T61" fmla="*/ 4 h 10"/>
                  <a:gd name="T62" fmla="*/ 2 w 26"/>
                  <a:gd name="T63" fmla="*/ 3 h 10"/>
                  <a:gd name="T64" fmla="*/ 24 w 26"/>
                  <a:gd name="T65" fmla="*/ 3 h 10"/>
                  <a:gd name="T66" fmla="*/ 25 w 26"/>
                  <a:gd name="T67" fmla="*/ 5 h 10"/>
                  <a:gd name="T68" fmla="*/ 25 w 26"/>
                  <a:gd name="T69" fmla="*/ 0 h 10"/>
                  <a:gd name="T70" fmla="*/ 12 w 26"/>
                  <a:gd name="T71" fmla="*/ 5 h 10"/>
                  <a:gd name="T72" fmla="*/ 1 w 26"/>
                  <a:gd name="T73" fmla="*/ 2 h 10"/>
                  <a:gd name="T74" fmla="*/ 1 w 26"/>
                  <a:gd name="T75" fmla="*/ 1 h 10"/>
                  <a:gd name="T76" fmla="*/ 1 w 26"/>
                  <a:gd name="T77" fmla="*/ 5 h 10"/>
                  <a:gd name="T78" fmla="*/ 12 w 26"/>
                  <a:gd name="T79" fmla="*/ 10 h 10"/>
                  <a:gd name="T80" fmla="*/ 23 w 26"/>
                  <a:gd name="T81" fmla="*/ 8 h 10"/>
                  <a:gd name="T82" fmla="*/ 24 w 26"/>
                  <a:gd name="T83" fmla="*/ 7 h 10"/>
                  <a:gd name="T84" fmla="*/ 26 w 26"/>
                  <a:gd name="T85" fmla="*/ 5 h 10"/>
                  <a:gd name="T86" fmla="*/ 26 w 26"/>
                  <a:gd name="T8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6" h="10">
                    <a:moveTo>
                      <a:pt x="12" y="6"/>
                    </a:moveTo>
                    <a:cubicBezTo>
                      <a:pt x="13" y="6"/>
                      <a:pt x="13" y="6"/>
                      <a:pt x="13" y="6"/>
                    </a:cubicBezTo>
                    <a:cubicBezTo>
                      <a:pt x="13" y="6"/>
                      <a:pt x="13" y="6"/>
                      <a:pt x="13" y="6"/>
                    </a:cubicBezTo>
                    <a:cubicBezTo>
                      <a:pt x="14" y="9"/>
                      <a:pt x="14" y="9"/>
                      <a:pt x="14" y="9"/>
                    </a:cubicBezTo>
                    <a:cubicBezTo>
                      <a:pt x="13" y="9"/>
                      <a:pt x="13" y="9"/>
                      <a:pt x="12" y="9"/>
                    </a:cubicBezTo>
                    <a:cubicBezTo>
                      <a:pt x="12" y="8"/>
                      <a:pt x="12" y="7"/>
                      <a:pt x="12" y="6"/>
                    </a:cubicBezTo>
                    <a:cubicBezTo>
                      <a:pt x="12" y="6"/>
                      <a:pt x="12" y="6"/>
                      <a:pt x="12" y="6"/>
                    </a:cubicBezTo>
                    <a:moveTo>
                      <a:pt x="12" y="9"/>
                    </a:moveTo>
                    <a:cubicBezTo>
                      <a:pt x="11" y="9"/>
                      <a:pt x="11" y="9"/>
                      <a:pt x="10" y="9"/>
                    </a:cubicBezTo>
                    <a:cubicBezTo>
                      <a:pt x="10" y="9"/>
                      <a:pt x="10" y="9"/>
                      <a:pt x="10" y="9"/>
                    </a:cubicBezTo>
                    <a:cubicBezTo>
                      <a:pt x="10" y="6"/>
                      <a:pt x="10" y="6"/>
                      <a:pt x="10" y="6"/>
                    </a:cubicBezTo>
                    <a:cubicBezTo>
                      <a:pt x="11" y="6"/>
                      <a:pt x="11" y="6"/>
                      <a:pt x="12" y="6"/>
                    </a:cubicBezTo>
                    <a:cubicBezTo>
                      <a:pt x="12" y="7"/>
                      <a:pt x="12" y="8"/>
                      <a:pt x="12" y="9"/>
                    </a:cubicBezTo>
                    <a:moveTo>
                      <a:pt x="14" y="9"/>
                    </a:moveTo>
                    <a:cubicBezTo>
                      <a:pt x="14" y="6"/>
                      <a:pt x="14" y="6"/>
                      <a:pt x="14" y="6"/>
                    </a:cubicBezTo>
                    <a:cubicBezTo>
                      <a:pt x="14" y="6"/>
                      <a:pt x="14" y="6"/>
                      <a:pt x="14" y="6"/>
                    </a:cubicBezTo>
                    <a:cubicBezTo>
                      <a:pt x="14" y="6"/>
                      <a:pt x="14" y="6"/>
                      <a:pt x="14" y="6"/>
                    </a:cubicBezTo>
                    <a:cubicBezTo>
                      <a:pt x="15" y="6"/>
                      <a:pt x="15" y="6"/>
                      <a:pt x="15" y="6"/>
                    </a:cubicBezTo>
                    <a:cubicBezTo>
                      <a:pt x="15" y="7"/>
                      <a:pt x="15" y="8"/>
                      <a:pt x="15" y="9"/>
                    </a:cubicBezTo>
                    <a:cubicBezTo>
                      <a:pt x="14" y="9"/>
                      <a:pt x="14" y="9"/>
                      <a:pt x="14" y="9"/>
                    </a:cubicBezTo>
                    <a:moveTo>
                      <a:pt x="15" y="9"/>
                    </a:moveTo>
                    <a:cubicBezTo>
                      <a:pt x="15" y="9"/>
                      <a:pt x="15" y="9"/>
                      <a:pt x="15" y="9"/>
                    </a:cubicBezTo>
                    <a:cubicBezTo>
                      <a:pt x="15" y="8"/>
                      <a:pt x="15" y="8"/>
                      <a:pt x="15" y="8"/>
                    </a:cubicBezTo>
                    <a:cubicBezTo>
                      <a:pt x="15" y="8"/>
                      <a:pt x="15" y="7"/>
                      <a:pt x="15" y="6"/>
                    </a:cubicBezTo>
                    <a:cubicBezTo>
                      <a:pt x="16" y="6"/>
                      <a:pt x="16" y="6"/>
                      <a:pt x="16" y="6"/>
                    </a:cubicBezTo>
                    <a:cubicBezTo>
                      <a:pt x="16" y="9"/>
                      <a:pt x="16" y="9"/>
                      <a:pt x="16" y="9"/>
                    </a:cubicBezTo>
                    <a:cubicBezTo>
                      <a:pt x="15" y="9"/>
                      <a:pt x="15" y="9"/>
                      <a:pt x="15" y="9"/>
                    </a:cubicBezTo>
                    <a:moveTo>
                      <a:pt x="16" y="9"/>
                    </a:moveTo>
                    <a:cubicBezTo>
                      <a:pt x="16" y="9"/>
                      <a:pt x="16" y="9"/>
                      <a:pt x="16" y="9"/>
                    </a:cubicBezTo>
                    <a:cubicBezTo>
                      <a:pt x="16" y="6"/>
                      <a:pt x="16" y="6"/>
                      <a:pt x="16" y="6"/>
                    </a:cubicBezTo>
                    <a:cubicBezTo>
                      <a:pt x="16" y="6"/>
                      <a:pt x="16" y="6"/>
                      <a:pt x="16" y="6"/>
                    </a:cubicBezTo>
                    <a:cubicBezTo>
                      <a:pt x="17" y="9"/>
                      <a:pt x="17" y="9"/>
                      <a:pt x="17" y="9"/>
                    </a:cubicBezTo>
                    <a:cubicBezTo>
                      <a:pt x="16" y="9"/>
                      <a:pt x="16" y="9"/>
                      <a:pt x="16" y="9"/>
                    </a:cubicBezTo>
                    <a:moveTo>
                      <a:pt x="10" y="9"/>
                    </a:moveTo>
                    <a:cubicBezTo>
                      <a:pt x="9" y="9"/>
                      <a:pt x="9" y="9"/>
                      <a:pt x="8" y="9"/>
                    </a:cubicBezTo>
                    <a:cubicBezTo>
                      <a:pt x="8" y="8"/>
                      <a:pt x="8" y="7"/>
                      <a:pt x="8" y="6"/>
                    </a:cubicBezTo>
                    <a:cubicBezTo>
                      <a:pt x="9" y="6"/>
                      <a:pt x="9" y="6"/>
                      <a:pt x="9" y="6"/>
                    </a:cubicBezTo>
                    <a:cubicBezTo>
                      <a:pt x="10" y="6"/>
                      <a:pt x="10" y="6"/>
                      <a:pt x="10" y="6"/>
                    </a:cubicBezTo>
                    <a:cubicBezTo>
                      <a:pt x="10" y="9"/>
                      <a:pt x="10" y="9"/>
                      <a:pt x="10" y="9"/>
                    </a:cubicBezTo>
                    <a:cubicBezTo>
                      <a:pt x="10" y="9"/>
                      <a:pt x="10" y="9"/>
                      <a:pt x="10" y="9"/>
                    </a:cubicBezTo>
                    <a:moveTo>
                      <a:pt x="17" y="9"/>
                    </a:moveTo>
                    <a:cubicBezTo>
                      <a:pt x="17" y="6"/>
                      <a:pt x="17" y="6"/>
                      <a:pt x="17" y="6"/>
                    </a:cubicBezTo>
                    <a:cubicBezTo>
                      <a:pt x="17" y="6"/>
                      <a:pt x="17" y="6"/>
                      <a:pt x="17" y="6"/>
                    </a:cubicBezTo>
                    <a:cubicBezTo>
                      <a:pt x="18" y="6"/>
                      <a:pt x="18" y="6"/>
                      <a:pt x="18" y="6"/>
                    </a:cubicBezTo>
                    <a:cubicBezTo>
                      <a:pt x="18" y="8"/>
                      <a:pt x="18" y="8"/>
                      <a:pt x="18" y="8"/>
                    </a:cubicBezTo>
                    <a:cubicBezTo>
                      <a:pt x="18" y="9"/>
                      <a:pt x="18" y="9"/>
                      <a:pt x="18" y="9"/>
                    </a:cubicBezTo>
                    <a:cubicBezTo>
                      <a:pt x="17" y="9"/>
                      <a:pt x="17" y="9"/>
                      <a:pt x="17" y="9"/>
                    </a:cubicBezTo>
                    <a:moveTo>
                      <a:pt x="8" y="9"/>
                    </a:moveTo>
                    <a:cubicBezTo>
                      <a:pt x="7" y="9"/>
                      <a:pt x="7" y="9"/>
                      <a:pt x="6" y="8"/>
                    </a:cubicBezTo>
                    <a:cubicBezTo>
                      <a:pt x="6" y="7"/>
                      <a:pt x="6" y="7"/>
                      <a:pt x="6" y="6"/>
                    </a:cubicBezTo>
                    <a:cubicBezTo>
                      <a:pt x="7" y="6"/>
                      <a:pt x="7" y="6"/>
                      <a:pt x="8" y="6"/>
                    </a:cubicBezTo>
                    <a:cubicBezTo>
                      <a:pt x="8" y="7"/>
                      <a:pt x="8" y="8"/>
                      <a:pt x="8" y="9"/>
                    </a:cubicBezTo>
                    <a:moveTo>
                      <a:pt x="18" y="8"/>
                    </a:moveTo>
                    <a:cubicBezTo>
                      <a:pt x="18" y="8"/>
                      <a:pt x="18" y="8"/>
                      <a:pt x="18" y="8"/>
                    </a:cubicBezTo>
                    <a:cubicBezTo>
                      <a:pt x="18" y="8"/>
                      <a:pt x="18" y="8"/>
                      <a:pt x="18" y="8"/>
                    </a:cubicBezTo>
                    <a:cubicBezTo>
                      <a:pt x="18" y="6"/>
                      <a:pt x="18" y="6"/>
                      <a:pt x="18" y="6"/>
                    </a:cubicBezTo>
                    <a:cubicBezTo>
                      <a:pt x="18" y="6"/>
                      <a:pt x="18" y="6"/>
                      <a:pt x="18" y="6"/>
                    </a:cubicBezTo>
                    <a:cubicBezTo>
                      <a:pt x="19" y="6"/>
                      <a:pt x="19" y="6"/>
                      <a:pt x="19" y="6"/>
                    </a:cubicBezTo>
                    <a:cubicBezTo>
                      <a:pt x="19" y="6"/>
                      <a:pt x="19" y="7"/>
                      <a:pt x="19" y="8"/>
                    </a:cubicBezTo>
                    <a:cubicBezTo>
                      <a:pt x="18" y="8"/>
                      <a:pt x="18" y="8"/>
                      <a:pt x="18" y="8"/>
                    </a:cubicBezTo>
                    <a:moveTo>
                      <a:pt x="20" y="8"/>
                    </a:moveTo>
                    <a:cubicBezTo>
                      <a:pt x="19" y="7"/>
                      <a:pt x="19" y="6"/>
                      <a:pt x="20" y="5"/>
                    </a:cubicBezTo>
                    <a:cubicBezTo>
                      <a:pt x="21" y="5"/>
                      <a:pt x="21" y="5"/>
                      <a:pt x="21" y="5"/>
                    </a:cubicBezTo>
                    <a:cubicBezTo>
                      <a:pt x="21" y="6"/>
                      <a:pt x="21" y="7"/>
                      <a:pt x="21" y="8"/>
                    </a:cubicBezTo>
                    <a:cubicBezTo>
                      <a:pt x="20" y="8"/>
                      <a:pt x="20" y="8"/>
                      <a:pt x="20" y="8"/>
                    </a:cubicBezTo>
                    <a:moveTo>
                      <a:pt x="6" y="8"/>
                    </a:moveTo>
                    <a:cubicBezTo>
                      <a:pt x="5" y="8"/>
                      <a:pt x="4" y="8"/>
                      <a:pt x="4" y="7"/>
                    </a:cubicBezTo>
                    <a:cubicBezTo>
                      <a:pt x="4" y="5"/>
                      <a:pt x="4" y="5"/>
                      <a:pt x="4" y="5"/>
                    </a:cubicBezTo>
                    <a:cubicBezTo>
                      <a:pt x="4" y="5"/>
                      <a:pt x="5" y="5"/>
                      <a:pt x="6" y="6"/>
                    </a:cubicBezTo>
                    <a:cubicBezTo>
                      <a:pt x="6" y="6"/>
                      <a:pt x="6" y="7"/>
                      <a:pt x="6" y="8"/>
                    </a:cubicBezTo>
                    <a:moveTo>
                      <a:pt x="21" y="8"/>
                    </a:moveTo>
                    <a:cubicBezTo>
                      <a:pt x="21" y="7"/>
                      <a:pt x="21" y="6"/>
                      <a:pt x="21" y="5"/>
                    </a:cubicBezTo>
                    <a:cubicBezTo>
                      <a:pt x="22" y="5"/>
                      <a:pt x="22" y="5"/>
                      <a:pt x="22" y="5"/>
                    </a:cubicBezTo>
                    <a:cubicBezTo>
                      <a:pt x="22" y="7"/>
                      <a:pt x="22" y="7"/>
                      <a:pt x="22" y="7"/>
                    </a:cubicBezTo>
                    <a:cubicBezTo>
                      <a:pt x="21" y="8"/>
                      <a:pt x="21" y="8"/>
                      <a:pt x="21" y="8"/>
                    </a:cubicBezTo>
                    <a:moveTo>
                      <a:pt x="3" y="7"/>
                    </a:moveTo>
                    <a:cubicBezTo>
                      <a:pt x="3" y="7"/>
                      <a:pt x="3" y="7"/>
                      <a:pt x="3" y="7"/>
                    </a:cubicBezTo>
                    <a:cubicBezTo>
                      <a:pt x="3" y="4"/>
                      <a:pt x="3" y="4"/>
                      <a:pt x="3" y="4"/>
                    </a:cubicBezTo>
                    <a:cubicBezTo>
                      <a:pt x="3" y="5"/>
                      <a:pt x="3" y="5"/>
                      <a:pt x="3" y="5"/>
                    </a:cubicBezTo>
                    <a:cubicBezTo>
                      <a:pt x="3" y="7"/>
                      <a:pt x="3" y="7"/>
                      <a:pt x="3" y="7"/>
                    </a:cubicBezTo>
                    <a:moveTo>
                      <a:pt x="2" y="6"/>
                    </a:moveTo>
                    <a:cubicBezTo>
                      <a:pt x="2" y="6"/>
                      <a:pt x="2" y="6"/>
                      <a:pt x="2" y="6"/>
                    </a:cubicBezTo>
                    <a:cubicBezTo>
                      <a:pt x="2" y="6"/>
                      <a:pt x="2" y="6"/>
                      <a:pt x="2" y="6"/>
                    </a:cubicBezTo>
                    <a:cubicBezTo>
                      <a:pt x="2" y="4"/>
                      <a:pt x="2" y="4"/>
                      <a:pt x="2" y="4"/>
                    </a:cubicBezTo>
                    <a:cubicBezTo>
                      <a:pt x="2" y="4"/>
                      <a:pt x="2" y="4"/>
                      <a:pt x="2" y="4"/>
                    </a:cubicBezTo>
                    <a:cubicBezTo>
                      <a:pt x="2" y="6"/>
                      <a:pt x="2" y="6"/>
                      <a:pt x="2" y="6"/>
                    </a:cubicBezTo>
                    <a:moveTo>
                      <a:pt x="22" y="7"/>
                    </a:moveTo>
                    <a:cubicBezTo>
                      <a:pt x="22" y="4"/>
                      <a:pt x="22" y="4"/>
                      <a:pt x="22" y="4"/>
                    </a:cubicBezTo>
                    <a:cubicBezTo>
                      <a:pt x="22" y="4"/>
                      <a:pt x="22" y="4"/>
                      <a:pt x="22" y="4"/>
                    </a:cubicBezTo>
                    <a:cubicBezTo>
                      <a:pt x="23" y="4"/>
                      <a:pt x="23" y="4"/>
                      <a:pt x="24" y="4"/>
                    </a:cubicBezTo>
                    <a:cubicBezTo>
                      <a:pt x="24" y="4"/>
                      <a:pt x="24" y="5"/>
                      <a:pt x="24" y="6"/>
                    </a:cubicBezTo>
                    <a:cubicBezTo>
                      <a:pt x="23" y="7"/>
                      <a:pt x="23" y="7"/>
                      <a:pt x="22" y="7"/>
                    </a:cubicBezTo>
                    <a:moveTo>
                      <a:pt x="2" y="4"/>
                    </a:moveTo>
                    <a:cubicBezTo>
                      <a:pt x="2" y="4"/>
                      <a:pt x="2" y="4"/>
                      <a:pt x="2" y="4"/>
                    </a:cubicBezTo>
                    <a:cubicBezTo>
                      <a:pt x="1" y="3"/>
                      <a:pt x="1" y="3"/>
                      <a:pt x="1" y="3"/>
                    </a:cubicBezTo>
                    <a:cubicBezTo>
                      <a:pt x="2" y="3"/>
                      <a:pt x="2" y="3"/>
                      <a:pt x="2" y="3"/>
                    </a:cubicBezTo>
                    <a:cubicBezTo>
                      <a:pt x="2" y="4"/>
                      <a:pt x="2" y="4"/>
                      <a:pt x="2" y="4"/>
                    </a:cubicBezTo>
                    <a:moveTo>
                      <a:pt x="24" y="6"/>
                    </a:moveTo>
                    <a:cubicBezTo>
                      <a:pt x="24" y="5"/>
                      <a:pt x="24" y="4"/>
                      <a:pt x="24" y="3"/>
                    </a:cubicBezTo>
                    <a:cubicBezTo>
                      <a:pt x="25" y="3"/>
                      <a:pt x="25" y="3"/>
                      <a:pt x="25" y="3"/>
                    </a:cubicBezTo>
                    <a:cubicBezTo>
                      <a:pt x="25" y="5"/>
                      <a:pt x="25" y="5"/>
                      <a:pt x="25" y="5"/>
                    </a:cubicBezTo>
                    <a:cubicBezTo>
                      <a:pt x="25" y="5"/>
                      <a:pt x="25" y="5"/>
                      <a:pt x="25" y="5"/>
                    </a:cubicBezTo>
                    <a:cubicBezTo>
                      <a:pt x="25" y="5"/>
                      <a:pt x="25" y="6"/>
                      <a:pt x="24" y="6"/>
                    </a:cubicBezTo>
                    <a:moveTo>
                      <a:pt x="26" y="0"/>
                    </a:moveTo>
                    <a:cubicBezTo>
                      <a:pt x="25" y="0"/>
                      <a:pt x="25" y="0"/>
                      <a:pt x="25" y="0"/>
                    </a:cubicBezTo>
                    <a:cubicBezTo>
                      <a:pt x="25" y="2"/>
                      <a:pt x="25" y="2"/>
                      <a:pt x="25" y="2"/>
                    </a:cubicBezTo>
                    <a:cubicBezTo>
                      <a:pt x="25" y="2"/>
                      <a:pt x="25" y="2"/>
                      <a:pt x="25" y="2"/>
                    </a:cubicBezTo>
                    <a:cubicBezTo>
                      <a:pt x="21" y="5"/>
                      <a:pt x="17" y="5"/>
                      <a:pt x="12" y="5"/>
                    </a:cubicBezTo>
                    <a:cubicBezTo>
                      <a:pt x="11" y="5"/>
                      <a:pt x="10" y="5"/>
                      <a:pt x="9" y="5"/>
                    </a:cubicBezTo>
                    <a:cubicBezTo>
                      <a:pt x="7" y="5"/>
                      <a:pt x="4" y="5"/>
                      <a:pt x="2" y="3"/>
                    </a:cubicBezTo>
                    <a:cubicBezTo>
                      <a:pt x="1" y="2"/>
                      <a:pt x="1" y="2"/>
                      <a:pt x="1" y="2"/>
                    </a:cubicBezTo>
                    <a:cubicBezTo>
                      <a:pt x="2" y="1"/>
                      <a:pt x="2" y="1"/>
                      <a:pt x="2" y="1"/>
                    </a:cubicBezTo>
                    <a:cubicBezTo>
                      <a:pt x="1" y="1"/>
                      <a:pt x="1" y="1"/>
                      <a:pt x="1" y="1"/>
                    </a:cubicBezTo>
                    <a:cubicBezTo>
                      <a:pt x="1" y="1"/>
                      <a:pt x="1" y="1"/>
                      <a:pt x="1" y="1"/>
                    </a:cubicBezTo>
                    <a:cubicBezTo>
                      <a:pt x="1" y="1"/>
                      <a:pt x="1" y="1"/>
                      <a:pt x="1" y="1"/>
                    </a:cubicBezTo>
                    <a:cubicBezTo>
                      <a:pt x="0" y="1"/>
                      <a:pt x="0" y="2"/>
                      <a:pt x="1" y="2"/>
                    </a:cubicBezTo>
                    <a:cubicBezTo>
                      <a:pt x="0" y="3"/>
                      <a:pt x="1" y="4"/>
                      <a:pt x="1" y="5"/>
                    </a:cubicBezTo>
                    <a:cubicBezTo>
                      <a:pt x="1" y="5"/>
                      <a:pt x="1" y="5"/>
                      <a:pt x="1" y="5"/>
                    </a:cubicBezTo>
                    <a:cubicBezTo>
                      <a:pt x="1" y="6"/>
                      <a:pt x="1" y="7"/>
                      <a:pt x="2" y="7"/>
                    </a:cubicBezTo>
                    <a:cubicBezTo>
                      <a:pt x="3" y="8"/>
                      <a:pt x="6" y="10"/>
                      <a:pt x="12" y="10"/>
                    </a:cubicBezTo>
                    <a:cubicBezTo>
                      <a:pt x="14" y="10"/>
                      <a:pt x="19" y="10"/>
                      <a:pt x="22" y="8"/>
                    </a:cubicBezTo>
                    <a:cubicBezTo>
                      <a:pt x="22" y="8"/>
                      <a:pt x="22" y="8"/>
                      <a:pt x="22" y="8"/>
                    </a:cubicBezTo>
                    <a:cubicBezTo>
                      <a:pt x="23" y="8"/>
                      <a:pt x="23" y="8"/>
                      <a:pt x="23" y="8"/>
                    </a:cubicBezTo>
                    <a:cubicBezTo>
                      <a:pt x="23" y="8"/>
                      <a:pt x="23" y="8"/>
                      <a:pt x="23" y="8"/>
                    </a:cubicBezTo>
                    <a:cubicBezTo>
                      <a:pt x="23" y="8"/>
                      <a:pt x="24" y="7"/>
                      <a:pt x="24" y="7"/>
                    </a:cubicBezTo>
                    <a:cubicBezTo>
                      <a:pt x="24" y="7"/>
                      <a:pt x="24" y="7"/>
                      <a:pt x="24" y="7"/>
                    </a:cubicBezTo>
                    <a:cubicBezTo>
                      <a:pt x="24" y="7"/>
                      <a:pt x="24" y="7"/>
                      <a:pt x="24" y="7"/>
                    </a:cubicBezTo>
                    <a:cubicBezTo>
                      <a:pt x="24" y="7"/>
                      <a:pt x="24" y="7"/>
                      <a:pt x="24" y="7"/>
                    </a:cubicBezTo>
                    <a:cubicBezTo>
                      <a:pt x="25" y="6"/>
                      <a:pt x="26" y="6"/>
                      <a:pt x="26" y="5"/>
                    </a:cubicBezTo>
                    <a:cubicBezTo>
                      <a:pt x="26" y="4"/>
                      <a:pt x="26" y="4"/>
                      <a:pt x="26" y="4"/>
                    </a:cubicBezTo>
                    <a:cubicBezTo>
                      <a:pt x="26" y="4"/>
                      <a:pt x="26" y="4"/>
                      <a:pt x="26" y="4"/>
                    </a:cubicBezTo>
                    <a:cubicBezTo>
                      <a:pt x="26" y="0"/>
                      <a:pt x="26" y="0"/>
                      <a:pt x="26" y="0"/>
                    </a:cubicBezTo>
                    <a:cubicBezTo>
                      <a:pt x="26" y="0"/>
                      <a:pt x="26" y="0"/>
                      <a:pt x="2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81" name="Freeform 67"/>
              <p:cNvSpPr>
                <a:spLocks noEditPoints="1"/>
              </p:cNvSpPr>
              <p:nvPr/>
            </p:nvSpPr>
            <p:spPr bwMode="auto">
              <a:xfrm>
                <a:off x="3577" y="2550"/>
                <a:ext cx="62" cy="24"/>
              </a:xfrm>
              <a:custGeom>
                <a:avLst/>
                <a:gdLst>
                  <a:gd name="T0" fmla="*/ 13 w 26"/>
                  <a:gd name="T1" fmla="*/ 7 h 10"/>
                  <a:gd name="T2" fmla="*/ 12 w 26"/>
                  <a:gd name="T3" fmla="*/ 6 h 10"/>
                  <a:gd name="T4" fmla="*/ 10 w 26"/>
                  <a:gd name="T5" fmla="*/ 9 h 10"/>
                  <a:gd name="T6" fmla="*/ 12 w 26"/>
                  <a:gd name="T7" fmla="*/ 6 h 10"/>
                  <a:gd name="T8" fmla="*/ 14 w 26"/>
                  <a:gd name="T9" fmla="*/ 7 h 10"/>
                  <a:gd name="T10" fmla="*/ 15 w 26"/>
                  <a:gd name="T11" fmla="*/ 6 h 10"/>
                  <a:gd name="T12" fmla="*/ 15 w 26"/>
                  <a:gd name="T13" fmla="*/ 9 h 10"/>
                  <a:gd name="T14" fmla="*/ 15 w 26"/>
                  <a:gd name="T15" fmla="*/ 6 h 10"/>
                  <a:gd name="T16" fmla="*/ 15 w 26"/>
                  <a:gd name="T17" fmla="*/ 9 h 10"/>
                  <a:gd name="T18" fmla="*/ 16 w 26"/>
                  <a:gd name="T19" fmla="*/ 6 h 10"/>
                  <a:gd name="T20" fmla="*/ 16 w 26"/>
                  <a:gd name="T21" fmla="*/ 9 h 10"/>
                  <a:gd name="T22" fmla="*/ 8 w 26"/>
                  <a:gd name="T23" fmla="*/ 6 h 10"/>
                  <a:gd name="T24" fmla="*/ 10 w 26"/>
                  <a:gd name="T25" fmla="*/ 9 h 10"/>
                  <a:gd name="T26" fmla="*/ 17 w 26"/>
                  <a:gd name="T27" fmla="*/ 6 h 10"/>
                  <a:gd name="T28" fmla="*/ 18 w 26"/>
                  <a:gd name="T29" fmla="*/ 8 h 10"/>
                  <a:gd name="T30" fmla="*/ 8 w 26"/>
                  <a:gd name="T31" fmla="*/ 9 h 10"/>
                  <a:gd name="T32" fmla="*/ 8 w 26"/>
                  <a:gd name="T33" fmla="*/ 6 h 10"/>
                  <a:gd name="T34" fmla="*/ 18 w 26"/>
                  <a:gd name="T35" fmla="*/ 8 h 10"/>
                  <a:gd name="T36" fmla="*/ 18 w 26"/>
                  <a:gd name="T37" fmla="*/ 6 h 10"/>
                  <a:gd name="T38" fmla="*/ 18 w 26"/>
                  <a:gd name="T39" fmla="*/ 9 h 10"/>
                  <a:gd name="T40" fmla="*/ 21 w 26"/>
                  <a:gd name="T41" fmla="*/ 5 h 10"/>
                  <a:gd name="T42" fmla="*/ 6 w 26"/>
                  <a:gd name="T43" fmla="*/ 8 h 10"/>
                  <a:gd name="T44" fmla="*/ 6 w 26"/>
                  <a:gd name="T45" fmla="*/ 6 h 10"/>
                  <a:gd name="T46" fmla="*/ 21 w 26"/>
                  <a:gd name="T47" fmla="*/ 5 h 10"/>
                  <a:gd name="T48" fmla="*/ 21 w 26"/>
                  <a:gd name="T49" fmla="*/ 8 h 10"/>
                  <a:gd name="T50" fmla="*/ 3 w 26"/>
                  <a:gd name="T51" fmla="*/ 4 h 10"/>
                  <a:gd name="T52" fmla="*/ 2 w 26"/>
                  <a:gd name="T53" fmla="*/ 6 h 10"/>
                  <a:gd name="T54" fmla="*/ 2 w 26"/>
                  <a:gd name="T55" fmla="*/ 4 h 10"/>
                  <a:gd name="T56" fmla="*/ 22 w 26"/>
                  <a:gd name="T57" fmla="*/ 7 h 10"/>
                  <a:gd name="T58" fmla="*/ 24 w 26"/>
                  <a:gd name="T59" fmla="*/ 4 h 10"/>
                  <a:gd name="T60" fmla="*/ 2 w 26"/>
                  <a:gd name="T61" fmla="*/ 4 h 10"/>
                  <a:gd name="T62" fmla="*/ 2 w 26"/>
                  <a:gd name="T63" fmla="*/ 4 h 10"/>
                  <a:gd name="T64" fmla="*/ 24 w 26"/>
                  <a:gd name="T65" fmla="*/ 3 h 10"/>
                  <a:gd name="T66" fmla="*/ 25 w 26"/>
                  <a:gd name="T67" fmla="*/ 5 h 10"/>
                  <a:gd name="T68" fmla="*/ 25 w 26"/>
                  <a:gd name="T69" fmla="*/ 0 h 10"/>
                  <a:gd name="T70" fmla="*/ 12 w 26"/>
                  <a:gd name="T71" fmla="*/ 6 h 10"/>
                  <a:gd name="T72" fmla="*/ 1 w 26"/>
                  <a:gd name="T73" fmla="*/ 2 h 10"/>
                  <a:gd name="T74" fmla="*/ 1 w 26"/>
                  <a:gd name="T75" fmla="*/ 1 h 10"/>
                  <a:gd name="T76" fmla="*/ 1 w 26"/>
                  <a:gd name="T77" fmla="*/ 5 h 10"/>
                  <a:gd name="T78" fmla="*/ 12 w 26"/>
                  <a:gd name="T79" fmla="*/ 10 h 10"/>
                  <a:gd name="T80" fmla="*/ 23 w 26"/>
                  <a:gd name="T81" fmla="*/ 8 h 10"/>
                  <a:gd name="T82" fmla="*/ 24 w 26"/>
                  <a:gd name="T83" fmla="*/ 7 h 10"/>
                  <a:gd name="T84" fmla="*/ 26 w 26"/>
                  <a:gd name="T85" fmla="*/ 5 h 10"/>
                  <a:gd name="T86" fmla="*/ 26 w 26"/>
                  <a:gd name="T8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6" h="10">
                    <a:moveTo>
                      <a:pt x="12" y="6"/>
                    </a:moveTo>
                    <a:cubicBezTo>
                      <a:pt x="13" y="6"/>
                      <a:pt x="13" y="6"/>
                      <a:pt x="13" y="6"/>
                    </a:cubicBezTo>
                    <a:cubicBezTo>
                      <a:pt x="13" y="7"/>
                      <a:pt x="13" y="7"/>
                      <a:pt x="13" y="7"/>
                    </a:cubicBezTo>
                    <a:cubicBezTo>
                      <a:pt x="14" y="9"/>
                      <a:pt x="14" y="9"/>
                      <a:pt x="14" y="9"/>
                    </a:cubicBezTo>
                    <a:cubicBezTo>
                      <a:pt x="13" y="9"/>
                      <a:pt x="13" y="9"/>
                      <a:pt x="12" y="9"/>
                    </a:cubicBezTo>
                    <a:cubicBezTo>
                      <a:pt x="12" y="8"/>
                      <a:pt x="12" y="7"/>
                      <a:pt x="12" y="6"/>
                    </a:cubicBezTo>
                    <a:cubicBezTo>
                      <a:pt x="12" y="6"/>
                      <a:pt x="12" y="6"/>
                      <a:pt x="12" y="6"/>
                    </a:cubicBezTo>
                    <a:moveTo>
                      <a:pt x="12" y="9"/>
                    </a:moveTo>
                    <a:cubicBezTo>
                      <a:pt x="11" y="9"/>
                      <a:pt x="11" y="9"/>
                      <a:pt x="10" y="9"/>
                    </a:cubicBezTo>
                    <a:cubicBezTo>
                      <a:pt x="10" y="9"/>
                      <a:pt x="10" y="9"/>
                      <a:pt x="10" y="9"/>
                    </a:cubicBezTo>
                    <a:cubicBezTo>
                      <a:pt x="10" y="6"/>
                      <a:pt x="10" y="6"/>
                      <a:pt x="10" y="6"/>
                    </a:cubicBezTo>
                    <a:cubicBezTo>
                      <a:pt x="11" y="6"/>
                      <a:pt x="11" y="6"/>
                      <a:pt x="12" y="6"/>
                    </a:cubicBezTo>
                    <a:cubicBezTo>
                      <a:pt x="12" y="7"/>
                      <a:pt x="12" y="8"/>
                      <a:pt x="12" y="9"/>
                    </a:cubicBezTo>
                    <a:moveTo>
                      <a:pt x="14" y="9"/>
                    </a:moveTo>
                    <a:cubicBezTo>
                      <a:pt x="14" y="7"/>
                      <a:pt x="14" y="7"/>
                      <a:pt x="14" y="7"/>
                    </a:cubicBezTo>
                    <a:cubicBezTo>
                      <a:pt x="14" y="6"/>
                      <a:pt x="14" y="6"/>
                      <a:pt x="14" y="6"/>
                    </a:cubicBezTo>
                    <a:cubicBezTo>
                      <a:pt x="14" y="6"/>
                      <a:pt x="14" y="6"/>
                      <a:pt x="14" y="6"/>
                    </a:cubicBezTo>
                    <a:cubicBezTo>
                      <a:pt x="15" y="6"/>
                      <a:pt x="15" y="6"/>
                      <a:pt x="15" y="6"/>
                    </a:cubicBezTo>
                    <a:cubicBezTo>
                      <a:pt x="15" y="7"/>
                      <a:pt x="15" y="8"/>
                      <a:pt x="15" y="9"/>
                    </a:cubicBezTo>
                    <a:cubicBezTo>
                      <a:pt x="14" y="9"/>
                      <a:pt x="14" y="9"/>
                      <a:pt x="14" y="9"/>
                    </a:cubicBezTo>
                    <a:moveTo>
                      <a:pt x="15" y="9"/>
                    </a:moveTo>
                    <a:cubicBezTo>
                      <a:pt x="15" y="9"/>
                      <a:pt x="15" y="9"/>
                      <a:pt x="15" y="9"/>
                    </a:cubicBezTo>
                    <a:cubicBezTo>
                      <a:pt x="15" y="8"/>
                      <a:pt x="15" y="8"/>
                      <a:pt x="15" y="8"/>
                    </a:cubicBezTo>
                    <a:cubicBezTo>
                      <a:pt x="15" y="8"/>
                      <a:pt x="15" y="7"/>
                      <a:pt x="15" y="6"/>
                    </a:cubicBezTo>
                    <a:cubicBezTo>
                      <a:pt x="16" y="6"/>
                      <a:pt x="16" y="6"/>
                      <a:pt x="16" y="6"/>
                    </a:cubicBezTo>
                    <a:cubicBezTo>
                      <a:pt x="16" y="9"/>
                      <a:pt x="16" y="9"/>
                      <a:pt x="16" y="9"/>
                    </a:cubicBezTo>
                    <a:cubicBezTo>
                      <a:pt x="15" y="9"/>
                      <a:pt x="15" y="9"/>
                      <a:pt x="15" y="9"/>
                    </a:cubicBezTo>
                    <a:moveTo>
                      <a:pt x="16" y="9"/>
                    </a:moveTo>
                    <a:cubicBezTo>
                      <a:pt x="16" y="9"/>
                      <a:pt x="16" y="9"/>
                      <a:pt x="16" y="9"/>
                    </a:cubicBezTo>
                    <a:cubicBezTo>
                      <a:pt x="16" y="6"/>
                      <a:pt x="16" y="6"/>
                      <a:pt x="16" y="6"/>
                    </a:cubicBezTo>
                    <a:cubicBezTo>
                      <a:pt x="16" y="6"/>
                      <a:pt x="16" y="6"/>
                      <a:pt x="16" y="6"/>
                    </a:cubicBezTo>
                    <a:cubicBezTo>
                      <a:pt x="17" y="9"/>
                      <a:pt x="17" y="9"/>
                      <a:pt x="17" y="9"/>
                    </a:cubicBezTo>
                    <a:cubicBezTo>
                      <a:pt x="16" y="9"/>
                      <a:pt x="16" y="9"/>
                      <a:pt x="16" y="9"/>
                    </a:cubicBezTo>
                    <a:moveTo>
                      <a:pt x="10" y="9"/>
                    </a:moveTo>
                    <a:cubicBezTo>
                      <a:pt x="9" y="9"/>
                      <a:pt x="9" y="9"/>
                      <a:pt x="8" y="9"/>
                    </a:cubicBezTo>
                    <a:cubicBezTo>
                      <a:pt x="8" y="8"/>
                      <a:pt x="8" y="7"/>
                      <a:pt x="8" y="6"/>
                    </a:cubicBezTo>
                    <a:cubicBezTo>
                      <a:pt x="9" y="6"/>
                      <a:pt x="9" y="6"/>
                      <a:pt x="9" y="6"/>
                    </a:cubicBezTo>
                    <a:cubicBezTo>
                      <a:pt x="10" y="6"/>
                      <a:pt x="10" y="6"/>
                      <a:pt x="10" y="6"/>
                    </a:cubicBezTo>
                    <a:cubicBezTo>
                      <a:pt x="10" y="9"/>
                      <a:pt x="10" y="9"/>
                      <a:pt x="10" y="9"/>
                    </a:cubicBezTo>
                    <a:cubicBezTo>
                      <a:pt x="10" y="9"/>
                      <a:pt x="10" y="9"/>
                      <a:pt x="10" y="9"/>
                    </a:cubicBezTo>
                    <a:moveTo>
                      <a:pt x="17" y="9"/>
                    </a:moveTo>
                    <a:cubicBezTo>
                      <a:pt x="17" y="6"/>
                      <a:pt x="17" y="6"/>
                      <a:pt x="17" y="6"/>
                    </a:cubicBezTo>
                    <a:cubicBezTo>
                      <a:pt x="17" y="6"/>
                      <a:pt x="17" y="6"/>
                      <a:pt x="17" y="6"/>
                    </a:cubicBezTo>
                    <a:cubicBezTo>
                      <a:pt x="18" y="6"/>
                      <a:pt x="18" y="6"/>
                      <a:pt x="18" y="6"/>
                    </a:cubicBezTo>
                    <a:cubicBezTo>
                      <a:pt x="18" y="8"/>
                      <a:pt x="18" y="8"/>
                      <a:pt x="18" y="8"/>
                    </a:cubicBezTo>
                    <a:cubicBezTo>
                      <a:pt x="18" y="9"/>
                      <a:pt x="18" y="9"/>
                      <a:pt x="18" y="9"/>
                    </a:cubicBezTo>
                    <a:cubicBezTo>
                      <a:pt x="17" y="9"/>
                      <a:pt x="17" y="9"/>
                      <a:pt x="17" y="9"/>
                    </a:cubicBezTo>
                    <a:moveTo>
                      <a:pt x="8" y="9"/>
                    </a:moveTo>
                    <a:cubicBezTo>
                      <a:pt x="7" y="9"/>
                      <a:pt x="7" y="9"/>
                      <a:pt x="6" y="8"/>
                    </a:cubicBezTo>
                    <a:cubicBezTo>
                      <a:pt x="6" y="8"/>
                      <a:pt x="6" y="7"/>
                      <a:pt x="6" y="6"/>
                    </a:cubicBezTo>
                    <a:cubicBezTo>
                      <a:pt x="7" y="6"/>
                      <a:pt x="7" y="6"/>
                      <a:pt x="8" y="6"/>
                    </a:cubicBezTo>
                    <a:cubicBezTo>
                      <a:pt x="8" y="7"/>
                      <a:pt x="8" y="8"/>
                      <a:pt x="8" y="9"/>
                    </a:cubicBezTo>
                    <a:moveTo>
                      <a:pt x="18" y="9"/>
                    </a:moveTo>
                    <a:cubicBezTo>
                      <a:pt x="18" y="8"/>
                      <a:pt x="18" y="8"/>
                      <a:pt x="18" y="8"/>
                    </a:cubicBezTo>
                    <a:cubicBezTo>
                      <a:pt x="18" y="8"/>
                      <a:pt x="18" y="8"/>
                      <a:pt x="18" y="8"/>
                    </a:cubicBezTo>
                    <a:cubicBezTo>
                      <a:pt x="18" y="6"/>
                      <a:pt x="18" y="6"/>
                      <a:pt x="18" y="6"/>
                    </a:cubicBezTo>
                    <a:cubicBezTo>
                      <a:pt x="18" y="6"/>
                      <a:pt x="18" y="6"/>
                      <a:pt x="18" y="6"/>
                    </a:cubicBezTo>
                    <a:cubicBezTo>
                      <a:pt x="19" y="6"/>
                      <a:pt x="19" y="6"/>
                      <a:pt x="19" y="6"/>
                    </a:cubicBezTo>
                    <a:cubicBezTo>
                      <a:pt x="19" y="7"/>
                      <a:pt x="19" y="7"/>
                      <a:pt x="19" y="8"/>
                    </a:cubicBezTo>
                    <a:cubicBezTo>
                      <a:pt x="18" y="9"/>
                      <a:pt x="18" y="9"/>
                      <a:pt x="18" y="9"/>
                    </a:cubicBezTo>
                    <a:moveTo>
                      <a:pt x="20" y="8"/>
                    </a:moveTo>
                    <a:cubicBezTo>
                      <a:pt x="19" y="7"/>
                      <a:pt x="19" y="6"/>
                      <a:pt x="20" y="5"/>
                    </a:cubicBezTo>
                    <a:cubicBezTo>
                      <a:pt x="21" y="5"/>
                      <a:pt x="21" y="5"/>
                      <a:pt x="21" y="5"/>
                    </a:cubicBezTo>
                    <a:cubicBezTo>
                      <a:pt x="21" y="6"/>
                      <a:pt x="21" y="7"/>
                      <a:pt x="21" y="8"/>
                    </a:cubicBezTo>
                    <a:cubicBezTo>
                      <a:pt x="20" y="8"/>
                      <a:pt x="20" y="8"/>
                      <a:pt x="20" y="8"/>
                    </a:cubicBezTo>
                    <a:moveTo>
                      <a:pt x="6" y="8"/>
                    </a:moveTo>
                    <a:cubicBezTo>
                      <a:pt x="5" y="8"/>
                      <a:pt x="4" y="8"/>
                      <a:pt x="4" y="8"/>
                    </a:cubicBezTo>
                    <a:cubicBezTo>
                      <a:pt x="4" y="5"/>
                      <a:pt x="4" y="5"/>
                      <a:pt x="4" y="5"/>
                    </a:cubicBezTo>
                    <a:cubicBezTo>
                      <a:pt x="4" y="5"/>
                      <a:pt x="5" y="5"/>
                      <a:pt x="6" y="6"/>
                    </a:cubicBezTo>
                    <a:cubicBezTo>
                      <a:pt x="6" y="7"/>
                      <a:pt x="6" y="7"/>
                      <a:pt x="6" y="8"/>
                    </a:cubicBezTo>
                    <a:moveTo>
                      <a:pt x="21" y="8"/>
                    </a:moveTo>
                    <a:cubicBezTo>
                      <a:pt x="21" y="7"/>
                      <a:pt x="21" y="6"/>
                      <a:pt x="21" y="5"/>
                    </a:cubicBezTo>
                    <a:cubicBezTo>
                      <a:pt x="22" y="5"/>
                      <a:pt x="22" y="5"/>
                      <a:pt x="22" y="5"/>
                    </a:cubicBezTo>
                    <a:cubicBezTo>
                      <a:pt x="22" y="7"/>
                      <a:pt x="22" y="7"/>
                      <a:pt x="22" y="7"/>
                    </a:cubicBezTo>
                    <a:cubicBezTo>
                      <a:pt x="21" y="8"/>
                      <a:pt x="21" y="8"/>
                      <a:pt x="21" y="8"/>
                    </a:cubicBezTo>
                    <a:moveTo>
                      <a:pt x="3" y="7"/>
                    </a:moveTo>
                    <a:cubicBezTo>
                      <a:pt x="3" y="7"/>
                      <a:pt x="3" y="7"/>
                      <a:pt x="3" y="7"/>
                    </a:cubicBezTo>
                    <a:cubicBezTo>
                      <a:pt x="3" y="4"/>
                      <a:pt x="3" y="4"/>
                      <a:pt x="3" y="4"/>
                    </a:cubicBezTo>
                    <a:cubicBezTo>
                      <a:pt x="3" y="5"/>
                      <a:pt x="3" y="5"/>
                      <a:pt x="3" y="5"/>
                    </a:cubicBezTo>
                    <a:cubicBezTo>
                      <a:pt x="3" y="7"/>
                      <a:pt x="3" y="7"/>
                      <a:pt x="3" y="7"/>
                    </a:cubicBezTo>
                    <a:moveTo>
                      <a:pt x="2" y="6"/>
                    </a:moveTo>
                    <a:cubicBezTo>
                      <a:pt x="2" y="6"/>
                      <a:pt x="2" y="6"/>
                      <a:pt x="2" y="6"/>
                    </a:cubicBezTo>
                    <a:cubicBezTo>
                      <a:pt x="2" y="6"/>
                      <a:pt x="2" y="6"/>
                      <a:pt x="2" y="6"/>
                    </a:cubicBezTo>
                    <a:cubicBezTo>
                      <a:pt x="2" y="4"/>
                      <a:pt x="2" y="4"/>
                      <a:pt x="2" y="4"/>
                    </a:cubicBezTo>
                    <a:cubicBezTo>
                      <a:pt x="2" y="4"/>
                      <a:pt x="2" y="4"/>
                      <a:pt x="2" y="4"/>
                    </a:cubicBezTo>
                    <a:cubicBezTo>
                      <a:pt x="2" y="6"/>
                      <a:pt x="2" y="6"/>
                      <a:pt x="2" y="6"/>
                    </a:cubicBezTo>
                    <a:moveTo>
                      <a:pt x="22" y="7"/>
                    </a:moveTo>
                    <a:cubicBezTo>
                      <a:pt x="22" y="4"/>
                      <a:pt x="22" y="4"/>
                      <a:pt x="22" y="4"/>
                    </a:cubicBezTo>
                    <a:cubicBezTo>
                      <a:pt x="22" y="4"/>
                      <a:pt x="22" y="4"/>
                      <a:pt x="22" y="4"/>
                    </a:cubicBezTo>
                    <a:cubicBezTo>
                      <a:pt x="23" y="4"/>
                      <a:pt x="23" y="4"/>
                      <a:pt x="24" y="4"/>
                    </a:cubicBezTo>
                    <a:cubicBezTo>
                      <a:pt x="24" y="5"/>
                      <a:pt x="24" y="5"/>
                      <a:pt x="24" y="6"/>
                    </a:cubicBezTo>
                    <a:cubicBezTo>
                      <a:pt x="23" y="7"/>
                      <a:pt x="23" y="7"/>
                      <a:pt x="22" y="7"/>
                    </a:cubicBezTo>
                    <a:moveTo>
                      <a:pt x="2" y="4"/>
                    </a:moveTo>
                    <a:cubicBezTo>
                      <a:pt x="2" y="4"/>
                      <a:pt x="2" y="4"/>
                      <a:pt x="2" y="4"/>
                    </a:cubicBezTo>
                    <a:cubicBezTo>
                      <a:pt x="1" y="3"/>
                      <a:pt x="1" y="3"/>
                      <a:pt x="1" y="3"/>
                    </a:cubicBezTo>
                    <a:cubicBezTo>
                      <a:pt x="2" y="4"/>
                      <a:pt x="2" y="4"/>
                      <a:pt x="2" y="4"/>
                    </a:cubicBezTo>
                    <a:cubicBezTo>
                      <a:pt x="2" y="4"/>
                      <a:pt x="2" y="4"/>
                      <a:pt x="2" y="4"/>
                    </a:cubicBezTo>
                    <a:moveTo>
                      <a:pt x="24" y="6"/>
                    </a:moveTo>
                    <a:cubicBezTo>
                      <a:pt x="24" y="5"/>
                      <a:pt x="24" y="4"/>
                      <a:pt x="24" y="3"/>
                    </a:cubicBezTo>
                    <a:cubicBezTo>
                      <a:pt x="25" y="3"/>
                      <a:pt x="25" y="3"/>
                      <a:pt x="25" y="3"/>
                    </a:cubicBezTo>
                    <a:cubicBezTo>
                      <a:pt x="25" y="5"/>
                      <a:pt x="25" y="5"/>
                      <a:pt x="25" y="5"/>
                    </a:cubicBezTo>
                    <a:cubicBezTo>
                      <a:pt x="25" y="5"/>
                      <a:pt x="25" y="5"/>
                      <a:pt x="25" y="5"/>
                    </a:cubicBezTo>
                    <a:cubicBezTo>
                      <a:pt x="25" y="5"/>
                      <a:pt x="25" y="6"/>
                      <a:pt x="24" y="6"/>
                    </a:cubicBezTo>
                    <a:moveTo>
                      <a:pt x="26" y="0"/>
                    </a:moveTo>
                    <a:cubicBezTo>
                      <a:pt x="25" y="0"/>
                      <a:pt x="25" y="0"/>
                      <a:pt x="25" y="0"/>
                    </a:cubicBezTo>
                    <a:cubicBezTo>
                      <a:pt x="25" y="2"/>
                      <a:pt x="25" y="2"/>
                      <a:pt x="25" y="2"/>
                    </a:cubicBezTo>
                    <a:cubicBezTo>
                      <a:pt x="25" y="2"/>
                      <a:pt x="25" y="2"/>
                      <a:pt x="25" y="2"/>
                    </a:cubicBezTo>
                    <a:cubicBezTo>
                      <a:pt x="21" y="5"/>
                      <a:pt x="17" y="6"/>
                      <a:pt x="12" y="6"/>
                    </a:cubicBezTo>
                    <a:cubicBezTo>
                      <a:pt x="11" y="6"/>
                      <a:pt x="10" y="5"/>
                      <a:pt x="9" y="5"/>
                    </a:cubicBezTo>
                    <a:cubicBezTo>
                      <a:pt x="7" y="5"/>
                      <a:pt x="4" y="5"/>
                      <a:pt x="2" y="3"/>
                    </a:cubicBezTo>
                    <a:cubicBezTo>
                      <a:pt x="1" y="2"/>
                      <a:pt x="1" y="2"/>
                      <a:pt x="1" y="2"/>
                    </a:cubicBezTo>
                    <a:cubicBezTo>
                      <a:pt x="2" y="1"/>
                      <a:pt x="2" y="1"/>
                      <a:pt x="2" y="1"/>
                    </a:cubicBezTo>
                    <a:cubicBezTo>
                      <a:pt x="1" y="1"/>
                      <a:pt x="1" y="1"/>
                      <a:pt x="1" y="1"/>
                    </a:cubicBezTo>
                    <a:cubicBezTo>
                      <a:pt x="1" y="1"/>
                      <a:pt x="1" y="1"/>
                      <a:pt x="1" y="1"/>
                    </a:cubicBezTo>
                    <a:cubicBezTo>
                      <a:pt x="1" y="1"/>
                      <a:pt x="1" y="1"/>
                      <a:pt x="1" y="1"/>
                    </a:cubicBezTo>
                    <a:cubicBezTo>
                      <a:pt x="0" y="1"/>
                      <a:pt x="0" y="2"/>
                      <a:pt x="1" y="2"/>
                    </a:cubicBezTo>
                    <a:cubicBezTo>
                      <a:pt x="0" y="3"/>
                      <a:pt x="1" y="4"/>
                      <a:pt x="1" y="5"/>
                    </a:cubicBezTo>
                    <a:cubicBezTo>
                      <a:pt x="1" y="6"/>
                      <a:pt x="1" y="6"/>
                      <a:pt x="1" y="6"/>
                    </a:cubicBezTo>
                    <a:cubicBezTo>
                      <a:pt x="1" y="6"/>
                      <a:pt x="1" y="7"/>
                      <a:pt x="2" y="7"/>
                    </a:cubicBezTo>
                    <a:cubicBezTo>
                      <a:pt x="3" y="8"/>
                      <a:pt x="6" y="10"/>
                      <a:pt x="12" y="10"/>
                    </a:cubicBezTo>
                    <a:cubicBezTo>
                      <a:pt x="14" y="10"/>
                      <a:pt x="19" y="10"/>
                      <a:pt x="22" y="8"/>
                    </a:cubicBezTo>
                    <a:cubicBezTo>
                      <a:pt x="22" y="8"/>
                      <a:pt x="22" y="8"/>
                      <a:pt x="22" y="8"/>
                    </a:cubicBezTo>
                    <a:cubicBezTo>
                      <a:pt x="23" y="8"/>
                      <a:pt x="23" y="8"/>
                      <a:pt x="23" y="8"/>
                    </a:cubicBezTo>
                    <a:cubicBezTo>
                      <a:pt x="23" y="8"/>
                      <a:pt x="23" y="8"/>
                      <a:pt x="23" y="8"/>
                    </a:cubicBezTo>
                    <a:cubicBezTo>
                      <a:pt x="23" y="8"/>
                      <a:pt x="24" y="8"/>
                      <a:pt x="24" y="7"/>
                    </a:cubicBezTo>
                    <a:cubicBezTo>
                      <a:pt x="24" y="7"/>
                      <a:pt x="24" y="7"/>
                      <a:pt x="24" y="7"/>
                    </a:cubicBezTo>
                    <a:cubicBezTo>
                      <a:pt x="24" y="7"/>
                      <a:pt x="24" y="7"/>
                      <a:pt x="24" y="7"/>
                    </a:cubicBezTo>
                    <a:cubicBezTo>
                      <a:pt x="24" y="7"/>
                      <a:pt x="24" y="7"/>
                      <a:pt x="24" y="7"/>
                    </a:cubicBezTo>
                    <a:cubicBezTo>
                      <a:pt x="25" y="7"/>
                      <a:pt x="26" y="6"/>
                      <a:pt x="26" y="5"/>
                    </a:cubicBezTo>
                    <a:cubicBezTo>
                      <a:pt x="26" y="5"/>
                      <a:pt x="26" y="5"/>
                      <a:pt x="26" y="5"/>
                    </a:cubicBezTo>
                    <a:cubicBezTo>
                      <a:pt x="26" y="4"/>
                      <a:pt x="26" y="4"/>
                      <a:pt x="26" y="4"/>
                    </a:cubicBezTo>
                    <a:cubicBezTo>
                      <a:pt x="26" y="0"/>
                      <a:pt x="26" y="0"/>
                      <a:pt x="26" y="0"/>
                    </a:cubicBezTo>
                    <a:cubicBezTo>
                      <a:pt x="26" y="0"/>
                      <a:pt x="26" y="0"/>
                      <a:pt x="2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82" name="Freeform 68"/>
              <p:cNvSpPr>
                <a:spLocks noEditPoints="1"/>
              </p:cNvSpPr>
              <p:nvPr/>
            </p:nvSpPr>
            <p:spPr bwMode="auto">
              <a:xfrm>
                <a:off x="3577" y="2565"/>
                <a:ext cx="62" cy="23"/>
              </a:xfrm>
              <a:custGeom>
                <a:avLst/>
                <a:gdLst>
                  <a:gd name="T0" fmla="*/ 13 w 26"/>
                  <a:gd name="T1" fmla="*/ 7 h 10"/>
                  <a:gd name="T2" fmla="*/ 12 w 26"/>
                  <a:gd name="T3" fmla="*/ 7 h 10"/>
                  <a:gd name="T4" fmla="*/ 10 w 26"/>
                  <a:gd name="T5" fmla="*/ 9 h 10"/>
                  <a:gd name="T6" fmla="*/ 12 w 26"/>
                  <a:gd name="T7" fmla="*/ 7 h 10"/>
                  <a:gd name="T8" fmla="*/ 14 w 26"/>
                  <a:gd name="T9" fmla="*/ 7 h 10"/>
                  <a:gd name="T10" fmla="*/ 15 w 26"/>
                  <a:gd name="T11" fmla="*/ 6 h 10"/>
                  <a:gd name="T12" fmla="*/ 15 w 26"/>
                  <a:gd name="T13" fmla="*/ 9 h 10"/>
                  <a:gd name="T14" fmla="*/ 15 w 26"/>
                  <a:gd name="T15" fmla="*/ 6 h 10"/>
                  <a:gd name="T16" fmla="*/ 15 w 26"/>
                  <a:gd name="T17" fmla="*/ 9 h 10"/>
                  <a:gd name="T18" fmla="*/ 16 w 26"/>
                  <a:gd name="T19" fmla="*/ 6 h 10"/>
                  <a:gd name="T20" fmla="*/ 16 w 26"/>
                  <a:gd name="T21" fmla="*/ 9 h 10"/>
                  <a:gd name="T22" fmla="*/ 8 w 26"/>
                  <a:gd name="T23" fmla="*/ 6 h 10"/>
                  <a:gd name="T24" fmla="*/ 10 w 26"/>
                  <a:gd name="T25" fmla="*/ 9 h 10"/>
                  <a:gd name="T26" fmla="*/ 17 w 26"/>
                  <a:gd name="T27" fmla="*/ 6 h 10"/>
                  <a:gd name="T28" fmla="*/ 18 w 26"/>
                  <a:gd name="T29" fmla="*/ 9 h 10"/>
                  <a:gd name="T30" fmla="*/ 8 w 26"/>
                  <a:gd name="T31" fmla="*/ 9 h 10"/>
                  <a:gd name="T32" fmla="*/ 8 w 26"/>
                  <a:gd name="T33" fmla="*/ 6 h 10"/>
                  <a:gd name="T34" fmla="*/ 18 w 26"/>
                  <a:gd name="T35" fmla="*/ 8 h 10"/>
                  <a:gd name="T36" fmla="*/ 18 w 26"/>
                  <a:gd name="T37" fmla="*/ 6 h 10"/>
                  <a:gd name="T38" fmla="*/ 18 w 26"/>
                  <a:gd name="T39" fmla="*/ 9 h 10"/>
                  <a:gd name="T40" fmla="*/ 21 w 26"/>
                  <a:gd name="T41" fmla="*/ 5 h 10"/>
                  <a:gd name="T42" fmla="*/ 6 w 26"/>
                  <a:gd name="T43" fmla="*/ 8 h 10"/>
                  <a:gd name="T44" fmla="*/ 6 w 26"/>
                  <a:gd name="T45" fmla="*/ 6 h 10"/>
                  <a:gd name="T46" fmla="*/ 21 w 26"/>
                  <a:gd name="T47" fmla="*/ 5 h 10"/>
                  <a:gd name="T48" fmla="*/ 21 w 26"/>
                  <a:gd name="T49" fmla="*/ 8 h 10"/>
                  <a:gd name="T50" fmla="*/ 3 w 26"/>
                  <a:gd name="T51" fmla="*/ 5 h 10"/>
                  <a:gd name="T52" fmla="*/ 2 w 26"/>
                  <a:gd name="T53" fmla="*/ 7 h 10"/>
                  <a:gd name="T54" fmla="*/ 2 w 26"/>
                  <a:gd name="T55" fmla="*/ 4 h 10"/>
                  <a:gd name="T56" fmla="*/ 22 w 26"/>
                  <a:gd name="T57" fmla="*/ 7 h 10"/>
                  <a:gd name="T58" fmla="*/ 24 w 26"/>
                  <a:gd name="T59" fmla="*/ 4 h 10"/>
                  <a:gd name="T60" fmla="*/ 2 w 26"/>
                  <a:gd name="T61" fmla="*/ 4 h 10"/>
                  <a:gd name="T62" fmla="*/ 2 w 26"/>
                  <a:gd name="T63" fmla="*/ 4 h 10"/>
                  <a:gd name="T64" fmla="*/ 24 w 26"/>
                  <a:gd name="T65" fmla="*/ 3 h 10"/>
                  <a:gd name="T66" fmla="*/ 25 w 26"/>
                  <a:gd name="T67" fmla="*/ 5 h 10"/>
                  <a:gd name="T68" fmla="*/ 25 w 26"/>
                  <a:gd name="T69" fmla="*/ 1 h 10"/>
                  <a:gd name="T70" fmla="*/ 12 w 26"/>
                  <a:gd name="T71" fmla="*/ 6 h 10"/>
                  <a:gd name="T72" fmla="*/ 1 w 26"/>
                  <a:gd name="T73" fmla="*/ 2 h 10"/>
                  <a:gd name="T74" fmla="*/ 1 w 26"/>
                  <a:gd name="T75" fmla="*/ 1 h 10"/>
                  <a:gd name="T76" fmla="*/ 1 w 26"/>
                  <a:gd name="T77" fmla="*/ 5 h 10"/>
                  <a:gd name="T78" fmla="*/ 12 w 26"/>
                  <a:gd name="T79" fmla="*/ 10 h 10"/>
                  <a:gd name="T80" fmla="*/ 23 w 26"/>
                  <a:gd name="T81" fmla="*/ 8 h 10"/>
                  <a:gd name="T82" fmla="*/ 24 w 26"/>
                  <a:gd name="T83" fmla="*/ 7 h 10"/>
                  <a:gd name="T84" fmla="*/ 26 w 26"/>
                  <a:gd name="T85" fmla="*/ 5 h 10"/>
                  <a:gd name="T86" fmla="*/ 26 w 26"/>
                  <a:gd name="T87" fmla="*/ 1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6" h="10">
                    <a:moveTo>
                      <a:pt x="12" y="7"/>
                    </a:moveTo>
                    <a:cubicBezTo>
                      <a:pt x="13" y="6"/>
                      <a:pt x="13" y="6"/>
                      <a:pt x="13" y="6"/>
                    </a:cubicBezTo>
                    <a:cubicBezTo>
                      <a:pt x="13" y="7"/>
                      <a:pt x="13" y="7"/>
                      <a:pt x="13" y="7"/>
                    </a:cubicBezTo>
                    <a:cubicBezTo>
                      <a:pt x="14" y="9"/>
                      <a:pt x="14" y="9"/>
                      <a:pt x="14" y="9"/>
                    </a:cubicBezTo>
                    <a:cubicBezTo>
                      <a:pt x="13" y="9"/>
                      <a:pt x="13" y="9"/>
                      <a:pt x="12" y="9"/>
                    </a:cubicBezTo>
                    <a:cubicBezTo>
                      <a:pt x="12" y="8"/>
                      <a:pt x="12" y="7"/>
                      <a:pt x="12" y="7"/>
                    </a:cubicBezTo>
                    <a:cubicBezTo>
                      <a:pt x="12" y="7"/>
                      <a:pt x="12" y="7"/>
                      <a:pt x="12" y="7"/>
                    </a:cubicBezTo>
                    <a:moveTo>
                      <a:pt x="12" y="9"/>
                    </a:moveTo>
                    <a:cubicBezTo>
                      <a:pt x="11" y="9"/>
                      <a:pt x="11" y="9"/>
                      <a:pt x="10" y="9"/>
                    </a:cubicBezTo>
                    <a:cubicBezTo>
                      <a:pt x="10" y="9"/>
                      <a:pt x="10" y="9"/>
                      <a:pt x="10" y="9"/>
                    </a:cubicBezTo>
                    <a:cubicBezTo>
                      <a:pt x="10" y="6"/>
                      <a:pt x="10" y="6"/>
                      <a:pt x="10" y="6"/>
                    </a:cubicBezTo>
                    <a:cubicBezTo>
                      <a:pt x="11" y="6"/>
                      <a:pt x="11" y="7"/>
                      <a:pt x="12" y="7"/>
                    </a:cubicBezTo>
                    <a:cubicBezTo>
                      <a:pt x="12" y="7"/>
                      <a:pt x="12" y="8"/>
                      <a:pt x="12" y="9"/>
                    </a:cubicBezTo>
                    <a:moveTo>
                      <a:pt x="14" y="9"/>
                    </a:moveTo>
                    <a:cubicBezTo>
                      <a:pt x="14" y="7"/>
                      <a:pt x="14" y="7"/>
                      <a:pt x="14" y="7"/>
                    </a:cubicBezTo>
                    <a:cubicBezTo>
                      <a:pt x="14" y="7"/>
                      <a:pt x="14" y="7"/>
                      <a:pt x="14" y="7"/>
                    </a:cubicBezTo>
                    <a:cubicBezTo>
                      <a:pt x="14" y="6"/>
                      <a:pt x="14" y="6"/>
                      <a:pt x="14" y="6"/>
                    </a:cubicBezTo>
                    <a:cubicBezTo>
                      <a:pt x="15" y="6"/>
                      <a:pt x="15" y="6"/>
                      <a:pt x="15" y="6"/>
                    </a:cubicBezTo>
                    <a:cubicBezTo>
                      <a:pt x="15" y="7"/>
                      <a:pt x="15" y="8"/>
                      <a:pt x="15" y="9"/>
                    </a:cubicBezTo>
                    <a:cubicBezTo>
                      <a:pt x="14" y="9"/>
                      <a:pt x="14" y="9"/>
                      <a:pt x="14" y="9"/>
                    </a:cubicBezTo>
                    <a:moveTo>
                      <a:pt x="15" y="9"/>
                    </a:moveTo>
                    <a:cubicBezTo>
                      <a:pt x="15" y="9"/>
                      <a:pt x="15" y="9"/>
                      <a:pt x="15" y="9"/>
                    </a:cubicBezTo>
                    <a:cubicBezTo>
                      <a:pt x="15" y="9"/>
                      <a:pt x="15" y="9"/>
                      <a:pt x="15" y="9"/>
                    </a:cubicBezTo>
                    <a:cubicBezTo>
                      <a:pt x="15" y="8"/>
                      <a:pt x="15" y="7"/>
                      <a:pt x="15" y="6"/>
                    </a:cubicBezTo>
                    <a:cubicBezTo>
                      <a:pt x="16" y="6"/>
                      <a:pt x="16" y="6"/>
                      <a:pt x="16" y="6"/>
                    </a:cubicBezTo>
                    <a:cubicBezTo>
                      <a:pt x="16" y="9"/>
                      <a:pt x="16" y="9"/>
                      <a:pt x="16" y="9"/>
                    </a:cubicBezTo>
                    <a:cubicBezTo>
                      <a:pt x="15" y="9"/>
                      <a:pt x="15" y="9"/>
                      <a:pt x="15" y="9"/>
                    </a:cubicBezTo>
                    <a:moveTo>
                      <a:pt x="16" y="9"/>
                    </a:moveTo>
                    <a:cubicBezTo>
                      <a:pt x="16" y="9"/>
                      <a:pt x="16" y="9"/>
                      <a:pt x="16" y="9"/>
                    </a:cubicBezTo>
                    <a:cubicBezTo>
                      <a:pt x="16" y="6"/>
                      <a:pt x="16" y="6"/>
                      <a:pt x="16" y="6"/>
                    </a:cubicBezTo>
                    <a:cubicBezTo>
                      <a:pt x="16" y="6"/>
                      <a:pt x="16" y="6"/>
                      <a:pt x="16" y="6"/>
                    </a:cubicBezTo>
                    <a:cubicBezTo>
                      <a:pt x="17" y="9"/>
                      <a:pt x="17" y="9"/>
                      <a:pt x="17" y="9"/>
                    </a:cubicBezTo>
                    <a:cubicBezTo>
                      <a:pt x="16" y="9"/>
                      <a:pt x="16" y="9"/>
                      <a:pt x="16" y="9"/>
                    </a:cubicBezTo>
                    <a:moveTo>
                      <a:pt x="10" y="9"/>
                    </a:moveTo>
                    <a:cubicBezTo>
                      <a:pt x="9" y="9"/>
                      <a:pt x="9" y="9"/>
                      <a:pt x="8" y="9"/>
                    </a:cubicBezTo>
                    <a:cubicBezTo>
                      <a:pt x="8" y="8"/>
                      <a:pt x="8" y="7"/>
                      <a:pt x="8" y="6"/>
                    </a:cubicBezTo>
                    <a:cubicBezTo>
                      <a:pt x="9" y="6"/>
                      <a:pt x="9" y="6"/>
                      <a:pt x="9" y="6"/>
                    </a:cubicBezTo>
                    <a:cubicBezTo>
                      <a:pt x="10" y="6"/>
                      <a:pt x="10" y="6"/>
                      <a:pt x="10" y="6"/>
                    </a:cubicBezTo>
                    <a:cubicBezTo>
                      <a:pt x="10" y="9"/>
                      <a:pt x="10" y="9"/>
                      <a:pt x="10" y="9"/>
                    </a:cubicBezTo>
                    <a:cubicBezTo>
                      <a:pt x="10" y="9"/>
                      <a:pt x="10" y="9"/>
                      <a:pt x="10" y="9"/>
                    </a:cubicBezTo>
                    <a:moveTo>
                      <a:pt x="17" y="9"/>
                    </a:moveTo>
                    <a:cubicBezTo>
                      <a:pt x="17" y="6"/>
                      <a:pt x="17" y="6"/>
                      <a:pt x="17" y="6"/>
                    </a:cubicBezTo>
                    <a:cubicBezTo>
                      <a:pt x="17" y="6"/>
                      <a:pt x="17" y="6"/>
                      <a:pt x="17" y="6"/>
                    </a:cubicBezTo>
                    <a:cubicBezTo>
                      <a:pt x="18" y="6"/>
                      <a:pt x="18" y="6"/>
                      <a:pt x="18" y="6"/>
                    </a:cubicBezTo>
                    <a:cubicBezTo>
                      <a:pt x="18" y="9"/>
                      <a:pt x="18" y="9"/>
                      <a:pt x="18" y="9"/>
                    </a:cubicBezTo>
                    <a:cubicBezTo>
                      <a:pt x="18" y="9"/>
                      <a:pt x="18" y="9"/>
                      <a:pt x="18" y="9"/>
                    </a:cubicBezTo>
                    <a:cubicBezTo>
                      <a:pt x="17" y="9"/>
                      <a:pt x="17" y="9"/>
                      <a:pt x="17" y="9"/>
                    </a:cubicBezTo>
                    <a:moveTo>
                      <a:pt x="8" y="9"/>
                    </a:moveTo>
                    <a:cubicBezTo>
                      <a:pt x="7" y="9"/>
                      <a:pt x="7" y="9"/>
                      <a:pt x="6" y="9"/>
                    </a:cubicBezTo>
                    <a:cubicBezTo>
                      <a:pt x="6" y="8"/>
                      <a:pt x="6" y="7"/>
                      <a:pt x="6" y="6"/>
                    </a:cubicBezTo>
                    <a:cubicBezTo>
                      <a:pt x="7" y="6"/>
                      <a:pt x="7" y="6"/>
                      <a:pt x="8" y="6"/>
                    </a:cubicBezTo>
                    <a:cubicBezTo>
                      <a:pt x="8" y="7"/>
                      <a:pt x="8" y="8"/>
                      <a:pt x="8" y="9"/>
                    </a:cubicBezTo>
                    <a:moveTo>
                      <a:pt x="18" y="9"/>
                    </a:moveTo>
                    <a:cubicBezTo>
                      <a:pt x="18" y="8"/>
                      <a:pt x="18" y="8"/>
                      <a:pt x="18" y="8"/>
                    </a:cubicBezTo>
                    <a:cubicBezTo>
                      <a:pt x="18" y="8"/>
                      <a:pt x="18" y="8"/>
                      <a:pt x="18" y="8"/>
                    </a:cubicBezTo>
                    <a:cubicBezTo>
                      <a:pt x="18" y="6"/>
                      <a:pt x="18" y="6"/>
                      <a:pt x="18" y="6"/>
                    </a:cubicBezTo>
                    <a:cubicBezTo>
                      <a:pt x="18" y="6"/>
                      <a:pt x="18" y="6"/>
                      <a:pt x="18" y="6"/>
                    </a:cubicBezTo>
                    <a:cubicBezTo>
                      <a:pt x="19" y="6"/>
                      <a:pt x="19" y="6"/>
                      <a:pt x="19" y="6"/>
                    </a:cubicBezTo>
                    <a:cubicBezTo>
                      <a:pt x="19" y="7"/>
                      <a:pt x="19" y="8"/>
                      <a:pt x="19" y="8"/>
                    </a:cubicBezTo>
                    <a:cubicBezTo>
                      <a:pt x="18" y="9"/>
                      <a:pt x="18" y="9"/>
                      <a:pt x="18" y="9"/>
                    </a:cubicBezTo>
                    <a:moveTo>
                      <a:pt x="20" y="8"/>
                    </a:moveTo>
                    <a:cubicBezTo>
                      <a:pt x="19" y="7"/>
                      <a:pt x="19" y="7"/>
                      <a:pt x="20" y="6"/>
                    </a:cubicBezTo>
                    <a:cubicBezTo>
                      <a:pt x="21" y="5"/>
                      <a:pt x="21" y="5"/>
                      <a:pt x="21" y="5"/>
                    </a:cubicBezTo>
                    <a:cubicBezTo>
                      <a:pt x="21" y="6"/>
                      <a:pt x="21" y="7"/>
                      <a:pt x="21" y="8"/>
                    </a:cubicBezTo>
                    <a:cubicBezTo>
                      <a:pt x="20" y="8"/>
                      <a:pt x="20" y="8"/>
                      <a:pt x="20" y="8"/>
                    </a:cubicBezTo>
                    <a:moveTo>
                      <a:pt x="6" y="8"/>
                    </a:moveTo>
                    <a:cubicBezTo>
                      <a:pt x="5" y="8"/>
                      <a:pt x="4" y="8"/>
                      <a:pt x="4" y="8"/>
                    </a:cubicBezTo>
                    <a:cubicBezTo>
                      <a:pt x="4" y="5"/>
                      <a:pt x="4" y="5"/>
                      <a:pt x="4" y="5"/>
                    </a:cubicBezTo>
                    <a:cubicBezTo>
                      <a:pt x="4" y="5"/>
                      <a:pt x="5" y="6"/>
                      <a:pt x="6" y="6"/>
                    </a:cubicBezTo>
                    <a:cubicBezTo>
                      <a:pt x="6" y="7"/>
                      <a:pt x="6" y="8"/>
                      <a:pt x="6" y="8"/>
                    </a:cubicBezTo>
                    <a:moveTo>
                      <a:pt x="21" y="8"/>
                    </a:moveTo>
                    <a:cubicBezTo>
                      <a:pt x="21" y="7"/>
                      <a:pt x="21" y="6"/>
                      <a:pt x="21" y="5"/>
                    </a:cubicBezTo>
                    <a:cubicBezTo>
                      <a:pt x="22" y="5"/>
                      <a:pt x="22" y="5"/>
                      <a:pt x="22" y="5"/>
                    </a:cubicBezTo>
                    <a:cubicBezTo>
                      <a:pt x="22" y="7"/>
                      <a:pt x="22" y="7"/>
                      <a:pt x="22" y="7"/>
                    </a:cubicBezTo>
                    <a:cubicBezTo>
                      <a:pt x="21" y="8"/>
                      <a:pt x="21" y="8"/>
                      <a:pt x="21" y="8"/>
                    </a:cubicBezTo>
                    <a:moveTo>
                      <a:pt x="3" y="7"/>
                    </a:moveTo>
                    <a:cubicBezTo>
                      <a:pt x="3" y="7"/>
                      <a:pt x="3" y="7"/>
                      <a:pt x="3" y="7"/>
                    </a:cubicBezTo>
                    <a:cubicBezTo>
                      <a:pt x="3" y="5"/>
                      <a:pt x="3" y="5"/>
                      <a:pt x="3" y="5"/>
                    </a:cubicBezTo>
                    <a:cubicBezTo>
                      <a:pt x="3" y="5"/>
                      <a:pt x="3" y="5"/>
                      <a:pt x="3" y="5"/>
                    </a:cubicBezTo>
                    <a:cubicBezTo>
                      <a:pt x="3" y="7"/>
                      <a:pt x="3" y="7"/>
                      <a:pt x="3" y="7"/>
                    </a:cubicBezTo>
                    <a:moveTo>
                      <a:pt x="2" y="7"/>
                    </a:moveTo>
                    <a:cubicBezTo>
                      <a:pt x="2" y="6"/>
                      <a:pt x="2" y="6"/>
                      <a:pt x="2" y="6"/>
                    </a:cubicBezTo>
                    <a:cubicBezTo>
                      <a:pt x="2" y="6"/>
                      <a:pt x="2" y="6"/>
                      <a:pt x="2" y="6"/>
                    </a:cubicBezTo>
                    <a:cubicBezTo>
                      <a:pt x="2" y="4"/>
                      <a:pt x="2" y="4"/>
                      <a:pt x="2" y="4"/>
                    </a:cubicBezTo>
                    <a:cubicBezTo>
                      <a:pt x="2" y="4"/>
                      <a:pt x="2" y="4"/>
                      <a:pt x="2" y="4"/>
                    </a:cubicBezTo>
                    <a:cubicBezTo>
                      <a:pt x="2" y="7"/>
                      <a:pt x="2" y="7"/>
                      <a:pt x="2" y="7"/>
                    </a:cubicBezTo>
                    <a:moveTo>
                      <a:pt x="22" y="7"/>
                    </a:moveTo>
                    <a:cubicBezTo>
                      <a:pt x="22" y="5"/>
                      <a:pt x="22" y="5"/>
                      <a:pt x="22" y="5"/>
                    </a:cubicBezTo>
                    <a:cubicBezTo>
                      <a:pt x="22" y="5"/>
                      <a:pt x="22" y="5"/>
                      <a:pt x="22" y="5"/>
                    </a:cubicBezTo>
                    <a:cubicBezTo>
                      <a:pt x="23" y="4"/>
                      <a:pt x="23" y="4"/>
                      <a:pt x="24" y="4"/>
                    </a:cubicBezTo>
                    <a:cubicBezTo>
                      <a:pt x="24" y="5"/>
                      <a:pt x="24" y="6"/>
                      <a:pt x="24" y="6"/>
                    </a:cubicBezTo>
                    <a:cubicBezTo>
                      <a:pt x="23" y="7"/>
                      <a:pt x="23" y="7"/>
                      <a:pt x="22" y="7"/>
                    </a:cubicBezTo>
                    <a:moveTo>
                      <a:pt x="2" y="4"/>
                    </a:moveTo>
                    <a:cubicBezTo>
                      <a:pt x="2" y="4"/>
                      <a:pt x="2" y="4"/>
                      <a:pt x="2" y="4"/>
                    </a:cubicBezTo>
                    <a:cubicBezTo>
                      <a:pt x="1" y="4"/>
                      <a:pt x="1" y="4"/>
                      <a:pt x="1" y="4"/>
                    </a:cubicBezTo>
                    <a:cubicBezTo>
                      <a:pt x="2" y="4"/>
                      <a:pt x="2" y="4"/>
                      <a:pt x="2" y="4"/>
                    </a:cubicBezTo>
                    <a:cubicBezTo>
                      <a:pt x="2" y="4"/>
                      <a:pt x="2" y="4"/>
                      <a:pt x="2" y="4"/>
                    </a:cubicBezTo>
                    <a:moveTo>
                      <a:pt x="24" y="6"/>
                    </a:moveTo>
                    <a:cubicBezTo>
                      <a:pt x="24" y="5"/>
                      <a:pt x="24" y="4"/>
                      <a:pt x="24" y="3"/>
                    </a:cubicBezTo>
                    <a:cubicBezTo>
                      <a:pt x="25" y="3"/>
                      <a:pt x="25" y="3"/>
                      <a:pt x="25" y="3"/>
                    </a:cubicBezTo>
                    <a:cubicBezTo>
                      <a:pt x="25" y="5"/>
                      <a:pt x="25" y="5"/>
                      <a:pt x="25" y="5"/>
                    </a:cubicBezTo>
                    <a:cubicBezTo>
                      <a:pt x="25" y="5"/>
                      <a:pt x="25" y="5"/>
                      <a:pt x="25" y="5"/>
                    </a:cubicBezTo>
                    <a:cubicBezTo>
                      <a:pt x="25" y="5"/>
                      <a:pt x="25" y="6"/>
                      <a:pt x="24" y="6"/>
                    </a:cubicBezTo>
                    <a:moveTo>
                      <a:pt x="26" y="0"/>
                    </a:moveTo>
                    <a:cubicBezTo>
                      <a:pt x="25" y="1"/>
                      <a:pt x="25" y="1"/>
                      <a:pt x="25" y="1"/>
                    </a:cubicBezTo>
                    <a:cubicBezTo>
                      <a:pt x="25" y="2"/>
                      <a:pt x="25" y="2"/>
                      <a:pt x="25" y="2"/>
                    </a:cubicBezTo>
                    <a:cubicBezTo>
                      <a:pt x="25" y="2"/>
                      <a:pt x="25" y="2"/>
                      <a:pt x="25" y="2"/>
                    </a:cubicBezTo>
                    <a:cubicBezTo>
                      <a:pt x="21" y="5"/>
                      <a:pt x="17" y="6"/>
                      <a:pt x="12" y="6"/>
                    </a:cubicBezTo>
                    <a:cubicBezTo>
                      <a:pt x="11" y="6"/>
                      <a:pt x="10" y="6"/>
                      <a:pt x="9" y="5"/>
                    </a:cubicBezTo>
                    <a:cubicBezTo>
                      <a:pt x="7" y="5"/>
                      <a:pt x="4" y="5"/>
                      <a:pt x="2" y="3"/>
                    </a:cubicBezTo>
                    <a:cubicBezTo>
                      <a:pt x="1" y="2"/>
                      <a:pt x="1" y="2"/>
                      <a:pt x="1" y="2"/>
                    </a:cubicBezTo>
                    <a:cubicBezTo>
                      <a:pt x="2" y="2"/>
                      <a:pt x="2" y="2"/>
                      <a:pt x="2" y="2"/>
                    </a:cubicBezTo>
                    <a:cubicBezTo>
                      <a:pt x="1" y="1"/>
                      <a:pt x="1" y="1"/>
                      <a:pt x="1" y="1"/>
                    </a:cubicBezTo>
                    <a:cubicBezTo>
                      <a:pt x="1" y="1"/>
                      <a:pt x="1" y="1"/>
                      <a:pt x="1" y="1"/>
                    </a:cubicBezTo>
                    <a:cubicBezTo>
                      <a:pt x="1" y="1"/>
                      <a:pt x="1" y="1"/>
                      <a:pt x="1" y="1"/>
                    </a:cubicBezTo>
                    <a:cubicBezTo>
                      <a:pt x="0" y="2"/>
                      <a:pt x="0" y="2"/>
                      <a:pt x="1" y="2"/>
                    </a:cubicBezTo>
                    <a:cubicBezTo>
                      <a:pt x="0" y="3"/>
                      <a:pt x="1" y="4"/>
                      <a:pt x="1" y="5"/>
                    </a:cubicBezTo>
                    <a:cubicBezTo>
                      <a:pt x="1" y="6"/>
                      <a:pt x="1" y="6"/>
                      <a:pt x="1" y="6"/>
                    </a:cubicBezTo>
                    <a:cubicBezTo>
                      <a:pt x="1" y="6"/>
                      <a:pt x="1" y="7"/>
                      <a:pt x="2" y="7"/>
                    </a:cubicBezTo>
                    <a:cubicBezTo>
                      <a:pt x="3" y="8"/>
                      <a:pt x="6" y="10"/>
                      <a:pt x="12" y="10"/>
                    </a:cubicBezTo>
                    <a:cubicBezTo>
                      <a:pt x="14" y="10"/>
                      <a:pt x="19" y="10"/>
                      <a:pt x="22" y="8"/>
                    </a:cubicBezTo>
                    <a:cubicBezTo>
                      <a:pt x="22" y="8"/>
                      <a:pt x="22" y="8"/>
                      <a:pt x="22" y="8"/>
                    </a:cubicBezTo>
                    <a:cubicBezTo>
                      <a:pt x="23" y="8"/>
                      <a:pt x="23" y="8"/>
                      <a:pt x="23" y="8"/>
                    </a:cubicBezTo>
                    <a:cubicBezTo>
                      <a:pt x="23" y="8"/>
                      <a:pt x="23" y="8"/>
                      <a:pt x="23" y="8"/>
                    </a:cubicBezTo>
                    <a:cubicBezTo>
                      <a:pt x="23" y="8"/>
                      <a:pt x="24" y="8"/>
                      <a:pt x="24" y="7"/>
                    </a:cubicBezTo>
                    <a:cubicBezTo>
                      <a:pt x="24" y="7"/>
                      <a:pt x="24" y="7"/>
                      <a:pt x="24" y="7"/>
                    </a:cubicBezTo>
                    <a:cubicBezTo>
                      <a:pt x="24" y="7"/>
                      <a:pt x="24" y="7"/>
                      <a:pt x="24" y="7"/>
                    </a:cubicBezTo>
                    <a:cubicBezTo>
                      <a:pt x="24" y="7"/>
                      <a:pt x="24" y="7"/>
                      <a:pt x="24" y="7"/>
                    </a:cubicBezTo>
                    <a:cubicBezTo>
                      <a:pt x="25" y="7"/>
                      <a:pt x="26" y="6"/>
                      <a:pt x="26" y="5"/>
                    </a:cubicBezTo>
                    <a:cubicBezTo>
                      <a:pt x="26" y="5"/>
                      <a:pt x="26" y="5"/>
                      <a:pt x="26" y="5"/>
                    </a:cubicBezTo>
                    <a:cubicBezTo>
                      <a:pt x="26" y="4"/>
                      <a:pt x="26" y="4"/>
                      <a:pt x="26" y="4"/>
                    </a:cubicBezTo>
                    <a:cubicBezTo>
                      <a:pt x="26" y="1"/>
                      <a:pt x="26" y="1"/>
                      <a:pt x="26" y="1"/>
                    </a:cubicBezTo>
                    <a:cubicBezTo>
                      <a:pt x="26" y="0"/>
                      <a:pt x="26" y="0"/>
                      <a:pt x="2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83" name="Freeform 69"/>
              <p:cNvSpPr>
                <a:spLocks noEditPoints="1"/>
              </p:cNvSpPr>
              <p:nvPr/>
            </p:nvSpPr>
            <p:spPr bwMode="auto">
              <a:xfrm>
                <a:off x="3515" y="1822"/>
                <a:ext cx="74" cy="65"/>
              </a:xfrm>
              <a:custGeom>
                <a:avLst/>
                <a:gdLst>
                  <a:gd name="T0" fmla="*/ 22 w 31"/>
                  <a:gd name="T1" fmla="*/ 26 h 27"/>
                  <a:gd name="T2" fmla="*/ 20 w 31"/>
                  <a:gd name="T3" fmla="*/ 23 h 27"/>
                  <a:gd name="T4" fmla="*/ 17 w 31"/>
                  <a:gd name="T5" fmla="*/ 21 h 27"/>
                  <a:gd name="T6" fmla="*/ 21 w 31"/>
                  <a:gd name="T7" fmla="*/ 18 h 27"/>
                  <a:gd name="T8" fmla="*/ 22 w 31"/>
                  <a:gd name="T9" fmla="*/ 25 h 27"/>
                  <a:gd name="T10" fmla="*/ 22 w 31"/>
                  <a:gd name="T11" fmla="*/ 26 h 27"/>
                  <a:gd name="T12" fmla="*/ 22 w 31"/>
                  <a:gd name="T13" fmla="*/ 24 h 27"/>
                  <a:gd name="T14" fmla="*/ 21 w 31"/>
                  <a:gd name="T15" fmla="*/ 18 h 27"/>
                  <a:gd name="T16" fmla="*/ 21 w 31"/>
                  <a:gd name="T17" fmla="*/ 18 h 27"/>
                  <a:gd name="T18" fmla="*/ 21 w 31"/>
                  <a:gd name="T19" fmla="*/ 17 h 27"/>
                  <a:gd name="T20" fmla="*/ 15 w 31"/>
                  <a:gd name="T21" fmla="*/ 12 h 27"/>
                  <a:gd name="T22" fmla="*/ 6 w 31"/>
                  <a:gd name="T23" fmla="*/ 4 h 27"/>
                  <a:gd name="T24" fmla="*/ 8 w 31"/>
                  <a:gd name="T25" fmla="*/ 6 h 27"/>
                  <a:gd name="T26" fmla="*/ 16 w 31"/>
                  <a:gd name="T27" fmla="*/ 11 h 27"/>
                  <a:gd name="T28" fmla="*/ 24 w 31"/>
                  <a:gd name="T29" fmla="*/ 16 h 27"/>
                  <a:gd name="T30" fmla="*/ 22 w 31"/>
                  <a:gd name="T31" fmla="*/ 24 h 27"/>
                  <a:gd name="T32" fmla="*/ 13 w 31"/>
                  <a:gd name="T33" fmla="*/ 23 h 27"/>
                  <a:gd name="T34" fmla="*/ 2 w 31"/>
                  <a:gd name="T35" fmla="*/ 2 h 27"/>
                  <a:gd name="T36" fmla="*/ 15 w 31"/>
                  <a:gd name="T37" fmla="*/ 13 h 27"/>
                  <a:gd name="T38" fmla="*/ 20 w 31"/>
                  <a:gd name="T39" fmla="*/ 18 h 27"/>
                  <a:gd name="T40" fmla="*/ 17 w 31"/>
                  <a:gd name="T41" fmla="*/ 20 h 27"/>
                  <a:gd name="T42" fmla="*/ 13 w 31"/>
                  <a:gd name="T43" fmla="*/ 23 h 27"/>
                  <a:gd name="T44" fmla="*/ 24 w 31"/>
                  <a:gd name="T45" fmla="*/ 15 h 27"/>
                  <a:gd name="T46" fmla="*/ 16 w 31"/>
                  <a:gd name="T47" fmla="*/ 10 h 27"/>
                  <a:gd name="T48" fmla="*/ 9 w 31"/>
                  <a:gd name="T49" fmla="*/ 5 h 27"/>
                  <a:gd name="T50" fmla="*/ 3 w 31"/>
                  <a:gd name="T51" fmla="*/ 2 h 27"/>
                  <a:gd name="T52" fmla="*/ 8 w 31"/>
                  <a:gd name="T53" fmla="*/ 3 h 27"/>
                  <a:gd name="T54" fmla="*/ 10 w 31"/>
                  <a:gd name="T55" fmla="*/ 4 h 27"/>
                  <a:gd name="T56" fmla="*/ 30 w 31"/>
                  <a:gd name="T57" fmla="*/ 12 h 27"/>
                  <a:gd name="T58" fmla="*/ 24 w 31"/>
                  <a:gd name="T59" fmla="*/ 15 h 27"/>
                  <a:gd name="T60" fmla="*/ 1 w 31"/>
                  <a:gd name="T61" fmla="*/ 0 h 27"/>
                  <a:gd name="T62" fmla="*/ 1 w 31"/>
                  <a:gd name="T63" fmla="*/ 1 h 27"/>
                  <a:gd name="T64" fmla="*/ 1 w 31"/>
                  <a:gd name="T65" fmla="*/ 1 h 27"/>
                  <a:gd name="T66" fmla="*/ 1 w 31"/>
                  <a:gd name="T67" fmla="*/ 1 h 27"/>
                  <a:gd name="T68" fmla="*/ 5 w 31"/>
                  <a:gd name="T69" fmla="*/ 11 h 27"/>
                  <a:gd name="T70" fmla="*/ 12 w 31"/>
                  <a:gd name="T71" fmla="*/ 24 h 27"/>
                  <a:gd name="T72" fmla="*/ 12 w 31"/>
                  <a:gd name="T73" fmla="*/ 24 h 27"/>
                  <a:gd name="T74" fmla="*/ 17 w 31"/>
                  <a:gd name="T75" fmla="*/ 21 h 27"/>
                  <a:gd name="T76" fmla="*/ 19 w 31"/>
                  <a:gd name="T77" fmla="*/ 24 h 27"/>
                  <a:gd name="T78" fmla="*/ 22 w 31"/>
                  <a:gd name="T79" fmla="*/ 27 h 27"/>
                  <a:gd name="T80" fmla="*/ 22 w 31"/>
                  <a:gd name="T81" fmla="*/ 27 h 27"/>
                  <a:gd name="T82" fmla="*/ 22 w 31"/>
                  <a:gd name="T83" fmla="*/ 27 h 27"/>
                  <a:gd name="T84" fmla="*/ 22 w 31"/>
                  <a:gd name="T85" fmla="*/ 27 h 27"/>
                  <a:gd name="T86" fmla="*/ 23 w 31"/>
                  <a:gd name="T87" fmla="*/ 27 h 27"/>
                  <a:gd name="T88" fmla="*/ 23 w 31"/>
                  <a:gd name="T89" fmla="*/ 26 h 27"/>
                  <a:gd name="T90" fmla="*/ 24 w 31"/>
                  <a:gd name="T91" fmla="*/ 16 h 27"/>
                  <a:gd name="T92" fmla="*/ 30 w 31"/>
                  <a:gd name="T93" fmla="*/ 13 h 27"/>
                  <a:gd name="T94" fmla="*/ 31 w 31"/>
                  <a:gd name="T95" fmla="*/ 13 h 27"/>
                  <a:gd name="T96" fmla="*/ 31 w 31"/>
                  <a:gd name="T97" fmla="*/ 12 h 27"/>
                  <a:gd name="T98" fmla="*/ 31 w 31"/>
                  <a:gd name="T99" fmla="*/ 12 h 27"/>
                  <a:gd name="T100" fmla="*/ 11 w 31"/>
                  <a:gd name="T101" fmla="*/ 4 h 27"/>
                  <a:gd name="T102" fmla="*/ 8 w 31"/>
                  <a:gd name="T103" fmla="*/ 3 h 27"/>
                  <a:gd name="T104" fmla="*/ 1 w 31"/>
                  <a:gd name="T105"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1" h="27">
                    <a:moveTo>
                      <a:pt x="22" y="26"/>
                    </a:moveTo>
                    <a:cubicBezTo>
                      <a:pt x="21" y="25"/>
                      <a:pt x="20" y="24"/>
                      <a:pt x="20" y="23"/>
                    </a:cubicBezTo>
                    <a:cubicBezTo>
                      <a:pt x="19" y="22"/>
                      <a:pt x="18" y="22"/>
                      <a:pt x="17" y="21"/>
                    </a:cubicBezTo>
                    <a:cubicBezTo>
                      <a:pt x="18" y="20"/>
                      <a:pt x="19" y="19"/>
                      <a:pt x="21" y="18"/>
                    </a:cubicBezTo>
                    <a:cubicBezTo>
                      <a:pt x="21" y="20"/>
                      <a:pt x="21" y="22"/>
                      <a:pt x="22" y="25"/>
                    </a:cubicBezTo>
                    <a:cubicBezTo>
                      <a:pt x="22" y="26"/>
                      <a:pt x="22" y="26"/>
                      <a:pt x="22" y="26"/>
                    </a:cubicBezTo>
                    <a:moveTo>
                      <a:pt x="22" y="24"/>
                    </a:moveTo>
                    <a:cubicBezTo>
                      <a:pt x="22" y="21"/>
                      <a:pt x="22" y="20"/>
                      <a:pt x="21" y="18"/>
                    </a:cubicBezTo>
                    <a:cubicBezTo>
                      <a:pt x="21" y="18"/>
                      <a:pt x="21" y="18"/>
                      <a:pt x="21" y="18"/>
                    </a:cubicBezTo>
                    <a:cubicBezTo>
                      <a:pt x="21" y="17"/>
                      <a:pt x="21" y="17"/>
                      <a:pt x="21" y="17"/>
                    </a:cubicBezTo>
                    <a:cubicBezTo>
                      <a:pt x="19" y="15"/>
                      <a:pt x="17" y="14"/>
                      <a:pt x="15" y="12"/>
                    </a:cubicBezTo>
                    <a:cubicBezTo>
                      <a:pt x="12" y="9"/>
                      <a:pt x="9" y="7"/>
                      <a:pt x="6" y="4"/>
                    </a:cubicBezTo>
                    <a:cubicBezTo>
                      <a:pt x="7" y="5"/>
                      <a:pt x="8" y="5"/>
                      <a:pt x="8" y="6"/>
                    </a:cubicBezTo>
                    <a:cubicBezTo>
                      <a:pt x="11" y="7"/>
                      <a:pt x="13" y="9"/>
                      <a:pt x="16" y="11"/>
                    </a:cubicBezTo>
                    <a:cubicBezTo>
                      <a:pt x="19" y="13"/>
                      <a:pt x="22" y="15"/>
                      <a:pt x="24" y="16"/>
                    </a:cubicBezTo>
                    <a:cubicBezTo>
                      <a:pt x="22" y="24"/>
                      <a:pt x="22" y="24"/>
                      <a:pt x="22" y="24"/>
                    </a:cubicBezTo>
                    <a:moveTo>
                      <a:pt x="13" y="23"/>
                    </a:moveTo>
                    <a:cubicBezTo>
                      <a:pt x="10" y="19"/>
                      <a:pt x="3" y="5"/>
                      <a:pt x="2" y="2"/>
                    </a:cubicBezTo>
                    <a:cubicBezTo>
                      <a:pt x="7" y="6"/>
                      <a:pt x="10" y="9"/>
                      <a:pt x="15" y="13"/>
                    </a:cubicBezTo>
                    <a:cubicBezTo>
                      <a:pt x="16" y="14"/>
                      <a:pt x="18" y="16"/>
                      <a:pt x="20" y="18"/>
                    </a:cubicBezTo>
                    <a:cubicBezTo>
                      <a:pt x="19" y="18"/>
                      <a:pt x="18" y="19"/>
                      <a:pt x="17" y="20"/>
                    </a:cubicBezTo>
                    <a:cubicBezTo>
                      <a:pt x="15" y="22"/>
                      <a:pt x="14" y="23"/>
                      <a:pt x="13" y="23"/>
                    </a:cubicBezTo>
                    <a:moveTo>
                      <a:pt x="24" y="15"/>
                    </a:moveTo>
                    <a:cubicBezTo>
                      <a:pt x="22" y="14"/>
                      <a:pt x="20" y="12"/>
                      <a:pt x="16" y="10"/>
                    </a:cubicBezTo>
                    <a:cubicBezTo>
                      <a:pt x="13" y="8"/>
                      <a:pt x="11" y="7"/>
                      <a:pt x="9" y="5"/>
                    </a:cubicBezTo>
                    <a:cubicBezTo>
                      <a:pt x="7" y="4"/>
                      <a:pt x="5" y="3"/>
                      <a:pt x="3" y="2"/>
                    </a:cubicBezTo>
                    <a:cubicBezTo>
                      <a:pt x="5" y="2"/>
                      <a:pt x="6" y="3"/>
                      <a:pt x="8" y="3"/>
                    </a:cubicBezTo>
                    <a:cubicBezTo>
                      <a:pt x="9" y="4"/>
                      <a:pt x="9" y="4"/>
                      <a:pt x="10" y="4"/>
                    </a:cubicBezTo>
                    <a:cubicBezTo>
                      <a:pt x="16" y="7"/>
                      <a:pt x="23" y="9"/>
                      <a:pt x="30" y="12"/>
                    </a:cubicBezTo>
                    <a:cubicBezTo>
                      <a:pt x="28" y="13"/>
                      <a:pt x="26" y="14"/>
                      <a:pt x="24" y="15"/>
                    </a:cubicBezTo>
                    <a:moveTo>
                      <a:pt x="1" y="0"/>
                    </a:moveTo>
                    <a:cubicBezTo>
                      <a:pt x="1" y="1"/>
                      <a:pt x="1" y="1"/>
                      <a:pt x="1" y="1"/>
                    </a:cubicBezTo>
                    <a:cubicBezTo>
                      <a:pt x="1" y="1"/>
                      <a:pt x="1" y="1"/>
                      <a:pt x="1" y="1"/>
                    </a:cubicBezTo>
                    <a:cubicBezTo>
                      <a:pt x="1" y="1"/>
                      <a:pt x="1" y="1"/>
                      <a:pt x="1" y="1"/>
                    </a:cubicBezTo>
                    <a:cubicBezTo>
                      <a:pt x="0" y="1"/>
                      <a:pt x="0" y="1"/>
                      <a:pt x="5" y="11"/>
                    </a:cubicBezTo>
                    <a:cubicBezTo>
                      <a:pt x="7" y="15"/>
                      <a:pt x="11" y="21"/>
                      <a:pt x="12" y="24"/>
                    </a:cubicBezTo>
                    <a:cubicBezTo>
                      <a:pt x="12" y="24"/>
                      <a:pt x="12" y="24"/>
                      <a:pt x="12" y="24"/>
                    </a:cubicBezTo>
                    <a:cubicBezTo>
                      <a:pt x="14" y="24"/>
                      <a:pt x="15" y="23"/>
                      <a:pt x="17" y="21"/>
                    </a:cubicBezTo>
                    <a:cubicBezTo>
                      <a:pt x="17" y="22"/>
                      <a:pt x="18" y="23"/>
                      <a:pt x="19" y="24"/>
                    </a:cubicBezTo>
                    <a:cubicBezTo>
                      <a:pt x="20" y="25"/>
                      <a:pt x="21" y="25"/>
                      <a:pt x="22" y="27"/>
                    </a:cubicBezTo>
                    <a:cubicBezTo>
                      <a:pt x="22" y="27"/>
                      <a:pt x="22" y="27"/>
                      <a:pt x="22" y="27"/>
                    </a:cubicBezTo>
                    <a:cubicBezTo>
                      <a:pt x="22" y="27"/>
                      <a:pt x="22" y="27"/>
                      <a:pt x="22" y="27"/>
                    </a:cubicBezTo>
                    <a:cubicBezTo>
                      <a:pt x="22" y="27"/>
                      <a:pt x="22" y="27"/>
                      <a:pt x="22" y="27"/>
                    </a:cubicBezTo>
                    <a:cubicBezTo>
                      <a:pt x="23" y="27"/>
                      <a:pt x="23" y="27"/>
                      <a:pt x="23" y="27"/>
                    </a:cubicBezTo>
                    <a:cubicBezTo>
                      <a:pt x="23" y="26"/>
                      <a:pt x="23" y="26"/>
                      <a:pt x="23" y="26"/>
                    </a:cubicBezTo>
                    <a:cubicBezTo>
                      <a:pt x="24" y="16"/>
                      <a:pt x="24" y="16"/>
                      <a:pt x="24" y="16"/>
                    </a:cubicBezTo>
                    <a:cubicBezTo>
                      <a:pt x="26" y="15"/>
                      <a:pt x="28" y="14"/>
                      <a:pt x="30" y="13"/>
                    </a:cubicBezTo>
                    <a:cubicBezTo>
                      <a:pt x="31" y="13"/>
                      <a:pt x="31" y="13"/>
                      <a:pt x="31" y="13"/>
                    </a:cubicBezTo>
                    <a:cubicBezTo>
                      <a:pt x="31" y="12"/>
                      <a:pt x="31" y="12"/>
                      <a:pt x="31" y="12"/>
                    </a:cubicBezTo>
                    <a:cubicBezTo>
                      <a:pt x="31" y="12"/>
                      <a:pt x="31" y="12"/>
                      <a:pt x="31" y="12"/>
                    </a:cubicBezTo>
                    <a:cubicBezTo>
                      <a:pt x="24" y="9"/>
                      <a:pt x="17" y="6"/>
                      <a:pt x="11" y="4"/>
                    </a:cubicBezTo>
                    <a:cubicBezTo>
                      <a:pt x="10" y="3"/>
                      <a:pt x="9" y="3"/>
                      <a:pt x="8" y="3"/>
                    </a:cubicBezTo>
                    <a:cubicBezTo>
                      <a:pt x="6" y="2"/>
                      <a:pt x="5" y="1"/>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84" name="Freeform 70"/>
              <p:cNvSpPr>
                <a:spLocks noEditPoints="1"/>
              </p:cNvSpPr>
              <p:nvPr/>
            </p:nvSpPr>
            <p:spPr bwMode="auto">
              <a:xfrm>
                <a:off x="3453" y="1742"/>
                <a:ext cx="74" cy="64"/>
              </a:xfrm>
              <a:custGeom>
                <a:avLst/>
                <a:gdLst>
                  <a:gd name="T0" fmla="*/ 22 w 31"/>
                  <a:gd name="T1" fmla="*/ 25 h 27"/>
                  <a:gd name="T2" fmla="*/ 20 w 31"/>
                  <a:gd name="T3" fmla="*/ 23 h 27"/>
                  <a:gd name="T4" fmla="*/ 17 w 31"/>
                  <a:gd name="T5" fmla="*/ 21 h 27"/>
                  <a:gd name="T6" fmla="*/ 21 w 31"/>
                  <a:gd name="T7" fmla="*/ 18 h 27"/>
                  <a:gd name="T8" fmla="*/ 22 w 31"/>
                  <a:gd name="T9" fmla="*/ 25 h 27"/>
                  <a:gd name="T10" fmla="*/ 22 w 31"/>
                  <a:gd name="T11" fmla="*/ 25 h 27"/>
                  <a:gd name="T12" fmla="*/ 23 w 31"/>
                  <a:gd name="T13" fmla="*/ 23 h 27"/>
                  <a:gd name="T14" fmla="*/ 21 w 31"/>
                  <a:gd name="T15" fmla="*/ 18 h 27"/>
                  <a:gd name="T16" fmla="*/ 22 w 31"/>
                  <a:gd name="T17" fmla="*/ 18 h 27"/>
                  <a:gd name="T18" fmla="*/ 21 w 31"/>
                  <a:gd name="T19" fmla="*/ 17 h 27"/>
                  <a:gd name="T20" fmla="*/ 15 w 31"/>
                  <a:gd name="T21" fmla="*/ 12 h 27"/>
                  <a:gd name="T22" fmla="*/ 9 w 31"/>
                  <a:gd name="T23" fmla="*/ 6 h 27"/>
                  <a:gd name="T24" fmla="*/ 16 w 31"/>
                  <a:gd name="T25" fmla="*/ 11 h 27"/>
                  <a:gd name="T26" fmla="*/ 24 w 31"/>
                  <a:gd name="T27" fmla="*/ 16 h 27"/>
                  <a:gd name="T28" fmla="*/ 23 w 31"/>
                  <a:gd name="T29" fmla="*/ 23 h 27"/>
                  <a:gd name="T30" fmla="*/ 13 w 31"/>
                  <a:gd name="T31" fmla="*/ 23 h 27"/>
                  <a:gd name="T32" fmla="*/ 2 w 31"/>
                  <a:gd name="T33" fmla="*/ 2 h 27"/>
                  <a:gd name="T34" fmla="*/ 15 w 31"/>
                  <a:gd name="T35" fmla="*/ 13 h 27"/>
                  <a:gd name="T36" fmla="*/ 20 w 31"/>
                  <a:gd name="T37" fmla="*/ 17 h 27"/>
                  <a:gd name="T38" fmla="*/ 17 w 31"/>
                  <a:gd name="T39" fmla="*/ 20 h 27"/>
                  <a:gd name="T40" fmla="*/ 13 w 31"/>
                  <a:gd name="T41" fmla="*/ 23 h 27"/>
                  <a:gd name="T42" fmla="*/ 24 w 31"/>
                  <a:gd name="T43" fmla="*/ 15 h 27"/>
                  <a:gd name="T44" fmla="*/ 16 w 31"/>
                  <a:gd name="T45" fmla="*/ 10 h 27"/>
                  <a:gd name="T46" fmla="*/ 9 w 31"/>
                  <a:gd name="T47" fmla="*/ 5 h 27"/>
                  <a:gd name="T48" fmla="*/ 4 w 31"/>
                  <a:gd name="T49" fmla="*/ 2 h 27"/>
                  <a:gd name="T50" fmla="*/ 8 w 31"/>
                  <a:gd name="T51" fmla="*/ 4 h 27"/>
                  <a:gd name="T52" fmla="*/ 10 w 31"/>
                  <a:gd name="T53" fmla="*/ 4 h 27"/>
                  <a:gd name="T54" fmla="*/ 29 w 31"/>
                  <a:gd name="T55" fmla="*/ 12 h 27"/>
                  <a:gd name="T56" fmla="*/ 24 w 31"/>
                  <a:gd name="T57" fmla="*/ 15 h 27"/>
                  <a:gd name="T58" fmla="*/ 1 w 31"/>
                  <a:gd name="T59" fmla="*/ 0 h 27"/>
                  <a:gd name="T60" fmla="*/ 1 w 31"/>
                  <a:gd name="T61" fmla="*/ 1 h 27"/>
                  <a:gd name="T62" fmla="*/ 1 w 31"/>
                  <a:gd name="T63" fmla="*/ 1 h 27"/>
                  <a:gd name="T64" fmla="*/ 1 w 31"/>
                  <a:gd name="T65" fmla="*/ 1 h 27"/>
                  <a:gd name="T66" fmla="*/ 5 w 31"/>
                  <a:gd name="T67" fmla="*/ 11 h 27"/>
                  <a:gd name="T68" fmla="*/ 12 w 31"/>
                  <a:gd name="T69" fmla="*/ 24 h 27"/>
                  <a:gd name="T70" fmla="*/ 12 w 31"/>
                  <a:gd name="T71" fmla="*/ 24 h 27"/>
                  <a:gd name="T72" fmla="*/ 17 w 31"/>
                  <a:gd name="T73" fmla="*/ 22 h 27"/>
                  <a:gd name="T74" fmla="*/ 19 w 31"/>
                  <a:gd name="T75" fmla="*/ 24 h 27"/>
                  <a:gd name="T76" fmla="*/ 22 w 31"/>
                  <a:gd name="T77" fmla="*/ 27 h 27"/>
                  <a:gd name="T78" fmla="*/ 22 w 31"/>
                  <a:gd name="T79" fmla="*/ 27 h 27"/>
                  <a:gd name="T80" fmla="*/ 22 w 31"/>
                  <a:gd name="T81" fmla="*/ 27 h 27"/>
                  <a:gd name="T82" fmla="*/ 22 w 31"/>
                  <a:gd name="T83" fmla="*/ 27 h 27"/>
                  <a:gd name="T84" fmla="*/ 23 w 31"/>
                  <a:gd name="T85" fmla="*/ 27 h 27"/>
                  <a:gd name="T86" fmla="*/ 23 w 31"/>
                  <a:gd name="T87" fmla="*/ 26 h 27"/>
                  <a:gd name="T88" fmla="*/ 25 w 31"/>
                  <a:gd name="T89" fmla="*/ 16 h 27"/>
                  <a:gd name="T90" fmla="*/ 30 w 31"/>
                  <a:gd name="T91" fmla="*/ 13 h 27"/>
                  <a:gd name="T92" fmla="*/ 31 w 31"/>
                  <a:gd name="T93" fmla="*/ 13 h 27"/>
                  <a:gd name="T94" fmla="*/ 31 w 31"/>
                  <a:gd name="T95" fmla="*/ 12 h 27"/>
                  <a:gd name="T96" fmla="*/ 31 w 31"/>
                  <a:gd name="T97" fmla="*/ 12 h 27"/>
                  <a:gd name="T98" fmla="*/ 11 w 31"/>
                  <a:gd name="T99" fmla="*/ 3 h 27"/>
                  <a:gd name="T100" fmla="*/ 9 w 31"/>
                  <a:gd name="T101" fmla="*/ 3 h 27"/>
                  <a:gd name="T102" fmla="*/ 1 w 31"/>
                  <a:gd name="T103"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1" h="27">
                    <a:moveTo>
                      <a:pt x="22" y="25"/>
                    </a:moveTo>
                    <a:cubicBezTo>
                      <a:pt x="21" y="24"/>
                      <a:pt x="20" y="24"/>
                      <a:pt x="20" y="23"/>
                    </a:cubicBezTo>
                    <a:cubicBezTo>
                      <a:pt x="19" y="22"/>
                      <a:pt x="18" y="22"/>
                      <a:pt x="17" y="21"/>
                    </a:cubicBezTo>
                    <a:cubicBezTo>
                      <a:pt x="18" y="20"/>
                      <a:pt x="19" y="19"/>
                      <a:pt x="21" y="18"/>
                    </a:cubicBezTo>
                    <a:cubicBezTo>
                      <a:pt x="21" y="20"/>
                      <a:pt x="21" y="22"/>
                      <a:pt x="22" y="25"/>
                    </a:cubicBezTo>
                    <a:cubicBezTo>
                      <a:pt x="22" y="25"/>
                      <a:pt x="22" y="25"/>
                      <a:pt x="22" y="25"/>
                    </a:cubicBezTo>
                    <a:moveTo>
                      <a:pt x="23" y="23"/>
                    </a:moveTo>
                    <a:cubicBezTo>
                      <a:pt x="22" y="21"/>
                      <a:pt x="22" y="19"/>
                      <a:pt x="21" y="18"/>
                    </a:cubicBezTo>
                    <a:cubicBezTo>
                      <a:pt x="22" y="18"/>
                      <a:pt x="22" y="18"/>
                      <a:pt x="22" y="18"/>
                    </a:cubicBezTo>
                    <a:cubicBezTo>
                      <a:pt x="21" y="17"/>
                      <a:pt x="21" y="17"/>
                      <a:pt x="21" y="17"/>
                    </a:cubicBezTo>
                    <a:cubicBezTo>
                      <a:pt x="19" y="15"/>
                      <a:pt x="17" y="14"/>
                      <a:pt x="15" y="12"/>
                    </a:cubicBezTo>
                    <a:cubicBezTo>
                      <a:pt x="13" y="10"/>
                      <a:pt x="11" y="8"/>
                      <a:pt x="9" y="6"/>
                    </a:cubicBezTo>
                    <a:cubicBezTo>
                      <a:pt x="11" y="8"/>
                      <a:pt x="13" y="9"/>
                      <a:pt x="16" y="11"/>
                    </a:cubicBezTo>
                    <a:cubicBezTo>
                      <a:pt x="19" y="13"/>
                      <a:pt x="22" y="15"/>
                      <a:pt x="24" y="16"/>
                    </a:cubicBezTo>
                    <a:cubicBezTo>
                      <a:pt x="23" y="23"/>
                      <a:pt x="23" y="23"/>
                      <a:pt x="23" y="23"/>
                    </a:cubicBezTo>
                    <a:moveTo>
                      <a:pt x="13" y="23"/>
                    </a:moveTo>
                    <a:cubicBezTo>
                      <a:pt x="10" y="19"/>
                      <a:pt x="4" y="6"/>
                      <a:pt x="2" y="2"/>
                    </a:cubicBezTo>
                    <a:cubicBezTo>
                      <a:pt x="7" y="6"/>
                      <a:pt x="10" y="9"/>
                      <a:pt x="15" y="13"/>
                    </a:cubicBezTo>
                    <a:cubicBezTo>
                      <a:pt x="16" y="14"/>
                      <a:pt x="18" y="16"/>
                      <a:pt x="20" y="17"/>
                    </a:cubicBezTo>
                    <a:cubicBezTo>
                      <a:pt x="19" y="18"/>
                      <a:pt x="18" y="19"/>
                      <a:pt x="17" y="20"/>
                    </a:cubicBezTo>
                    <a:cubicBezTo>
                      <a:pt x="15" y="22"/>
                      <a:pt x="14" y="23"/>
                      <a:pt x="13" y="23"/>
                    </a:cubicBezTo>
                    <a:moveTo>
                      <a:pt x="24" y="15"/>
                    </a:moveTo>
                    <a:cubicBezTo>
                      <a:pt x="22" y="14"/>
                      <a:pt x="20" y="12"/>
                      <a:pt x="16" y="10"/>
                    </a:cubicBezTo>
                    <a:cubicBezTo>
                      <a:pt x="13" y="8"/>
                      <a:pt x="11" y="7"/>
                      <a:pt x="9" y="5"/>
                    </a:cubicBezTo>
                    <a:cubicBezTo>
                      <a:pt x="7" y="4"/>
                      <a:pt x="6" y="3"/>
                      <a:pt x="4" y="2"/>
                    </a:cubicBezTo>
                    <a:cubicBezTo>
                      <a:pt x="6" y="3"/>
                      <a:pt x="7" y="3"/>
                      <a:pt x="8" y="4"/>
                    </a:cubicBezTo>
                    <a:cubicBezTo>
                      <a:pt x="9" y="4"/>
                      <a:pt x="9" y="4"/>
                      <a:pt x="10" y="4"/>
                    </a:cubicBezTo>
                    <a:cubicBezTo>
                      <a:pt x="16" y="7"/>
                      <a:pt x="23" y="10"/>
                      <a:pt x="29" y="12"/>
                    </a:cubicBezTo>
                    <a:cubicBezTo>
                      <a:pt x="28" y="13"/>
                      <a:pt x="26" y="14"/>
                      <a:pt x="24" y="15"/>
                    </a:cubicBezTo>
                    <a:moveTo>
                      <a:pt x="1" y="0"/>
                    </a:moveTo>
                    <a:cubicBezTo>
                      <a:pt x="1" y="1"/>
                      <a:pt x="1" y="1"/>
                      <a:pt x="1" y="1"/>
                    </a:cubicBezTo>
                    <a:cubicBezTo>
                      <a:pt x="1" y="1"/>
                      <a:pt x="1" y="1"/>
                      <a:pt x="1" y="1"/>
                    </a:cubicBezTo>
                    <a:cubicBezTo>
                      <a:pt x="1" y="1"/>
                      <a:pt x="1" y="1"/>
                      <a:pt x="1" y="1"/>
                    </a:cubicBezTo>
                    <a:cubicBezTo>
                      <a:pt x="0" y="1"/>
                      <a:pt x="0" y="1"/>
                      <a:pt x="5" y="11"/>
                    </a:cubicBezTo>
                    <a:cubicBezTo>
                      <a:pt x="7" y="15"/>
                      <a:pt x="10" y="22"/>
                      <a:pt x="12" y="24"/>
                    </a:cubicBezTo>
                    <a:cubicBezTo>
                      <a:pt x="12" y="24"/>
                      <a:pt x="12" y="24"/>
                      <a:pt x="12" y="24"/>
                    </a:cubicBezTo>
                    <a:cubicBezTo>
                      <a:pt x="14" y="24"/>
                      <a:pt x="15" y="23"/>
                      <a:pt x="17" y="22"/>
                    </a:cubicBezTo>
                    <a:cubicBezTo>
                      <a:pt x="17" y="22"/>
                      <a:pt x="18" y="23"/>
                      <a:pt x="19" y="24"/>
                    </a:cubicBezTo>
                    <a:cubicBezTo>
                      <a:pt x="20" y="25"/>
                      <a:pt x="21" y="26"/>
                      <a:pt x="22" y="27"/>
                    </a:cubicBezTo>
                    <a:cubicBezTo>
                      <a:pt x="22" y="27"/>
                      <a:pt x="22" y="27"/>
                      <a:pt x="22" y="27"/>
                    </a:cubicBezTo>
                    <a:cubicBezTo>
                      <a:pt x="22" y="27"/>
                      <a:pt x="22" y="27"/>
                      <a:pt x="22" y="27"/>
                    </a:cubicBezTo>
                    <a:cubicBezTo>
                      <a:pt x="22" y="27"/>
                      <a:pt x="22" y="27"/>
                      <a:pt x="22" y="27"/>
                    </a:cubicBezTo>
                    <a:cubicBezTo>
                      <a:pt x="23" y="27"/>
                      <a:pt x="23" y="27"/>
                      <a:pt x="23" y="27"/>
                    </a:cubicBezTo>
                    <a:cubicBezTo>
                      <a:pt x="23" y="26"/>
                      <a:pt x="23" y="26"/>
                      <a:pt x="23" y="26"/>
                    </a:cubicBezTo>
                    <a:cubicBezTo>
                      <a:pt x="25" y="16"/>
                      <a:pt x="25" y="16"/>
                      <a:pt x="25" y="16"/>
                    </a:cubicBezTo>
                    <a:cubicBezTo>
                      <a:pt x="27" y="15"/>
                      <a:pt x="28" y="14"/>
                      <a:pt x="30" y="13"/>
                    </a:cubicBezTo>
                    <a:cubicBezTo>
                      <a:pt x="31" y="13"/>
                      <a:pt x="31" y="13"/>
                      <a:pt x="31" y="13"/>
                    </a:cubicBezTo>
                    <a:cubicBezTo>
                      <a:pt x="31" y="12"/>
                      <a:pt x="31" y="12"/>
                      <a:pt x="31" y="12"/>
                    </a:cubicBezTo>
                    <a:cubicBezTo>
                      <a:pt x="31" y="12"/>
                      <a:pt x="31" y="12"/>
                      <a:pt x="31" y="12"/>
                    </a:cubicBezTo>
                    <a:cubicBezTo>
                      <a:pt x="24" y="9"/>
                      <a:pt x="17" y="6"/>
                      <a:pt x="11" y="3"/>
                    </a:cubicBezTo>
                    <a:cubicBezTo>
                      <a:pt x="10" y="3"/>
                      <a:pt x="9" y="3"/>
                      <a:pt x="9" y="3"/>
                    </a:cubicBezTo>
                    <a:cubicBezTo>
                      <a:pt x="6" y="2"/>
                      <a:pt x="5" y="1"/>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85" name="Freeform 71"/>
              <p:cNvSpPr>
                <a:spLocks noEditPoints="1"/>
              </p:cNvSpPr>
              <p:nvPr/>
            </p:nvSpPr>
            <p:spPr bwMode="auto">
              <a:xfrm>
                <a:off x="3539" y="2108"/>
                <a:ext cx="119" cy="112"/>
              </a:xfrm>
              <a:custGeom>
                <a:avLst/>
                <a:gdLst>
                  <a:gd name="T0" fmla="*/ 14 w 50"/>
                  <a:gd name="T1" fmla="*/ 46 h 47"/>
                  <a:gd name="T2" fmla="*/ 16 w 50"/>
                  <a:gd name="T3" fmla="*/ 46 h 47"/>
                  <a:gd name="T4" fmla="*/ 19 w 50"/>
                  <a:gd name="T5" fmla="*/ 46 h 47"/>
                  <a:gd name="T6" fmla="*/ 20 w 50"/>
                  <a:gd name="T7" fmla="*/ 46 h 47"/>
                  <a:gd name="T8" fmla="*/ 22 w 50"/>
                  <a:gd name="T9" fmla="*/ 46 h 47"/>
                  <a:gd name="T10" fmla="*/ 24 w 50"/>
                  <a:gd name="T11" fmla="*/ 46 h 47"/>
                  <a:gd name="T12" fmla="*/ 27 w 50"/>
                  <a:gd name="T13" fmla="*/ 46 h 47"/>
                  <a:gd name="T14" fmla="*/ 28 w 50"/>
                  <a:gd name="T15" fmla="*/ 46 h 47"/>
                  <a:gd name="T16" fmla="*/ 33 w 50"/>
                  <a:gd name="T17" fmla="*/ 46 h 47"/>
                  <a:gd name="T18" fmla="*/ 34 w 50"/>
                  <a:gd name="T19" fmla="*/ 46 h 47"/>
                  <a:gd name="T20" fmla="*/ 37 w 50"/>
                  <a:gd name="T21" fmla="*/ 45 h 47"/>
                  <a:gd name="T22" fmla="*/ 38 w 50"/>
                  <a:gd name="T23" fmla="*/ 45 h 47"/>
                  <a:gd name="T24" fmla="*/ 13 w 50"/>
                  <a:gd name="T25" fmla="*/ 45 h 47"/>
                  <a:gd name="T26" fmla="*/ 19 w 50"/>
                  <a:gd name="T27" fmla="*/ 42 h 47"/>
                  <a:gd name="T28" fmla="*/ 31 w 50"/>
                  <a:gd name="T29" fmla="*/ 40 h 47"/>
                  <a:gd name="T30" fmla="*/ 38 w 50"/>
                  <a:gd name="T31" fmla="*/ 44 h 47"/>
                  <a:gd name="T32" fmla="*/ 13 w 50"/>
                  <a:gd name="T33" fmla="*/ 43 h 47"/>
                  <a:gd name="T34" fmla="*/ 6 w 50"/>
                  <a:gd name="T35" fmla="*/ 37 h 47"/>
                  <a:gd name="T36" fmla="*/ 4 w 50"/>
                  <a:gd name="T37" fmla="*/ 37 h 47"/>
                  <a:gd name="T38" fmla="*/ 42 w 50"/>
                  <a:gd name="T39" fmla="*/ 36 h 47"/>
                  <a:gd name="T40" fmla="*/ 8 w 50"/>
                  <a:gd name="T41" fmla="*/ 37 h 47"/>
                  <a:gd name="T42" fmla="*/ 39 w 50"/>
                  <a:gd name="T43" fmla="*/ 36 h 47"/>
                  <a:gd name="T44" fmla="*/ 36 w 50"/>
                  <a:gd name="T45" fmla="*/ 37 h 47"/>
                  <a:gd name="T46" fmla="*/ 43 w 50"/>
                  <a:gd name="T47" fmla="*/ 36 h 47"/>
                  <a:gd name="T48" fmla="*/ 35 w 50"/>
                  <a:gd name="T49" fmla="*/ 35 h 47"/>
                  <a:gd name="T50" fmla="*/ 34 w 50"/>
                  <a:gd name="T51" fmla="*/ 35 h 47"/>
                  <a:gd name="T52" fmla="*/ 31 w 50"/>
                  <a:gd name="T53" fmla="*/ 35 h 47"/>
                  <a:gd name="T54" fmla="*/ 30 w 50"/>
                  <a:gd name="T55" fmla="*/ 35 h 47"/>
                  <a:gd name="T56" fmla="*/ 28 w 50"/>
                  <a:gd name="T57" fmla="*/ 35 h 47"/>
                  <a:gd name="T58" fmla="*/ 26 w 50"/>
                  <a:gd name="T59" fmla="*/ 35 h 47"/>
                  <a:gd name="T60" fmla="*/ 25 w 50"/>
                  <a:gd name="T61" fmla="*/ 35 h 47"/>
                  <a:gd name="T62" fmla="*/ 24 w 50"/>
                  <a:gd name="T63" fmla="*/ 35 h 47"/>
                  <a:gd name="T64" fmla="*/ 11 w 50"/>
                  <a:gd name="T65" fmla="*/ 35 h 47"/>
                  <a:gd name="T66" fmla="*/ 20 w 50"/>
                  <a:gd name="T67" fmla="*/ 35 h 47"/>
                  <a:gd name="T68" fmla="*/ 18 w 50"/>
                  <a:gd name="T69" fmla="*/ 35 h 47"/>
                  <a:gd name="T70" fmla="*/ 17 w 50"/>
                  <a:gd name="T71" fmla="*/ 35 h 47"/>
                  <a:gd name="T72" fmla="*/ 15 w 50"/>
                  <a:gd name="T73" fmla="*/ 35 h 47"/>
                  <a:gd name="T74" fmla="*/ 47 w 50"/>
                  <a:gd name="T75" fmla="*/ 35 h 47"/>
                  <a:gd name="T76" fmla="*/ 4 w 50"/>
                  <a:gd name="T77" fmla="*/ 35 h 47"/>
                  <a:gd name="T78" fmla="*/ 47 w 50"/>
                  <a:gd name="T79" fmla="*/ 36 h 47"/>
                  <a:gd name="T80" fmla="*/ 2 w 50"/>
                  <a:gd name="T81" fmla="*/ 31 h 47"/>
                  <a:gd name="T82" fmla="*/ 7 w 50"/>
                  <a:gd name="T83" fmla="*/ 1 h 47"/>
                  <a:gd name="T84" fmla="*/ 49 w 50"/>
                  <a:gd name="T85" fmla="*/ 9 h 47"/>
                  <a:gd name="T86" fmla="*/ 41 w 50"/>
                  <a:gd name="T87" fmla="*/ 35 h 47"/>
                  <a:gd name="T88" fmla="*/ 7 w 50"/>
                  <a:gd name="T89" fmla="*/ 0 h 47"/>
                  <a:gd name="T90" fmla="*/ 1 w 50"/>
                  <a:gd name="T91" fmla="*/ 32 h 47"/>
                  <a:gd name="T92" fmla="*/ 18 w 50"/>
                  <a:gd name="T93" fmla="*/ 41 h 47"/>
                  <a:gd name="T94" fmla="*/ 12 w 50"/>
                  <a:gd name="T95" fmla="*/ 42 h 47"/>
                  <a:gd name="T96" fmla="*/ 14 w 50"/>
                  <a:gd name="T97" fmla="*/ 47 h 47"/>
                  <a:gd name="T98" fmla="*/ 39 w 50"/>
                  <a:gd name="T99" fmla="*/ 46 h 47"/>
                  <a:gd name="T100" fmla="*/ 32 w 50"/>
                  <a:gd name="T101" fmla="*/ 42 h 47"/>
                  <a:gd name="T102" fmla="*/ 49 w 50"/>
                  <a:gd name="T103" fmla="*/ 37 h 47"/>
                  <a:gd name="T104" fmla="*/ 50 w 50"/>
                  <a:gd name="T105" fmla="*/ 9 h 47"/>
                  <a:gd name="T106" fmla="*/ 7 w 50"/>
                  <a:gd name="T10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0" h="47">
                    <a:moveTo>
                      <a:pt x="14" y="46"/>
                    </a:moveTo>
                    <a:cubicBezTo>
                      <a:pt x="13" y="46"/>
                      <a:pt x="13" y="46"/>
                      <a:pt x="13" y="46"/>
                    </a:cubicBezTo>
                    <a:cubicBezTo>
                      <a:pt x="14" y="45"/>
                      <a:pt x="14" y="45"/>
                      <a:pt x="14" y="45"/>
                    </a:cubicBezTo>
                    <a:cubicBezTo>
                      <a:pt x="15" y="45"/>
                      <a:pt x="15" y="45"/>
                      <a:pt x="15" y="45"/>
                    </a:cubicBezTo>
                    <a:cubicBezTo>
                      <a:pt x="14" y="46"/>
                      <a:pt x="14" y="46"/>
                      <a:pt x="14" y="46"/>
                    </a:cubicBezTo>
                    <a:cubicBezTo>
                      <a:pt x="14" y="46"/>
                      <a:pt x="14" y="46"/>
                      <a:pt x="14" y="46"/>
                    </a:cubicBezTo>
                    <a:moveTo>
                      <a:pt x="15" y="46"/>
                    </a:moveTo>
                    <a:cubicBezTo>
                      <a:pt x="16" y="45"/>
                      <a:pt x="16" y="45"/>
                      <a:pt x="16" y="45"/>
                    </a:cubicBezTo>
                    <a:cubicBezTo>
                      <a:pt x="17" y="45"/>
                      <a:pt x="17" y="45"/>
                      <a:pt x="17" y="45"/>
                    </a:cubicBezTo>
                    <a:cubicBezTo>
                      <a:pt x="16" y="46"/>
                      <a:pt x="16" y="46"/>
                      <a:pt x="16" y="46"/>
                    </a:cubicBezTo>
                    <a:cubicBezTo>
                      <a:pt x="16" y="46"/>
                      <a:pt x="16" y="46"/>
                      <a:pt x="16" y="46"/>
                    </a:cubicBezTo>
                    <a:cubicBezTo>
                      <a:pt x="16" y="46"/>
                      <a:pt x="16" y="46"/>
                      <a:pt x="16" y="46"/>
                    </a:cubicBezTo>
                    <a:cubicBezTo>
                      <a:pt x="15" y="46"/>
                      <a:pt x="15" y="46"/>
                      <a:pt x="15" y="46"/>
                    </a:cubicBezTo>
                    <a:cubicBezTo>
                      <a:pt x="15" y="46"/>
                      <a:pt x="15" y="46"/>
                      <a:pt x="15" y="46"/>
                    </a:cubicBezTo>
                    <a:moveTo>
                      <a:pt x="17" y="46"/>
                    </a:moveTo>
                    <a:cubicBezTo>
                      <a:pt x="18" y="45"/>
                      <a:pt x="18" y="45"/>
                      <a:pt x="18" y="45"/>
                    </a:cubicBezTo>
                    <a:cubicBezTo>
                      <a:pt x="19" y="45"/>
                      <a:pt x="19" y="45"/>
                      <a:pt x="19" y="45"/>
                    </a:cubicBezTo>
                    <a:cubicBezTo>
                      <a:pt x="19" y="46"/>
                      <a:pt x="19" y="46"/>
                      <a:pt x="19" y="46"/>
                    </a:cubicBezTo>
                    <a:cubicBezTo>
                      <a:pt x="19" y="46"/>
                      <a:pt x="19" y="46"/>
                      <a:pt x="19" y="46"/>
                    </a:cubicBezTo>
                    <a:cubicBezTo>
                      <a:pt x="18" y="46"/>
                      <a:pt x="18" y="46"/>
                      <a:pt x="17" y="46"/>
                    </a:cubicBezTo>
                    <a:moveTo>
                      <a:pt x="19" y="46"/>
                    </a:moveTo>
                    <a:cubicBezTo>
                      <a:pt x="20" y="45"/>
                      <a:pt x="20" y="45"/>
                      <a:pt x="20" y="45"/>
                    </a:cubicBezTo>
                    <a:cubicBezTo>
                      <a:pt x="21" y="45"/>
                      <a:pt x="21" y="45"/>
                      <a:pt x="21" y="45"/>
                    </a:cubicBezTo>
                    <a:cubicBezTo>
                      <a:pt x="20" y="46"/>
                      <a:pt x="20" y="46"/>
                      <a:pt x="20" y="46"/>
                    </a:cubicBezTo>
                    <a:cubicBezTo>
                      <a:pt x="19" y="46"/>
                      <a:pt x="19" y="46"/>
                      <a:pt x="19" y="46"/>
                    </a:cubicBezTo>
                    <a:moveTo>
                      <a:pt x="21" y="46"/>
                    </a:moveTo>
                    <a:cubicBezTo>
                      <a:pt x="21" y="45"/>
                      <a:pt x="21" y="45"/>
                      <a:pt x="21" y="45"/>
                    </a:cubicBezTo>
                    <a:cubicBezTo>
                      <a:pt x="23" y="45"/>
                      <a:pt x="23" y="45"/>
                      <a:pt x="23" y="45"/>
                    </a:cubicBezTo>
                    <a:cubicBezTo>
                      <a:pt x="22" y="46"/>
                      <a:pt x="22" y="46"/>
                      <a:pt x="22" y="46"/>
                    </a:cubicBezTo>
                    <a:cubicBezTo>
                      <a:pt x="22" y="46"/>
                      <a:pt x="22" y="46"/>
                      <a:pt x="22" y="46"/>
                    </a:cubicBezTo>
                    <a:cubicBezTo>
                      <a:pt x="21" y="46"/>
                      <a:pt x="21" y="46"/>
                      <a:pt x="21" y="46"/>
                    </a:cubicBezTo>
                    <a:moveTo>
                      <a:pt x="23" y="46"/>
                    </a:moveTo>
                    <a:cubicBezTo>
                      <a:pt x="24" y="45"/>
                      <a:pt x="24" y="45"/>
                      <a:pt x="24" y="45"/>
                    </a:cubicBezTo>
                    <a:cubicBezTo>
                      <a:pt x="24" y="45"/>
                      <a:pt x="24" y="45"/>
                      <a:pt x="24" y="45"/>
                    </a:cubicBezTo>
                    <a:cubicBezTo>
                      <a:pt x="24" y="46"/>
                      <a:pt x="24" y="46"/>
                      <a:pt x="24" y="46"/>
                    </a:cubicBezTo>
                    <a:cubicBezTo>
                      <a:pt x="24" y="46"/>
                      <a:pt x="24" y="46"/>
                      <a:pt x="24" y="46"/>
                    </a:cubicBezTo>
                    <a:cubicBezTo>
                      <a:pt x="23" y="46"/>
                      <a:pt x="23" y="46"/>
                      <a:pt x="23" y="46"/>
                    </a:cubicBezTo>
                    <a:moveTo>
                      <a:pt x="25" y="46"/>
                    </a:moveTo>
                    <a:cubicBezTo>
                      <a:pt x="26" y="45"/>
                      <a:pt x="26" y="45"/>
                      <a:pt x="26" y="45"/>
                    </a:cubicBezTo>
                    <a:cubicBezTo>
                      <a:pt x="27" y="45"/>
                      <a:pt x="27" y="45"/>
                      <a:pt x="27" y="45"/>
                    </a:cubicBezTo>
                    <a:cubicBezTo>
                      <a:pt x="27" y="46"/>
                      <a:pt x="27" y="46"/>
                      <a:pt x="27" y="46"/>
                    </a:cubicBezTo>
                    <a:cubicBezTo>
                      <a:pt x="27" y="46"/>
                      <a:pt x="27" y="46"/>
                      <a:pt x="27" y="46"/>
                    </a:cubicBezTo>
                    <a:cubicBezTo>
                      <a:pt x="26" y="46"/>
                      <a:pt x="25" y="46"/>
                      <a:pt x="25" y="46"/>
                    </a:cubicBezTo>
                    <a:moveTo>
                      <a:pt x="28" y="46"/>
                    </a:moveTo>
                    <a:cubicBezTo>
                      <a:pt x="28" y="45"/>
                      <a:pt x="28" y="45"/>
                      <a:pt x="28" y="45"/>
                    </a:cubicBezTo>
                    <a:cubicBezTo>
                      <a:pt x="29" y="45"/>
                      <a:pt x="29" y="45"/>
                      <a:pt x="29" y="45"/>
                    </a:cubicBezTo>
                    <a:cubicBezTo>
                      <a:pt x="29" y="46"/>
                      <a:pt x="29" y="46"/>
                      <a:pt x="29" y="46"/>
                    </a:cubicBezTo>
                    <a:cubicBezTo>
                      <a:pt x="28" y="46"/>
                      <a:pt x="28" y="46"/>
                      <a:pt x="28" y="46"/>
                    </a:cubicBezTo>
                    <a:moveTo>
                      <a:pt x="31" y="46"/>
                    </a:moveTo>
                    <a:cubicBezTo>
                      <a:pt x="31" y="46"/>
                      <a:pt x="30" y="46"/>
                      <a:pt x="30" y="46"/>
                    </a:cubicBezTo>
                    <a:cubicBezTo>
                      <a:pt x="30" y="45"/>
                      <a:pt x="30" y="45"/>
                      <a:pt x="30" y="45"/>
                    </a:cubicBezTo>
                    <a:cubicBezTo>
                      <a:pt x="32" y="45"/>
                      <a:pt x="32" y="45"/>
                      <a:pt x="32" y="45"/>
                    </a:cubicBezTo>
                    <a:cubicBezTo>
                      <a:pt x="31" y="46"/>
                      <a:pt x="31" y="46"/>
                      <a:pt x="31" y="46"/>
                    </a:cubicBezTo>
                    <a:moveTo>
                      <a:pt x="33" y="46"/>
                    </a:moveTo>
                    <a:cubicBezTo>
                      <a:pt x="33" y="46"/>
                      <a:pt x="32" y="46"/>
                      <a:pt x="32" y="46"/>
                    </a:cubicBezTo>
                    <a:cubicBezTo>
                      <a:pt x="33" y="45"/>
                      <a:pt x="33" y="45"/>
                      <a:pt x="33" y="45"/>
                    </a:cubicBezTo>
                    <a:cubicBezTo>
                      <a:pt x="34" y="45"/>
                      <a:pt x="34" y="45"/>
                      <a:pt x="34" y="45"/>
                    </a:cubicBezTo>
                    <a:cubicBezTo>
                      <a:pt x="33" y="46"/>
                      <a:pt x="33" y="46"/>
                      <a:pt x="33" y="46"/>
                    </a:cubicBezTo>
                    <a:moveTo>
                      <a:pt x="35" y="46"/>
                    </a:moveTo>
                    <a:cubicBezTo>
                      <a:pt x="34" y="46"/>
                      <a:pt x="34" y="46"/>
                      <a:pt x="34" y="46"/>
                    </a:cubicBezTo>
                    <a:cubicBezTo>
                      <a:pt x="35" y="45"/>
                      <a:pt x="35" y="45"/>
                      <a:pt x="35" y="45"/>
                    </a:cubicBezTo>
                    <a:cubicBezTo>
                      <a:pt x="36" y="45"/>
                      <a:pt x="36" y="45"/>
                      <a:pt x="36" y="45"/>
                    </a:cubicBezTo>
                    <a:cubicBezTo>
                      <a:pt x="35" y="46"/>
                      <a:pt x="35" y="46"/>
                      <a:pt x="35" y="46"/>
                    </a:cubicBezTo>
                    <a:moveTo>
                      <a:pt x="36" y="46"/>
                    </a:moveTo>
                    <a:cubicBezTo>
                      <a:pt x="36" y="45"/>
                      <a:pt x="36" y="45"/>
                      <a:pt x="36" y="45"/>
                    </a:cubicBezTo>
                    <a:cubicBezTo>
                      <a:pt x="37" y="45"/>
                      <a:pt x="37" y="45"/>
                      <a:pt x="37" y="45"/>
                    </a:cubicBezTo>
                    <a:cubicBezTo>
                      <a:pt x="36" y="46"/>
                      <a:pt x="36" y="46"/>
                      <a:pt x="36" y="46"/>
                    </a:cubicBezTo>
                    <a:cubicBezTo>
                      <a:pt x="36" y="46"/>
                      <a:pt x="36" y="46"/>
                      <a:pt x="36" y="46"/>
                    </a:cubicBezTo>
                    <a:moveTo>
                      <a:pt x="37" y="46"/>
                    </a:moveTo>
                    <a:cubicBezTo>
                      <a:pt x="38" y="45"/>
                      <a:pt x="38" y="45"/>
                      <a:pt x="38" y="45"/>
                    </a:cubicBezTo>
                    <a:cubicBezTo>
                      <a:pt x="38" y="45"/>
                      <a:pt x="38" y="45"/>
                      <a:pt x="38" y="45"/>
                    </a:cubicBezTo>
                    <a:cubicBezTo>
                      <a:pt x="38" y="45"/>
                      <a:pt x="38" y="45"/>
                      <a:pt x="38" y="45"/>
                    </a:cubicBezTo>
                    <a:cubicBezTo>
                      <a:pt x="38" y="46"/>
                      <a:pt x="38" y="46"/>
                      <a:pt x="38" y="46"/>
                    </a:cubicBezTo>
                    <a:cubicBezTo>
                      <a:pt x="37" y="46"/>
                      <a:pt x="37" y="46"/>
                      <a:pt x="37" y="46"/>
                    </a:cubicBezTo>
                    <a:moveTo>
                      <a:pt x="13" y="46"/>
                    </a:moveTo>
                    <a:cubicBezTo>
                      <a:pt x="13" y="45"/>
                      <a:pt x="13" y="45"/>
                      <a:pt x="13" y="45"/>
                    </a:cubicBezTo>
                    <a:cubicBezTo>
                      <a:pt x="13" y="45"/>
                      <a:pt x="13" y="45"/>
                      <a:pt x="13" y="45"/>
                    </a:cubicBezTo>
                    <a:cubicBezTo>
                      <a:pt x="13" y="45"/>
                      <a:pt x="13" y="45"/>
                      <a:pt x="13" y="45"/>
                    </a:cubicBezTo>
                    <a:cubicBezTo>
                      <a:pt x="13" y="45"/>
                      <a:pt x="13" y="45"/>
                      <a:pt x="13" y="45"/>
                    </a:cubicBezTo>
                    <a:cubicBezTo>
                      <a:pt x="13" y="46"/>
                      <a:pt x="13" y="46"/>
                      <a:pt x="13" y="46"/>
                    </a:cubicBezTo>
                    <a:moveTo>
                      <a:pt x="15" y="43"/>
                    </a:moveTo>
                    <a:cubicBezTo>
                      <a:pt x="15" y="43"/>
                      <a:pt x="15" y="43"/>
                      <a:pt x="15" y="43"/>
                    </a:cubicBezTo>
                    <a:cubicBezTo>
                      <a:pt x="16" y="43"/>
                      <a:pt x="16" y="43"/>
                      <a:pt x="17" y="43"/>
                    </a:cubicBezTo>
                    <a:cubicBezTo>
                      <a:pt x="18" y="43"/>
                      <a:pt x="18" y="43"/>
                      <a:pt x="19" y="42"/>
                    </a:cubicBezTo>
                    <a:cubicBezTo>
                      <a:pt x="19" y="42"/>
                      <a:pt x="19" y="42"/>
                      <a:pt x="19" y="41"/>
                    </a:cubicBezTo>
                    <a:cubicBezTo>
                      <a:pt x="19" y="40"/>
                      <a:pt x="19" y="39"/>
                      <a:pt x="19" y="39"/>
                    </a:cubicBezTo>
                    <a:cubicBezTo>
                      <a:pt x="19" y="38"/>
                      <a:pt x="19" y="38"/>
                      <a:pt x="19" y="38"/>
                    </a:cubicBezTo>
                    <a:cubicBezTo>
                      <a:pt x="23" y="38"/>
                      <a:pt x="27" y="38"/>
                      <a:pt x="31" y="38"/>
                    </a:cubicBezTo>
                    <a:cubicBezTo>
                      <a:pt x="31" y="38"/>
                      <a:pt x="31" y="39"/>
                      <a:pt x="31" y="39"/>
                    </a:cubicBezTo>
                    <a:cubicBezTo>
                      <a:pt x="31" y="40"/>
                      <a:pt x="31" y="40"/>
                      <a:pt x="31" y="40"/>
                    </a:cubicBezTo>
                    <a:cubicBezTo>
                      <a:pt x="31" y="40"/>
                      <a:pt x="31" y="40"/>
                      <a:pt x="31" y="40"/>
                    </a:cubicBezTo>
                    <a:cubicBezTo>
                      <a:pt x="31" y="41"/>
                      <a:pt x="31" y="42"/>
                      <a:pt x="31" y="42"/>
                    </a:cubicBezTo>
                    <a:cubicBezTo>
                      <a:pt x="31" y="43"/>
                      <a:pt x="32" y="43"/>
                      <a:pt x="32" y="43"/>
                    </a:cubicBezTo>
                    <a:cubicBezTo>
                      <a:pt x="37" y="43"/>
                      <a:pt x="37" y="43"/>
                      <a:pt x="37" y="43"/>
                    </a:cubicBezTo>
                    <a:cubicBezTo>
                      <a:pt x="37" y="43"/>
                      <a:pt x="37" y="43"/>
                      <a:pt x="38" y="43"/>
                    </a:cubicBezTo>
                    <a:cubicBezTo>
                      <a:pt x="38" y="44"/>
                      <a:pt x="38" y="44"/>
                      <a:pt x="38" y="44"/>
                    </a:cubicBezTo>
                    <a:cubicBezTo>
                      <a:pt x="26" y="44"/>
                      <a:pt x="26" y="44"/>
                      <a:pt x="26" y="44"/>
                    </a:cubicBezTo>
                    <a:cubicBezTo>
                      <a:pt x="26" y="44"/>
                      <a:pt x="26" y="44"/>
                      <a:pt x="26" y="44"/>
                    </a:cubicBezTo>
                    <a:cubicBezTo>
                      <a:pt x="13" y="44"/>
                      <a:pt x="13" y="44"/>
                      <a:pt x="13" y="44"/>
                    </a:cubicBezTo>
                    <a:cubicBezTo>
                      <a:pt x="13" y="44"/>
                      <a:pt x="13" y="44"/>
                      <a:pt x="13" y="44"/>
                    </a:cubicBezTo>
                    <a:cubicBezTo>
                      <a:pt x="13" y="44"/>
                      <a:pt x="13" y="44"/>
                      <a:pt x="13" y="44"/>
                    </a:cubicBezTo>
                    <a:cubicBezTo>
                      <a:pt x="13" y="43"/>
                      <a:pt x="13" y="43"/>
                      <a:pt x="13" y="43"/>
                    </a:cubicBezTo>
                    <a:cubicBezTo>
                      <a:pt x="13" y="43"/>
                      <a:pt x="13" y="43"/>
                      <a:pt x="13" y="43"/>
                    </a:cubicBezTo>
                    <a:cubicBezTo>
                      <a:pt x="14" y="43"/>
                      <a:pt x="14" y="43"/>
                      <a:pt x="14" y="43"/>
                    </a:cubicBezTo>
                    <a:cubicBezTo>
                      <a:pt x="14" y="43"/>
                      <a:pt x="15" y="43"/>
                      <a:pt x="15" y="43"/>
                    </a:cubicBezTo>
                    <a:moveTo>
                      <a:pt x="7" y="37"/>
                    </a:moveTo>
                    <a:cubicBezTo>
                      <a:pt x="7" y="37"/>
                      <a:pt x="7" y="37"/>
                      <a:pt x="7" y="37"/>
                    </a:cubicBezTo>
                    <a:cubicBezTo>
                      <a:pt x="6" y="37"/>
                      <a:pt x="6" y="37"/>
                      <a:pt x="6" y="37"/>
                    </a:cubicBezTo>
                    <a:cubicBezTo>
                      <a:pt x="6" y="36"/>
                      <a:pt x="7" y="36"/>
                      <a:pt x="7" y="36"/>
                    </a:cubicBezTo>
                    <a:cubicBezTo>
                      <a:pt x="7" y="36"/>
                      <a:pt x="7" y="36"/>
                      <a:pt x="7" y="36"/>
                    </a:cubicBezTo>
                    <a:cubicBezTo>
                      <a:pt x="8" y="36"/>
                      <a:pt x="8" y="36"/>
                      <a:pt x="8" y="36"/>
                    </a:cubicBezTo>
                    <a:cubicBezTo>
                      <a:pt x="8" y="36"/>
                      <a:pt x="7" y="36"/>
                      <a:pt x="7" y="37"/>
                    </a:cubicBezTo>
                    <a:moveTo>
                      <a:pt x="5" y="37"/>
                    </a:moveTo>
                    <a:cubicBezTo>
                      <a:pt x="5" y="37"/>
                      <a:pt x="5" y="37"/>
                      <a:pt x="4" y="37"/>
                    </a:cubicBezTo>
                    <a:cubicBezTo>
                      <a:pt x="5" y="36"/>
                      <a:pt x="5" y="36"/>
                      <a:pt x="5" y="36"/>
                    </a:cubicBezTo>
                    <a:cubicBezTo>
                      <a:pt x="6" y="36"/>
                      <a:pt x="6" y="36"/>
                      <a:pt x="6" y="36"/>
                    </a:cubicBezTo>
                    <a:cubicBezTo>
                      <a:pt x="5" y="36"/>
                      <a:pt x="5" y="36"/>
                      <a:pt x="5" y="36"/>
                    </a:cubicBezTo>
                    <a:cubicBezTo>
                      <a:pt x="5" y="37"/>
                      <a:pt x="5" y="37"/>
                      <a:pt x="5" y="37"/>
                    </a:cubicBezTo>
                    <a:moveTo>
                      <a:pt x="41" y="36"/>
                    </a:moveTo>
                    <a:cubicBezTo>
                      <a:pt x="42" y="36"/>
                      <a:pt x="42" y="36"/>
                      <a:pt x="42" y="36"/>
                    </a:cubicBezTo>
                    <a:cubicBezTo>
                      <a:pt x="43" y="36"/>
                      <a:pt x="43" y="36"/>
                      <a:pt x="43" y="36"/>
                    </a:cubicBezTo>
                    <a:cubicBezTo>
                      <a:pt x="42" y="36"/>
                      <a:pt x="42" y="36"/>
                      <a:pt x="42" y="36"/>
                    </a:cubicBezTo>
                    <a:cubicBezTo>
                      <a:pt x="42" y="36"/>
                      <a:pt x="42" y="36"/>
                      <a:pt x="42" y="36"/>
                    </a:cubicBezTo>
                    <a:cubicBezTo>
                      <a:pt x="42" y="36"/>
                      <a:pt x="41" y="36"/>
                      <a:pt x="41" y="36"/>
                    </a:cubicBezTo>
                    <a:moveTo>
                      <a:pt x="9" y="37"/>
                    </a:moveTo>
                    <a:cubicBezTo>
                      <a:pt x="8" y="37"/>
                      <a:pt x="8" y="37"/>
                      <a:pt x="8" y="37"/>
                    </a:cubicBezTo>
                    <a:cubicBezTo>
                      <a:pt x="8" y="36"/>
                      <a:pt x="9" y="36"/>
                      <a:pt x="9" y="36"/>
                    </a:cubicBezTo>
                    <a:cubicBezTo>
                      <a:pt x="10" y="36"/>
                      <a:pt x="10" y="36"/>
                      <a:pt x="10" y="36"/>
                    </a:cubicBezTo>
                    <a:cubicBezTo>
                      <a:pt x="10" y="36"/>
                      <a:pt x="9" y="36"/>
                      <a:pt x="9" y="37"/>
                    </a:cubicBezTo>
                    <a:cubicBezTo>
                      <a:pt x="9" y="37"/>
                      <a:pt x="9" y="37"/>
                      <a:pt x="9" y="37"/>
                    </a:cubicBezTo>
                    <a:moveTo>
                      <a:pt x="39" y="37"/>
                    </a:moveTo>
                    <a:cubicBezTo>
                      <a:pt x="39" y="36"/>
                      <a:pt x="39" y="36"/>
                      <a:pt x="39" y="36"/>
                    </a:cubicBezTo>
                    <a:cubicBezTo>
                      <a:pt x="40" y="36"/>
                      <a:pt x="40" y="36"/>
                      <a:pt x="40" y="36"/>
                    </a:cubicBezTo>
                    <a:cubicBezTo>
                      <a:pt x="41" y="36"/>
                      <a:pt x="41" y="36"/>
                      <a:pt x="41" y="36"/>
                    </a:cubicBezTo>
                    <a:cubicBezTo>
                      <a:pt x="40" y="36"/>
                      <a:pt x="40" y="36"/>
                      <a:pt x="40" y="36"/>
                    </a:cubicBezTo>
                    <a:cubicBezTo>
                      <a:pt x="40" y="37"/>
                      <a:pt x="40" y="37"/>
                      <a:pt x="40" y="37"/>
                    </a:cubicBezTo>
                    <a:cubicBezTo>
                      <a:pt x="40" y="37"/>
                      <a:pt x="39" y="37"/>
                      <a:pt x="39" y="37"/>
                    </a:cubicBezTo>
                    <a:moveTo>
                      <a:pt x="36" y="37"/>
                    </a:moveTo>
                    <a:cubicBezTo>
                      <a:pt x="37" y="36"/>
                      <a:pt x="37" y="36"/>
                      <a:pt x="37" y="36"/>
                    </a:cubicBezTo>
                    <a:cubicBezTo>
                      <a:pt x="38" y="36"/>
                      <a:pt x="38" y="36"/>
                      <a:pt x="39" y="36"/>
                    </a:cubicBezTo>
                    <a:cubicBezTo>
                      <a:pt x="38" y="36"/>
                      <a:pt x="38" y="36"/>
                      <a:pt x="38" y="36"/>
                    </a:cubicBezTo>
                    <a:cubicBezTo>
                      <a:pt x="38" y="37"/>
                      <a:pt x="38" y="37"/>
                      <a:pt x="38" y="37"/>
                    </a:cubicBezTo>
                    <a:cubicBezTo>
                      <a:pt x="37" y="37"/>
                      <a:pt x="37" y="37"/>
                      <a:pt x="36" y="37"/>
                    </a:cubicBezTo>
                    <a:moveTo>
                      <a:pt x="43" y="36"/>
                    </a:moveTo>
                    <a:cubicBezTo>
                      <a:pt x="44" y="36"/>
                      <a:pt x="44" y="36"/>
                      <a:pt x="44" y="36"/>
                    </a:cubicBezTo>
                    <a:cubicBezTo>
                      <a:pt x="44" y="36"/>
                      <a:pt x="44" y="36"/>
                      <a:pt x="45" y="35"/>
                    </a:cubicBezTo>
                    <a:cubicBezTo>
                      <a:pt x="44" y="36"/>
                      <a:pt x="44" y="36"/>
                      <a:pt x="44" y="36"/>
                    </a:cubicBezTo>
                    <a:cubicBezTo>
                      <a:pt x="44" y="36"/>
                      <a:pt x="43" y="36"/>
                      <a:pt x="43" y="36"/>
                    </a:cubicBezTo>
                    <a:moveTo>
                      <a:pt x="35" y="37"/>
                    </a:moveTo>
                    <a:cubicBezTo>
                      <a:pt x="35" y="35"/>
                      <a:pt x="35" y="35"/>
                      <a:pt x="35" y="35"/>
                    </a:cubicBezTo>
                    <a:cubicBezTo>
                      <a:pt x="36" y="35"/>
                      <a:pt x="36" y="35"/>
                      <a:pt x="36" y="35"/>
                    </a:cubicBezTo>
                    <a:cubicBezTo>
                      <a:pt x="36" y="36"/>
                      <a:pt x="36" y="36"/>
                      <a:pt x="35" y="37"/>
                    </a:cubicBezTo>
                    <a:cubicBezTo>
                      <a:pt x="35" y="37"/>
                      <a:pt x="35" y="37"/>
                      <a:pt x="35" y="37"/>
                    </a:cubicBezTo>
                    <a:moveTo>
                      <a:pt x="32" y="37"/>
                    </a:moveTo>
                    <a:cubicBezTo>
                      <a:pt x="32" y="36"/>
                      <a:pt x="32" y="36"/>
                      <a:pt x="33" y="35"/>
                    </a:cubicBezTo>
                    <a:cubicBezTo>
                      <a:pt x="33" y="35"/>
                      <a:pt x="34" y="35"/>
                      <a:pt x="34" y="35"/>
                    </a:cubicBezTo>
                    <a:cubicBezTo>
                      <a:pt x="34" y="37"/>
                      <a:pt x="34" y="37"/>
                      <a:pt x="34" y="37"/>
                    </a:cubicBezTo>
                    <a:cubicBezTo>
                      <a:pt x="34" y="37"/>
                      <a:pt x="34" y="37"/>
                      <a:pt x="34" y="37"/>
                    </a:cubicBezTo>
                    <a:cubicBezTo>
                      <a:pt x="33" y="37"/>
                      <a:pt x="32" y="37"/>
                      <a:pt x="32" y="37"/>
                    </a:cubicBezTo>
                    <a:moveTo>
                      <a:pt x="30" y="37"/>
                    </a:moveTo>
                    <a:cubicBezTo>
                      <a:pt x="31" y="36"/>
                      <a:pt x="31" y="36"/>
                      <a:pt x="31" y="36"/>
                    </a:cubicBezTo>
                    <a:cubicBezTo>
                      <a:pt x="31" y="35"/>
                      <a:pt x="31" y="35"/>
                      <a:pt x="31" y="35"/>
                    </a:cubicBezTo>
                    <a:cubicBezTo>
                      <a:pt x="32" y="35"/>
                      <a:pt x="32" y="35"/>
                      <a:pt x="32" y="35"/>
                    </a:cubicBezTo>
                    <a:cubicBezTo>
                      <a:pt x="31" y="36"/>
                      <a:pt x="31" y="36"/>
                      <a:pt x="31" y="37"/>
                    </a:cubicBezTo>
                    <a:cubicBezTo>
                      <a:pt x="30" y="37"/>
                      <a:pt x="30" y="37"/>
                      <a:pt x="30" y="37"/>
                    </a:cubicBezTo>
                    <a:moveTo>
                      <a:pt x="29" y="37"/>
                    </a:moveTo>
                    <a:cubicBezTo>
                      <a:pt x="29" y="35"/>
                      <a:pt x="29" y="35"/>
                      <a:pt x="29" y="35"/>
                    </a:cubicBezTo>
                    <a:cubicBezTo>
                      <a:pt x="30" y="35"/>
                      <a:pt x="30" y="35"/>
                      <a:pt x="30" y="35"/>
                    </a:cubicBezTo>
                    <a:cubicBezTo>
                      <a:pt x="30" y="35"/>
                      <a:pt x="30" y="35"/>
                      <a:pt x="30" y="35"/>
                    </a:cubicBezTo>
                    <a:cubicBezTo>
                      <a:pt x="30" y="37"/>
                      <a:pt x="30" y="37"/>
                      <a:pt x="30" y="37"/>
                    </a:cubicBezTo>
                    <a:cubicBezTo>
                      <a:pt x="29" y="37"/>
                      <a:pt x="29" y="37"/>
                      <a:pt x="29" y="37"/>
                    </a:cubicBezTo>
                    <a:moveTo>
                      <a:pt x="27" y="37"/>
                    </a:moveTo>
                    <a:cubicBezTo>
                      <a:pt x="27" y="36"/>
                      <a:pt x="28" y="36"/>
                      <a:pt x="28" y="35"/>
                    </a:cubicBezTo>
                    <a:cubicBezTo>
                      <a:pt x="28" y="35"/>
                      <a:pt x="28" y="35"/>
                      <a:pt x="28" y="35"/>
                    </a:cubicBezTo>
                    <a:cubicBezTo>
                      <a:pt x="29" y="35"/>
                      <a:pt x="29" y="35"/>
                      <a:pt x="29" y="35"/>
                    </a:cubicBezTo>
                    <a:cubicBezTo>
                      <a:pt x="28" y="37"/>
                      <a:pt x="28" y="37"/>
                      <a:pt x="28" y="37"/>
                    </a:cubicBezTo>
                    <a:cubicBezTo>
                      <a:pt x="27" y="37"/>
                      <a:pt x="27" y="37"/>
                      <a:pt x="27" y="37"/>
                    </a:cubicBezTo>
                    <a:moveTo>
                      <a:pt x="26" y="37"/>
                    </a:moveTo>
                    <a:cubicBezTo>
                      <a:pt x="26" y="36"/>
                      <a:pt x="26" y="36"/>
                      <a:pt x="26" y="36"/>
                    </a:cubicBezTo>
                    <a:cubicBezTo>
                      <a:pt x="26" y="35"/>
                      <a:pt x="26" y="35"/>
                      <a:pt x="26" y="35"/>
                    </a:cubicBezTo>
                    <a:cubicBezTo>
                      <a:pt x="27" y="35"/>
                      <a:pt x="27" y="35"/>
                      <a:pt x="27" y="35"/>
                    </a:cubicBezTo>
                    <a:cubicBezTo>
                      <a:pt x="27" y="35"/>
                      <a:pt x="27" y="35"/>
                      <a:pt x="27" y="35"/>
                    </a:cubicBezTo>
                    <a:cubicBezTo>
                      <a:pt x="27" y="36"/>
                      <a:pt x="26" y="36"/>
                      <a:pt x="26" y="37"/>
                    </a:cubicBezTo>
                    <a:cubicBezTo>
                      <a:pt x="26" y="37"/>
                      <a:pt x="26" y="37"/>
                      <a:pt x="26" y="37"/>
                    </a:cubicBezTo>
                    <a:moveTo>
                      <a:pt x="24" y="37"/>
                    </a:moveTo>
                    <a:cubicBezTo>
                      <a:pt x="24" y="36"/>
                      <a:pt x="25" y="36"/>
                      <a:pt x="25" y="35"/>
                    </a:cubicBezTo>
                    <a:cubicBezTo>
                      <a:pt x="26" y="35"/>
                      <a:pt x="26" y="35"/>
                      <a:pt x="26" y="35"/>
                    </a:cubicBezTo>
                    <a:cubicBezTo>
                      <a:pt x="25" y="36"/>
                      <a:pt x="25" y="36"/>
                      <a:pt x="25" y="37"/>
                    </a:cubicBezTo>
                    <a:cubicBezTo>
                      <a:pt x="24" y="37"/>
                      <a:pt x="24" y="37"/>
                      <a:pt x="24" y="37"/>
                    </a:cubicBezTo>
                    <a:moveTo>
                      <a:pt x="22" y="37"/>
                    </a:moveTo>
                    <a:cubicBezTo>
                      <a:pt x="22" y="36"/>
                      <a:pt x="23" y="36"/>
                      <a:pt x="23" y="35"/>
                    </a:cubicBezTo>
                    <a:cubicBezTo>
                      <a:pt x="23" y="35"/>
                      <a:pt x="24" y="35"/>
                      <a:pt x="24" y="35"/>
                    </a:cubicBezTo>
                    <a:cubicBezTo>
                      <a:pt x="24" y="36"/>
                      <a:pt x="24" y="36"/>
                      <a:pt x="23" y="37"/>
                    </a:cubicBezTo>
                    <a:cubicBezTo>
                      <a:pt x="23" y="37"/>
                      <a:pt x="23" y="37"/>
                      <a:pt x="23" y="37"/>
                    </a:cubicBezTo>
                    <a:cubicBezTo>
                      <a:pt x="23" y="37"/>
                      <a:pt x="22" y="37"/>
                      <a:pt x="22" y="37"/>
                    </a:cubicBezTo>
                    <a:moveTo>
                      <a:pt x="11" y="37"/>
                    </a:moveTo>
                    <a:cubicBezTo>
                      <a:pt x="11" y="37"/>
                      <a:pt x="10" y="37"/>
                      <a:pt x="10" y="37"/>
                    </a:cubicBezTo>
                    <a:cubicBezTo>
                      <a:pt x="10" y="36"/>
                      <a:pt x="10" y="36"/>
                      <a:pt x="11" y="35"/>
                    </a:cubicBezTo>
                    <a:cubicBezTo>
                      <a:pt x="11" y="35"/>
                      <a:pt x="11" y="35"/>
                      <a:pt x="11" y="35"/>
                    </a:cubicBezTo>
                    <a:cubicBezTo>
                      <a:pt x="12" y="35"/>
                      <a:pt x="12" y="35"/>
                      <a:pt x="12" y="35"/>
                    </a:cubicBezTo>
                    <a:cubicBezTo>
                      <a:pt x="11" y="37"/>
                      <a:pt x="11" y="37"/>
                      <a:pt x="11" y="37"/>
                    </a:cubicBezTo>
                    <a:moveTo>
                      <a:pt x="19" y="37"/>
                    </a:moveTo>
                    <a:cubicBezTo>
                      <a:pt x="20" y="36"/>
                      <a:pt x="20" y="36"/>
                      <a:pt x="20" y="36"/>
                    </a:cubicBezTo>
                    <a:cubicBezTo>
                      <a:pt x="20" y="35"/>
                      <a:pt x="20" y="35"/>
                      <a:pt x="20" y="35"/>
                    </a:cubicBezTo>
                    <a:cubicBezTo>
                      <a:pt x="21" y="35"/>
                      <a:pt x="21" y="35"/>
                      <a:pt x="22" y="35"/>
                    </a:cubicBezTo>
                    <a:cubicBezTo>
                      <a:pt x="22" y="36"/>
                      <a:pt x="22" y="36"/>
                      <a:pt x="21" y="37"/>
                    </a:cubicBezTo>
                    <a:cubicBezTo>
                      <a:pt x="21" y="37"/>
                      <a:pt x="21" y="37"/>
                      <a:pt x="21" y="37"/>
                    </a:cubicBezTo>
                    <a:cubicBezTo>
                      <a:pt x="20" y="37"/>
                      <a:pt x="20" y="37"/>
                      <a:pt x="19" y="37"/>
                    </a:cubicBezTo>
                    <a:moveTo>
                      <a:pt x="17" y="37"/>
                    </a:moveTo>
                    <a:cubicBezTo>
                      <a:pt x="17" y="36"/>
                      <a:pt x="17" y="36"/>
                      <a:pt x="18" y="35"/>
                    </a:cubicBezTo>
                    <a:cubicBezTo>
                      <a:pt x="18" y="35"/>
                      <a:pt x="19" y="35"/>
                      <a:pt x="19" y="35"/>
                    </a:cubicBezTo>
                    <a:cubicBezTo>
                      <a:pt x="18" y="37"/>
                      <a:pt x="18" y="37"/>
                      <a:pt x="18" y="37"/>
                    </a:cubicBezTo>
                    <a:cubicBezTo>
                      <a:pt x="17" y="37"/>
                      <a:pt x="17" y="37"/>
                      <a:pt x="17" y="37"/>
                    </a:cubicBezTo>
                    <a:moveTo>
                      <a:pt x="15" y="37"/>
                    </a:moveTo>
                    <a:cubicBezTo>
                      <a:pt x="15" y="35"/>
                      <a:pt x="15" y="35"/>
                      <a:pt x="15" y="35"/>
                    </a:cubicBezTo>
                    <a:cubicBezTo>
                      <a:pt x="16" y="35"/>
                      <a:pt x="16" y="35"/>
                      <a:pt x="17" y="35"/>
                    </a:cubicBezTo>
                    <a:cubicBezTo>
                      <a:pt x="17" y="36"/>
                      <a:pt x="16" y="36"/>
                      <a:pt x="16" y="37"/>
                    </a:cubicBezTo>
                    <a:cubicBezTo>
                      <a:pt x="16" y="37"/>
                      <a:pt x="15" y="37"/>
                      <a:pt x="15" y="37"/>
                    </a:cubicBezTo>
                    <a:moveTo>
                      <a:pt x="12" y="37"/>
                    </a:moveTo>
                    <a:cubicBezTo>
                      <a:pt x="13" y="35"/>
                      <a:pt x="13" y="35"/>
                      <a:pt x="13" y="35"/>
                    </a:cubicBezTo>
                    <a:cubicBezTo>
                      <a:pt x="14" y="35"/>
                      <a:pt x="14" y="35"/>
                      <a:pt x="14" y="35"/>
                    </a:cubicBezTo>
                    <a:cubicBezTo>
                      <a:pt x="15" y="35"/>
                      <a:pt x="15" y="35"/>
                      <a:pt x="15" y="35"/>
                    </a:cubicBezTo>
                    <a:cubicBezTo>
                      <a:pt x="14" y="37"/>
                      <a:pt x="14" y="37"/>
                      <a:pt x="14" y="37"/>
                    </a:cubicBezTo>
                    <a:cubicBezTo>
                      <a:pt x="14" y="37"/>
                      <a:pt x="14" y="37"/>
                      <a:pt x="14" y="37"/>
                    </a:cubicBezTo>
                    <a:cubicBezTo>
                      <a:pt x="13" y="37"/>
                      <a:pt x="13" y="37"/>
                      <a:pt x="12" y="37"/>
                    </a:cubicBezTo>
                    <a:moveTo>
                      <a:pt x="45" y="36"/>
                    </a:moveTo>
                    <a:cubicBezTo>
                      <a:pt x="46" y="35"/>
                      <a:pt x="46" y="35"/>
                      <a:pt x="46" y="35"/>
                    </a:cubicBezTo>
                    <a:cubicBezTo>
                      <a:pt x="46" y="35"/>
                      <a:pt x="47" y="35"/>
                      <a:pt x="47" y="35"/>
                    </a:cubicBezTo>
                    <a:cubicBezTo>
                      <a:pt x="47" y="36"/>
                      <a:pt x="46" y="36"/>
                      <a:pt x="46" y="36"/>
                    </a:cubicBezTo>
                    <a:cubicBezTo>
                      <a:pt x="46" y="36"/>
                      <a:pt x="46" y="36"/>
                      <a:pt x="45" y="36"/>
                    </a:cubicBezTo>
                    <a:moveTo>
                      <a:pt x="4" y="36"/>
                    </a:moveTo>
                    <a:cubicBezTo>
                      <a:pt x="3" y="36"/>
                      <a:pt x="3" y="36"/>
                      <a:pt x="3" y="36"/>
                    </a:cubicBezTo>
                    <a:cubicBezTo>
                      <a:pt x="3" y="35"/>
                      <a:pt x="3" y="35"/>
                      <a:pt x="3" y="35"/>
                    </a:cubicBezTo>
                    <a:cubicBezTo>
                      <a:pt x="4" y="35"/>
                      <a:pt x="4" y="35"/>
                      <a:pt x="4" y="35"/>
                    </a:cubicBezTo>
                    <a:cubicBezTo>
                      <a:pt x="4" y="36"/>
                      <a:pt x="4" y="36"/>
                      <a:pt x="4" y="36"/>
                    </a:cubicBezTo>
                    <a:moveTo>
                      <a:pt x="47" y="36"/>
                    </a:moveTo>
                    <a:cubicBezTo>
                      <a:pt x="47" y="36"/>
                      <a:pt x="48" y="35"/>
                      <a:pt x="48" y="35"/>
                    </a:cubicBezTo>
                    <a:cubicBezTo>
                      <a:pt x="48" y="35"/>
                      <a:pt x="49" y="35"/>
                      <a:pt x="49" y="34"/>
                    </a:cubicBezTo>
                    <a:cubicBezTo>
                      <a:pt x="49" y="35"/>
                      <a:pt x="49" y="35"/>
                      <a:pt x="48" y="36"/>
                    </a:cubicBezTo>
                    <a:cubicBezTo>
                      <a:pt x="47" y="36"/>
                      <a:pt x="47" y="36"/>
                      <a:pt x="47" y="36"/>
                    </a:cubicBezTo>
                    <a:moveTo>
                      <a:pt x="2" y="36"/>
                    </a:moveTo>
                    <a:cubicBezTo>
                      <a:pt x="2" y="35"/>
                      <a:pt x="2" y="35"/>
                      <a:pt x="2" y="34"/>
                    </a:cubicBezTo>
                    <a:cubicBezTo>
                      <a:pt x="2" y="34"/>
                      <a:pt x="2" y="35"/>
                      <a:pt x="3" y="35"/>
                    </a:cubicBezTo>
                    <a:cubicBezTo>
                      <a:pt x="2" y="36"/>
                      <a:pt x="2" y="36"/>
                      <a:pt x="2" y="36"/>
                    </a:cubicBezTo>
                    <a:moveTo>
                      <a:pt x="7" y="35"/>
                    </a:moveTo>
                    <a:cubicBezTo>
                      <a:pt x="3" y="35"/>
                      <a:pt x="2" y="34"/>
                      <a:pt x="2" y="31"/>
                    </a:cubicBezTo>
                    <a:cubicBezTo>
                      <a:pt x="2" y="14"/>
                      <a:pt x="2" y="14"/>
                      <a:pt x="2" y="14"/>
                    </a:cubicBezTo>
                    <a:cubicBezTo>
                      <a:pt x="2" y="14"/>
                      <a:pt x="1" y="13"/>
                      <a:pt x="1" y="12"/>
                    </a:cubicBezTo>
                    <a:cubicBezTo>
                      <a:pt x="1" y="9"/>
                      <a:pt x="1" y="4"/>
                      <a:pt x="2" y="2"/>
                    </a:cubicBezTo>
                    <a:cubicBezTo>
                      <a:pt x="3" y="2"/>
                      <a:pt x="3" y="1"/>
                      <a:pt x="3" y="1"/>
                    </a:cubicBezTo>
                    <a:cubicBezTo>
                      <a:pt x="4" y="1"/>
                      <a:pt x="4" y="1"/>
                      <a:pt x="4" y="1"/>
                    </a:cubicBezTo>
                    <a:cubicBezTo>
                      <a:pt x="5" y="1"/>
                      <a:pt x="6" y="1"/>
                      <a:pt x="7" y="1"/>
                    </a:cubicBezTo>
                    <a:cubicBezTo>
                      <a:pt x="8" y="1"/>
                      <a:pt x="10" y="1"/>
                      <a:pt x="11" y="1"/>
                    </a:cubicBezTo>
                    <a:cubicBezTo>
                      <a:pt x="12" y="1"/>
                      <a:pt x="14" y="1"/>
                      <a:pt x="15" y="1"/>
                    </a:cubicBezTo>
                    <a:cubicBezTo>
                      <a:pt x="47" y="1"/>
                      <a:pt x="47" y="1"/>
                      <a:pt x="47" y="1"/>
                    </a:cubicBezTo>
                    <a:cubicBezTo>
                      <a:pt x="47" y="1"/>
                      <a:pt x="48" y="2"/>
                      <a:pt x="48" y="2"/>
                    </a:cubicBezTo>
                    <a:cubicBezTo>
                      <a:pt x="49" y="3"/>
                      <a:pt x="49" y="6"/>
                      <a:pt x="49" y="7"/>
                    </a:cubicBezTo>
                    <a:cubicBezTo>
                      <a:pt x="49" y="8"/>
                      <a:pt x="49" y="8"/>
                      <a:pt x="49" y="9"/>
                    </a:cubicBezTo>
                    <a:cubicBezTo>
                      <a:pt x="49" y="23"/>
                      <a:pt x="49" y="23"/>
                      <a:pt x="49" y="23"/>
                    </a:cubicBezTo>
                    <a:cubicBezTo>
                      <a:pt x="49" y="24"/>
                      <a:pt x="49" y="25"/>
                      <a:pt x="49" y="26"/>
                    </a:cubicBezTo>
                    <a:cubicBezTo>
                      <a:pt x="49" y="28"/>
                      <a:pt x="49" y="30"/>
                      <a:pt x="49" y="32"/>
                    </a:cubicBezTo>
                    <a:cubicBezTo>
                      <a:pt x="49" y="33"/>
                      <a:pt x="49" y="33"/>
                      <a:pt x="48" y="33"/>
                    </a:cubicBezTo>
                    <a:cubicBezTo>
                      <a:pt x="47" y="34"/>
                      <a:pt x="45" y="35"/>
                      <a:pt x="43" y="35"/>
                    </a:cubicBezTo>
                    <a:cubicBezTo>
                      <a:pt x="42" y="35"/>
                      <a:pt x="42" y="35"/>
                      <a:pt x="41" y="35"/>
                    </a:cubicBezTo>
                    <a:cubicBezTo>
                      <a:pt x="41" y="35"/>
                      <a:pt x="40" y="35"/>
                      <a:pt x="40" y="35"/>
                    </a:cubicBezTo>
                    <a:cubicBezTo>
                      <a:pt x="36" y="35"/>
                      <a:pt x="31" y="34"/>
                      <a:pt x="27" y="34"/>
                    </a:cubicBezTo>
                    <a:cubicBezTo>
                      <a:pt x="22" y="34"/>
                      <a:pt x="18" y="34"/>
                      <a:pt x="14" y="34"/>
                    </a:cubicBezTo>
                    <a:cubicBezTo>
                      <a:pt x="13" y="34"/>
                      <a:pt x="12" y="34"/>
                      <a:pt x="11" y="34"/>
                    </a:cubicBezTo>
                    <a:cubicBezTo>
                      <a:pt x="10" y="35"/>
                      <a:pt x="9" y="35"/>
                      <a:pt x="7" y="35"/>
                    </a:cubicBezTo>
                    <a:moveTo>
                      <a:pt x="7" y="0"/>
                    </a:moveTo>
                    <a:cubicBezTo>
                      <a:pt x="6" y="0"/>
                      <a:pt x="4" y="0"/>
                      <a:pt x="3" y="0"/>
                    </a:cubicBezTo>
                    <a:cubicBezTo>
                      <a:pt x="3" y="0"/>
                      <a:pt x="2" y="1"/>
                      <a:pt x="2" y="1"/>
                    </a:cubicBezTo>
                    <a:cubicBezTo>
                      <a:pt x="0" y="3"/>
                      <a:pt x="0" y="8"/>
                      <a:pt x="0" y="12"/>
                    </a:cubicBezTo>
                    <a:cubicBezTo>
                      <a:pt x="0" y="13"/>
                      <a:pt x="1" y="14"/>
                      <a:pt x="1" y="14"/>
                    </a:cubicBezTo>
                    <a:cubicBezTo>
                      <a:pt x="1" y="31"/>
                      <a:pt x="1" y="31"/>
                      <a:pt x="1" y="31"/>
                    </a:cubicBezTo>
                    <a:cubicBezTo>
                      <a:pt x="1" y="32"/>
                      <a:pt x="1" y="32"/>
                      <a:pt x="1" y="32"/>
                    </a:cubicBezTo>
                    <a:cubicBezTo>
                      <a:pt x="1" y="34"/>
                      <a:pt x="1" y="35"/>
                      <a:pt x="2" y="36"/>
                    </a:cubicBezTo>
                    <a:cubicBezTo>
                      <a:pt x="3" y="38"/>
                      <a:pt x="4" y="38"/>
                      <a:pt x="6" y="38"/>
                    </a:cubicBezTo>
                    <a:cubicBezTo>
                      <a:pt x="9" y="38"/>
                      <a:pt x="13" y="38"/>
                      <a:pt x="17" y="38"/>
                    </a:cubicBezTo>
                    <a:cubicBezTo>
                      <a:pt x="17" y="38"/>
                      <a:pt x="18" y="38"/>
                      <a:pt x="18" y="38"/>
                    </a:cubicBezTo>
                    <a:cubicBezTo>
                      <a:pt x="18" y="39"/>
                      <a:pt x="18" y="39"/>
                      <a:pt x="18" y="39"/>
                    </a:cubicBezTo>
                    <a:cubicBezTo>
                      <a:pt x="18" y="39"/>
                      <a:pt x="18" y="40"/>
                      <a:pt x="18" y="41"/>
                    </a:cubicBezTo>
                    <a:cubicBezTo>
                      <a:pt x="18" y="42"/>
                      <a:pt x="18" y="42"/>
                      <a:pt x="18" y="42"/>
                    </a:cubicBezTo>
                    <a:cubicBezTo>
                      <a:pt x="18" y="42"/>
                      <a:pt x="17" y="42"/>
                      <a:pt x="17" y="42"/>
                    </a:cubicBezTo>
                    <a:cubicBezTo>
                      <a:pt x="16" y="42"/>
                      <a:pt x="16" y="42"/>
                      <a:pt x="15" y="42"/>
                    </a:cubicBezTo>
                    <a:cubicBezTo>
                      <a:pt x="14" y="42"/>
                      <a:pt x="14" y="42"/>
                      <a:pt x="14" y="42"/>
                    </a:cubicBezTo>
                    <a:cubicBezTo>
                      <a:pt x="14" y="42"/>
                      <a:pt x="14" y="42"/>
                      <a:pt x="13" y="42"/>
                    </a:cubicBezTo>
                    <a:cubicBezTo>
                      <a:pt x="13" y="42"/>
                      <a:pt x="12" y="42"/>
                      <a:pt x="12" y="42"/>
                    </a:cubicBezTo>
                    <a:cubicBezTo>
                      <a:pt x="12" y="43"/>
                      <a:pt x="12" y="43"/>
                      <a:pt x="12" y="44"/>
                    </a:cubicBezTo>
                    <a:cubicBezTo>
                      <a:pt x="12" y="44"/>
                      <a:pt x="12" y="44"/>
                      <a:pt x="12" y="44"/>
                    </a:cubicBezTo>
                    <a:cubicBezTo>
                      <a:pt x="12" y="44"/>
                      <a:pt x="12" y="44"/>
                      <a:pt x="12" y="44"/>
                    </a:cubicBezTo>
                    <a:cubicBezTo>
                      <a:pt x="12" y="44"/>
                      <a:pt x="12" y="46"/>
                      <a:pt x="12" y="46"/>
                    </a:cubicBezTo>
                    <a:cubicBezTo>
                      <a:pt x="12" y="47"/>
                      <a:pt x="12" y="47"/>
                      <a:pt x="12" y="47"/>
                    </a:cubicBezTo>
                    <a:cubicBezTo>
                      <a:pt x="13" y="47"/>
                      <a:pt x="13" y="47"/>
                      <a:pt x="14" y="47"/>
                    </a:cubicBezTo>
                    <a:cubicBezTo>
                      <a:pt x="15" y="47"/>
                      <a:pt x="15" y="47"/>
                      <a:pt x="15" y="47"/>
                    </a:cubicBezTo>
                    <a:cubicBezTo>
                      <a:pt x="16" y="47"/>
                      <a:pt x="16" y="47"/>
                      <a:pt x="16" y="47"/>
                    </a:cubicBezTo>
                    <a:cubicBezTo>
                      <a:pt x="18" y="47"/>
                      <a:pt x="21" y="47"/>
                      <a:pt x="23" y="47"/>
                    </a:cubicBezTo>
                    <a:cubicBezTo>
                      <a:pt x="25" y="47"/>
                      <a:pt x="27" y="47"/>
                      <a:pt x="29" y="47"/>
                    </a:cubicBezTo>
                    <a:cubicBezTo>
                      <a:pt x="31" y="47"/>
                      <a:pt x="33" y="47"/>
                      <a:pt x="35" y="47"/>
                    </a:cubicBezTo>
                    <a:cubicBezTo>
                      <a:pt x="35" y="47"/>
                      <a:pt x="39" y="47"/>
                      <a:pt x="39" y="46"/>
                    </a:cubicBezTo>
                    <a:cubicBezTo>
                      <a:pt x="39" y="44"/>
                      <a:pt x="39" y="44"/>
                      <a:pt x="39" y="44"/>
                    </a:cubicBezTo>
                    <a:cubicBezTo>
                      <a:pt x="39" y="44"/>
                      <a:pt x="39" y="44"/>
                      <a:pt x="39" y="44"/>
                    </a:cubicBezTo>
                    <a:cubicBezTo>
                      <a:pt x="39" y="44"/>
                      <a:pt x="39" y="44"/>
                      <a:pt x="39" y="44"/>
                    </a:cubicBezTo>
                    <a:cubicBezTo>
                      <a:pt x="39" y="43"/>
                      <a:pt x="38" y="42"/>
                      <a:pt x="37" y="42"/>
                    </a:cubicBezTo>
                    <a:cubicBezTo>
                      <a:pt x="32" y="42"/>
                      <a:pt x="32" y="42"/>
                      <a:pt x="32" y="42"/>
                    </a:cubicBezTo>
                    <a:cubicBezTo>
                      <a:pt x="32" y="42"/>
                      <a:pt x="32" y="42"/>
                      <a:pt x="32" y="42"/>
                    </a:cubicBezTo>
                    <a:cubicBezTo>
                      <a:pt x="32" y="42"/>
                      <a:pt x="32" y="41"/>
                      <a:pt x="32" y="41"/>
                    </a:cubicBezTo>
                    <a:cubicBezTo>
                      <a:pt x="32" y="40"/>
                      <a:pt x="32" y="40"/>
                      <a:pt x="32" y="40"/>
                    </a:cubicBezTo>
                    <a:cubicBezTo>
                      <a:pt x="32" y="39"/>
                      <a:pt x="32" y="39"/>
                      <a:pt x="32" y="39"/>
                    </a:cubicBezTo>
                    <a:cubicBezTo>
                      <a:pt x="32" y="39"/>
                      <a:pt x="32" y="38"/>
                      <a:pt x="32" y="38"/>
                    </a:cubicBezTo>
                    <a:cubicBezTo>
                      <a:pt x="39" y="38"/>
                      <a:pt x="45" y="37"/>
                      <a:pt x="47" y="37"/>
                    </a:cubicBezTo>
                    <a:cubicBezTo>
                      <a:pt x="47" y="37"/>
                      <a:pt x="48" y="37"/>
                      <a:pt x="49" y="37"/>
                    </a:cubicBezTo>
                    <a:cubicBezTo>
                      <a:pt x="50" y="36"/>
                      <a:pt x="50" y="34"/>
                      <a:pt x="50" y="33"/>
                    </a:cubicBezTo>
                    <a:cubicBezTo>
                      <a:pt x="50" y="32"/>
                      <a:pt x="50" y="32"/>
                      <a:pt x="50" y="32"/>
                    </a:cubicBezTo>
                    <a:cubicBezTo>
                      <a:pt x="50" y="32"/>
                      <a:pt x="50" y="32"/>
                      <a:pt x="50" y="32"/>
                    </a:cubicBezTo>
                    <a:cubicBezTo>
                      <a:pt x="50" y="30"/>
                      <a:pt x="50" y="28"/>
                      <a:pt x="50" y="26"/>
                    </a:cubicBezTo>
                    <a:cubicBezTo>
                      <a:pt x="50" y="25"/>
                      <a:pt x="50" y="24"/>
                      <a:pt x="50" y="23"/>
                    </a:cubicBezTo>
                    <a:cubicBezTo>
                      <a:pt x="50" y="9"/>
                      <a:pt x="50" y="9"/>
                      <a:pt x="50" y="9"/>
                    </a:cubicBezTo>
                    <a:cubicBezTo>
                      <a:pt x="50" y="8"/>
                      <a:pt x="50" y="8"/>
                      <a:pt x="50" y="8"/>
                    </a:cubicBezTo>
                    <a:cubicBezTo>
                      <a:pt x="50" y="6"/>
                      <a:pt x="50" y="3"/>
                      <a:pt x="49" y="1"/>
                    </a:cubicBezTo>
                    <a:cubicBezTo>
                      <a:pt x="48" y="1"/>
                      <a:pt x="48" y="0"/>
                      <a:pt x="47" y="0"/>
                    </a:cubicBezTo>
                    <a:cubicBezTo>
                      <a:pt x="15" y="0"/>
                      <a:pt x="15" y="0"/>
                      <a:pt x="15" y="0"/>
                    </a:cubicBezTo>
                    <a:cubicBezTo>
                      <a:pt x="14" y="0"/>
                      <a:pt x="12" y="0"/>
                      <a:pt x="11" y="0"/>
                    </a:cubicBezTo>
                    <a:cubicBezTo>
                      <a:pt x="10" y="0"/>
                      <a:pt x="8" y="0"/>
                      <a:pt x="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86" name="Freeform 72"/>
              <p:cNvSpPr>
                <a:spLocks noEditPoints="1"/>
              </p:cNvSpPr>
              <p:nvPr/>
            </p:nvSpPr>
            <p:spPr bwMode="auto">
              <a:xfrm>
                <a:off x="3672" y="2213"/>
                <a:ext cx="60" cy="49"/>
              </a:xfrm>
              <a:custGeom>
                <a:avLst/>
                <a:gdLst>
                  <a:gd name="T0" fmla="*/ 15 w 25"/>
                  <a:gd name="T1" fmla="*/ 18 h 21"/>
                  <a:gd name="T2" fmla="*/ 8 w 25"/>
                  <a:gd name="T3" fmla="*/ 13 h 21"/>
                  <a:gd name="T4" fmla="*/ 2 w 25"/>
                  <a:gd name="T5" fmla="*/ 8 h 21"/>
                  <a:gd name="T6" fmla="*/ 4 w 25"/>
                  <a:gd name="T7" fmla="*/ 9 h 21"/>
                  <a:gd name="T8" fmla="*/ 12 w 25"/>
                  <a:gd name="T9" fmla="*/ 15 h 21"/>
                  <a:gd name="T10" fmla="*/ 19 w 25"/>
                  <a:gd name="T11" fmla="*/ 19 h 21"/>
                  <a:gd name="T12" fmla="*/ 22 w 25"/>
                  <a:gd name="T13" fmla="*/ 18 h 21"/>
                  <a:gd name="T14" fmla="*/ 19 w 25"/>
                  <a:gd name="T15" fmla="*/ 18 h 21"/>
                  <a:gd name="T16" fmla="*/ 13 w 25"/>
                  <a:gd name="T17" fmla="*/ 15 h 21"/>
                  <a:gd name="T18" fmla="*/ 7 w 25"/>
                  <a:gd name="T19" fmla="*/ 10 h 21"/>
                  <a:gd name="T20" fmla="*/ 8 w 25"/>
                  <a:gd name="T21" fmla="*/ 7 h 21"/>
                  <a:gd name="T22" fmla="*/ 13 w 25"/>
                  <a:gd name="T23" fmla="*/ 5 h 21"/>
                  <a:gd name="T24" fmla="*/ 18 w 25"/>
                  <a:gd name="T25" fmla="*/ 3 h 21"/>
                  <a:gd name="T26" fmla="*/ 24 w 25"/>
                  <a:gd name="T27" fmla="*/ 14 h 21"/>
                  <a:gd name="T28" fmla="*/ 24 w 25"/>
                  <a:gd name="T29" fmla="*/ 16 h 21"/>
                  <a:gd name="T30" fmla="*/ 6 w 25"/>
                  <a:gd name="T31" fmla="*/ 9 h 21"/>
                  <a:gd name="T32" fmla="*/ 4 w 25"/>
                  <a:gd name="T33" fmla="*/ 8 h 21"/>
                  <a:gd name="T34" fmla="*/ 2 w 25"/>
                  <a:gd name="T35" fmla="*/ 6 h 21"/>
                  <a:gd name="T36" fmla="*/ 11 w 25"/>
                  <a:gd name="T37" fmla="*/ 5 h 21"/>
                  <a:gd name="T38" fmla="*/ 11 w 25"/>
                  <a:gd name="T39" fmla="*/ 5 h 21"/>
                  <a:gd name="T40" fmla="*/ 6 w 25"/>
                  <a:gd name="T41" fmla="*/ 9 h 21"/>
                  <a:gd name="T42" fmla="*/ 11 w 25"/>
                  <a:gd name="T43" fmla="*/ 4 h 21"/>
                  <a:gd name="T44" fmla="*/ 7 w 25"/>
                  <a:gd name="T45" fmla="*/ 1 h 21"/>
                  <a:gd name="T46" fmla="*/ 16 w 25"/>
                  <a:gd name="T47" fmla="*/ 2 h 21"/>
                  <a:gd name="T48" fmla="*/ 12 w 25"/>
                  <a:gd name="T49" fmla="*/ 4 h 21"/>
                  <a:gd name="T50" fmla="*/ 7 w 25"/>
                  <a:gd name="T51" fmla="*/ 0 h 21"/>
                  <a:gd name="T52" fmla="*/ 5 w 25"/>
                  <a:gd name="T53" fmla="*/ 1 h 21"/>
                  <a:gd name="T54" fmla="*/ 1 w 25"/>
                  <a:gd name="T55" fmla="*/ 4 h 21"/>
                  <a:gd name="T56" fmla="*/ 1 w 25"/>
                  <a:gd name="T57" fmla="*/ 8 h 21"/>
                  <a:gd name="T58" fmla="*/ 8 w 25"/>
                  <a:gd name="T59" fmla="*/ 14 h 21"/>
                  <a:gd name="T60" fmla="*/ 14 w 25"/>
                  <a:gd name="T61" fmla="*/ 19 h 21"/>
                  <a:gd name="T62" fmla="*/ 23 w 25"/>
                  <a:gd name="T63" fmla="*/ 19 h 21"/>
                  <a:gd name="T64" fmla="*/ 19 w 25"/>
                  <a:gd name="T65" fmla="*/ 3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5" h="21">
                    <a:moveTo>
                      <a:pt x="19" y="20"/>
                    </a:moveTo>
                    <a:cubicBezTo>
                      <a:pt x="18" y="20"/>
                      <a:pt x="16" y="19"/>
                      <a:pt x="15" y="18"/>
                    </a:cubicBezTo>
                    <a:cubicBezTo>
                      <a:pt x="14" y="18"/>
                      <a:pt x="12" y="17"/>
                      <a:pt x="11" y="16"/>
                    </a:cubicBezTo>
                    <a:cubicBezTo>
                      <a:pt x="10" y="15"/>
                      <a:pt x="9" y="14"/>
                      <a:pt x="8" y="13"/>
                    </a:cubicBezTo>
                    <a:cubicBezTo>
                      <a:pt x="8" y="13"/>
                      <a:pt x="7" y="13"/>
                      <a:pt x="6" y="12"/>
                    </a:cubicBezTo>
                    <a:cubicBezTo>
                      <a:pt x="4" y="11"/>
                      <a:pt x="2" y="10"/>
                      <a:pt x="2" y="8"/>
                    </a:cubicBezTo>
                    <a:cubicBezTo>
                      <a:pt x="2" y="8"/>
                      <a:pt x="3" y="9"/>
                      <a:pt x="4" y="9"/>
                    </a:cubicBezTo>
                    <a:cubicBezTo>
                      <a:pt x="4" y="9"/>
                      <a:pt x="4" y="9"/>
                      <a:pt x="4" y="9"/>
                    </a:cubicBezTo>
                    <a:cubicBezTo>
                      <a:pt x="7" y="11"/>
                      <a:pt x="10" y="13"/>
                      <a:pt x="12" y="14"/>
                    </a:cubicBezTo>
                    <a:cubicBezTo>
                      <a:pt x="12" y="15"/>
                      <a:pt x="12" y="15"/>
                      <a:pt x="12" y="15"/>
                    </a:cubicBezTo>
                    <a:cubicBezTo>
                      <a:pt x="13" y="16"/>
                      <a:pt x="14" y="17"/>
                      <a:pt x="15" y="18"/>
                    </a:cubicBezTo>
                    <a:cubicBezTo>
                      <a:pt x="16" y="19"/>
                      <a:pt x="18" y="19"/>
                      <a:pt x="19" y="19"/>
                    </a:cubicBezTo>
                    <a:cubicBezTo>
                      <a:pt x="20" y="19"/>
                      <a:pt x="22" y="18"/>
                      <a:pt x="23" y="18"/>
                    </a:cubicBezTo>
                    <a:cubicBezTo>
                      <a:pt x="22" y="18"/>
                      <a:pt x="22" y="18"/>
                      <a:pt x="22" y="18"/>
                    </a:cubicBezTo>
                    <a:cubicBezTo>
                      <a:pt x="21" y="19"/>
                      <a:pt x="20" y="20"/>
                      <a:pt x="19" y="20"/>
                    </a:cubicBezTo>
                    <a:moveTo>
                      <a:pt x="19" y="18"/>
                    </a:moveTo>
                    <a:cubicBezTo>
                      <a:pt x="18" y="18"/>
                      <a:pt x="17" y="18"/>
                      <a:pt x="16" y="17"/>
                    </a:cubicBezTo>
                    <a:cubicBezTo>
                      <a:pt x="15" y="16"/>
                      <a:pt x="14" y="16"/>
                      <a:pt x="13" y="15"/>
                    </a:cubicBezTo>
                    <a:cubicBezTo>
                      <a:pt x="12" y="14"/>
                      <a:pt x="12" y="14"/>
                      <a:pt x="12" y="14"/>
                    </a:cubicBezTo>
                    <a:cubicBezTo>
                      <a:pt x="11" y="12"/>
                      <a:pt x="9" y="11"/>
                      <a:pt x="7" y="10"/>
                    </a:cubicBezTo>
                    <a:cubicBezTo>
                      <a:pt x="7" y="10"/>
                      <a:pt x="7" y="10"/>
                      <a:pt x="7" y="10"/>
                    </a:cubicBezTo>
                    <a:cubicBezTo>
                      <a:pt x="7" y="9"/>
                      <a:pt x="8" y="8"/>
                      <a:pt x="8" y="7"/>
                    </a:cubicBezTo>
                    <a:cubicBezTo>
                      <a:pt x="9" y="7"/>
                      <a:pt x="10" y="6"/>
                      <a:pt x="11" y="6"/>
                    </a:cubicBezTo>
                    <a:cubicBezTo>
                      <a:pt x="13" y="5"/>
                      <a:pt x="13" y="5"/>
                      <a:pt x="13" y="5"/>
                    </a:cubicBezTo>
                    <a:cubicBezTo>
                      <a:pt x="14" y="4"/>
                      <a:pt x="16" y="3"/>
                      <a:pt x="18" y="3"/>
                    </a:cubicBezTo>
                    <a:cubicBezTo>
                      <a:pt x="18" y="3"/>
                      <a:pt x="18" y="3"/>
                      <a:pt x="18" y="3"/>
                    </a:cubicBezTo>
                    <a:cubicBezTo>
                      <a:pt x="19" y="4"/>
                      <a:pt x="19" y="4"/>
                      <a:pt x="19" y="4"/>
                    </a:cubicBezTo>
                    <a:cubicBezTo>
                      <a:pt x="22" y="6"/>
                      <a:pt x="24" y="10"/>
                      <a:pt x="24" y="14"/>
                    </a:cubicBezTo>
                    <a:cubicBezTo>
                      <a:pt x="24" y="14"/>
                      <a:pt x="24" y="15"/>
                      <a:pt x="24" y="16"/>
                    </a:cubicBezTo>
                    <a:cubicBezTo>
                      <a:pt x="24" y="16"/>
                      <a:pt x="24" y="16"/>
                      <a:pt x="24" y="16"/>
                    </a:cubicBezTo>
                    <a:cubicBezTo>
                      <a:pt x="22" y="17"/>
                      <a:pt x="21" y="18"/>
                      <a:pt x="19" y="18"/>
                    </a:cubicBezTo>
                    <a:moveTo>
                      <a:pt x="6" y="9"/>
                    </a:moveTo>
                    <a:cubicBezTo>
                      <a:pt x="6" y="9"/>
                      <a:pt x="5" y="9"/>
                      <a:pt x="5" y="9"/>
                    </a:cubicBezTo>
                    <a:cubicBezTo>
                      <a:pt x="4" y="8"/>
                      <a:pt x="4" y="8"/>
                      <a:pt x="4" y="8"/>
                    </a:cubicBezTo>
                    <a:cubicBezTo>
                      <a:pt x="3" y="8"/>
                      <a:pt x="3" y="8"/>
                      <a:pt x="2" y="7"/>
                    </a:cubicBezTo>
                    <a:cubicBezTo>
                      <a:pt x="2" y="6"/>
                      <a:pt x="2" y="6"/>
                      <a:pt x="2" y="6"/>
                    </a:cubicBezTo>
                    <a:cubicBezTo>
                      <a:pt x="2" y="4"/>
                      <a:pt x="3" y="3"/>
                      <a:pt x="5" y="2"/>
                    </a:cubicBezTo>
                    <a:cubicBezTo>
                      <a:pt x="7" y="3"/>
                      <a:pt x="9" y="4"/>
                      <a:pt x="11" y="5"/>
                    </a:cubicBezTo>
                    <a:cubicBezTo>
                      <a:pt x="11" y="5"/>
                      <a:pt x="11" y="5"/>
                      <a:pt x="11" y="5"/>
                    </a:cubicBezTo>
                    <a:cubicBezTo>
                      <a:pt x="11" y="5"/>
                      <a:pt x="11" y="5"/>
                      <a:pt x="11" y="5"/>
                    </a:cubicBezTo>
                    <a:cubicBezTo>
                      <a:pt x="10" y="5"/>
                      <a:pt x="9" y="6"/>
                      <a:pt x="8" y="7"/>
                    </a:cubicBezTo>
                    <a:cubicBezTo>
                      <a:pt x="7" y="8"/>
                      <a:pt x="6" y="8"/>
                      <a:pt x="6" y="9"/>
                    </a:cubicBezTo>
                    <a:moveTo>
                      <a:pt x="12" y="4"/>
                    </a:moveTo>
                    <a:cubicBezTo>
                      <a:pt x="11" y="4"/>
                      <a:pt x="11" y="4"/>
                      <a:pt x="11" y="4"/>
                    </a:cubicBezTo>
                    <a:cubicBezTo>
                      <a:pt x="10" y="3"/>
                      <a:pt x="8" y="2"/>
                      <a:pt x="6" y="1"/>
                    </a:cubicBezTo>
                    <a:cubicBezTo>
                      <a:pt x="7" y="1"/>
                      <a:pt x="7" y="1"/>
                      <a:pt x="7" y="1"/>
                    </a:cubicBezTo>
                    <a:cubicBezTo>
                      <a:pt x="8" y="1"/>
                      <a:pt x="9" y="1"/>
                      <a:pt x="10" y="1"/>
                    </a:cubicBezTo>
                    <a:cubicBezTo>
                      <a:pt x="12" y="1"/>
                      <a:pt x="15" y="1"/>
                      <a:pt x="16" y="2"/>
                    </a:cubicBezTo>
                    <a:cubicBezTo>
                      <a:pt x="15" y="3"/>
                      <a:pt x="14" y="3"/>
                      <a:pt x="12" y="4"/>
                    </a:cubicBezTo>
                    <a:cubicBezTo>
                      <a:pt x="12" y="4"/>
                      <a:pt x="12" y="4"/>
                      <a:pt x="12" y="4"/>
                    </a:cubicBezTo>
                    <a:moveTo>
                      <a:pt x="10" y="0"/>
                    </a:moveTo>
                    <a:cubicBezTo>
                      <a:pt x="9" y="0"/>
                      <a:pt x="8" y="0"/>
                      <a:pt x="7" y="0"/>
                    </a:cubicBezTo>
                    <a:cubicBezTo>
                      <a:pt x="6" y="0"/>
                      <a:pt x="6" y="1"/>
                      <a:pt x="5" y="1"/>
                    </a:cubicBezTo>
                    <a:cubicBezTo>
                      <a:pt x="5" y="1"/>
                      <a:pt x="5" y="1"/>
                      <a:pt x="5" y="1"/>
                    </a:cubicBezTo>
                    <a:cubicBezTo>
                      <a:pt x="3" y="2"/>
                      <a:pt x="2" y="3"/>
                      <a:pt x="1" y="4"/>
                    </a:cubicBezTo>
                    <a:cubicBezTo>
                      <a:pt x="1" y="4"/>
                      <a:pt x="1" y="4"/>
                      <a:pt x="1" y="4"/>
                    </a:cubicBezTo>
                    <a:cubicBezTo>
                      <a:pt x="0" y="5"/>
                      <a:pt x="0" y="6"/>
                      <a:pt x="1" y="6"/>
                    </a:cubicBezTo>
                    <a:cubicBezTo>
                      <a:pt x="0" y="7"/>
                      <a:pt x="0" y="7"/>
                      <a:pt x="1" y="8"/>
                    </a:cubicBezTo>
                    <a:cubicBezTo>
                      <a:pt x="1" y="10"/>
                      <a:pt x="4" y="12"/>
                      <a:pt x="6" y="13"/>
                    </a:cubicBezTo>
                    <a:cubicBezTo>
                      <a:pt x="6" y="13"/>
                      <a:pt x="7" y="14"/>
                      <a:pt x="8" y="14"/>
                    </a:cubicBezTo>
                    <a:cubicBezTo>
                      <a:pt x="9" y="15"/>
                      <a:pt x="10" y="16"/>
                      <a:pt x="11" y="16"/>
                    </a:cubicBezTo>
                    <a:cubicBezTo>
                      <a:pt x="12" y="17"/>
                      <a:pt x="13" y="18"/>
                      <a:pt x="14" y="19"/>
                    </a:cubicBezTo>
                    <a:cubicBezTo>
                      <a:pt x="16" y="20"/>
                      <a:pt x="17" y="21"/>
                      <a:pt x="19" y="21"/>
                    </a:cubicBezTo>
                    <a:cubicBezTo>
                      <a:pt x="21" y="21"/>
                      <a:pt x="22" y="20"/>
                      <a:pt x="23" y="19"/>
                    </a:cubicBezTo>
                    <a:cubicBezTo>
                      <a:pt x="24" y="18"/>
                      <a:pt x="25" y="16"/>
                      <a:pt x="25" y="14"/>
                    </a:cubicBezTo>
                    <a:cubicBezTo>
                      <a:pt x="25" y="9"/>
                      <a:pt x="22" y="5"/>
                      <a:pt x="19" y="3"/>
                    </a:cubicBezTo>
                    <a:cubicBezTo>
                      <a:pt x="17" y="1"/>
                      <a:pt x="13" y="0"/>
                      <a:pt x="1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87" name="Freeform 73"/>
              <p:cNvSpPr>
                <a:spLocks noEditPoints="1"/>
              </p:cNvSpPr>
              <p:nvPr/>
            </p:nvSpPr>
            <p:spPr bwMode="auto">
              <a:xfrm>
                <a:off x="3530" y="2224"/>
                <a:ext cx="133" cy="34"/>
              </a:xfrm>
              <a:custGeom>
                <a:avLst/>
                <a:gdLst>
                  <a:gd name="T0" fmla="*/ 10 w 56"/>
                  <a:gd name="T1" fmla="*/ 12 h 14"/>
                  <a:gd name="T2" fmla="*/ 8 w 56"/>
                  <a:gd name="T3" fmla="*/ 12 h 14"/>
                  <a:gd name="T4" fmla="*/ 11 w 56"/>
                  <a:gd name="T5" fmla="*/ 12 h 14"/>
                  <a:gd name="T6" fmla="*/ 11 w 56"/>
                  <a:gd name="T7" fmla="*/ 12 h 14"/>
                  <a:gd name="T8" fmla="*/ 16 w 56"/>
                  <a:gd name="T9" fmla="*/ 12 h 14"/>
                  <a:gd name="T10" fmla="*/ 17 w 56"/>
                  <a:gd name="T11" fmla="*/ 12 h 14"/>
                  <a:gd name="T12" fmla="*/ 19 w 56"/>
                  <a:gd name="T13" fmla="*/ 12 h 14"/>
                  <a:gd name="T14" fmla="*/ 6 w 56"/>
                  <a:gd name="T15" fmla="*/ 12 h 14"/>
                  <a:gd name="T16" fmla="*/ 7 w 56"/>
                  <a:gd name="T17" fmla="*/ 12 h 14"/>
                  <a:gd name="T18" fmla="*/ 20 w 56"/>
                  <a:gd name="T19" fmla="*/ 12 h 14"/>
                  <a:gd name="T20" fmla="*/ 23 w 56"/>
                  <a:gd name="T21" fmla="*/ 12 h 14"/>
                  <a:gd name="T22" fmla="*/ 24 w 56"/>
                  <a:gd name="T23" fmla="*/ 12 h 14"/>
                  <a:gd name="T24" fmla="*/ 24 w 56"/>
                  <a:gd name="T25" fmla="*/ 12 h 14"/>
                  <a:gd name="T26" fmla="*/ 29 w 56"/>
                  <a:gd name="T27" fmla="*/ 11 h 14"/>
                  <a:gd name="T28" fmla="*/ 29 w 56"/>
                  <a:gd name="T29" fmla="*/ 12 h 14"/>
                  <a:gd name="T30" fmla="*/ 29 w 56"/>
                  <a:gd name="T31" fmla="*/ 11 h 14"/>
                  <a:gd name="T32" fmla="*/ 29 w 56"/>
                  <a:gd name="T33" fmla="*/ 12 h 14"/>
                  <a:gd name="T34" fmla="*/ 33 w 56"/>
                  <a:gd name="T35" fmla="*/ 11 h 14"/>
                  <a:gd name="T36" fmla="*/ 34 w 56"/>
                  <a:gd name="T37" fmla="*/ 12 h 14"/>
                  <a:gd name="T38" fmla="*/ 35 w 56"/>
                  <a:gd name="T39" fmla="*/ 12 h 14"/>
                  <a:gd name="T40" fmla="*/ 37 w 56"/>
                  <a:gd name="T41" fmla="*/ 12 h 14"/>
                  <a:gd name="T42" fmla="*/ 38 w 56"/>
                  <a:gd name="T43" fmla="*/ 12 h 14"/>
                  <a:gd name="T44" fmla="*/ 39 w 56"/>
                  <a:gd name="T45" fmla="*/ 12 h 14"/>
                  <a:gd name="T46" fmla="*/ 41 w 56"/>
                  <a:gd name="T47" fmla="*/ 12 h 14"/>
                  <a:gd name="T48" fmla="*/ 42 w 56"/>
                  <a:gd name="T49" fmla="*/ 11 h 14"/>
                  <a:gd name="T50" fmla="*/ 42 w 56"/>
                  <a:gd name="T51" fmla="*/ 12 h 14"/>
                  <a:gd name="T52" fmla="*/ 46 w 56"/>
                  <a:gd name="T53" fmla="*/ 11 h 14"/>
                  <a:gd name="T54" fmla="*/ 46 w 56"/>
                  <a:gd name="T55" fmla="*/ 12 h 14"/>
                  <a:gd name="T56" fmla="*/ 48 w 56"/>
                  <a:gd name="T57" fmla="*/ 12 h 14"/>
                  <a:gd name="T58" fmla="*/ 49 w 56"/>
                  <a:gd name="T59" fmla="*/ 12 h 14"/>
                  <a:gd name="T60" fmla="*/ 50 w 56"/>
                  <a:gd name="T61" fmla="*/ 12 h 14"/>
                  <a:gd name="T62" fmla="*/ 4 w 56"/>
                  <a:gd name="T63" fmla="*/ 11 h 14"/>
                  <a:gd name="T64" fmla="*/ 3 w 56"/>
                  <a:gd name="T65" fmla="*/ 12 h 14"/>
                  <a:gd name="T66" fmla="*/ 53 w 56"/>
                  <a:gd name="T67" fmla="*/ 11 h 14"/>
                  <a:gd name="T68" fmla="*/ 53 w 56"/>
                  <a:gd name="T69" fmla="*/ 12 h 14"/>
                  <a:gd name="T70" fmla="*/ 55 w 56"/>
                  <a:gd name="T71" fmla="*/ 12 h 14"/>
                  <a:gd name="T72" fmla="*/ 1 w 56"/>
                  <a:gd name="T73" fmla="*/ 11 h 14"/>
                  <a:gd name="T74" fmla="*/ 2 w 56"/>
                  <a:gd name="T75" fmla="*/ 12 h 14"/>
                  <a:gd name="T76" fmla="*/ 9 w 56"/>
                  <a:gd name="T77" fmla="*/ 2 h 14"/>
                  <a:gd name="T78" fmla="*/ 51 w 56"/>
                  <a:gd name="T79" fmla="*/ 1 h 14"/>
                  <a:gd name="T80" fmla="*/ 10 w 56"/>
                  <a:gd name="T81" fmla="*/ 11 h 14"/>
                  <a:gd name="T82" fmla="*/ 8 w 56"/>
                  <a:gd name="T83" fmla="*/ 1 h 14"/>
                  <a:gd name="T84" fmla="*/ 1 w 56"/>
                  <a:gd name="T85" fmla="*/ 10 h 14"/>
                  <a:gd name="T86" fmla="*/ 0 w 56"/>
                  <a:gd name="T87" fmla="*/ 13 h 14"/>
                  <a:gd name="T88" fmla="*/ 1 w 56"/>
                  <a:gd name="T89" fmla="*/ 14 h 14"/>
                  <a:gd name="T90" fmla="*/ 13 w 56"/>
                  <a:gd name="T91" fmla="*/ 13 h 14"/>
                  <a:gd name="T92" fmla="*/ 13 w 56"/>
                  <a:gd name="T93" fmla="*/ 13 h 14"/>
                  <a:gd name="T94" fmla="*/ 16 w 56"/>
                  <a:gd name="T95" fmla="*/ 13 h 14"/>
                  <a:gd name="T96" fmla="*/ 19 w 56"/>
                  <a:gd name="T97" fmla="*/ 13 h 14"/>
                  <a:gd name="T98" fmla="*/ 20 w 56"/>
                  <a:gd name="T99" fmla="*/ 13 h 14"/>
                  <a:gd name="T100" fmla="*/ 23 w 56"/>
                  <a:gd name="T101" fmla="*/ 13 h 14"/>
                  <a:gd name="T102" fmla="*/ 28 w 56"/>
                  <a:gd name="T103" fmla="*/ 13 h 14"/>
                  <a:gd name="T104" fmla="*/ 33 w 56"/>
                  <a:gd name="T105" fmla="*/ 13 h 14"/>
                  <a:gd name="T106" fmla="*/ 33 w 56"/>
                  <a:gd name="T107" fmla="*/ 13 h 14"/>
                  <a:gd name="T108" fmla="*/ 55 w 56"/>
                  <a:gd name="T109" fmla="*/ 13 h 14"/>
                  <a:gd name="T110" fmla="*/ 56 w 56"/>
                  <a:gd name="T111" fmla="*/ 13 h 14"/>
                  <a:gd name="T112" fmla="*/ 56 w 56"/>
                  <a:gd name="T113" fmla="*/ 11 h 14"/>
                  <a:gd name="T114" fmla="*/ 50 w 56"/>
                  <a:gd name="T115"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6" h="14">
                    <a:moveTo>
                      <a:pt x="9" y="12"/>
                    </a:moveTo>
                    <a:cubicBezTo>
                      <a:pt x="10" y="12"/>
                      <a:pt x="10" y="12"/>
                      <a:pt x="10" y="12"/>
                    </a:cubicBezTo>
                    <a:cubicBezTo>
                      <a:pt x="10" y="12"/>
                      <a:pt x="10" y="12"/>
                      <a:pt x="10" y="12"/>
                    </a:cubicBezTo>
                    <a:cubicBezTo>
                      <a:pt x="8" y="12"/>
                      <a:pt x="8" y="12"/>
                      <a:pt x="8" y="12"/>
                    </a:cubicBezTo>
                    <a:cubicBezTo>
                      <a:pt x="8" y="12"/>
                      <a:pt x="8" y="12"/>
                      <a:pt x="8" y="12"/>
                    </a:cubicBezTo>
                    <a:cubicBezTo>
                      <a:pt x="8" y="12"/>
                      <a:pt x="8" y="12"/>
                      <a:pt x="8" y="12"/>
                    </a:cubicBezTo>
                    <a:cubicBezTo>
                      <a:pt x="9" y="12"/>
                      <a:pt x="9" y="12"/>
                      <a:pt x="9" y="12"/>
                    </a:cubicBezTo>
                    <a:moveTo>
                      <a:pt x="11" y="12"/>
                    </a:moveTo>
                    <a:cubicBezTo>
                      <a:pt x="11" y="12"/>
                      <a:pt x="11" y="12"/>
                      <a:pt x="11" y="12"/>
                    </a:cubicBezTo>
                    <a:cubicBezTo>
                      <a:pt x="13" y="12"/>
                      <a:pt x="13" y="12"/>
                      <a:pt x="13" y="12"/>
                    </a:cubicBezTo>
                    <a:cubicBezTo>
                      <a:pt x="13" y="12"/>
                      <a:pt x="13" y="12"/>
                      <a:pt x="13" y="12"/>
                    </a:cubicBezTo>
                    <a:cubicBezTo>
                      <a:pt x="11" y="12"/>
                      <a:pt x="11" y="12"/>
                      <a:pt x="11" y="12"/>
                    </a:cubicBezTo>
                    <a:moveTo>
                      <a:pt x="14" y="12"/>
                    </a:moveTo>
                    <a:cubicBezTo>
                      <a:pt x="14" y="12"/>
                      <a:pt x="14" y="12"/>
                      <a:pt x="14" y="12"/>
                    </a:cubicBezTo>
                    <a:cubicBezTo>
                      <a:pt x="16" y="12"/>
                      <a:pt x="16" y="12"/>
                      <a:pt x="16" y="12"/>
                    </a:cubicBezTo>
                    <a:cubicBezTo>
                      <a:pt x="16" y="12"/>
                      <a:pt x="16" y="12"/>
                      <a:pt x="16" y="12"/>
                    </a:cubicBezTo>
                    <a:cubicBezTo>
                      <a:pt x="14" y="12"/>
                      <a:pt x="14" y="12"/>
                      <a:pt x="14" y="12"/>
                    </a:cubicBezTo>
                    <a:moveTo>
                      <a:pt x="17" y="12"/>
                    </a:moveTo>
                    <a:cubicBezTo>
                      <a:pt x="17" y="12"/>
                      <a:pt x="17" y="12"/>
                      <a:pt x="17" y="12"/>
                    </a:cubicBezTo>
                    <a:cubicBezTo>
                      <a:pt x="20" y="12"/>
                      <a:pt x="20" y="12"/>
                      <a:pt x="20" y="12"/>
                    </a:cubicBezTo>
                    <a:cubicBezTo>
                      <a:pt x="19" y="12"/>
                      <a:pt x="19" y="12"/>
                      <a:pt x="19" y="12"/>
                    </a:cubicBezTo>
                    <a:cubicBezTo>
                      <a:pt x="17" y="12"/>
                      <a:pt x="17" y="12"/>
                      <a:pt x="17" y="12"/>
                    </a:cubicBezTo>
                    <a:moveTo>
                      <a:pt x="6" y="12"/>
                    </a:moveTo>
                    <a:cubicBezTo>
                      <a:pt x="6" y="12"/>
                      <a:pt x="6" y="12"/>
                      <a:pt x="6" y="12"/>
                    </a:cubicBezTo>
                    <a:cubicBezTo>
                      <a:pt x="6" y="12"/>
                      <a:pt x="6" y="12"/>
                      <a:pt x="6" y="12"/>
                    </a:cubicBezTo>
                    <a:cubicBezTo>
                      <a:pt x="7" y="12"/>
                      <a:pt x="7" y="12"/>
                      <a:pt x="7" y="12"/>
                    </a:cubicBezTo>
                    <a:cubicBezTo>
                      <a:pt x="7" y="12"/>
                      <a:pt x="7" y="12"/>
                      <a:pt x="7" y="12"/>
                    </a:cubicBezTo>
                    <a:cubicBezTo>
                      <a:pt x="6" y="12"/>
                      <a:pt x="6" y="12"/>
                      <a:pt x="6" y="12"/>
                    </a:cubicBezTo>
                    <a:moveTo>
                      <a:pt x="20" y="12"/>
                    </a:moveTo>
                    <a:cubicBezTo>
                      <a:pt x="20" y="12"/>
                      <a:pt x="20" y="12"/>
                      <a:pt x="20" y="12"/>
                    </a:cubicBezTo>
                    <a:cubicBezTo>
                      <a:pt x="21" y="12"/>
                      <a:pt x="21" y="12"/>
                      <a:pt x="21" y="12"/>
                    </a:cubicBezTo>
                    <a:cubicBezTo>
                      <a:pt x="23" y="12"/>
                      <a:pt x="23" y="12"/>
                      <a:pt x="23" y="12"/>
                    </a:cubicBezTo>
                    <a:cubicBezTo>
                      <a:pt x="23" y="12"/>
                      <a:pt x="23" y="12"/>
                      <a:pt x="23" y="12"/>
                    </a:cubicBezTo>
                    <a:cubicBezTo>
                      <a:pt x="20" y="12"/>
                      <a:pt x="20" y="12"/>
                      <a:pt x="20" y="12"/>
                    </a:cubicBezTo>
                    <a:moveTo>
                      <a:pt x="24" y="12"/>
                    </a:moveTo>
                    <a:cubicBezTo>
                      <a:pt x="24" y="12"/>
                      <a:pt x="24" y="12"/>
                      <a:pt x="24" y="12"/>
                    </a:cubicBezTo>
                    <a:cubicBezTo>
                      <a:pt x="27" y="12"/>
                      <a:pt x="27" y="12"/>
                      <a:pt x="27" y="12"/>
                    </a:cubicBezTo>
                    <a:cubicBezTo>
                      <a:pt x="26" y="12"/>
                      <a:pt x="26" y="12"/>
                      <a:pt x="26" y="12"/>
                    </a:cubicBezTo>
                    <a:cubicBezTo>
                      <a:pt x="24" y="12"/>
                      <a:pt x="24" y="12"/>
                      <a:pt x="24" y="12"/>
                    </a:cubicBezTo>
                    <a:moveTo>
                      <a:pt x="27" y="12"/>
                    </a:moveTo>
                    <a:cubicBezTo>
                      <a:pt x="28" y="11"/>
                      <a:pt x="28" y="11"/>
                      <a:pt x="28" y="11"/>
                    </a:cubicBezTo>
                    <a:cubicBezTo>
                      <a:pt x="29" y="11"/>
                      <a:pt x="29" y="11"/>
                      <a:pt x="29" y="11"/>
                    </a:cubicBezTo>
                    <a:cubicBezTo>
                      <a:pt x="28" y="12"/>
                      <a:pt x="28" y="12"/>
                      <a:pt x="28" y="12"/>
                    </a:cubicBezTo>
                    <a:cubicBezTo>
                      <a:pt x="27" y="12"/>
                      <a:pt x="27" y="12"/>
                      <a:pt x="27" y="12"/>
                    </a:cubicBezTo>
                    <a:moveTo>
                      <a:pt x="29" y="12"/>
                    </a:moveTo>
                    <a:cubicBezTo>
                      <a:pt x="29" y="12"/>
                      <a:pt x="29" y="12"/>
                      <a:pt x="29" y="12"/>
                    </a:cubicBezTo>
                    <a:cubicBezTo>
                      <a:pt x="29" y="12"/>
                      <a:pt x="29" y="12"/>
                      <a:pt x="29" y="12"/>
                    </a:cubicBezTo>
                    <a:cubicBezTo>
                      <a:pt x="29" y="11"/>
                      <a:pt x="29" y="11"/>
                      <a:pt x="29" y="11"/>
                    </a:cubicBezTo>
                    <a:cubicBezTo>
                      <a:pt x="31" y="11"/>
                      <a:pt x="31" y="11"/>
                      <a:pt x="31" y="11"/>
                    </a:cubicBezTo>
                    <a:cubicBezTo>
                      <a:pt x="31" y="12"/>
                      <a:pt x="31" y="12"/>
                      <a:pt x="31" y="12"/>
                    </a:cubicBezTo>
                    <a:cubicBezTo>
                      <a:pt x="29" y="12"/>
                      <a:pt x="29" y="12"/>
                      <a:pt x="29" y="12"/>
                    </a:cubicBezTo>
                    <a:moveTo>
                      <a:pt x="32" y="12"/>
                    </a:moveTo>
                    <a:cubicBezTo>
                      <a:pt x="32" y="11"/>
                      <a:pt x="32" y="11"/>
                      <a:pt x="32" y="11"/>
                    </a:cubicBezTo>
                    <a:cubicBezTo>
                      <a:pt x="33" y="11"/>
                      <a:pt x="33" y="11"/>
                      <a:pt x="33" y="11"/>
                    </a:cubicBezTo>
                    <a:cubicBezTo>
                      <a:pt x="33" y="12"/>
                      <a:pt x="33" y="12"/>
                      <a:pt x="33" y="12"/>
                    </a:cubicBezTo>
                    <a:cubicBezTo>
                      <a:pt x="32" y="12"/>
                      <a:pt x="32" y="12"/>
                      <a:pt x="32" y="12"/>
                    </a:cubicBezTo>
                    <a:moveTo>
                      <a:pt x="34" y="12"/>
                    </a:moveTo>
                    <a:cubicBezTo>
                      <a:pt x="34" y="11"/>
                      <a:pt x="34" y="11"/>
                      <a:pt x="34" y="11"/>
                    </a:cubicBezTo>
                    <a:cubicBezTo>
                      <a:pt x="36" y="11"/>
                      <a:pt x="36" y="11"/>
                      <a:pt x="36" y="11"/>
                    </a:cubicBezTo>
                    <a:cubicBezTo>
                      <a:pt x="35" y="12"/>
                      <a:pt x="35" y="12"/>
                      <a:pt x="35" y="12"/>
                    </a:cubicBezTo>
                    <a:cubicBezTo>
                      <a:pt x="34" y="12"/>
                      <a:pt x="34" y="12"/>
                      <a:pt x="34" y="12"/>
                    </a:cubicBezTo>
                    <a:moveTo>
                      <a:pt x="36" y="12"/>
                    </a:moveTo>
                    <a:cubicBezTo>
                      <a:pt x="37" y="12"/>
                      <a:pt x="37" y="12"/>
                      <a:pt x="37" y="12"/>
                    </a:cubicBezTo>
                    <a:cubicBezTo>
                      <a:pt x="37" y="11"/>
                      <a:pt x="37" y="11"/>
                      <a:pt x="37" y="11"/>
                    </a:cubicBezTo>
                    <a:cubicBezTo>
                      <a:pt x="39" y="11"/>
                      <a:pt x="39" y="11"/>
                      <a:pt x="39" y="11"/>
                    </a:cubicBezTo>
                    <a:cubicBezTo>
                      <a:pt x="38" y="12"/>
                      <a:pt x="38" y="12"/>
                      <a:pt x="38" y="12"/>
                    </a:cubicBezTo>
                    <a:cubicBezTo>
                      <a:pt x="36" y="12"/>
                      <a:pt x="36" y="12"/>
                      <a:pt x="36" y="12"/>
                    </a:cubicBezTo>
                    <a:moveTo>
                      <a:pt x="39" y="12"/>
                    </a:moveTo>
                    <a:cubicBezTo>
                      <a:pt x="39" y="12"/>
                      <a:pt x="39" y="12"/>
                      <a:pt x="39" y="12"/>
                    </a:cubicBezTo>
                    <a:cubicBezTo>
                      <a:pt x="40" y="11"/>
                      <a:pt x="40" y="11"/>
                      <a:pt x="40" y="11"/>
                    </a:cubicBezTo>
                    <a:cubicBezTo>
                      <a:pt x="41" y="11"/>
                      <a:pt x="41" y="11"/>
                      <a:pt x="41" y="11"/>
                    </a:cubicBezTo>
                    <a:cubicBezTo>
                      <a:pt x="41" y="12"/>
                      <a:pt x="41" y="12"/>
                      <a:pt x="41" y="12"/>
                    </a:cubicBezTo>
                    <a:cubicBezTo>
                      <a:pt x="39" y="12"/>
                      <a:pt x="39" y="12"/>
                      <a:pt x="39" y="12"/>
                    </a:cubicBezTo>
                    <a:moveTo>
                      <a:pt x="42" y="12"/>
                    </a:moveTo>
                    <a:cubicBezTo>
                      <a:pt x="42" y="11"/>
                      <a:pt x="42" y="11"/>
                      <a:pt x="42" y="11"/>
                    </a:cubicBezTo>
                    <a:cubicBezTo>
                      <a:pt x="44" y="11"/>
                      <a:pt x="44" y="11"/>
                      <a:pt x="44" y="11"/>
                    </a:cubicBezTo>
                    <a:cubicBezTo>
                      <a:pt x="43" y="12"/>
                      <a:pt x="43" y="12"/>
                      <a:pt x="43" y="12"/>
                    </a:cubicBezTo>
                    <a:cubicBezTo>
                      <a:pt x="42" y="12"/>
                      <a:pt x="42" y="12"/>
                      <a:pt x="42" y="12"/>
                    </a:cubicBezTo>
                    <a:moveTo>
                      <a:pt x="44" y="12"/>
                    </a:moveTo>
                    <a:cubicBezTo>
                      <a:pt x="45" y="11"/>
                      <a:pt x="45" y="11"/>
                      <a:pt x="45" y="11"/>
                    </a:cubicBezTo>
                    <a:cubicBezTo>
                      <a:pt x="46" y="11"/>
                      <a:pt x="46" y="11"/>
                      <a:pt x="46" y="11"/>
                    </a:cubicBezTo>
                    <a:cubicBezTo>
                      <a:pt x="45" y="12"/>
                      <a:pt x="45" y="12"/>
                      <a:pt x="45" y="12"/>
                    </a:cubicBezTo>
                    <a:cubicBezTo>
                      <a:pt x="44" y="12"/>
                      <a:pt x="44" y="12"/>
                      <a:pt x="44" y="12"/>
                    </a:cubicBezTo>
                    <a:moveTo>
                      <a:pt x="46" y="12"/>
                    </a:moveTo>
                    <a:cubicBezTo>
                      <a:pt x="47" y="11"/>
                      <a:pt x="47" y="11"/>
                      <a:pt x="47" y="11"/>
                    </a:cubicBezTo>
                    <a:cubicBezTo>
                      <a:pt x="48" y="11"/>
                      <a:pt x="48" y="11"/>
                      <a:pt x="48" y="11"/>
                    </a:cubicBezTo>
                    <a:cubicBezTo>
                      <a:pt x="48" y="12"/>
                      <a:pt x="48" y="12"/>
                      <a:pt x="48" y="12"/>
                    </a:cubicBezTo>
                    <a:cubicBezTo>
                      <a:pt x="46" y="12"/>
                      <a:pt x="46" y="12"/>
                      <a:pt x="46" y="12"/>
                    </a:cubicBezTo>
                    <a:moveTo>
                      <a:pt x="49" y="12"/>
                    </a:moveTo>
                    <a:cubicBezTo>
                      <a:pt x="49" y="12"/>
                      <a:pt x="49" y="12"/>
                      <a:pt x="49" y="12"/>
                    </a:cubicBezTo>
                    <a:cubicBezTo>
                      <a:pt x="49" y="11"/>
                      <a:pt x="49" y="11"/>
                      <a:pt x="49" y="11"/>
                    </a:cubicBezTo>
                    <a:cubicBezTo>
                      <a:pt x="50" y="11"/>
                      <a:pt x="50" y="11"/>
                      <a:pt x="50" y="11"/>
                    </a:cubicBezTo>
                    <a:cubicBezTo>
                      <a:pt x="50" y="12"/>
                      <a:pt x="50" y="12"/>
                      <a:pt x="50" y="12"/>
                    </a:cubicBezTo>
                    <a:cubicBezTo>
                      <a:pt x="49" y="12"/>
                      <a:pt x="49" y="12"/>
                      <a:pt x="49" y="12"/>
                    </a:cubicBezTo>
                    <a:moveTo>
                      <a:pt x="3" y="12"/>
                    </a:moveTo>
                    <a:cubicBezTo>
                      <a:pt x="4" y="11"/>
                      <a:pt x="4" y="11"/>
                      <a:pt x="4" y="11"/>
                    </a:cubicBezTo>
                    <a:cubicBezTo>
                      <a:pt x="4" y="11"/>
                      <a:pt x="5" y="11"/>
                      <a:pt x="5" y="12"/>
                    </a:cubicBezTo>
                    <a:cubicBezTo>
                      <a:pt x="5" y="12"/>
                      <a:pt x="5" y="12"/>
                      <a:pt x="5" y="12"/>
                    </a:cubicBezTo>
                    <a:cubicBezTo>
                      <a:pt x="3" y="12"/>
                      <a:pt x="3" y="12"/>
                      <a:pt x="3" y="12"/>
                    </a:cubicBezTo>
                    <a:moveTo>
                      <a:pt x="51" y="12"/>
                    </a:moveTo>
                    <a:cubicBezTo>
                      <a:pt x="51" y="11"/>
                      <a:pt x="51" y="11"/>
                      <a:pt x="51" y="11"/>
                    </a:cubicBezTo>
                    <a:cubicBezTo>
                      <a:pt x="53" y="11"/>
                      <a:pt x="53" y="11"/>
                      <a:pt x="53" y="11"/>
                    </a:cubicBezTo>
                    <a:cubicBezTo>
                      <a:pt x="52" y="12"/>
                      <a:pt x="52" y="12"/>
                      <a:pt x="52" y="12"/>
                    </a:cubicBezTo>
                    <a:cubicBezTo>
                      <a:pt x="51" y="12"/>
                      <a:pt x="51" y="12"/>
                      <a:pt x="51" y="12"/>
                    </a:cubicBezTo>
                    <a:moveTo>
                      <a:pt x="53" y="12"/>
                    </a:moveTo>
                    <a:cubicBezTo>
                      <a:pt x="54" y="11"/>
                      <a:pt x="54" y="11"/>
                      <a:pt x="54" y="11"/>
                    </a:cubicBezTo>
                    <a:cubicBezTo>
                      <a:pt x="55" y="11"/>
                      <a:pt x="55" y="11"/>
                      <a:pt x="55" y="11"/>
                    </a:cubicBezTo>
                    <a:cubicBezTo>
                      <a:pt x="55" y="12"/>
                      <a:pt x="55" y="12"/>
                      <a:pt x="55" y="12"/>
                    </a:cubicBezTo>
                    <a:cubicBezTo>
                      <a:pt x="53" y="12"/>
                      <a:pt x="53" y="12"/>
                      <a:pt x="53" y="12"/>
                    </a:cubicBezTo>
                    <a:moveTo>
                      <a:pt x="2" y="12"/>
                    </a:moveTo>
                    <a:cubicBezTo>
                      <a:pt x="1" y="12"/>
                      <a:pt x="1" y="11"/>
                      <a:pt x="1" y="11"/>
                    </a:cubicBezTo>
                    <a:cubicBezTo>
                      <a:pt x="2" y="11"/>
                      <a:pt x="2" y="11"/>
                      <a:pt x="3" y="11"/>
                    </a:cubicBezTo>
                    <a:cubicBezTo>
                      <a:pt x="3" y="12"/>
                      <a:pt x="3" y="12"/>
                      <a:pt x="3" y="12"/>
                    </a:cubicBezTo>
                    <a:cubicBezTo>
                      <a:pt x="2" y="12"/>
                      <a:pt x="2" y="12"/>
                      <a:pt x="2" y="12"/>
                    </a:cubicBezTo>
                    <a:moveTo>
                      <a:pt x="9" y="11"/>
                    </a:moveTo>
                    <a:cubicBezTo>
                      <a:pt x="6" y="11"/>
                      <a:pt x="4" y="11"/>
                      <a:pt x="2" y="10"/>
                    </a:cubicBezTo>
                    <a:cubicBezTo>
                      <a:pt x="9" y="2"/>
                      <a:pt x="9" y="2"/>
                      <a:pt x="9" y="2"/>
                    </a:cubicBezTo>
                    <a:cubicBezTo>
                      <a:pt x="17" y="1"/>
                      <a:pt x="26" y="1"/>
                      <a:pt x="34" y="1"/>
                    </a:cubicBezTo>
                    <a:cubicBezTo>
                      <a:pt x="40" y="1"/>
                      <a:pt x="45" y="1"/>
                      <a:pt x="50" y="1"/>
                    </a:cubicBezTo>
                    <a:cubicBezTo>
                      <a:pt x="50" y="1"/>
                      <a:pt x="51" y="1"/>
                      <a:pt x="51" y="1"/>
                    </a:cubicBezTo>
                    <a:cubicBezTo>
                      <a:pt x="52" y="2"/>
                      <a:pt x="52" y="2"/>
                      <a:pt x="52" y="2"/>
                    </a:cubicBezTo>
                    <a:cubicBezTo>
                      <a:pt x="55" y="10"/>
                      <a:pt x="55" y="10"/>
                      <a:pt x="55" y="10"/>
                    </a:cubicBezTo>
                    <a:cubicBezTo>
                      <a:pt x="10" y="11"/>
                      <a:pt x="10" y="11"/>
                      <a:pt x="10" y="11"/>
                    </a:cubicBezTo>
                    <a:cubicBezTo>
                      <a:pt x="9" y="11"/>
                      <a:pt x="9" y="11"/>
                      <a:pt x="9" y="11"/>
                    </a:cubicBezTo>
                    <a:moveTo>
                      <a:pt x="34" y="0"/>
                    </a:moveTo>
                    <a:cubicBezTo>
                      <a:pt x="26" y="0"/>
                      <a:pt x="17" y="0"/>
                      <a:pt x="8" y="1"/>
                    </a:cubicBezTo>
                    <a:cubicBezTo>
                      <a:pt x="8" y="1"/>
                      <a:pt x="8" y="1"/>
                      <a:pt x="8" y="1"/>
                    </a:cubicBezTo>
                    <a:cubicBezTo>
                      <a:pt x="1" y="10"/>
                      <a:pt x="1" y="10"/>
                      <a:pt x="1" y="10"/>
                    </a:cubicBezTo>
                    <a:cubicBezTo>
                      <a:pt x="1" y="10"/>
                      <a:pt x="1" y="10"/>
                      <a:pt x="1" y="10"/>
                    </a:cubicBezTo>
                    <a:cubicBezTo>
                      <a:pt x="1" y="10"/>
                      <a:pt x="1" y="10"/>
                      <a:pt x="1" y="10"/>
                    </a:cubicBezTo>
                    <a:cubicBezTo>
                      <a:pt x="0" y="11"/>
                      <a:pt x="0" y="12"/>
                      <a:pt x="1" y="13"/>
                    </a:cubicBezTo>
                    <a:cubicBezTo>
                      <a:pt x="0" y="13"/>
                      <a:pt x="0" y="13"/>
                      <a:pt x="0" y="13"/>
                    </a:cubicBezTo>
                    <a:cubicBezTo>
                      <a:pt x="1" y="13"/>
                      <a:pt x="1" y="13"/>
                      <a:pt x="1" y="13"/>
                    </a:cubicBezTo>
                    <a:cubicBezTo>
                      <a:pt x="1" y="13"/>
                      <a:pt x="1" y="13"/>
                      <a:pt x="1" y="13"/>
                    </a:cubicBezTo>
                    <a:cubicBezTo>
                      <a:pt x="1" y="14"/>
                      <a:pt x="1" y="14"/>
                      <a:pt x="1" y="14"/>
                    </a:cubicBezTo>
                    <a:cubicBezTo>
                      <a:pt x="1" y="14"/>
                      <a:pt x="1" y="14"/>
                      <a:pt x="1" y="14"/>
                    </a:cubicBezTo>
                    <a:cubicBezTo>
                      <a:pt x="2" y="13"/>
                      <a:pt x="2" y="13"/>
                      <a:pt x="2" y="13"/>
                    </a:cubicBezTo>
                    <a:cubicBezTo>
                      <a:pt x="3" y="13"/>
                      <a:pt x="7" y="13"/>
                      <a:pt x="13" y="13"/>
                    </a:cubicBezTo>
                    <a:cubicBezTo>
                      <a:pt x="13" y="13"/>
                      <a:pt x="13" y="13"/>
                      <a:pt x="13" y="13"/>
                    </a:cubicBezTo>
                    <a:cubicBezTo>
                      <a:pt x="13" y="13"/>
                      <a:pt x="13" y="13"/>
                      <a:pt x="13" y="13"/>
                    </a:cubicBezTo>
                    <a:cubicBezTo>
                      <a:pt x="13" y="13"/>
                      <a:pt x="13" y="13"/>
                      <a:pt x="13" y="13"/>
                    </a:cubicBezTo>
                    <a:cubicBezTo>
                      <a:pt x="14" y="13"/>
                      <a:pt x="15" y="13"/>
                      <a:pt x="15" y="13"/>
                    </a:cubicBezTo>
                    <a:cubicBezTo>
                      <a:pt x="16" y="13"/>
                      <a:pt x="16" y="13"/>
                      <a:pt x="16" y="13"/>
                    </a:cubicBezTo>
                    <a:cubicBezTo>
                      <a:pt x="16" y="13"/>
                      <a:pt x="16" y="13"/>
                      <a:pt x="16" y="13"/>
                    </a:cubicBezTo>
                    <a:cubicBezTo>
                      <a:pt x="16" y="13"/>
                      <a:pt x="16" y="13"/>
                      <a:pt x="16" y="13"/>
                    </a:cubicBezTo>
                    <a:cubicBezTo>
                      <a:pt x="17" y="13"/>
                      <a:pt x="18" y="13"/>
                      <a:pt x="19" y="13"/>
                    </a:cubicBezTo>
                    <a:cubicBezTo>
                      <a:pt x="19" y="13"/>
                      <a:pt x="19" y="13"/>
                      <a:pt x="19" y="13"/>
                    </a:cubicBezTo>
                    <a:cubicBezTo>
                      <a:pt x="20" y="13"/>
                      <a:pt x="20" y="13"/>
                      <a:pt x="20" y="13"/>
                    </a:cubicBezTo>
                    <a:cubicBezTo>
                      <a:pt x="20" y="13"/>
                      <a:pt x="20" y="13"/>
                      <a:pt x="20" y="13"/>
                    </a:cubicBezTo>
                    <a:cubicBezTo>
                      <a:pt x="20" y="13"/>
                      <a:pt x="20" y="13"/>
                      <a:pt x="20" y="13"/>
                    </a:cubicBezTo>
                    <a:cubicBezTo>
                      <a:pt x="21" y="13"/>
                      <a:pt x="22" y="13"/>
                      <a:pt x="23" y="13"/>
                    </a:cubicBezTo>
                    <a:cubicBezTo>
                      <a:pt x="23" y="13"/>
                      <a:pt x="23" y="13"/>
                      <a:pt x="23" y="13"/>
                    </a:cubicBezTo>
                    <a:cubicBezTo>
                      <a:pt x="23" y="13"/>
                      <a:pt x="23" y="13"/>
                      <a:pt x="23" y="13"/>
                    </a:cubicBezTo>
                    <a:cubicBezTo>
                      <a:pt x="23" y="13"/>
                      <a:pt x="23" y="13"/>
                      <a:pt x="23" y="13"/>
                    </a:cubicBezTo>
                    <a:cubicBezTo>
                      <a:pt x="25" y="13"/>
                      <a:pt x="27" y="13"/>
                      <a:pt x="28" y="13"/>
                    </a:cubicBezTo>
                    <a:cubicBezTo>
                      <a:pt x="28" y="13"/>
                      <a:pt x="28" y="13"/>
                      <a:pt x="28" y="13"/>
                    </a:cubicBezTo>
                    <a:cubicBezTo>
                      <a:pt x="29" y="13"/>
                      <a:pt x="29" y="13"/>
                      <a:pt x="29" y="13"/>
                    </a:cubicBezTo>
                    <a:cubicBezTo>
                      <a:pt x="30" y="13"/>
                      <a:pt x="31" y="13"/>
                      <a:pt x="32" y="13"/>
                    </a:cubicBezTo>
                    <a:cubicBezTo>
                      <a:pt x="33" y="13"/>
                      <a:pt x="33" y="13"/>
                      <a:pt x="33" y="13"/>
                    </a:cubicBezTo>
                    <a:cubicBezTo>
                      <a:pt x="33" y="13"/>
                      <a:pt x="33" y="13"/>
                      <a:pt x="33" y="13"/>
                    </a:cubicBezTo>
                    <a:cubicBezTo>
                      <a:pt x="33" y="13"/>
                      <a:pt x="33" y="13"/>
                      <a:pt x="33" y="13"/>
                    </a:cubicBezTo>
                    <a:cubicBezTo>
                      <a:pt x="33" y="13"/>
                      <a:pt x="33" y="13"/>
                      <a:pt x="33" y="13"/>
                    </a:cubicBezTo>
                    <a:cubicBezTo>
                      <a:pt x="44" y="13"/>
                      <a:pt x="54" y="13"/>
                      <a:pt x="55" y="13"/>
                    </a:cubicBezTo>
                    <a:cubicBezTo>
                      <a:pt x="55" y="13"/>
                      <a:pt x="55" y="13"/>
                      <a:pt x="55" y="13"/>
                    </a:cubicBezTo>
                    <a:cubicBezTo>
                      <a:pt x="55" y="13"/>
                      <a:pt x="55" y="13"/>
                      <a:pt x="55" y="13"/>
                    </a:cubicBezTo>
                    <a:cubicBezTo>
                      <a:pt x="56" y="13"/>
                      <a:pt x="56" y="13"/>
                      <a:pt x="56" y="13"/>
                    </a:cubicBezTo>
                    <a:cubicBezTo>
                      <a:pt x="56" y="13"/>
                      <a:pt x="56" y="13"/>
                      <a:pt x="56" y="13"/>
                    </a:cubicBezTo>
                    <a:cubicBezTo>
                      <a:pt x="56" y="13"/>
                      <a:pt x="56" y="13"/>
                      <a:pt x="56" y="13"/>
                    </a:cubicBezTo>
                    <a:cubicBezTo>
                      <a:pt x="56" y="11"/>
                      <a:pt x="56" y="11"/>
                      <a:pt x="56" y="11"/>
                    </a:cubicBezTo>
                    <a:cubicBezTo>
                      <a:pt x="56" y="11"/>
                      <a:pt x="56" y="11"/>
                      <a:pt x="56" y="11"/>
                    </a:cubicBezTo>
                    <a:cubicBezTo>
                      <a:pt x="56" y="11"/>
                      <a:pt x="56" y="11"/>
                      <a:pt x="56" y="11"/>
                    </a:cubicBezTo>
                    <a:cubicBezTo>
                      <a:pt x="53" y="2"/>
                      <a:pt x="53" y="2"/>
                      <a:pt x="53" y="2"/>
                    </a:cubicBezTo>
                    <a:cubicBezTo>
                      <a:pt x="53" y="2"/>
                      <a:pt x="53" y="1"/>
                      <a:pt x="52" y="1"/>
                    </a:cubicBezTo>
                    <a:cubicBezTo>
                      <a:pt x="51" y="0"/>
                      <a:pt x="51" y="0"/>
                      <a:pt x="50" y="0"/>
                    </a:cubicBezTo>
                    <a:cubicBezTo>
                      <a:pt x="45" y="0"/>
                      <a:pt x="39" y="0"/>
                      <a:pt x="3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88" name="Freeform 74"/>
              <p:cNvSpPr>
                <a:spLocks noEditPoints="1"/>
              </p:cNvSpPr>
              <p:nvPr/>
            </p:nvSpPr>
            <p:spPr bwMode="auto">
              <a:xfrm>
                <a:off x="3565" y="2239"/>
                <a:ext cx="55" cy="7"/>
              </a:xfrm>
              <a:custGeom>
                <a:avLst/>
                <a:gdLst>
                  <a:gd name="T0" fmla="*/ 1 w 23"/>
                  <a:gd name="T1" fmla="*/ 2 h 3"/>
                  <a:gd name="T2" fmla="*/ 1 w 23"/>
                  <a:gd name="T3" fmla="*/ 2 h 3"/>
                  <a:gd name="T4" fmla="*/ 1 w 23"/>
                  <a:gd name="T5" fmla="*/ 1 h 3"/>
                  <a:gd name="T6" fmla="*/ 13 w 23"/>
                  <a:gd name="T7" fmla="*/ 1 h 3"/>
                  <a:gd name="T8" fmla="*/ 22 w 23"/>
                  <a:gd name="T9" fmla="*/ 1 h 3"/>
                  <a:gd name="T10" fmla="*/ 22 w 23"/>
                  <a:gd name="T11" fmla="*/ 2 h 3"/>
                  <a:gd name="T12" fmla="*/ 11 w 23"/>
                  <a:gd name="T13" fmla="*/ 2 h 3"/>
                  <a:gd name="T14" fmla="*/ 1 w 23"/>
                  <a:gd name="T15" fmla="*/ 2 h 3"/>
                  <a:gd name="T16" fmla="*/ 13 w 23"/>
                  <a:gd name="T17" fmla="*/ 0 h 3"/>
                  <a:gd name="T18" fmla="*/ 0 w 23"/>
                  <a:gd name="T19" fmla="*/ 0 h 3"/>
                  <a:gd name="T20" fmla="*/ 0 w 23"/>
                  <a:gd name="T21" fmla="*/ 1 h 3"/>
                  <a:gd name="T22" fmla="*/ 0 w 23"/>
                  <a:gd name="T23" fmla="*/ 1 h 3"/>
                  <a:gd name="T24" fmla="*/ 0 w 23"/>
                  <a:gd name="T25" fmla="*/ 2 h 3"/>
                  <a:gd name="T26" fmla="*/ 0 w 23"/>
                  <a:gd name="T27" fmla="*/ 3 h 3"/>
                  <a:gd name="T28" fmla="*/ 0 w 23"/>
                  <a:gd name="T29" fmla="*/ 3 h 3"/>
                  <a:gd name="T30" fmla="*/ 11 w 23"/>
                  <a:gd name="T31" fmla="*/ 3 h 3"/>
                  <a:gd name="T32" fmla="*/ 23 w 23"/>
                  <a:gd name="T33" fmla="*/ 3 h 3"/>
                  <a:gd name="T34" fmla="*/ 23 w 23"/>
                  <a:gd name="T35" fmla="*/ 3 h 3"/>
                  <a:gd name="T36" fmla="*/ 23 w 23"/>
                  <a:gd name="T37" fmla="*/ 3 h 3"/>
                  <a:gd name="T38" fmla="*/ 23 w 23"/>
                  <a:gd name="T39" fmla="*/ 1 h 3"/>
                  <a:gd name="T40" fmla="*/ 23 w 23"/>
                  <a:gd name="T41" fmla="*/ 0 h 3"/>
                  <a:gd name="T42" fmla="*/ 13 w 23"/>
                  <a:gd name="T43"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 h="3">
                    <a:moveTo>
                      <a:pt x="1" y="2"/>
                    </a:moveTo>
                    <a:cubicBezTo>
                      <a:pt x="1" y="2"/>
                      <a:pt x="1" y="2"/>
                      <a:pt x="1" y="2"/>
                    </a:cubicBezTo>
                    <a:cubicBezTo>
                      <a:pt x="1" y="1"/>
                      <a:pt x="1" y="1"/>
                      <a:pt x="1" y="1"/>
                    </a:cubicBezTo>
                    <a:cubicBezTo>
                      <a:pt x="5" y="1"/>
                      <a:pt x="9" y="1"/>
                      <a:pt x="13" y="1"/>
                    </a:cubicBezTo>
                    <a:cubicBezTo>
                      <a:pt x="16" y="1"/>
                      <a:pt x="19" y="1"/>
                      <a:pt x="22" y="1"/>
                    </a:cubicBezTo>
                    <a:cubicBezTo>
                      <a:pt x="22" y="2"/>
                      <a:pt x="22" y="2"/>
                      <a:pt x="22" y="2"/>
                    </a:cubicBezTo>
                    <a:cubicBezTo>
                      <a:pt x="18" y="2"/>
                      <a:pt x="14" y="2"/>
                      <a:pt x="11" y="2"/>
                    </a:cubicBezTo>
                    <a:cubicBezTo>
                      <a:pt x="7" y="2"/>
                      <a:pt x="4" y="2"/>
                      <a:pt x="1" y="2"/>
                    </a:cubicBezTo>
                    <a:moveTo>
                      <a:pt x="13" y="0"/>
                    </a:moveTo>
                    <a:cubicBezTo>
                      <a:pt x="9" y="0"/>
                      <a:pt x="5" y="0"/>
                      <a:pt x="0" y="0"/>
                    </a:cubicBezTo>
                    <a:cubicBezTo>
                      <a:pt x="0" y="1"/>
                      <a:pt x="0" y="1"/>
                      <a:pt x="0" y="1"/>
                    </a:cubicBezTo>
                    <a:cubicBezTo>
                      <a:pt x="0" y="1"/>
                      <a:pt x="0" y="1"/>
                      <a:pt x="0" y="1"/>
                    </a:cubicBezTo>
                    <a:cubicBezTo>
                      <a:pt x="0" y="2"/>
                      <a:pt x="0" y="2"/>
                      <a:pt x="0" y="2"/>
                    </a:cubicBezTo>
                    <a:cubicBezTo>
                      <a:pt x="0" y="2"/>
                      <a:pt x="0" y="3"/>
                      <a:pt x="0" y="3"/>
                    </a:cubicBezTo>
                    <a:cubicBezTo>
                      <a:pt x="0" y="3"/>
                      <a:pt x="0" y="3"/>
                      <a:pt x="0" y="3"/>
                    </a:cubicBezTo>
                    <a:cubicBezTo>
                      <a:pt x="4" y="3"/>
                      <a:pt x="7" y="3"/>
                      <a:pt x="11" y="3"/>
                    </a:cubicBezTo>
                    <a:cubicBezTo>
                      <a:pt x="15" y="3"/>
                      <a:pt x="19" y="3"/>
                      <a:pt x="23" y="3"/>
                    </a:cubicBezTo>
                    <a:cubicBezTo>
                      <a:pt x="23" y="3"/>
                      <a:pt x="23" y="3"/>
                      <a:pt x="23" y="3"/>
                    </a:cubicBezTo>
                    <a:cubicBezTo>
                      <a:pt x="23" y="3"/>
                      <a:pt x="23" y="3"/>
                      <a:pt x="23" y="3"/>
                    </a:cubicBezTo>
                    <a:cubicBezTo>
                      <a:pt x="23" y="1"/>
                      <a:pt x="23" y="1"/>
                      <a:pt x="23" y="1"/>
                    </a:cubicBezTo>
                    <a:cubicBezTo>
                      <a:pt x="23" y="0"/>
                      <a:pt x="23" y="0"/>
                      <a:pt x="23" y="0"/>
                    </a:cubicBezTo>
                    <a:cubicBezTo>
                      <a:pt x="19" y="0"/>
                      <a:pt x="16" y="0"/>
                      <a:pt x="1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89" name="Freeform 75"/>
              <p:cNvSpPr>
                <a:spLocks noEditPoints="1"/>
              </p:cNvSpPr>
              <p:nvPr/>
            </p:nvSpPr>
            <p:spPr bwMode="auto">
              <a:xfrm>
                <a:off x="3551" y="2229"/>
                <a:ext cx="19" cy="7"/>
              </a:xfrm>
              <a:custGeom>
                <a:avLst/>
                <a:gdLst>
                  <a:gd name="T0" fmla="*/ 1 w 8"/>
                  <a:gd name="T1" fmla="*/ 2 h 3"/>
                  <a:gd name="T2" fmla="*/ 2 w 8"/>
                  <a:gd name="T3" fmla="*/ 1 h 3"/>
                  <a:gd name="T4" fmla="*/ 7 w 8"/>
                  <a:gd name="T5" fmla="*/ 1 h 3"/>
                  <a:gd name="T6" fmla="*/ 6 w 8"/>
                  <a:gd name="T7" fmla="*/ 2 h 3"/>
                  <a:gd name="T8" fmla="*/ 6 w 8"/>
                  <a:gd name="T9" fmla="*/ 2 h 3"/>
                  <a:gd name="T10" fmla="*/ 1 w 8"/>
                  <a:gd name="T11" fmla="*/ 2 h 3"/>
                  <a:gd name="T12" fmla="*/ 7 w 8"/>
                  <a:gd name="T13" fmla="*/ 0 h 3"/>
                  <a:gd name="T14" fmla="*/ 2 w 8"/>
                  <a:gd name="T15" fmla="*/ 0 h 3"/>
                  <a:gd name="T16" fmla="*/ 1 w 8"/>
                  <a:gd name="T17" fmla="*/ 1 h 3"/>
                  <a:gd name="T18" fmla="*/ 1 w 8"/>
                  <a:gd name="T19" fmla="*/ 1 h 3"/>
                  <a:gd name="T20" fmla="*/ 1 w 8"/>
                  <a:gd name="T21" fmla="*/ 1 h 3"/>
                  <a:gd name="T22" fmla="*/ 0 w 8"/>
                  <a:gd name="T23" fmla="*/ 2 h 3"/>
                  <a:gd name="T24" fmla="*/ 0 w 8"/>
                  <a:gd name="T25" fmla="*/ 3 h 3"/>
                  <a:gd name="T26" fmla="*/ 7 w 8"/>
                  <a:gd name="T27" fmla="*/ 3 h 3"/>
                  <a:gd name="T28" fmla="*/ 7 w 8"/>
                  <a:gd name="T29" fmla="*/ 2 h 3"/>
                  <a:gd name="T30" fmla="*/ 7 w 8"/>
                  <a:gd name="T31" fmla="*/ 2 h 3"/>
                  <a:gd name="T32" fmla="*/ 8 w 8"/>
                  <a:gd name="T33" fmla="*/ 1 h 3"/>
                  <a:gd name="T34" fmla="*/ 8 w 8"/>
                  <a:gd name="T35" fmla="*/ 0 h 3"/>
                  <a:gd name="T36" fmla="*/ 7 w 8"/>
                  <a:gd name="T3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 h="3">
                    <a:moveTo>
                      <a:pt x="1" y="2"/>
                    </a:moveTo>
                    <a:cubicBezTo>
                      <a:pt x="2" y="1"/>
                      <a:pt x="2" y="1"/>
                      <a:pt x="2" y="1"/>
                    </a:cubicBezTo>
                    <a:cubicBezTo>
                      <a:pt x="4" y="1"/>
                      <a:pt x="5" y="1"/>
                      <a:pt x="7" y="1"/>
                    </a:cubicBezTo>
                    <a:cubicBezTo>
                      <a:pt x="6" y="2"/>
                      <a:pt x="6" y="2"/>
                      <a:pt x="6" y="2"/>
                    </a:cubicBezTo>
                    <a:cubicBezTo>
                      <a:pt x="6" y="2"/>
                      <a:pt x="6" y="2"/>
                      <a:pt x="6" y="2"/>
                    </a:cubicBezTo>
                    <a:cubicBezTo>
                      <a:pt x="5" y="2"/>
                      <a:pt x="3" y="2"/>
                      <a:pt x="1" y="2"/>
                    </a:cubicBezTo>
                    <a:moveTo>
                      <a:pt x="7" y="0"/>
                    </a:moveTo>
                    <a:cubicBezTo>
                      <a:pt x="5" y="0"/>
                      <a:pt x="4" y="0"/>
                      <a:pt x="2" y="0"/>
                    </a:cubicBezTo>
                    <a:cubicBezTo>
                      <a:pt x="1" y="1"/>
                      <a:pt x="1" y="1"/>
                      <a:pt x="1" y="1"/>
                    </a:cubicBezTo>
                    <a:cubicBezTo>
                      <a:pt x="1" y="1"/>
                      <a:pt x="1" y="1"/>
                      <a:pt x="1" y="1"/>
                    </a:cubicBezTo>
                    <a:cubicBezTo>
                      <a:pt x="1" y="1"/>
                      <a:pt x="1" y="1"/>
                      <a:pt x="1" y="1"/>
                    </a:cubicBezTo>
                    <a:cubicBezTo>
                      <a:pt x="0" y="2"/>
                      <a:pt x="0" y="2"/>
                      <a:pt x="0" y="2"/>
                    </a:cubicBezTo>
                    <a:cubicBezTo>
                      <a:pt x="0" y="3"/>
                      <a:pt x="0" y="3"/>
                      <a:pt x="0" y="3"/>
                    </a:cubicBezTo>
                    <a:cubicBezTo>
                      <a:pt x="2" y="3"/>
                      <a:pt x="5" y="3"/>
                      <a:pt x="7" y="3"/>
                    </a:cubicBezTo>
                    <a:cubicBezTo>
                      <a:pt x="7" y="2"/>
                      <a:pt x="7" y="2"/>
                      <a:pt x="7" y="2"/>
                    </a:cubicBezTo>
                    <a:cubicBezTo>
                      <a:pt x="7" y="2"/>
                      <a:pt x="7" y="2"/>
                      <a:pt x="7" y="2"/>
                    </a:cubicBezTo>
                    <a:cubicBezTo>
                      <a:pt x="7" y="2"/>
                      <a:pt x="8" y="1"/>
                      <a:pt x="8" y="1"/>
                    </a:cubicBezTo>
                    <a:cubicBezTo>
                      <a:pt x="8" y="0"/>
                      <a:pt x="8" y="0"/>
                      <a:pt x="8" y="0"/>
                    </a:cubicBezTo>
                    <a:cubicBezTo>
                      <a:pt x="7" y="0"/>
                      <a:pt x="7" y="0"/>
                      <a:pt x="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90" name="Freeform 76"/>
              <p:cNvSpPr>
                <a:spLocks noEditPoints="1"/>
              </p:cNvSpPr>
              <p:nvPr/>
            </p:nvSpPr>
            <p:spPr bwMode="auto">
              <a:xfrm>
                <a:off x="3544" y="2239"/>
                <a:ext cx="19" cy="7"/>
              </a:xfrm>
              <a:custGeom>
                <a:avLst/>
                <a:gdLst>
                  <a:gd name="T0" fmla="*/ 2 w 8"/>
                  <a:gd name="T1" fmla="*/ 2 h 3"/>
                  <a:gd name="T2" fmla="*/ 2 w 8"/>
                  <a:gd name="T3" fmla="*/ 2 h 3"/>
                  <a:gd name="T4" fmla="*/ 7 w 8"/>
                  <a:gd name="T5" fmla="*/ 1 h 3"/>
                  <a:gd name="T6" fmla="*/ 7 w 8"/>
                  <a:gd name="T7" fmla="*/ 2 h 3"/>
                  <a:gd name="T8" fmla="*/ 6 w 8"/>
                  <a:gd name="T9" fmla="*/ 2 h 3"/>
                  <a:gd name="T10" fmla="*/ 2 w 8"/>
                  <a:gd name="T11" fmla="*/ 2 h 3"/>
                  <a:gd name="T12" fmla="*/ 8 w 8"/>
                  <a:gd name="T13" fmla="*/ 0 h 3"/>
                  <a:gd name="T14" fmla="*/ 2 w 8"/>
                  <a:gd name="T15" fmla="*/ 1 h 3"/>
                  <a:gd name="T16" fmla="*/ 1 w 8"/>
                  <a:gd name="T17" fmla="*/ 1 h 3"/>
                  <a:gd name="T18" fmla="*/ 1 w 8"/>
                  <a:gd name="T19" fmla="*/ 1 h 3"/>
                  <a:gd name="T20" fmla="*/ 1 w 8"/>
                  <a:gd name="T21" fmla="*/ 1 h 3"/>
                  <a:gd name="T22" fmla="*/ 0 w 8"/>
                  <a:gd name="T23" fmla="*/ 3 h 3"/>
                  <a:gd name="T24" fmla="*/ 0 w 8"/>
                  <a:gd name="T25" fmla="*/ 3 h 3"/>
                  <a:gd name="T26" fmla="*/ 7 w 8"/>
                  <a:gd name="T27" fmla="*/ 3 h 3"/>
                  <a:gd name="T28" fmla="*/ 7 w 8"/>
                  <a:gd name="T29" fmla="*/ 2 h 3"/>
                  <a:gd name="T30" fmla="*/ 7 w 8"/>
                  <a:gd name="T31" fmla="*/ 2 h 3"/>
                  <a:gd name="T32" fmla="*/ 8 w 8"/>
                  <a:gd name="T33" fmla="*/ 1 h 3"/>
                  <a:gd name="T34" fmla="*/ 8 w 8"/>
                  <a:gd name="T35" fmla="*/ 1 h 3"/>
                  <a:gd name="T36" fmla="*/ 8 w 8"/>
                  <a:gd name="T3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 h="3">
                    <a:moveTo>
                      <a:pt x="2" y="2"/>
                    </a:moveTo>
                    <a:cubicBezTo>
                      <a:pt x="2" y="2"/>
                      <a:pt x="2" y="2"/>
                      <a:pt x="2" y="2"/>
                    </a:cubicBezTo>
                    <a:cubicBezTo>
                      <a:pt x="4" y="1"/>
                      <a:pt x="5" y="1"/>
                      <a:pt x="7" y="1"/>
                    </a:cubicBezTo>
                    <a:cubicBezTo>
                      <a:pt x="7" y="2"/>
                      <a:pt x="7" y="2"/>
                      <a:pt x="7" y="2"/>
                    </a:cubicBezTo>
                    <a:cubicBezTo>
                      <a:pt x="6" y="2"/>
                      <a:pt x="6" y="2"/>
                      <a:pt x="6" y="2"/>
                    </a:cubicBezTo>
                    <a:cubicBezTo>
                      <a:pt x="5" y="2"/>
                      <a:pt x="3" y="2"/>
                      <a:pt x="2" y="2"/>
                    </a:cubicBezTo>
                    <a:moveTo>
                      <a:pt x="8" y="0"/>
                    </a:moveTo>
                    <a:cubicBezTo>
                      <a:pt x="6" y="0"/>
                      <a:pt x="4" y="0"/>
                      <a:pt x="2" y="1"/>
                    </a:cubicBezTo>
                    <a:cubicBezTo>
                      <a:pt x="1" y="1"/>
                      <a:pt x="1" y="1"/>
                      <a:pt x="1" y="1"/>
                    </a:cubicBezTo>
                    <a:cubicBezTo>
                      <a:pt x="1" y="1"/>
                      <a:pt x="1" y="1"/>
                      <a:pt x="1" y="1"/>
                    </a:cubicBezTo>
                    <a:cubicBezTo>
                      <a:pt x="1" y="1"/>
                      <a:pt x="1" y="1"/>
                      <a:pt x="1" y="1"/>
                    </a:cubicBezTo>
                    <a:cubicBezTo>
                      <a:pt x="0" y="2"/>
                      <a:pt x="0" y="2"/>
                      <a:pt x="0" y="3"/>
                    </a:cubicBezTo>
                    <a:cubicBezTo>
                      <a:pt x="0" y="3"/>
                      <a:pt x="0" y="3"/>
                      <a:pt x="0" y="3"/>
                    </a:cubicBezTo>
                    <a:cubicBezTo>
                      <a:pt x="3" y="3"/>
                      <a:pt x="5" y="3"/>
                      <a:pt x="7" y="3"/>
                    </a:cubicBezTo>
                    <a:cubicBezTo>
                      <a:pt x="7" y="2"/>
                      <a:pt x="7" y="2"/>
                      <a:pt x="7" y="2"/>
                    </a:cubicBezTo>
                    <a:cubicBezTo>
                      <a:pt x="7" y="2"/>
                      <a:pt x="7" y="2"/>
                      <a:pt x="7" y="2"/>
                    </a:cubicBezTo>
                    <a:cubicBezTo>
                      <a:pt x="8" y="2"/>
                      <a:pt x="8" y="1"/>
                      <a:pt x="8" y="1"/>
                    </a:cubicBezTo>
                    <a:cubicBezTo>
                      <a:pt x="8" y="1"/>
                      <a:pt x="8" y="1"/>
                      <a:pt x="8" y="1"/>
                    </a:cubicBezTo>
                    <a:cubicBezTo>
                      <a:pt x="8" y="0"/>
                      <a:pt x="8" y="0"/>
                      <a:pt x="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91" name="Freeform 77"/>
              <p:cNvSpPr>
                <a:spLocks noEditPoints="1"/>
              </p:cNvSpPr>
              <p:nvPr/>
            </p:nvSpPr>
            <p:spPr bwMode="auto">
              <a:xfrm>
                <a:off x="3603" y="2229"/>
                <a:ext cx="12" cy="7"/>
              </a:xfrm>
              <a:custGeom>
                <a:avLst/>
                <a:gdLst>
                  <a:gd name="T0" fmla="*/ 1 w 5"/>
                  <a:gd name="T1" fmla="*/ 2 h 3"/>
                  <a:gd name="T2" fmla="*/ 1 w 5"/>
                  <a:gd name="T3" fmla="*/ 1 h 3"/>
                  <a:gd name="T4" fmla="*/ 4 w 5"/>
                  <a:gd name="T5" fmla="*/ 1 h 3"/>
                  <a:gd name="T6" fmla="*/ 4 w 5"/>
                  <a:gd name="T7" fmla="*/ 2 h 3"/>
                  <a:gd name="T8" fmla="*/ 1 w 5"/>
                  <a:gd name="T9" fmla="*/ 2 h 3"/>
                  <a:gd name="T10" fmla="*/ 1 w 5"/>
                  <a:gd name="T11" fmla="*/ 0 h 3"/>
                  <a:gd name="T12" fmla="*/ 0 w 5"/>
                  <a:gd name="T13" fmla="*/ 0 h 3"/>
                  <a:gd name="T14" fmla="*/ 0 w 5"/>
                  <a:gd name="T15" fmla="*/ 2 h 3"/>
                  <a:gd name="T16" fmla="*/ 0 w 5"/>
                  <a:gd name="T17" fmla="*/ 2 h 3"/>
                  <a:gd name="T18" fmla="*/ 0 w 5"/>
                  <a:gd name="T19" fmla="*/ 3 h 3"/>
                  <a:gd name="T20" fmla="*/ 5 w 5"/>
                  <a:gd name="T21" fmla="*/ 3 h 3"/>
                  <a:gd name="T22" fmla="*/ 5 w 5"/>
                  <a:gd name="T23" fmla="*/ 2 h 3"/>
                  <a:gd name="T24" fmla="*/ 5 w 5"/>
                  <a:gd name="T25" fmla="*/ 2 h 3"/>
                  <a:gd name="T26" fmla="*/ 5 w 5"/>
                  <a:gd name="T27" fmla="*/ 0 h 3"/>
                  <a:gd name="T28" fmla="*/ 5 w 5"/>
                  <a:gd name="T29" fmla="*/ 0 h 3"/>
                  <a:gd name="T30" fmla="*/ 1 w 5"/>
                  <a:gd name="T31"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 h="3">
                    <a:moveTo>
                      <a:pt x="1" y="2"/>
                    </a:moveTo>
                    <a:cubicBezTo>
                      <a:pt x="1" y="1"/>
                      <a:pt x="1" y="1"/>
                      <a:pt x="1" y="1"/>
                    </a:cubicBezTo>
                    <a:cubicBezTo>
                      <a:pt x="2" y="1"/>
                      <a:pt x="3" y="1"/>
                      <a:pt x="4" y="1"/>
                    </a:cubicBezTo>
                    <a:cubicBezTo>
                      <a:pt x="4" y="2"/>
                      <a:pt x="4" y="2"/>
                      <a:pt x="4" y="2"/>
                    </a:cubicBezTo>
                    <a:cubicBezTo>
                      <a:pt x="1" y="2"/>
                      <a:pt x="1" y="2"/>
                      <a:pt x="1" y="2"/>
                    </a:cubicBezTo>
                    <a:moveTo>
                      <a:pt x="1" y="0"/>
                    </a:moveTo>
                    <a:cubicBezTo>
                      <a:pt x="0" y="0"/>
                      <a:pt x="0" y="0"/>
                      <a:pt x="0" y="0"/>
                    </a:cubicBezTo>
                    <a:cubicBezTo>
                      <a:pt x="0" y="2"/>
                      <a:pt x="0" y="2"/>
                      <a:pt x="0" y="2"/>
                    </a:cubicBezTo>
                    <a:cubicBezTo>
                      <a:pt x="0" y="2"/>
                      <a:pt x="0" y="2"/>
                      <a:pt x="0" y="2"/>
                    </a:cubicBezTo>
                    <a:cubicBezTo>
                      <a:pt x="0" y="3"/>
                      <a:pt x="0" y="3"/>
                      <a:pt x="0" y="3"/>
                    </a:cubicBezTo>
                    <a:cubicBezTo>
                      <a:pt x="5" y="3"/>
                      <a:pt x="5" y="3"/>
                      <a:pt x="5" y="3"/>
                    </a:cubicBezTo>
                    <a:cubicBezTo>
                      <a:pt x="5" y="2"/>
                      <a:pt x="5" y="2"/>
                      <a:pt x="5" y="2"/>
                    </a:cubicBezTo>
                    <a:cubicBezTo>
                      <a:pt x="5" y="2"/>
                      <a:pt x="5" y="2"/>
                      <a:pt x="5" y="2"/>
                    </a:cubicBezTo>
                    <a:cubicBezTo>
                      <a:pt x="5" y="1"/>
                      <a:pt x="5" y="1"/>
                      <a:pt x="5" y="0"/>
                    </a:cubicBezTo>
                    <a:cubicBezTo>
                      <a:pt x="5" y="0"/>
                      <a:pt x="5" y="0"/>
                      <a:pt x="5" y="0"/>
                    </a:cubicBezTo>
                    <a:cubicBezTo>
                      <a:pt x="3" y="0"/>
                      <a:pt x="2" y="0"/>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92" name="Freeform 78"/>
              <p:cNvSpPr>
                <a:spLocks noEditPoints="1"/>
              </p:cNvSpPr>
              <p:nvPr/>
            </p:nvSpPr>
            <p:spPr bwMode="auto">
              <a:xfrm>
                <a:off x="3634" y="2229"/>
                <a:ext cx="17" cy="5"/>
              </a:xfrm>
              <a:custGeom>
                <a:avLst/>
                <a:gdLst>
                  <a:gd name="T0" fmla="*/ 1 w 7"/>
                  <a:gd name="T1" fmla="*/ 1 h 2"/>
                  <a:gd name="T2" fmla="*/ 1 w 7"/>
                  <a:gd name="T3" fmla="*/ 1 h 2"/>
                  <a:gd name="T4" fmla="*/ 5 w 7"/>
                  <a:gd name="T5" fmla="*/ 1 h 2"/>
                  <a:gd name="T6" fmla="*/ 6 w 7"/>
                  <a:gd name="T7" fmla="*/ 1 h 2"/>
                  <a:gd name="T8" fmla="*/ 6 w 7"/>
                  <a:gd name="T9" fmla="*/ 1 h 2"/>
                  <a:gd name="T10" fmla="*/ 1 w 7"/>
                  <a:gd name="T11" fmla="*/ 1 h 2"/>
                  <a:gd name="T12" fmla="*/ 0 w 7"/>
                  <a:gd name="T13" fmla="*/ 0 h 2"/>
                  <a:gd name="T14" fmla="*/ 0 w 7"/>
                  <a:gd name="T15" fmla="*/ 0 h 2"/>
                  <a:gd name="T16" fmla="*/ 0 w 7"/>
                  <a:gd name="T17" fmla="*/ 1 h 2"/>
                  <a:gd name="T18" fmla="*/ 0 w 7"/>
                  <a:gd name="T19" fmla="*/ 2 h 2"/>
                  <a:gd name="T20" fmla="*/ 1 w 7"/>
                  <a:gd name="T21" fmla="*/ 2 h 2"/>
                  <a:gd name="T22" fmla="*/ 7 w 7"/>
                  <a:gd name="T23" fmla="*/ 2 h 2"/>
                  <a:gd name="T24" fmla="*/ 7 w 7"/>
                  <a:gd name="T25" fmla="*/ 2 h 2"/>
                  <a:gd name="T26" fmla="*/ 7 w 7"/>
                  <a:gd name="T27" fmla="*/ 2 h 2"/>
                  <a:gd name="T28" fmla="*/ 7 w 7"/>
                  <a:gd name="T29" fmla="*/ 1 h 2"/>
                  <a:gd name="T30" fmla="*/ 5 w 7"/>
                  <a:gd name="T31" fmla="*/ 0 h 2"/>
                  <a:gd name="T32" fmla="*/ 0 w 7"/>
                  <a:gd name="T33"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2">
                    <a:moveTo>
                      <a:pt x="1" y="1"/>
                    </a:moveTo>
                    <a:cubicBezTo>
                      <a:pt x="1" y="1"/>
                      <a:pt x="1" y="1"/>
                      <a:pt x="1" y="1"/>
                    </a:cubicBezTo>
                    <a:cubicBezTo>
                      <a:pt x="2" y="1"/>
                      <a:pt x="4" y="1"/>
                      <a:pt x="5" y="1"/>
                    </a:cubicBezTo>
                    <a:cubicBezTo>
                      <a:pt x="6" y="1"/>
                      <a:pt x="6" y="1"/>
                      <a:pt x="6" y="1"/>
                    </a:cubicBezTo>
                    <a:cubicBezTo>
                      <a:pt x="6" y="1"/>
                      <a:pt x="6" y="1"/>
                      <a:pt x="6" y="1"/>
                    </a:cubicBezTo>
                    <a:cubicBezTo>
                      <a:pt x="4" y="1"/>
                      <a:pt x="3" y="1"/>
                      <a:pt x="1" y="1"/>
                    </a:cubicBezTo>
                    <a:moveTo>
                      <a:pt x="0" y="0"/>
                    </a:moveTo>
                    <a:cubicBezTo>
                      <a:pt x="0" y="0"/>
                      <a:pt x="0" y="0"/>
                      <a:pt x="0" y="0"/>
                    </a:cubicBezTo>
                    <a:cubicBezTo>
                      <a:pt x="0" y="1"/>
                      <a:pt x="0" y="1"/>
                      <a:pt x="0" y="1"/>
                    </a:cubicBezTo>
                    <a:cubicBezTo>
                      <a:pt x="0" y="2"/>
                      <a:pt x="0" y="2"/>
                      <a:pt x="0" y="2"/>
                    </a:cubicBezTo>
                    <a:cubicBezTo>
                      <a:pt x="1" y="2"/>
                      <a:pt x="1" y="2"/>
                      <a:pt x="1" y="2"/>
                    </a:cubicBezTo>
                    <a:cubicBezTo>
                      <a:pt x="3" y="2"/>
                      <a:pt x="5" y="2"/>
                      <a:pt x="7" y="2"/>
                    </a:cubicBezTo>
                    <a:cubicBezTo>
                      <a:pt x="7" y="2"/>
                      <a:pt x="7" y="2"/>
                      <a:pt x="7" y="2"/>
                    </a:cubicBezTo>
                    <a:cubicBezTo>
                      <a:pt x="7" y="2"/>
                      <a:pt x="7" y="2"/>
                      <a:pt x="7" y="2"/>
                    </a:cubicBezTo>
                    <a:cubicBezTo>
                      <a:pt x="7" y="1"/>
                      <a:pt x="7" y="1"/>
                      <a:pt x="7" y="1"/>
                    </a:cubicBezTo>
                    <a:cubicBezTo>
                      <a:pt x="7" y="0"/>
                      <a:pt x="7" y="0"/>
                      <a:pt x="5" y="0"/>
                    </a:cubicBezTo>
                    <a:cubicBezTo>
                      <a:pt x="4" y="0"/>
                      <a:pt x="2" y="0"/>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93" name="Freeform 79"/>
              <p:cNvSpPr>
                <a:spLocks noEditPoints="1"/>
              </p:cNvSpPr>
              <p:nvPr/>
            </p:nvSpPr>
            <p:spPr bwMode="auto">
              <a:xfrm>
                <a:off x="3637" y="2239"/>
                <a:ext cx="19" cy="7"/>
              </a:xfrm>
              <a:custGeom>
                <a:avLst/>
                <a:gdLst>
                  <a:gd name="T0" fmla="*/ 2 w 8"/>
                  <a:gd name="T1" fmla="*/ 2 h 3"/>
                  <a:gd name="T2" fmla="*/ 2 w 8"/>
                  <a:gd name="T3" fmla="*/ 1 h 3"/>
                  <a:gd name="T4" fmla="*/ 6 w 8"/>
                  <a:gd name="T5" fmla="*/ 1 h 3"/>
                  <a:gd name="T6" fmla="*/ 7 w 8"/>
                  <a:gd name="T7" fmla="*/ 2 h 3"/>
                  <a:gd name="T8" fmla="*/ 7 w 8"/>
                  <a:gd name="T9" fmla="*/ 2 h 3"/>
                  <a:gd name="T10" fmla="*/ 2 w 8"/>
                  <a:gd name="T11" fmla="*/ 2 h 3"/>
                  <a:gd name="T12" fmla="*/ 1 w 8"/>
                  <a:gd name="T13" fmla="*/ 0 h 3"/>
                  <a:gd name="T14" fmla="*/ 0 w 8"/>
                  <a:gd name="T15" fmla="*/ 1 h 3"/>
                  <a:gd name="T16" fmla="*/ 0 w 8"/>
                  <a:gd name="T17" fmla="*/ 1 h 3"/>
                  <a:gd name="T18" fmla="*/ 1 w 8"/>
                  <a:gd name="T19" fmla="*/ 3 h 3"/>
                  <a:gd name="T20" fmla="*/ 1 w 8"/>
                  <a:gd name="T21" fmla="*/ 3 h 3"/>
                  <a:gd name="T22" fmla="*/ 7 w 8"/>
                  <a:gd name="T23" fmla="*/ 3 h 3"/>
                  <a:gd name="T24" fmla="*/ 8 w 8"/>
                  <a:gd name="T25" fmla="*/ 2 h 3"/>
                  <a:gd name="T26" fmla="*/ 8 w 8"/>
                  <a:gd name="T27" fmla="*/ 2 h 3"/>
                  <a:gd name="T28" fmla="*/ 8 w 8"/>
                  <a:gd name="T29" fmla="*/ 1 h 3"/>
                  <a:gd name="T30" fmla="*/ 6 w 8"/>
                  <a:gd name="T31" fmla="*/ 0 h 3"/>
                  <a:gd name="T32" fmla="*/ 1 w 8"/>
                  <a:gd name="T33"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 h="3">
                    <a:moveTo>
                      <a:pt x="2" y="2"/>
                    </a:moveTo>
                    <a:cubicBezTo>
                      <a:pt x="2" y="1"/>
                      <a:pt x="2" y="1"/>
                      <a:pt x="2" y="1"/>
                    </a:cubicBezTo>
                    <a:cubicBezTo>
                      <a:pt x="3" y="1"/>
                      <a:pt x="4" y="1"/>
                      <a:pt x="6" y="1"/>
                    </a:cubicBezTo>
                    <a:cubicBezTo>
                      <a:pt x="6" y="1"/>
                      <a:pt x="7" y="2"/>
                      <a:pt x="7" y="2"/>
                    </a:cubicBezTo>
                    <a:cubicBezTo>
                      <a:pt x="7" y="2"/>
                      <a:pt x="7" y="2"/>
                      <a:pt x="7" y="2"/>
                    </a:cubicBezTo>
                    <a:cubicBezTo>
                      <a:pt x="5" y="2"/>
                      <a:pt x="3" y="2"/>
                      <a:pt x="2" y="2"/>
                    </a:cubicBezTo>
                    <a:moveTo>
                      <a:pt x="1" y="0"/>
                    </a:moveTo>
                    <a:cubicBezTo>
                      <a:pt x="0" y="1"/>
                      <a:pt x="0" y="1"/>
                      <a:pt x="0" y="1"/>
                    </a:cubicBezTo>
                    <a:cubicBezTo>
                      <a:pt x="0" y="1"/>
                      <a:pt x="0" y="1"/>
                      <a:pt x="0" y="1"/>
                    </a:cubicBezTo>
                    <a:cubicBezTo>
                      <a:pt x="1" y="3"/>
                      <a:pt x="1" y="3"/>
                      <a:pt x="1" y="3"/>
                    </a:cubicBezTo>
                    <a:cubicBezTo>
                      <a:pt x="1" y="3"/>
                      <a:pt x="1" y="3"/>
                      <a:pt x="1" y="3"/>
                    </a:cubicBezTo>
                    <a:cubicBezTo>
                      <a:pt x="3" y="3"/>
                      <a:pt x="5" y="3"/>
                      <a:pt x="7" y="3"/>
                    </a:cubicBezTo>
                    <a:cubicBezTo>
                      <a:pt x="8" y="2"/>
                      <a:pt x="8" y="2"/>
                      <a:pt x="8" y="2"/>
                    </a:cubicBezTo>
                    <a:cubicBezTo>
                      <a:pt x="8" y="2"/>
                      <a:pt x="8" y="2"/>
                      <a:pt x="8" y="2"/>
                    </a:cubicBezTo>
                    <a:cubicBezTo>
                      <a:pt x="8" y="1"/>
                      <a:pt x="8" y="1"/>
                      <a:pt x="8" y="1"/>
                    </a:cubicBezTo>
                    <a:cubicBezTo>
                      <a:pt x="7" y="1"/>
                      <a:pt x="7" y="0"/>
                      <a:pt x="6" y="0"/>
                    </a:cubicBezTo>
                    <a:cubicBezTo>
                      <a:pt x="4" y="0"/>
                      <a:pt x="2" y="0"/>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94" name="Freeform 80"/>
              <p:cNvSpPr>
                <a:spLocks noEditPoints="1"/>
              </p:cNvSpPr>
              <p:nvPr/>
            </p:nvSpPr>
            <p:spPr bwMode="auto">
              <a:xfrm>
                <a:off x="3618" y="2229"/>
                <a:ext cx="14" cy="7"/>
              </a:xfrm>
              <a:custGeom>
                <a:avLst/>
                <a:gdLst>
                  <a:gd name="T0" fmla="*/ 1 w 6"/>
                  <a:gd name="T1" fmla="*/ 2 h 3"/>
                  <a:gd name="T2" fmla="*/ 1 w 6"/>
                  <a:gd name="T3" fmla="*/ 1 h 3"/>
                  <a:gd name="T4" fmla="*/ 5 w 6"/>
                  <a:gd name="T5" fmla="*/ 1 h 3"/>
                  <a:gd name="T6" fmla="*/ 5 w 6"/>
                  <a:gd name="T7" fmla="*/ 1 h 3"/>
                  <a:gd name="T8" fmla="*/ 5 w 6"/>
                  <a:gd name="T9" fmla="*/ 1 h 3"/>
                  <a:gd name="T10" fmla="*/ 5 w 6"/>
                  <a:gd name="T11" fmla="*/ 2 h 3"/>
                  <a:gd name="T12" fmla="*/ 1 w 6"/>
                  <a:gd name="T13" fmla="*/ 2 h 3"/>
                  <a:gd name="T14" fmla="*/ 1 w 6"/>
                  <a:gd name="T15" fmla="*/ 0 h 3"/>
                  <a:gd name="T16" fmla="*/ 0 w 6"/>
                  <a:gd name="T17" fmla="*/ 0 h 3"/>
                  <a:gd name="T18" fmla="*/ 0 w 6"/>
                  <a:gd name="T19" fmla="*/ 1 h 3"/>
                  <a:gd name="T20" fmla="*/ 0 w 6"/>
                  <a:gd name="T21" fmla="*/ 2 h 3"/>
                  <a:gd name="T22" fmla="*/ 1 w 6"/>
                  <a:gd name="T23" fmla="*/ 3 h 3"/>
                  <a:gd name="T24" fmla="*/ 6 w 6"/>
                  <a:gd name="T25" fmla="*/ 3 h 3"/>
                  <a:gd name="T26" fmla="*/ 6 w 6"/>
                  <a:gd name="T27" fmla="*/ 2 h 3"/>
                  <a:gd name="T28" fmla="*/ 6 w 6"/>
                  <a:gd name="T29" fmla="*/ 2 h 3"/>
                  <a:gd name="T30" fmla="*/ 6 w 6"/>
                  <a:gd name="T31" fmla="*/ 1 h 3"/>
                  <a:gd name="T32" fmla="*/ 6 w 6"/>
                  <a:gd name="T33" fmla="*/ 1 h 3"/>
                  <a:gd name="T34" fmla="*/ 6 w 6"/>
                  <a:gd name="T35" fmla="*/ 0 h 3"/>
                  <a:gd name="T36" fmla="*/ 5 w 6"/>
                  <a:gd name="T37" fmla="*/ 0 h 3"/>
                  <a:gd name="T38" fmla="*/ 1 w 6"/>
                  <a:gd name="T3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 h="3">
                    <a:moveTo>
                      <a:pt x="1" y="2"/>
                    </a:moveTo>
                    <a:cubicBezTo>
                      <a:pt x="1" y="1"/>
                      <a:pt x="1" y="1"/>
                      <a:pt x="1" y="1"/>
                    </a:cubicBezTo>
                    <a:cubicBezTo>
                      <a:pt x="5" y="1"/>
                      <a:pt x="5" y="1"/>
                      <a:pt x="5" y="1"/>
                    </a:cubicBezTo>
                    <a:cubicBezTo>
                      <a:pt x="5" y="1"/>
                      <a:pt x="5" y="1"/>
                      <a:pt x="5" y="1"/>
                    </a:cubicBezTo>
                    <a:cubicBezTo>
                      <a:pt x="5" y="1"/>
                      <a:pt x="5" y="1"/>
                      <a:pt x="5" y="1"/>
                    </a:cubicBezTo>
                    <a:cubicBezTo>
                      <a:pt x="5" y="2"/>
                      <a:pt x="5" y="2"/>
                      <a:pt x="5" y="2"/>
                    </a:cubicBezTo>
                    <a:cubicBezTo>
                      <a:pt x="1" y="2"/>
                      <a:pt x="1" y="2"/>
                      <a:pt x="1" y="2"/>
                    </a:cubicBezTo>
                    <a:moveTo>
                      <a:pt x="1" y="0"/>
                    </a:moveTo>
                    <a:cubicBezTo>
                      <a:pt x="0" y="0"/>
                      <a:pt x="0" y="0"/>
                      <a:pt x="0" y="0"/>
                    </a:cubicBezTo>
                    <a:cubicBezTo>
                      <a:pt x="0" y="1"/>
                      <a:pt x="0" y="1"/>
                      <a:pt x="0" y="1"/>
                    </a:cubicBezTo>
                    <a:cubicBezTo>
                      <a:pt x="0" y="1"/>
                      <a:pt x="0" y="2"/>
                      <a:pt x="0" y="2"/>
                    </a:cubicBezTo>
                    <a:cubicBezTo>
                      <a:pt x="1" y="3"/>
                      <a:pt x="1" y="3"/>
                      <a:pt x="1" y="3"/>
                    </a:cubicBezTo>
                    <a:cubicBezTo>
                      <a:pt x="6" y="3"/>
                      <a:pt x="6" y="3"/>
                      <a:pt x="6" y="3"/>
                    </a:cubicBezTo>
                    <a:cubicBezTo>
                      <a:pt x="6" y="2"/>
                      <a:pt x="6" y="2"/>
                      <a:pt x="6" y="2"/>
                    </a:cubicBezTo>
                    <a:cubicBezTo>
                      <a:pt x="6" y="2"/>
                      <a:pt x="6" y="2"/>
                      <a:pt x="6" y="2"/>
                    </a:cubicBezTo>
                    <a:cubicBezTo>
                      <a:pt x="6" y="1"/>
                      <a:pt x="6" y="1"/>
                      <a:pt x="6" y="1"/>
                    </a:cubicBezTo>
                    <a:cubicBezTo>
                      <a:pt x="6" y="1"/>
                      <a:pt x="6" y="1"/>
                      <a:pt x="6" y="1"/>
                    </a:cubicBezTo>
                    <a:cubicBezTo>
                      <a:pt x="6" y="0"/>
                      <a:pt x="6" y="0"/>
                      <a:pt x="6" y="0"/>
                    </a:cubicBezTo>
                    <a:cubicBezTo>
                      <a:pt x="5" y="0"/>
                      <a:pt x="5" y="0"/>
                      <a:pt x="5" y="0"/>
                    </a:cubicBezTo>
                    <a:cubicBezTo>
                      <a:pt x="1" y="0"/>
                      <a:pt x="1" y="0"/>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95" name="Freeform 81"/>
              <p:cNvSpPr>
                <a:spLocks noEditPoints="1"/>
              </p:cNvSpPr>
              <p:nvPr/>
            </p:nvSpPr>
            <p:spPr bwMode="auto">
              <a:xfrm>
                <a:off x="3622" y="2239"/>
                <a:ext cx="15" cy="7"/>
              </a:xfrm>
              <a:custGeom>
                <a:avLst/>
                <a:gdLst>
                  <a:gd name="T0" fmla="*/ 1 w 6"/>
                  <a:gd name="T1" fmla="*/ 2 h 3"/>
                  <a:gd name="T2" fmla="*/ 1 w 6"/>
                  <a:gd name="T3" fmla="*/ 1 h 3"/>
                  <a:gd name="T4" fmla="*/ 4 w 6"/>
                  <a:gd name="T5" fmla="*/ 1 h 3"/>
                  <a:gd name="T6" fmla="*/ 4 w 6"/>
                  <a:gd name="T7" fmla="*/ 2 h 3"/>
                  <a:gd name="T8" fmla="*/ 5 w 6"/>
                  <a:gd name="T9" fmla="*/ 2 h 3"/>
                  <a:gd name="T10" fmla="*/ 5 w 6"/>
                  <a:gd name="T11" fmla="*/ 2 h 3"/>
                  <a:gd name="T12" fmla="*/ 1 w 6"/>
                  <a:gd name="T13" fmla="*/ 2 h 3"/>
                  <a:gd name="T14" fmla="*/ 0 w 6"/>
                  <a:gd name="T15" fmla="*/ 0 h 3"/>
                  <a:gd name="T16" fmla="*/ 0 w 6"/>
                  <a:gd name="T17" fmla="*/ 0 h 3"/>
                  <a:gd name="T18" fmla="*/ 0 w 6"/>
                  <a:gd name="T19" fmla="*/ 1 h 3"/>
                  <a:gd name="T20" fmla="*/ 0 w 6"/>
                  <a:gd name="T21" fmla="*/ 2 h 3"/>
                  <a:gd name="T22" fmla="*/ 0 w 6"/>
                  <a:gd name="T23" fmla="*/ 3 h 3"/>
                  <a:gd name="T24" fmla="*/ 5 w 6"/>
                  <a:gd name="T25" fmla="*/ 3 h 3"/>
                  <a:gd name="T26" fmla="*/ 6 w 6"/>
                  <a:gd name="T27" fmla="*/ 2 h 3"/>
                  <a:gd name="T28" fmla="*/ 6 w 6"/>
                  <a:gd name="T29" fmla="*/ 2 h 3"/>
                  <a:gd name="T30" fmla="*/ 5 w 6"/>
                  <a:gd name="T31" fmla="*/ 1 h 3"/>
                  <a:gd name="T32" fmla="*/ 5 w 6"/>
                  <a:gd name="T33" fmla="*/ 1 h 3"/>
                  <a:gd name="T34" fmla="*/ 5 w 6"/>
                  <a:gd name="T35" fmla="*/ 1 h 3"/>
                  <a:gd name="T36" fmla="*/ 5 w 6"/>
                  <a:gd name="T37" fmla="*/ 0 h 3"/>
                  <a:gd name="T38" fmla="*/ 0 w 6"/>
                  <a:gd name="T3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 h="3">
                    <a:moveTo>
                      <a:pt x="1" y="2"/>
                    </a:moveTo>
                    <a:cubicBezTo>
                      <a:pt x="1" y="1"/>
                      <a:pt x="1" y="1"/>
                      <a:pt x="1" y="1"/>
                    </a:cubicBezTo>
                    <a:cubicBezTo>
                      <a:pt x="4" y="1"/>
                      <a:pt x="4" y="1"/>
                      <a:pt x="4" y="1"/>
                    </a:cubicBezTo>
                    <a:cubicBezTo>
                      <a:pt x="4" y="2"/>
                      <a:pt x="4" y="2"/>
                      <a:pt x="4" y="2"/>
                    </a:cubicBezTo>
                    <a:cubicBezTo>
                      <a:pt x="5" y="2"/>
                      <a:pt x="5" y="2"/>
                      <a:pt x="5" y="2"/>
                    </a:cubicBezTo>
                    <a:cubicBezTo>
                      <a:pt x="5" y="2"/>
                      <a:pt x="5" y="2"/>
                      <a:pt x="5" y="2"/>
                    </a:cubicBezTo>
                    <a:cubicBezTo>
                      <a:pt x="1" y="2"/>
                      <a:pt x="1" y="2"/>
                      <a:pt x="1" y="2"/>
                    </a:cubicBezTo>
                    <a:moveTo>
                      <a:pt x="0" y="0"/>
                    </a:moveTo>
                    <a:cubicBezTo>
                      <a:pt x="0" y="0"/>
                      <a:pt x="0" y="0"/>
                      <a:pt x="0" y="0"/>
                    </a:cubicBezTo>
                    <a:cubicBezTo>
                      <a:pt x="0" y="1"/>
                      <a:pt x="0" y="1"/>
                      <a:pt x="0" y="1"/>
                    </a:cubicBezTo>
                    <a:cubicBezTo>
                      <a:pt x="0" y="1"/>
                      <a:pt x="0" y="2"/>
                      <a:pt x="0" y="2"/>
                    </a:cubicBezTo>
                    <a:cubicBezTo>
                      <a:pt x="0" y="3"/>
                      <a:pt x="0" y="3"/>
                      <a:pt x="0" y="3"/>
                    </a:cubicBezTo>
                    <a:cubicBezTo>
                      <a:pt x="5" y="3"/>
                      <a:pt x="5" y="3"/>
                      <a:pt x="5" y="3"/>
                    </a:cubicBezTo>
                    <a:cubicBezTo>
                      <a:pt x="6" y="2"/>
                      <a:pt x="6" y="2"/>
                      <a:pt x="6" y="2"/>
                    </a:cubicBezTo>
                    <a:cubicBezTo>
                      <a:pt x="6" y="2"/>
                      <a:pt x="6" y="2"/>
                      <a:pt x="6" y="2"/>
                    </a:cubicBezTo>
                    <a:cubicBezTo>
                      <a:pt x="5" y="1"/>
                      <a:pt x="5" y="1"/>
                      <a:pt x="5" y="1"/>
                    </a:cubicBezTo>
                    <a:cubicBezTo>
                      <a:pt x="5" y="1"/>
                      <a:pt x="5" y="1"/>
                      <a:pt x="5" y="1"/>
                    </a:cubicBezTo>
                    <a:cubicBezTo>
                      <a:pt x="5" y="1"/>
                      <a:pt x="5" y="1"/>
                      <a:pt x="5" y="1"/>
                    </a:cubicBezTo>
                    <a:cubicBezTo>
                      <a:pt x="5" y="0"/>
                      <a:pt x="5" y="0"/>
                      <a:pt x="5" y="0"/>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96" name="Freeform 82"/>
              <p:cNvSpPr>
                <a:spLocks noEditPoints="1"/>
              </p:cNvSpPr>
              <p:nvPr/>
            </p:nvSpPr>
            <p:spPr bwMode="auto">
              <a:xfrm>
                <a:off x="3587" y="2229"/>
                <a:ext cx="14" cy="7"/>
              </a:xfrm>
              <a:custGeom>
                <a:avLst/>
                <a:gdLst>
                  <a:gd name="T0" fmla="*/ 1 w 6"/>
                  <a:gd name="T1" fmla="*/ 2 h 3"/>
                  <a:gd name="T2" fmla="*/ 2 w 6"/>
                  <a:gd name="T3" fmla="*/ 1 h 3"/>
                  <a:gd name="T4" fmla="*/ 5 w 6"/>
                  <a:gd name="T5" fmla="*/ 1 h 3"/>
                  <a:gd name="T6" fmla="*/ 5 w 6"/>
                  <a:gd name="T7" fmla="*/ 2 h 3"/>
                  <a:gd name="T8" fmla="*/ 1 w 6"/>
                  <a:gd name="T9" fmla="*/ 2 h 3"/>
                  <a:gd name="T10" fmla="*/ 6 w 6"/>
                  <a:gd name="T11" fmla="*/ 0 h 3"/>
                  <a:gd name="T12" fmla="*/ 1 w 6"/>
                  <a:gd name="T13" fmla="*/ 0 h 3"/>
                  <a:gd name="T14" fmla="*/ 1 w 6"/>
                  <a:gd name="T15" fmla="*/ 0 h 3"/>
                  <a:gd name="T16" fmla="*/ 0 w 6"/>
                  <a:gd name="T17" fmla="*/ 2 h 3"/>
                  <a:gd name="T18" fmla="*/ 0 w 6"/>
                  <a:gd name="T19" fmla="*/ 2 h 3"/>
                  <a:gd name="T20" fmla="*/ 1 w 6"/>
                  <a:gd name="T21" fmla="*/ 3 h 3"/>
                  <a:gd name="T22" fmla="*/ 5 w 6"/>
                  <a:gd name="T23" fmla="*/ 3 h 3"/>
                  <a:gd name="T24" fmla="*/ 6 w 6"/>
                  <a:gd name="T25" fmla="*/ 2 h 3"/>
                  <a:gd name="T26" fmla="*/ 6 w 6"/>
                  <a:gd name="T27" fmla="*/ 2 h 3"/>
                  <a:gd name="T28" fmla="*/ 6 w 6"/>
                  <a:gd name="T29" fmla="*/ 2 h 3"/>
                  <a:gd name="T30" fmla="*/ 6 w 6"/>
                  <a:gd name="T31" fmla="*/ 1 h 3"/>
                  <a:gd name="T32" fmla="*/ 6 w 6"/>
                  <a:gd name="T33" fmla="*/ 0 h 3"/>
                  <a:gd name="T34" fmla="*/ 6 w 6"/>
                  <a:gd name="T35"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6" h="3">
                    <a:moveTo>
                      <a:pt x="1" y="2"/>
                    </a:moveTo>
                    <a:cubicBezTo>
                      <a:pt x="2" y="1"/>
                      <a:pt x="2" y="1"/>
                      <a:pt x="2" y="1"/>
                    </a:cubicBezTo>
                    <a:cubicBezTo>
                      <a:pt x="3" y="1"/>
                      <a:pt x="4" y="1"/>
                      <a:pt x="5" y="1"/>
                    </a:cubicBezTo>
                    <a:cubicBezTo>
                      <a:pt x="5" y="2"/>
                      <a:pt x="5" y="2"/>
                      <a:pt x="5" y="2"/>
                    </a:cubicBezTo>
                    <a:cubicBezTo>
                      <a:pt x="1" y="2"/>
                      <a:pt x="1" y="2"/>
                      <a:pt x="1" y="2"/>
                    </a:cubicBezTo>
                    <a:moveTo>
                      <a:pt x="6" y="0"/>
                    </a:moveTo>
                    <a:cubicBezTo>
                      <a:pt x="4" y="0"/>
                      <a:pt x="3" y="0"/>
                      <a:pt x="1" y="0"/>
                    </a:cubicBezTo>
                    <a:cubicBezTo>
                      <a:pt x="1" y="0"/>
                      <a:pt x="1" y="0"/>
                      <a:pt x="1" y="0"/>
                    </a:cubicBezTo>
                    <a:cubicBezTo>
                      <a:pt x="1" y="1"/>
                      <a:pt x="0" y="1"/>
                      <a:pt x="0" y="2"/>
                    </a:cubicBezTo>
                    <a:cubicBezTo>
                      <a:pt x="0" y="2"/>
                      <a:pt x="0" y="2"/>
                      <a:pt x="0" y="2"/>
                    </a:cubicBezTo>
                    <a:cubicBezTo>
                      <a:pt x="1" y="3"/>
                      <a:pt x="1" y="3"/>
                      <a:pt x="1" y="3"/>
                    </a:cubicBezTo>
                    <a:cubicBezTo>
                      <a:pt x="5" y="3"/>
                      <a:pt x="5" y="3"/>
                      <a:pt x="5" y="3"/>
                    </a:cubicBezTo>
                    <a:cubicBezTo>
                      <a:pt x="6" y="2"/>
                      <a:pt x="6" y="2"/>
                      <a:pt x="6" y="2"/>
                    </a:cubicBezTo>
                    <a:cubicBezTo>
                      <a:pt x="6" y="2"/>
                      <a:pt x="6" y="2"/>
                      <a:pt x="6" y="2"/>
                    </a:cubicBezTo>
                    <a:cubicBezTo>
                      <a:pt x="6" y="2"/>
                      <a:pt x="6" y="2"/>
                      <a:pt x="6" y="2"/>
                    </a:cubicBezTo>
                    <a:cubicBezTo>
                      <a:pt x="6" y="1"/>
                      <a:pt x="6" y="1"/>
                      <a:pt x="6" y="1"/>
                    </a:cubicBezTo>
                    <a:cubicBezTo>
                      <a:pt x="6" y="0"/>
                      <a:pt x="6" y="0"/>
                      <a:pt x="6" y="0"/>
                    </a:cubicBezTo>
                    <a:cubicBezTo>
                      <a:pt x="6" y="0"/>
                      <a:pt x="6" y="0"/>
                      <a:pt x="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97" name="Freeform 83"/>
              <p:cNvSpPr>
                <a:spLocks noEditPoints="1"/>
              </p:cNvSpPr>
              <p:nvPr/>
            </p:nvSpPr>
            <p:spPr bwMode="auto">
              <a:xfrm>
                <a:off x="3570" y="2229"/>
                <a:ext cx="17" cy="7"/>
              </a:xfrm>
              <a:custGeom>
                <a:avLst/>
                <a:gdLst>
                  <a:gd name="T0" fmla="*/ 2 w 7"/>
                  <a:gd name="T1" fmla="*/ 2 h 3"/>
                  <a:gd name="T2" fmla="*/ 2 w 7"/>
                  <a:gd name="T3" fmla="*/ 1 h 3"/>
                  <a:gd name="T4" fmla="*/ 5 w 7"/>
                  <a:gd name="T5" fmla="*/ 1 h 3"/>
                  <a:gd name="T6" fmla="*/ 5 w 7"/>
                  <a:gd name="T7" fmla="*/ 1 h 3"/>
                  <a:gd name="T8" fmla="*/ 5 w 7"/>
                  <a:gd name="T9" fmla="*/ 2 h 3"/>
                  <a:gd name="T10" fmla="*/ 2 w 7"/>
                  <a:gd name="T11" fmla="*/ 2 h 3"/>
                  <a:gd name="T12" fmla="*/ 6 w 7"/>
                  <a:gd name="T13" fmla="*/ 0 h 3"/>
                  <a:gd name="T14" fmla="*/ 1 w 7"/>
                  <a:gd name="T15" fmla="*/ 0 h 3"/>
                  <a:gd name="T16" fmla="*/ 1 w 7"/>
                  <a:gd name="T17" fmla="*/ 0 h 3"/>
                  <a:gd name="T18" fmla="*/ 0 w 7"/>
                  <a:gd name="T19" fmla="*/ 2 h 3"/>
                  <a:gd name="T20" fmla="*/ 0 w 7"/>
                  <a:gd name="T21" fmla="*/ 3 h 3"/>
                  <a:gd name="T22" fmla="*/ 1 w 7"/>
                  <a:gd name="T23" fmla="*/ 3 h 3"/>
                  <a:gd name="T24" fmla="*/ 6 w 7"/>
                  <a:gd name="T25" fmla="*/ 3 h 3"/>
                  <a:gd name="T26" fmla="*/ 6 w 7"/>
                  <a:gd name="T27" fmla="*/ 2 h 3"/>
                  <a:gd name="T28" fmla="*/ 6 w 7"/>
                  <a:gd name="T29" fmla="*/ 2 h 3"/>
                  <a:gd name="T30" fmla="*/ 6 w 7"/>
                  <a:gd name="T31" fmla="*/ 2 h 3"/>
                  <a:gd name="T32" fmla="*/ 7 w 7"/>
                  <a:gd name="T33" fmla="*/ 1 h 3"/>
                  <a:gd name="T34" fmla="*/ 7 w 7"/>
                  <a:gd name="T35" fmla="*/ 0 h 3"/>
                  <a:gd name="T36" fmla="*/ 6 w 7"/>
                  <a:gd name="T3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 h="3">
                    <a:moveTo>
                      <a:pt x="2" y="2"/>
                    </a:moveTo>
                    <a:cubicBezTo>
                      <a:pt x="2" y="1"/>
                      <a:pt x="2" y="1"/>
                      <a:pt x="2" y="1"/>
                    </a:cubicBezTo>
                    <a:cubicBezTo>
                      <a:pt x="3" y="1"/>
                      <a:pt x="4" y="1"/>
                      <a:pt x="5" y="1"/>
                    </a:cubicBezTo>
                    <a:cubicBezTo>
                      <a:pt x="5" y="1"/>
                      <a:pt x="5" y="1"/>
                      <a:pt x="5" y="1"/>
                    </a:cubicBezTo>
                    <a:cubicBezTo>
                      <a:pt x="5" y="2"/>
                      <a:pt x="5" y="2"/>
                      <a:pt x="5" y="2"/>
                    </a:cubicBezTo>
                    <a:cubicBezTo>
                      <a:pt x="2" y="2"/>
                      <a:pt x="2" y="2"/>
                      <a:pt x="2" y="2"/>
                    </a:cubicBezTo>
                    <a:moveTo>
                      <a:pt x="6" y="0"/>
                    </a:moveTo>
                    <a:cubicBezTo>
                      <a:pt x="5" y="0"/>
                      <a:pt x="3" y="0"/>
                      <a:pt x="1" y="0"/>
                    </a:cubicBezTo>
                    <a:cubicBezTo>
                      <a:pt x="1" y="0"/>
                      <a:pt x="1" y="0"/>
                      <a:pt x="1" y="0"/>
                    </a:cubicBezTo>
                    <a:cubicBezTo>
                      <a:pt x="1" y="1"/>
                      <a:pt x="1" y="2"/>
                      <a:pt x="0" y="2"/>
                    </a:cubicBezTo>
                    <a:cubicBezTo>
                      <a:pt x="0" y="3"/>
                      <a:pt x="0" y="3"/>
                      <a:pt x="0" y="3"/>
                    </a:cubicBezTo>
                    <a:cubicBezTo>
                      <a:pt x="1" y="3"/>
                      <a:pt x="1" y="3"/>
                      <a:pt x="1" y="3"/>
                    </a:cubicBezTo>
                    <a:cubicBezTo>
                      <a:pt x="6" y="3"/>
                      <a:pt x="6" y="3"/>
                      <a:pt x="6" y="3"/>
                    </a:cubicBezTo>
                    <a:cubicBezTo>
                      <a:pt x="6" y="2"/>
                      <a:pt x="6" y="2"/>
                      <a:pt x="6" y="2"/>
                    </a:cubicBezTo>
                    <a:cubicBezTo>
                      <a:pt x="6" y="2"/>
                      <a:pt x="6" y="2"/>
                      <a:pt x="6" y="2"/>
                    </a:cubicBezTo>
                    <a:cubicBezTo>
                      <a:pt x="6" y="2"/>
                      <a:pt x="6" y="2"/>
                      <a:pt x="6" y="2"/>
                    </a:cubicBezTo>
                    <a:cubicBezTo>
                      <a:pt x="7" y="1"/>
                      <a:pt x="7" y="1"/>
                      <a:pt x="7" y="1"/>
                    </a:cubicBezTo>
                    <a:cubicBezTo>
                      <a:pt x="7" y="0"/>
                      <a:pt x="7" y="0"/>
                      <a:pt x="7" y="0"/>
                    </a:cubicBezTo>
                    <a:cubicBezTo>
                      <a:pt x="6" y="0"/>
                      <a:pt x="6" y="0"/>
                      <a:pt x="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98" name="Freeform 84"/>
              <p:cNvSpPr/>
              <p:nvPr/>
            </p:nvSpPr>
            <p:spPr bwMode="auto">
              <a:xfrm>
                <a:off x="3558" y="2298"/>
                <a:ext cx="10" cy="12"/>
              </a:xfrm>
              <a:custGeom>
                <a:avLst/>
                <a:gdLst>
                  <a:gd name="T0" fmla="*/ 10 w 10"/>
                  <a:gd name="T1" fmla="*/ 0 h 12"/>
                  <a:gd name="T2" fmla="*/ 7 w 10"/>
                  <a:gd name="T3" fmla="*/ 0 h 12"/>
                  <a:gd name="T4" fmla="*/ 0 w 10"/>
                  <a:gd name="T5" fmla="*/ 12 h 12"/>
                  <a:gd name="T6" fmla="*/ 0 w 10"/>
                  <a:gd name="T7" fmla="*/ 12 h 12"/>
                  <a:gd name="T8" fmla="*/ 0 w 10"/>
                  <a:gd name="T9" fmla="*/ 12 h 12"/>
                  <a:gd name="T10" fmla="*/ 0 w 10"/>
                  <a:gd name="T11" fmla="*/ 12 h 12"/>
                  <a:gd name="T12" fmla="*/ 10 w 10"/>
                  <a:gd name="T13" fmla="*/ 0 h 12"/>
                  <a:gd name="T14" fmla="*/ 10 w 10"/>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2">
                    <a:moveTo>
                      <a:pt x="10" y="0"/>
                    </a:moveTo>
                    <a:lnTo>
                      <a:pt x="7" y="0"/>
                    </a:lnTo>
                    <a:lnTo>
                      <a:pt x="0" y="12"/>
                    </a:lnTo>
                    <a:lnTo>
                      <a:pt x="0" y="12"/>
                    </a:lnTo>
                    <a:lnTo>
                      <a:pt x="0" y="12"/>
                    </a:lnTo>
                    <a:lnTo>
                      <a:pt x="0" y="12"/>
                    </a:lnTo>
                    <a:lnTo>
                      <a:pt x="10" y="0"/>
                    </a:lnTo>
                    <a:lnTo>
                      <a:pt x="1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99" name="Freeform 85"/>
              <p:cNvSpPr/>
              <p:nvPr/>
            </p:nvSpPr>
            <p:spPr bwMode="auto">
              <a:xfrm>
                <a:off x="3558" y="2298"/>
                <a:ext cx="10" cy="12"/>
              </a:xfrm>
              <a:custGeom>
                <a:avLst/>
                <a:gdLst>
                  <a:gd name="T0" fmla="*/ 10 w 10"/>
                  <a:gd name="T1" fmla="*/ 0 h 12"/>
                  <a:gd name="T2" fmla="*/ 7 w 10"/>
                  <a:gd name="T3" fmla="*/ 0 h 12"/>
                  <a:gd name="T4" fmla="*/ 0 w 10"/>
                  <a:gd name="T5" fmla="*/ 12 h 12"/>
                  <a:gd name="T6" fmla="*/ 0 w 10"/>
                  <a:gd name="T7" fmla="*/ 12 h 12"/>
                  <a:gd name="T8" fmla="*/ 0 w 10"/>
                  <a:gd name="T9" fmla="*/ 12 h 12"/>
                  <a:gd name="T10" fmla="*/ 0 w 10"/>
                  <a:gd name="T11" fmla="*/ 12 h 12"/>
                  <a:gd name="T12" fmla="*/ 10 w 10"/>
                  <a:gd name="T13" fmla="*/ 0 h 12"/>
                  <a:gd name="T14" fmla="*/ 10 w 10"/>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2">
                    <a:moveTo>
                      <a:pt x="10" y="0"/>
                    </a:moveTo>
                    <a:lnTo>
                      <a:pt x="7" y="0"/>
                    </a:lnTo>
                    <a:lnTo>
                      <a:pt x="0" y="12"/>
                    </a:lnTo>
                    <a:lnTo>
                      <a:pt x="0" y="12"/>
                    </a:lnTo>
                    <a:lnTo>
                      <a:pt x="0" y="12"/>
                    </a:lnTo>
                    <a:lnTo>
                      <a:pt x="0" y="12"/>
                    </a:lnTo>
                    <a:lnTo>
                      <a:pt x="10" y="0"/>
                    </a:lnTo>
                    <a:lnTo>
                      <a:pt x="10"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00" name="Freeform 86"/>
              <p:cNvSpPr/>
              <p:nvPr/>
            </p:nvSpPr>
            <p:spPr bwMode="auto">
              <a:xfrm>
                <a:off x="3558" y="2327"/>
                <a:ext cx="7" cy="9"/>
              </a:xfrm>
              <a:custGeom>
                <a:avLst/>
                <a:gdLst>
                  <a:gd name="T0" fmla="*/ 7 w 7"/>
                  <a:gd name="T1" fmla="*/ 0 h 9"/>
                  <a:gd name="T2" fmla="*/ 7 w 7"/>
                  <a:gd name="T3" fmla="*/ 0 h 9"/>
                  <a:gd name="T4" fmla="*/ 0 w 7"/>
                  <a:gd name="T5" fmla="*/ 9 h 9"/>
                  <a:gd name="T6" fmla="*/ 0 w 7"/>
                  <a:gd name="T7" fmla="*/ 9 h 9"/>
                  <a:gd name="T8" fmla="*/ 0 w 7"/>
                  <a:gd name="T9" fmla="*/ 9 h 9"/>
                  <a:gd name="T10" fmla="*/ 0 w 7"/>
                  <a:gd name="T11" fmla="*/ 9 h 9"/>
                  <a:gd name="T12" fmla="*/ 7 w 7"/>
                  <a:gd name="T13" fmla="*/ 0 h 9"/>
                  <a:gd name="T14" fmla="*/ 7 w 7"/>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9">
                    <a:moveTo>
                      <a:pt x="7" y="0"/>
                    </a:moveTo>
                    <a:lnTo>
                      <a:pt x="7" y="0"/>
                    </a:lnTo>
                    <a:lnTo>
                      <a:pt x="0" y="9"/>
                    </a:lnTo>
                    <a:lnTo>
                      <a:pt x="0" y="9"/>
                    </a:lnTo>
                    <a:lnTo>
                      <a:pt x="0" y="9"/>
                    </a:lnTo>
                    <a:lnTo>
                      <a:pt x="0" y="9"/>
                    </a:lnTo>
                    <a:lnTo>
                      <a:pt x="7" y="0"/>
                    </a:lnTo>
                    <a:lnTo>
                      <a:pt x="7"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01" name="Freeform 87"/>
              <p:cNvSpPr/>
              <p:nvPr/>
            </p:nvSpPr>
            <p:spPr bwMode="auto">
              <a:xfrm>
                <a:off x="3558" y="2327"/>
                <a:ext cx="7" cy="9"/>
              </a:xfrm>
              <a:custGeom>
                <a:avLst/>
                <a:gdLst>
                  <a:gd name="T0" fmla="*/ 7 w 7"/>
                  <a:gd name="T1" fmla="*/ 0 h 9"/>
                  <a:gd name="T2" fmla="*/ 7 w 7"/>
                  <a:gd name="T3" fmla="*/ 0 h 9"/>
                  <a:gd name="T4" fmla="*/ 0 w 7"/>
                  <a:gd name="T5" fmla="*/ 9 h 9"/>
                  <a:gd name="T6" fmla="*/ 0 w 7"/>
                  <a:gd name="T7" fmla="*/ 9 h 9"/>
                  <a:gd name="T8" fmla="*/ 0 w 7"/>
                  <a:gd name="T9" fmla="*/ 9 h 9"/>
                  <a:gd name="T10" fmla="*/ 0 w 7"/>
                  <a:gd name="T11" fmla="*/ 9 h 9"/>
                  <a:gd name="T12" fmla="*/ 7 w 7"/>
                  <a:gd name="T13" fmla="*/ 0 h 9"/>
                  <a:gd name="T14" fmla="*/ 7 w 7"/>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9">
                    <a:moveTo>
                      <a:pt x="7" y="0"/>
                    </a:moveTo>
                    <a:lnTo>
                      <a:pt x="7" y="0"/>
                    </a:lnTo>
                    <a:lnTo>
                      <a:pt x="0" y="9"/>
                    </a:lnTo>
                    <a:lnTo>
                      <a:pt x="0" y="9"/>
                    </a:lnTo>
                    <a:lnTo>
                      <a:pt x="0" y="9"/>
                    </a:lnTo>
                    <a:lnTo>
                      <a:pt x="0" y="9"/>
                    </a:lnTo>
                    <a:lnTo>
                      <a:pt x="7" y="0"/>
                    </a:lnTo>
                    <a:lnTo>
                      <a:pt x="7"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02" name="Freeform 88"/>
              <p:cNvSpPr/>
              <p:nvPr/>
            </p:nvSpPr>
            <p:spPr bwMode="auto">
              <a:xfrm>
                <a:off x="3556" y="2334"/>
                <a:ext cx="9" cy="12"/>
              </a:xfrm>
              <a:custGeom>
                <a:avLst/>
                <a:gdLst>
                  <a:gd name="T0" fmla="*/ 9 w 9"/>
                  <a:gd name="T1" fmla="*/ 0 h 12"/>
                  <a:gd name="T2" fmla="*/ 9 w 9"/>
                  <a:gd name="T3" fmla="*/ 0 h 12"/>
                  <a:gd name="T4" fmla="*/ 0 w 9"/>
                  <a:gd name="T5" fmla="*/ 12 h 12"/>
                  <a:gd name="T6" fmla="*/ 0 w 9"/>
                  <a:gd name="T7" fmla="*/ 12 h 12"/>
                  <a:gd name="T8" fmla="*/ 0 w 9"/>
                  <a:gd name="T9" fmla="*/ 12 h 12"/>
                  <a:gd name="T10" fmla="*/ 0 w 9"/>
                  <a:gd name="T11" fmla="*/ 12 h 12"/>
                  <a:gd name="T12" fmla="*/ 9 w 9"/>
                  <a:gd name="T13" fmla="*/ 2 h 12"/>
                  <a:gd name="T14" fmla="*/ 9 w 9"/>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2">
                    <a:moveTo>
                      <a:pt x="9" y="0"/>
                    </a:moveTo>
                    <a:lnTo>
                      <a:pt x="9" y="0"/>
                    </a:lnTo>
                    <a:lnTo>
                      <a:pt x="0" y="12"/>
                    </a:lnTo>
                    <a:lnTo>
                      <a:pt x="0" y="12"/>
                    </a:lnTo>
                    <a:lnTo>
                      <a:pt x="0" y="12"/>
                    </a:lnTo>
                    <a:lnTo>
                      <a:pt x="0" y="12"/>
                    </a:lnTo>
                    <a:lnTo>
                      <a:pt x="9" y="2"/>
                    </a:lnTo>
                    <a:lnTo>
                      <a:pt x="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03" name="Freeform 89"/>
              <p:cNvSpPr/>
              <p:nvPr/>
            </p:nvSpPr>
            <p:spPr bwMode="auto">
              <a:xfrm>
                <a:off x="3556" y="2334"/>
                <a:ext cx="9" cy="12"/>
              </a:xfrm>
              <a:custGeom>
                <a:avLst/>
                <a:gdLst>
                  <a:gd name="T0" fmla="*/ 9 w 9"/>
                  <a:gd name="T1" fmla="*/ 0 h 12"/>
                  <a:gd name="T2" fmla="*/ 9 w 9"/>
                  <a:gd name="T3" fmla="*/ 0 h 12"/>
                  <a:gd name="T4" fmla="*/ 0 w 9"/>
                  <a:gd name="T5" fmla="*/ 12 h 12"/>
                  <a:gd name="T6" fmla="*/ 0 w 9"/>
                  <a:gd name="T7" fmla="*/ 12 h 12"/>
                  <a:gd name="T8" fmla="*/ 0 w 9"/>
                  <a:gd name="T9" fmla="*/ 12 h 12"/>
                  <a:gd name="T10" fmla="*/ 0 w 9"/>
                  <a:gd name="T11" fmla="*/ 12 h 12"/>
                  <a:gd name="T12" fmla="*/ 9 w 9"/>
                  <a:gd name="T13" fmla="*/ 2 h 12"/>
                  <a:gd name="T14" fmla="*/ 9 w 9"/>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2">
                    <a:moveTo>
                      <a:pt x="9" y="0"/>
                    </a:moveTo>
                    <a:lnTo>
                      <a:pt x="9" y="0"/>
                    </a:lnTo>
                    <a:lnTo>
                      <a:pt x="0" y="12"/>
                    </a:lnTo>
                    <a:lnTo>
                      <a:pt x="0" y="12"/>
                    </a:lnTo>
                    <a:lnTo>
                      <a:pt x="0" y="12"/>
                    </a:lnTo>
                    <a:lnTo>
                      <a:pt x="0" y="12"/>
                    </a:lnTo>
                    <a:lnTo>
                      <a:pt x="9" y="2"/>
                    </a:lnTo>
                    <a:lnTo>
                      <a:pt x="9"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04" name="Freeform 90"/>
              <p:cNvSpPr>
                <a:spLocks noEditPoints="1"/>
              </p:cNvSpPr>
              <p:nvPr/>
            </p:nvSpPr>
            <p:spPr bwMode="auto">
              <a:xfrm>
                <a:off x="3660" y="2477"/>
                <a:ext cx="17" cy="9"/>
              </a:xfrm>
              <a:custGeom>
                <a:avLst/>
                <a:gdLst>
                  <a:gd name="T0" fmla="*/ 3 w 7"/>
                  <a:gd name="T1" fmla="*/ 3 h 4"/>
                  <a:gd name="T2" fmla="*/ 2 w 7"/>
                  <a:gd name="T3" fmla="*/ 3 h 4"/>
                  <a:gd name="T4" fmla="*/ 2 w 7"/>
                  <a:gd name="T5" fmla="*/ 3 h 4"/>
                  <a:gd name="T6" fmla="*/ 2 w 7"/>
                  <a:gd name="T7" fmla="*/ 2 h 4"/>
                  <a:gd name="T8" fmla="*/ 2 w 7"/>
                  <a:gd name="T9" fmla="*/ 1 h 4"/>
                  <a:gd name="T10" fmla="*/ 2 w 7"/>
                  <a:gd name="T11" fmla="*/ 1 h 4"/>
                  <a:gd name="T12" fmla="*/ 2 w 7"/>
                  <a:gd name="T13" fmla="*/ 3 h 4"/>
                  <a:gd name="T14" fmla="*/ 2 w 7"/>
                  <a:gd name="T15" fmla="*/ 3 h 4"/>
                  <a:gd name="T16" fmla="*/ 2 w 7"/>
                  <a:gd name="T17" fmla="*/ 3 h 4"/>
                  <a:gd name="T18" fmla="*/ 5 w 7"/>
                  <a:gd name="T19" fmla="*/ 3 h 4"/>
                  <a:gd name="T20" fmla="*/ 5 w 7"/>
                  <a:gd name="T21" fmla="*/ 2 h 4"/>
                  <a:gd name="T22" fmla="*/ 5 w 7"/>
                  <a:gd name="T23" fmla="*/ 3 h 4"/>
                  <a:gd name="T24" fmla="*/ 3 w 7"/>
                  <a:gd name="T25" fmla="*/ 3 h 4"/>
                  <a:gd name="T26" fmla="*/ 2 w 7"/>
                  <a:gd name="T27" fmla="*/ 2 h 4"/>
                  <a:gd name="T28" fmla="*/ 2 w 7"/>
                  <a:gd name="T29" fmla="*/ 1 h 4"/>
                  <a:gd name="T30" fmla="*/ 2 w 7"/>
                  <a:gd name="T31" fmla="*/ 1 h 4"/>
                  <a:gd name="T32" fmla="*/ 3 w 7"/>
                  <a:gd name="T33" fmla="*/ 1 h 4"/>
                  <a:gd name="T34" fmla="*/ 5 w 7"/>
                  <a:gd name="T35" fmla="*/ 1 h 4"/>
                  <a:gd name="T36" fmla="*/ 5 w 7"/>
                  <a:gd name="T37" fmla="*/ 1 h 4"/>
                  <a:gd name="T38" fmla="*/ 5 w 7"/>
                  <a:gd name="T39" fmla="*/ 2 h 4"/>
                  <a:gd name="T40" fmla="*/ 5 w 7"/>
                  <a:gd name="T41" fmla="*/ 2 h 4"/>
                  <a:gd name="T42" fmla="*/ 5 w 7"/>
                  <a:gd name="T43" fmla="*/ 2 h 4"/>
                  <a:gd name="T44" fmla="*/ 2 w 7"/>
                  <a:gd name="T45" fmla="*/ 2 h 4"/>
                  <a:gd name="T46" fmla="*/ 3 w 7"/>
                  <a:gd name="T47" fmla="*/ 0 h 4"/>
                  <a:gd name="T48" fmla="*/ 1 w 7"/>
                  <a:gd name="T49" fmla="*/ 1 h 4"/>
                  <a:gd name="T50" fmla="*/ 1 w 7"/>
                  <a:gd name="T51" fmla="*/ 2 h 4"/>
                  <a:gd name="T52" fmla="*/ 1 w 7"/>
                  <a:gd name="T53" fmla="*/ 4 h 4"/>
                  <a:gd name="T54" fmla="*/ 2 w 7"/>
                  <a:gd name="T55" fmla="*/ 4 h 4"/>
                  <a:gd name="T56" fmla="*/ 3 w 7"/>
                  <a:gd name="T57" fmla="*/ 4 h 4"/>
                  <a:gd name="T58" fmla="*/ 6 w 7"/>
                  <a:gd name="T59" fmla="*/ 4 h 4"/>
                  <a:gd name="T60" fmla="*/ 6 w 7"/>
                  <a:gd name="T61" fmla="*/ 4 h 4"/>
                  <a:gd name="T62" fmla="*/ 6 w 7"/>
                  <a:gd name="T63" fmla="*/ 0 h 4"/>
                  <a:gd name="T64" fmla="*/ 5 w 7"/>
                  <a:gd name="T65" fmla="*/ 0 h 4"/>
                  <a:gd name="T66" fmla="*/ 5 w 7"/>
                  <a:gd name="T67" fmla="*/ 0 h 4"/>
                  <a:gd name="T68" fmla="*/ 3 w 7"/>
                  <a:gd name="T6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 h="4">
                    <a:moveTo>
                      <a:pt x="3" y="3"/>
                    </a:moveTo>
                    <a:cubicBezTo>
                      <a:pt x="3" y="3"/>
                      <a:pt x="2" y="3"/>
                      <a:pt x="2" y="3"/>
                    </a:cubicBezTo>
                    <a:cubicBezTo>
                      <a:pt x="2" y="3"/>
                      <a:pt x="2" y="3"/>
                      <a:pt x="2" y="3"/>
                    </a:cubicBezTo>
                    <a:cubicBezTo>
                      <a:pt x="2" y="3"/>
                      <a:pt x="2" y="2"/>
                      <a:pt x="2" y="2"/>
                    </a:cubicBezTo>
                    <a:cubicBezTo>
                      <a:pt x="2" y="1"/>
                      <a:pt x="2" y="1"/>
                      <a:pt x="2" y="1"/>
                    </a:cubicBezTo>
                    <a:cubicBezTo>
                      <a:pt x="2" y="1"/>
                      <a:pt x="2" y="1"/>
                      <a:pt x="2" y="1"/>
                    </a:cubicBezTo>
                    <a:cubicBezTo>
                      <a:pt x="2" y="2"/>
                      <a:pt x="2" y="2"/>
                      <a:pt x="2" y="3"/>
                    </a:cubicBezTo>
                    <a:cubicBezTo>
                      <a:pt x="2" y="3"/>
                      <a:pt x="2" y="3"/>
                      <a:pt x="2" y="3"/>
                    </a:cubicBezTo>
                    <a:cubicBezTo>
                      <a:pt x="2" y="3"/>
                      <a:pt x="2" y="3"/>
                      <a:pt x="2" y="3"/>
                    </a:cubicBezTo>
                    <a:cubicBezTo>
                      <a:pt x="5" y="3"/>
                      <a:pt x="5" y="3"/>
                      <a:pt x="5" y="3"/>
                    </a:cubicBezTo>
                    <a:cubicBezTo>
                      <a:pt x="5" y="2"/>
                      <a:pt x="5" y="2"/>
                      <a:pt x="5" y="2"/>
                    </a:cubicBezTo>
                    <a:cubicBezTo>
                      <a:pt x="5" y="3"/>
                      <a:pt x="5" y="3"/>
                      <a:pt x="5" y="3"/>
                    </a:cubicBezTo>
                    <a:cubicBezTo>
                      <a:pt x="5" y="3"/>
                      <a:pt x="4" y="3"/>
                      <a:pt x="3" y="3"/>
                    </a:cubicBezTo>
                    <a:moveTo>
                      <a:pt x="2" y="2"/>
                    </a:moveTo>
                    <a:cubicBezTo>
                      <a:pt x="2" y="2"/>
                      <a:pt x="2" y="2"/>
                      <a:pt x="2" y="1"/>
                    </a:cubicBezTo>
                    <a:cubicBezTo>
                      <a:pt x="2" y="1"/>
                      <a:pt x="2" y="1"/>
                      <a:pt x="2" y="1"/>
                    </a:cubicBezTo>
                    <a:cubicBezTo>
                      <a:pt x="3" y="1"/>
                      <a:pt x="3" y="1"/>
                      <a:pt x="3" y="1"/>
                    </a:cubicBezTo>
                    <a:cubicBezTo>
                      <a:pt x="4" y="1"/>
                      <a:pt x="4" y="1"/>
                      <a:pt x="5" y="1"/>
                    </a:cubicBezTo>
                    <a:cubicBezTo>
                      <a:pt x="5" y="1"/>
                      <a:pt x="5" y="1"/>
                      <a:pt x="5" y="1"/>
                    </a:cubicBezTo>
                    <a:cubicBezTo>
                      <a:pt x="5" y="1"/>
                      <a:pt x="5" y="2"/>
                      <a:pt x="5" y="2"/>
                    </a:cubicBezTo>
                    <a:cubicBezTo>
                      <a:pt x="5" y="2"/>
                      <a:pt x="5" y="2"/>
                      <a:pt x="5" y="2"/>
                    </a:cubicBezTo>
                    <a:cubicBezTo>
                      <a:pt x="5" y="2"/>
                      <a:pt x="5" y="2"/>
                      <a:pt x="5" y="2"/>
                    </a:cubicBezTo>
                    <a:cubicBezTo>
                      <a:pt x="2" y="2"/>
                      <a:pt x="2" y="2"/>
                      <a:pt x="2" y="2"/>
                    </a:cubicBezTo>
                    <a:moveTo>
                      <a:pt x="3" y="0"/>
                    </a:moveTo>
                    <a:cubicBezTo>
                      <a:pt x="2" y="0"/>
                      <a:pt x="1" y="0"/>
                      <a:pt x="1" y="1"/>
                    </a:cubicBezTo>
                    <a:cubicBezTo>
                      <a:pt x="1" y="2"/>
                      <a:pt x="1" y="2"/>
                      <a:pt x="1" y="2"/>
                    </a:cubicBezTo>
                    <a:cubicBezTo>
                      <a:pt x="1" y="2"/>
                      <a:pt x="0" y="3"/>
                      <a:pt x="1" y="4"/>
                    </a:cubicBezTo>
                    <a:cubicBezTo>
                      <a:pt x="2" y="4"/>
                      <a:pt x="2" y="4"/>
                      <a:pt x="2" y="4"/>
                    </a:cubicBezTo>
                    <a:cubicBezTo>
                      <a:pt x="2" y="4"/>
                      <a:pt x="2" y="4"/>
                      <a:pt x="3" y="4"/>
                    </a:cubicBezTo>
                    <a:cubicBezTo>
                      <a:pt x="4" y="4"/>
                      <a:pt x="5" y="4"/>
                      <a:pt x="6" y="4"/>
                    </a:cubicBezTo>
                    <a:cubicBezTo>
                      <a:pt x="6" y="4"/>
                      <a:pt x="6" y="4"/>
                      <a:pt x="6" y="4"/>
                    </a:cubicBezTo>
                    <a:cubicBezTo>
                      <a:pt x="6" y="3"/>
                      <a:pt x="7" y="1"/>
                      <a:pt x="6" y="0"/>
                    </a:cubicBezTo>
                    <a:cubicBezTo>
                      <a:pt x="5" y="0"/>
                      <a:pt x="5" y="0"/>
                      <a:pt x="5" y="0"/>
                    </a:cubicBezTo>
                    <a:cubicBezTo>
                      <a:pt x="5" y="0"/>
                      <a:pt x="5" y="0"/>
                      <a:pt x="5" y="0"/>
                    </a:cubicBezTo>
                    <a:cubicBezTo>
                      <a:pt x="4" y="0"/>
                      <a:pt x="4"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05" name="Freeform 91"/>
              <p:cNvSpPr>
                <a:spLocks noEditPoints="1"/>
              </p:cNvSpPr>
              <p:nvPr/>
            </p:nvSpPr>
            <p:spPr bwMode="auto">
              <a:xfrm>
                <a:off x="3660" y="2465"/>
                <a:ext cx="17" cy="9"/>
              </a:xfrm>
              <a:custGeom>
                <a:avLst/>
                <a:gdLst>
                  <a:gd name="T0" fmla="*/ 3 w 7"/>
                  <a:gd name="T1" fmla="*/ 2 h 4"/>
                  <a:gd name="T2" fmla="*/ 2 w 7"/>
                  <a:gd name="T3" fmla="*/ 2 h 4"/>
                  <a:gd name="T4" fmla="*/ 2 w 7"/>
                  <a:gd name="T5" fmla="*/ 1 h 4"/>
                  <a:gd name="T6" fmla="*/ 3 w 7"/>
                  <a:gd name="T7" fmla="*/ 1 h 4"/>
                  <a:gd name="T8" fmla="*/ 5 w 7"/>
                  <a:gd name="T9" fmla="*/ 1 h 4"/>
                  <a:gd name="T10" fmla="*/ 5 w 7"/>
                  <a:gd name="T11" fmla="*/ 1 h 4"/>
                  <a:gd name="T12" fmla="*/ 5 w 7"/>
                  <a:gd name="T13" fmla="*/ 3 h 4"/>
                  <a:gd name="T14" fmla="*/ 3 w 7"/>
                  <a:gd name="T15" fmla="*/ 3 h 4"/>
                  <a:gd name="T16" fmla="*/ 2 w 7"/>
                  <a:gd name="T17" fmla="*/ 3 h 4"/>
                  <a:gd name="T18" fmla="*/ 2 w 7"/>
                  <a:gd name="T19" fmla="*/ 3 h 4"/>
                  <a:gd name="T20" fmla="*/ 2 w 7"/>
                  <a:gd name="T21" fmla="*/ 1 h 4"/>
                  <a:gd name="T22" fmla="*/ 2 w 7"/>
                  <a:gd name="T23" fmla="*/ 1 h 4"/>
                  <a:gd name="T24" fmla="*/ 2 w 7"/>
                  <a:gd name="T25" fmla="*/ 1 h 4"/>
                  <a:gd name="T26" fmla="*/ 2 w 7"/>
                  <a:gd name="T27" fmla="*/ 2 h 4"/>
                  <a:gd name="T28" fmla="*/ 2 w 7"/>
                  <a:gd name="T29" fmla="*/ 3 h 4"/>
                  <a:gd name="T30" fmla="*/ 3 w 7"/>
                  <a:gd name="T31" fmla="*/ 3 h 4"/>
                  <a:gd name="T32" fmla="*/ 5 w 7"/>
                  <a:gd name="T33" fmla="*/ 2 h 4"/>
                  <a:gd name="T34" fmla="*/ 5 w 7"/>
                  <a:gd name="T35" fmla="*/ 2 h 4"/>
                  <a:gd name="T36" fmla="*/ 5 w 7"/>
                  <a:gd name="T37" fmla="*/ 2 h 4"/>
                  <a:gd name="T38" fmla="*/ 3 w 7"/>
                  <a:gd name="T39" fmla="*/ 2 h 4"/>
                  <a:gd name="T40" fmla="*/ 3 w 7"/>
                  <a:gd name="T41" fmla="*/ 0 h 4"/>
                  <a:gd name="T42" fmla="*/ 1 w 7"/>
                  <a:gd name="T43" fmla="*/ 1 h 4"/>
                  <a:gd name="T44" fmla="*/ 1 w 7"/>
                  <a:gd name="T45" fmla="*/ 1 h 4"/>
                  <a:gd name="T46" fmla="*/ 1 w 7"/>
                  <a:gd name="T47" fmla="*/ 4 h 4"/>
                  <a:gd name="T48" fmla="*/ 2 w 7"/>
                  <a:gd name="T49" fmla="*/ 4 h 4"/>
                  <a:gd name="T50" fmla="*/ 3 w 7"/>
                  <a:gd name="T51" fmla="*/ 4 h 4"/>
                  <a:gd name="T52" fmla="*/ 6 w 7"/>
                  <a:gd name="T53" fmla="*/ 4 h 4"/>
                  <a:gd name="T54" fmla="*/ 6 w 7"/>
                  <a:gd name="T55" fmla="*/ 4 h 4"/>
                  <a:gd name="T56" fmla="*/ 6 w 7"/>
                  <a:gd name="T57" fmla="*/ 0 h 4"/>
                  <a:gd name="T58" fmla="*/ 5 w 7"/>
                  <a:gd name="T59" fmla="*/ 0 h 4"/>
                  <a:gd name="T60" fmla="*/ 5 w 7"/>
                  <a:gd name="T61" fmla="*/ 0 h 4"/>
                  <a:gd name="T62" fmla="*/ 3 w 7"/>
                  <a:gd name="T63"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 h="4">
                    <a:moveTo>
                      <a:pt x="3" y="2"/>
                    </a:moveTo>
                    <a:cubicBezTo>
                      <a:pt x="3" y="2"/>
                      <a:pt x="3" y="2"/>
                      <a:pt x="2" y="2"/>
                    </a:cubicBezTo>
                    <a:cubicBezTo>
                      <a:pt x="2" y="2"/>
                      <a:pt x="2" y="1"/>
                      <a:pt x="2" y="1"/>
                    </a:cubicBezTo>
                    <a:cubicBezTo>
                      <a:pt x="3" y="1"/>
                      <a:pt x="3" y="1"/>
                      <a:pt x="3" y="1"/>
                    </a:cubicBezTo>
                    <a:cubicBezTo>
                      <a:pt x="4" y="1"/>
                      <a:pt x="4" y="1"/>
                      <a:pt x="5" y="1"/>
                    </a:cubicBezTo>
                    <a:cubicBezTo>
                      <a:pt x="5" y="1"/>
                      <a:pt x="5" y="1"/>
                      <a:pt x="5" y="1"/>
                    </a:cubicBezTo>
                    <a:cubicBezTo>
                      <a:pt x="5" y="1"/>
                      <a:pt x="5" y="2"/>
                      <a:pt x="5" y="3"/>
                    </a:cubicBezTo>
                    <a:cubicBezTo>
                      <a:pt x="5" y="3"/>
                      <a:pt x="4" y="3"/>
                      <a:pt x="3" y="3"/>
                    </a:cubicBezTo>
                    <a:cubicBezTo>
                      <a:pt x="3" y="3"/>
                      <a:pt x="2" y="3"/>
                      <a:pt x="2" y="3"/>
                    </a:cubicBezTo>
                    <a:cubicBezTo>
                      <a:pt x="2" y="3"/>
                      <a:pt x="2" y="3"/>
                      <a:pt x="2" y="3"/>
                    </a:cubicBezTo>
                    <a:cubicBezTo>
                      <a:pt x="2" y="3"/>
                      <a:pt x="2" y="2"/>
                      <a:pt x="2" y="1"/>
                    </a:cubicBezTo>
                    <a:cubicBezTo>
                      <a:pt x="2" y="1"/>
                      <a:pt x="2" y="1"/>
                      <a:pt x="2" y="1"/>
                    </a:cubicBezTo>
                    <a:cubicBezTo>
                      <a:pt x="2" y="1"/>
                      <a:pt x="2" y="1"/>
                      <a:pt x="2" y="1"/>
                    </a:cubicBezTo>
                    <a:cubicBezTo>
                      <a:pt x="2" y="1"/>
                      <a:pt x="2" y="2"/>
                      <a:pt x="2" y="2"/>
                    </a:cubicBezTo>
                    <a:cubicBezTo>
                      <a:pt x="2" y="3"/>
                      <a:pt x="2" y="3"/>
                      <a:pt x="2" y="3"/>
                    </a:cubicBezTo>
                    <a:cubicBezTo>
                      <a:pt x="3" y="3"/>
                      <a:pt x="3" y="3"/>
                      <a:pt x="3" y="3"/>
                    </a:cubicBezTo>
                    <a:cubicBezTo>
                      <a:pt x="4" y="3"/>
                      <a:pt x="4" y="3"/>
                      <a:pt x="5" y="2"/>
                    </a:cubicBezTo>
                    <a:cubicBezTo>
                      <a:pt x="5" y="2"/>
                      <a:pt x="5" y="2"/>
                      <a:pt x="5" y="2"/>
                    </a:cubicBezTo>
                    <a:cubicBezTo>
                      <a:pt x="5" y="2"/>
                      <a:pt x="5" y="2"/>
                      <a:pt x="5" y="2"/>
                    </a:cubicBezTo>
                    <a:cubicBezTo>
                      <a:pt x="4" y="2"/>
                      <a:pt x="4" y="2"/>
                      <a:pt x="3" y="2"/>
                    </a:cubicBezTo>
                    <a:moveTo>
                      <a:pt x="3" y="0"/>
                    </a:moveTo>
                    <a:cubicBezTo>
                      <a:pt x="2" y="0"/>
                      <a:pt x="1" y="0"/>
                      <a:pt x="1" y="1"/>
                    </a:cubicBezTo>
                    <a:cubicBezTo>
                      <a:pt x="1" y="1"/>
                      <a:pt x="1" y="1"/>
                      <a:pt x="1" y="1"/>
                    </a:cubicBezTo>
                    <a:cubicBezTo>
                      <a:pt x="1" y="2"/>
                      <a:pt x="0" y="3"/>
                      <a:pt x="1" y="4"/>
                    </a:cubicBezTo>
                    <a:cubicBezTo>
                      <a:pt x="2" y="4"/>
                      <a:pt x="2" y="4"/>
                      <a:pt x="2" y="4"/>
                    </a:cubicBezTo>
                    <a:cubicBezTo>
                      <a:pt x="2" y="4"/>
                      <a:pt x="2" y="4"/>
                      <a:pt x="3" y="4"/>
                    </a:cubicBezTo>
                    <a:cubicBezTo>
                      <a:pt x="4" y="4"/>
                      <a:pt x="5" y="4"/>
                      <a:pt x="6" y="4"/>
                    </a:cubicBezTo>
                    <a:cubicBezTo>
                      <a:pt x="6" y="4"/>
                      <a:pt x="6" y="4"/>
                      <a:pt x="6" y="4"/>
                    </a:cubicBezTo>
                    <a:cubicBezTo>
                      <a:pt x="6" y="3"/>
                      <a:pt x="7" y="1"/>
                      <a:pt x="6" y="0"/>
                    </a:cubicBezTo>
                    <a:cubicBezTo>
                      <a:pt x="5" y="0"/>
                      <a:pt x="5" y="0"/>
                      <a:pt x="5" y="0"/>
                    </a:cubicBezTo>
                    <a:cubicBezTo>
                      <a:pt x="5" y="0"/>
                      <a:pt x="5" y="0"/>
                      <a:pt x="5" y="0"/>
                    </a:cubicBezTo>
                    <a:cubicBezTo>
                      <a:pt x="4" y="0"/>
                      <a:pt x="4"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06" name="Freeform 92"/>
              <p:cNvSpPr>
                <a:spLocks noEditPoints="1"/>
              </p:cNvSpPr>
              <p:nvPr/>
            </p:nvSpPr>
            <p:spPr bwMode="auto">
              <a:xfrm>
                <a:off x="3660" y="2503"/>
                <a:ext cx="38" cy="12"/>
              </a:xfrm>
              <a:custGeom>
                <a:avLst/>
                <a:gdLst>
                  <a:gd name="T0" fmla="*/ 9 w 16"/>
                  <a:gd name="T1" fmla="*/ 4 h 5"/>
                  <a:gd name="T2" fmla="*/ 2 w 16"/>
                  <a:gd name="T3" fmla="*/ 4 h 5"/>
                  <a:gd name="T4" fmla="*/ 1 w 16"/>
                  <a:gd name="T5" fmla="*/ 4 h 5"/>
                  <a:gd name="T6" fmla="*/ 1 w 16"/>
                  <a:gd name="T7" fmla="*/ 1 h 5"/>
                  <a:gd name="T8" fmla="*/ 2 w 16"/>
                  <a:gd name="T9" fmla="*/ 1 h 5"/>
                  <a:gd name="T10" fmla="*/ 2 w 16"/>
                  <a:gd name="T11" fmla="*/ 3 h 5"/>
                  <a:gd name="T12" fmla="*/ 3 w 16"/>
                  <a:gd name="T13" fmla="*/ 4 h 5"/>
                  <a:gd name="T14" fmla="*/ 4 w 16"/>
                  <a:gd name="T15" fmla="*/ 4 h 5"/>
                  <a:gd name="T16" fmla="*/ 7 w 16"/>
                  <a:gd name="T17" fmla="*/ 3 h 5"/>
                  <a:gd name="T18" fmla="*/ 14 w 16"/>
                  <a:gd name="T19" fmla="*/ 3 h 5"/>
                  <a:gd name="T20" fmla="*/ 14 w 16"/>
                  <a:gd name="T21" fmla="*/ 3 h 5"/>
                  <a:gd name="T22" fmla="*/ 14 w 16"/>
                  <a:gd name="T23" fmla="*/ 4 h 5"/>
                  <a:gd name="T24" fmla="*/ 9 w 16"/>
                  <a:gd name="T25" fmla="*/ 4 h 5"/>
                  <a:gd name="T26" fmla="*/ 3 w 16"/>
                  <a:gd name="T27" fmla="*/ 3 h 5"/>
                  <a:gd name="T28" fmla="*/ 2 w 16"/>
                  <a:gd name="T29" fmla="*/ 3 h 5"/>
                  <a:gd name="T30" fmla="*/ 2 w 16"/>
                  <a:gd name="T31" fmla="*/ 1 h 5"/>
                  <a:gd name="T32" fmla="*/ 2 w 16"/>
                  <a:gd name="T33" fmla="*/ 1 h 5"/>
                  <a:gd name="T34" fmla="*/ 8 w 16"/>
                  <a:gd name="T35" fmla="*/ 1 h 5"/>
                  <a:gd name="T36" fmla="*/ 14 w 16"/>
                  <a:gd name="T37" fmla="*/ 1 h 5"/>
                  <a:gd name="T38" fmla="*/ 14 w 16"/>
                  <a:gd name="T39" fmla="*/ 1 h 5"/>
                  <a:gd name="T40" fmla="*/ 14 w 16"/>
                  <a:gd name="T41" fmla="*/ 3 h 5"/>
                  <a:gd name="T42" fmla="*/ 14 w 16"/>
                  <a:gd name="T43" fmla="*/ 3 h 5"/>
                  <a:gd name="T44" fmla="*/ 7 w 16"/>
                  <a:gd name="T45" fmla="*/ 3 h 5"/>
                  <a:gd name="T46" fmla="*/ 4 w 16"/>
                  <a:gd name="T47" fmla="*/ 3 h 5"/>
                  <a:gd name="T48" fmla="*/ 3 w 16"/>
                  <a:gd name="T49" fmla="*/ 3 h 5"/>
                  <a:gd name="T50" fmla="*/ 8 w 16"/>
                  <a:gd name="T51" fmla="*/ 0 h 5"/>
                  <a:gd name="T52" fmla="*/ 0 w 16"/>
                  <a:gd name="T53" fmla="*/ 1 h 5"/>
                  <a:gd name="T54" fmla="*/ 1 w 16"/>
                  <a:gd name="T55" fmla="*/ 4 h 5"/>
                  <a:gd name="T56" fmla="*/ 1 w 16"/>
                  <a:gd name="T57" fmla="*/ 5 h 5"/>
                  <a:gd name="T58" fmla="*/ 9 w 16"/>
                  <a:gd name="T59" fmla="*/ 5 h 5"/>
                  <a:gd name="T60" fmla="*/ 15 w 16"/>
                  <a:gd name="T61" fmla="*/ 4 h 5"/>
                  <a:gd name="T62" fmla="*/ 15 w 16"/>
                  <a:gd name="T63" fmla="*/ 0 h 5"/>
                  <a:gd name="T64" fmla="*/ 14 w 16"/>
                  <a:gd name="T65" fmla="*/ 0 h 5"/>
                  <a:gd name="T66" fmla="*/ 8 w 16"/>
                  <a:gd name="T6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6" h="5">
                    <a:moveTo>
                      <a:pt x="9" y="4"/>
                    </a:moveTo>
                    <a:cubicBezTo>
                      <a:pt x="5" y="4"/>
                      <a:pt x="2" y="4"/>
                      <a:pt x="2" y="4"/>
                    </a:cubicBezTo>
                    <a:cubicBezTo>
                      <a:pt x="1" y="4"/>
                      <a:pt x="1" y="4"/>
                      <a:pt x="1" y="4"/>
                    </a:cubicBezTo>
                    <a:cubicBezTo>
                      <a:pt x="1" y="4"/>
                      <a:pt x="1" y="3"/>
                      <a:pt x="1" y="1"/>
                    </a:cubicBezTo>
                    <a:cubicBezTo>
                      <a:pt x="2" y="1"/>
                      <a:pt x="2" y="1"/>
                      <a:pt x="2" y="1"/>
                    </a:cubicBezTo>
                    <a:cubicBezTo>
                      <a:pt x="2" y="2"/>
                      <a:pt x="1" y="3"/>
                      <a:pt x="2" y="3"/>
                    </a:cubicBezTo>
                    <a:cubicBezTo>
                      <a:pt x="2" y="3"/>
                      <a:pt x="3" y="4"/>
                      <a:pt x="3" y="4"/>
                    </a:cubicBezTo>
                    <a:cubicBezTo>
                      <a:pt x="4" y="4"/>
                      <a:pt x="4" y="4"/>
                      <a:pt x="4" y="4"/>
                    </a:cubicBezTo>
                    <a:cubicBezTo>
                      <a:pt x="7" y="3"/>
                      <a:pt x="7" y="3"/>
                      <a:pt x="7" y="3"/>
                    </a:cubicBezTo>
                    <a:cubicBezTo>
                      <a:pt x="9" y="3"/>
                      <a:pt x="12" y="3"/>
                      <a:pt x="14" y="3"/>
                    </a:cubicBezTo>
                    <a:cubicBezTo>
                      <a:pt x="14" y="3"/>
                      <a:pt x="14" y="3"/>
                      <a:pt x="14" y="3"/>
                    </a:cubicBezTo>
                    <a:cubicBezTo>
                      <a:pt x="14" y="3"/>
                      <a:pt x="14" y="4"/>
                      <a:pt x="14" y="4"/>
                    </a:cubicBezTo>
                    <a:cubicBezTo>
                      <a:pt x="14" y="4"/>
                      <a:pt x="13" y="4"/>
                      <a:pt x="9" y="4"/>
                    </a:cubicBezTo>
                    <a:moveTo>
                      <a:pt x="3" y="3"/>
                    </a:moveTo>
                    <a:cubicBezTo>
                      <a:pt x="3" y="3"/>
                      <a:pt x="3" y="3"/>
                      <a:pt x="2" y="3"/>
                    </a:cubicBezTo>
                    <a:cubicBezTo>
                      <a:pt x="2" y="3"/>
                      <a:pt x="2" y="2"/>
                      <a:pt x="2" y="1"/>
                    </a:cubicBezTo>
                    <a:cubicBezTo>
                      <a:pt x="2" y="1"/>
                      <a:pt x="2" y="1"/>
                      <a:pt x="2" y="1"/>
                    </a:cubicBezTo>
                    <a:cubicBezTo>
                      <a:pt x="3" y="1"/>
                      <a:pt x="5" y="1"/>
                      <a:pt x="8" y="1"/>
                    </a:cubicBezTo>
                    <a:cubicBezTo>
                      <a:pt x="11" y="1"/>
                      <a:pt x="14" y="1"/>
                      <a:pt x="14" y="1"/>
                    </a:cubicBezTo>
                    <a:cubicBezTo>
                      <a:pt x="14" y="1"/>
                      <a:pt x="14" y="1"/>
                      <a:pt x="14" y="1"/>
                    </a:cubicBezTo>
                    <a:cubicBezTo>
                      <a:pt x="14" y="1"/>
                      <a:pt x="14" y="2"/>
                      <a:pt x="14" y="3"/>
                    </a:cubicBezTo>
                    <a:cubicBezTo>
                      <a:pt x="14" y="3"/>
                      <a:pt x="14" y="3"/>
                      <a:pt x="14" y="3"/>
                    </a:cubicBezTo>
                    <a:cubicBezTo>
                      <a:pt x="12" y="3"/>
                      <a:pt x="9" y="3"/>
                      <a:pt x="7" y="3"/>
                    </a:cubicBezTo>
                    <a:cubicBezTo>
                      <a:pt x="4" y="3"/>
                      <a:pt x="4" y="3"/>
                      <a:pt x="4" y="3"/>
                    </a:cubicBezTo>
                    <a:cubicBezTo>
                      <a:pt x="3" y="3"/>
                      <a:pt x="3" y="3"/>
                      <a:pt x="3" y="3"/>
                    </a:cubicBezTo>
                    <a:moveTo>
                      <a:pt x="8" y="0"/>
                    </a:moveTo>
                    <a:cubicBezTo>
                      <a:pt x="1" y="0"/>
                      <a:pt x="1" y="1"/>
                      <a:pt x="0" y="1"/>
                    </a:cubicBezTo>
                    <a:cubicBezTo>
                      <a:pt x="0" y="2"/>
                      <a:pt x="0" y="4"/>
                      <a:pt x="1" y="4"/>
                    </a:cubicBezTo>
                    <a:cubicBezTo>
                      <a:pt x="1" y="5"/>
                      <a:pt x="1" y="5"/>
                      <a:pt x="1" y="5"/>
                    </a:cubicBezTo>
                    <a:cubicBezTo>
                      <a:pt x="2" y="5"/>
                      <a:pt x="6" y="5"/>
                      <a:pt x="9" y="5"/>
                    </a:cubicBezTo>
                    <a:cubicBezTo>
                      <a:pt x="15" y="5"/>
                      <a:pt x="15" y="5"/>
                      <a:pt x="15" y="4"/>
                    </a:cubicBezTo>
                    <a:cubicBezTo>
                      <a:pt x="15" y="4"/>
                      <a:pt x="16" y="1"/>
                      <a:pt x="15" y="0"/>
                    </a:cubicBezTo>
                    <a:cubicBezTo>
                      <a:pt x="14" y="0"/>
                      <a:pt x="14" y="0"/>
                      <a:pt x="14" y="0"/>
                    </a:cubicBezTo>
                    <a:cubicBezTo>
                      <a:pt x="13" y="0"/>
                      <a:pt x="10" y="0"/>
                      <a:pt x="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07" name="Freeform 93"/>
              <p:cNvSpPr>
                <a:spLocks noEditPoints="1"/>
              </p:cNvSpPr>
              <p:nvPr/>
            </p:nvSpPr>
            <p:spPr bwMode="auto">
              <a:xfrm>
                <a:off x="3660" y="2488"/>
                <a:ext cx="17" cy="12"/>
              </a:xfrm>
              <a:custGeom>
                <a:avLst/>
                <a:gdLst>
                  <a:gd name="T0" fmla="*/ 3 w 7"/>
                  <a:gd name="T1" fmla="*/ 4 h 5"/>
                  <a:gd name="T2" fmla="*/ 2 w 7"/>
                  <a:gd name="T3" fmla="*/ 4 h 5"/>
                  <a:gd name="T4" fmla="*/ 2 w 7"/>
                  <a:gd name="T5" fmla="*/ 4 h 5"/>
                  <a:gd name="T6" fmla="*/ 2 w 7"/>
                  <a:gd name="T7" fmla="*/ 2 h 5"/>
                  <a:gd name="T8" fmla="*/ 2 w 7"/>
                  <a:gd name="T9" fmla="*/ 2 h 5"/>
                  <a:gd name="T10" fmla="*/ 2 w 7"/>
                  <a:gd name="T11" fmla="*/ 1 h 5"/>
                  <a:gd name="T12" fmla="*/ 2 w 7"/>
                  <a:gd name="T13" fmla="*/ 3 h 5"/>
                  <a:gd name="T14" fmla="*/ 2 w 7"/>
                  <a:gd name="T15" fmla="*/ 3 h 5"/>
                  <a:gd name="T16" fmla="*/ 3 w 7"/>
                  <a:gd name="T17" fmla="*/ 3 h 5"/>
                  <a:gd name="T18" fmla="*/ 5 w 7"/>
                  <a:gd name="T19" fmla="*/ 3 h 5"/>
                  <a:gd name="T20" fmla="*/ 5 w 7"/>
                  <a:gd name="T21" fmla="*/ 4 h 5"/>
                  <a:gd name="T22" fmla="*/ 3 w 7"/>
                  <a:gd name="T23" fmla="*/ 4 h 5"/>
                  <a:gd name="T24" fmla="*/ 3 w 7"/>
                  <a:gd name="T25" fmla="*/ 3 h 5"/>
                  <a:gd name="T26" fmla="*/ 3 w 7"/>
                  <a:gd name="T27" fmla="*/ 1 h 5"/>
                  <a:gd name="T28" fmla="*/ 3 w 7"/>
                  <a:gd name="T29" fmla="*/ 1 h 5"/>
                  <a:gd name="T30" fmla="*/ 5 w 7"/>
                  <a:gd name="T31" fmla="*/ 1 h 5"/>
                  <a:gd name="T32" fmla="*/ 5 w 7"/>
                  <a:gd name="T33" fmla="*/ 1 h 5"/>
                  <a:gd name="T34" fmla="*/ 5 w 7"/>
                  <a:gd name="T35" fmla="*/ 3 h 5"/>
                  <a:gd name="T36" fmla="*/ 3 w 7"/>
                  <a:gd name="T37" fmla="*/ 3 h 5"/>
                  <a:gd name="T38" fmla="*/ 3 w 7"/>
                  <a:gd name="T39" fmla="*/ 0 h 5"/>
                  <a:gd name="T40" fmla="*/ 1 w 7"/>
                  <a:gd name="T41" fmla="*/ 2 h 5"/>
                  <a:gd name="T42" fmla="*/ 1 w 7"/>
                  <a:gd name="T43" fmla="*/ 2 h 5"/>
                  <a:gd name="T44" fmla="*/ 1 w 7"/>
                  <a:gd name="T45" fmla="*/ 4 h 5"/>
                  <a:gd name="T46" fmla="*/ 2 w 7"/>
                  <a:gd name="T47" fmla="*/ 5 h 5"/>
                  <a:gd name="T48" fmla="*/ 3 w 7"/>
                  <a:gd name="T49" fmla="*/ 5 h 5"/>
                  <a:gd name="T50" fmla="*/ 6 w 7"/>
                  <a:gd name="T51" fmla="*/ 4 h 5"/>
                  <a:gd name="T52" fmla="*/ 6 w 7"/>
                  <a:gd name="T53" fmla="*/ 4 h 5"/>
                  <a:gd name="T54" fmla="*/ 6 w 7"/>
                  <a:gd name="T55" fmla="*/ 1 h 5"/>
                  <a:gd name="T56" fmla="*/ 5 w 7"/>
                  <a:gd name="T57" fmla="*/ 1 h 5"/>
                  <a:gd name="T58" fmla="*/ 5 w 7"/>
                  <a:gd name="T59" fmla="*/ 0 h 5"/>
                  <a:gd name="T60" fmla="*/ 3 w 7"/>
                  <a:gd name="T61"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 h="5">
                    <a:moveTo>
                      <a:pt x="3" y="4"/>
                    </a:moveTo>
                    <a:cubicBezTo>
                      <a:pt x="3" y="4"/>
                      <a:pt x="2" y="4"/>
                      <a:pt x="2" y="4"/>
                    </a:cubicBezTo>
                    <a:cubicBezTo>
                      <a:pt x="2" y="4"/>
                      <a:pt x="2" y="4"/>
                      <a:pt x="2" y="4"/>
                    </a:cubicBezTo>
                    <a:cubicBezTo>
                      <a:pt x="2" y="3"/>
                      <a:pt x="2" y="2"/>
                      <a:pt x="2" y="2"/>
                    </a:cubicBezTo>
                    <a:cubicBezTo>
                      <a:pt x="2" y="2"/>
                      <a:pt x="2" y="2"/>
                      <a:pt x="2" y="2"/>
                    </a:cubicBezTo>
                    <a:cubicBezTo>
                      <a:pt x="2" y="1"/>
                      <a:pt x="2" y="1"/>
                      <a:pt x="2" y="1"/>
                    </a:cubicBezTo>
                    <a:cubicBezTo>
                      <a:pt x="2" y="3"/>
                      <a:pt x="2" y="3"/>
                      <a:pt x="2" y="3"/>
                    </a:cubicBezTo>
                    <a:cubicBezTo>
                      <a:pt x="2" y="3"/>
                      <a:pt x="2" y="3"/>
                      <a:pt x="2" y="3"/>
                    </a:cubicBezTo>
                    <a:cubicBezTo>
                      <a:pt x="3" y="3"/>
                      <a:pt x="3" y="3"/>
                      <a:pt x="3" y="3"/>
                    </a:cubicBezTo>
                    <a:cubicBezTo>
                      <a:pt x="3" y="3"/>
                      <a:pt x="5" y="3"/>
                      <a:pt x="5" y="3"/>
                    </a:cubicBezTo>
                    <a:cubicBezTo>
                      <a:pt x="5" y="4"/>
                      <a:pt x="5" y="4"/>
                      <a:pt x="5" y="4"/>
                    </a:cubicBezTo>
                    <a:cubicBezTo>
                      <a:pt x="5" y="4"/>
                      <a:pt x="4" y="4"/>
                      <a:pt x="3" y="4"/>
                    </a:cubicBezTo>
                    <a:moveTo>
                      <a:pt x="3" y="3"/>
                    </a:moveTo>
                    <a:cubicBezTo>
                      <a:pt x="3" y="1"/>
                      <a:pt x="3" y="1"/>
                      <a:pt x="3" y="1"/>
                    </a:cubicBezTo>
                    <a:cubicBezTo>
                      <a:pt x="3" y="1"/>
                      <a:pt x="3" y="1"/>
                      <a:pt x="3" y="1"/>
                    </a:cubicBezTo>
                    <a:cubicBezTo>
                      <a:pt x="4" y="1"/>
                      <a:pt x="4" y="1"/>
                      <a:pt x="5" y="1"/>
                    </a:cubicBezTo>
                    <a:cubicBezTo>
                      <a:pt x="5" y="1"/>
                      <a:pt x="5" y="1"/>
                      <a:pt x="5" y="1"/>
                    </a:cubicBezTo>
                    <a:cubicBezTo>
                      <a:pt x="5" y="2"/>
                      <a:pt x="5" y="2"/>
                      <a:pt x="5" y="3"/>
                    </a:cubicBezTo>
                    <a:cubicBezTo>
                      <a:pt x="3" y="3"/>
                      <a:pt x="3" y="3"/>
                      <a:pt x="3" y="3"/>
                    </a:cubicBezTo>
                    <a:moveTo>
                      <a:pt x="3" y="0"/>
                    </a:moveTo>
                    <a:cubicBezTo>
                      <a:pt x="2" y="0"/>
                      <a:pt x="1" y="0"/>
                      <a:pt x="1" y="2"/>
                    </a:cubicBezTo>
                    <a:cubicBezTo>
                      <a:pt x="1" y="2"/>
                      <a:pt x="1" y="2"/>
                      <a:pt x="1" y="2"/>
                    </a:cubicBezTo>
                    <a:cubicBezTo>
                      <a:pt x="1" y="3"/>
                      <a:pt x="0" y="4"/>
                      <a:pt x="1" y="4"/>
                    </a:cubicBezTo>
                    <a:cubicBezTo>
                      <a:pt x="2" y="5"/>
                      <a:pt x="2" y="5"/>
                      <a:pt x="2" y="5"/>
                    </a:cubicBezTo>
                    <a:cubicBezTo>
                      <a:pt x="2" y="5"/>
                      <a:pt x="2" y="5"/>
                      <a:pt x="3" y="5"/>
                    </a:cubicBezTo>
                    <a:cubicBezTo>
                      <a:pt x="4" y="5"/>
                      <a:pt x="5" y="5"/>
                      <a:pt x="6" y="4"/>
                    </a:cubicBezTo>
                    <a:cubicBezTo>
                      <a:pt x="6" y="4"/>
                      <a:pt x="6" y="4"/>
                      <a:pt x="6" y="4"/>
                    </a:cubicBezTo>
                    <a:cubicBezTo>
                      <a:pt x="6" y="4"/>
                      <a:pt x="7" y="2"/>
                      <a:pt x="6" y="1"/>
                    </a:cubicBezTo>
                    <a:cubicBezTo>
                      <a:pt x="5" y="1"/>
                      <a:pt x="5" y="1"/>
                      <a:pt x="5" y="1"/>
                    </a:cubicBezTo>
                    <a:cubicBezTo>
                      <a:pt x="5" y="0"/>
                      <a:pt x="5" y="0"/>
                      <a:pt x="5" y="0"/>
                    </a:cubicBezTo>
                    <a:cubicBezTo>
                      <a:pt x="4" y="0"/>
                      <a:pt x="4"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08" name="Freeform 94"/>
              <p:cNvSpPr>
                <a:spLocks noEditPoints="1"/>
              </p:cNvSpPr>
              <p:nvPr/>
            </p:nvSpPr>
            <p:spPr bwMode="auto">
              <a:xfrm>
                <a:off x="3701" y="2465"/>
                <a:ext cx="14" cy="9"/>
              </a:xfrm>
              <a:custGeom>
                <a:avLst/>
                <a:gdLst>
                  <a:gd name="T0" fmla="*/ 3 w 6"/>
                  <a:gd name="T1" fmla="*/ 3 h 4"/>
                  <a:gd name="T2" fmla="*/ 1 w 6"/>
                  <a:gd name="T3" fmla="*/ 3 h 4"/>
                  <a:gd name="T4" fmla="*/ 1 w 6"/>
                  <a:gd name="T5" fmla="*/ 3 h 4"/>
                  <a:gd name="T6" fmla="*/ 1 w 6"/>
                  <a:gd name="T7" fmla="*/ 1 h 4"/>
                  <a:gd name="T8" fmla="*/ 1 w 6"/>
                  <a:gd name="T9" fmla="*/ 1 h 4"/>
                  <a:gd name="T10" fmla="*/ 1 w 6"/>
                  <a:gd name="T11" fmla="*/ 1 h 4"/>
                  <a:gd name="T12" fmla="*/ 1 w 6"/>
                  <a:gd name="T13" fmla="*/ 2 h 4"/>
                  <a:gd name="T14" fmla="*/ 1 w 6"/>
                  <a:gd name="T15" fmla="*/ 3 h 4"/>
                  <a:gd name="T16" fmla="*/ 1 w 6"/>
                  <a:gd name="T17" fmla="*/ 3 h 4"/>
                  <a:gd name="T18" fmla="*/ 4 w 6"/>
                  <a:gd name="T19" fmla="*/ 3 h 4"/>
                  <a:gd name="T20" fmla="*/ 4 w 6"/>
                  <a:gd name="T21" fmla="*/ 3 h 4"/>
                  <a:gd name="T22" fmla="*/ 3 w 6"/>
                  <a:gd name="T23" fmla="*/ 3 h 4"/>
                  <a:gd name="T24" fmla="*/ 1 w 6"/>
                  <a:gd name="T25" fmla="*/ 2 h 4"/>
                  <a:gd name="T26" fmla="*/ 1 w 6"/>
                  <a:gd name="T27" fmla="*/ 1 h 4"/>
                  <a:gd name="T28" fmla="*/ 1 w 6"/>
                  <a:gd name="T29" fmla="*/ 1 h 4"/>
                  <a:gd name="T30" fmla="*/ 2 w 6"/>
                  <a:gd name="T31" fmla="*/ 1 h 4"/>
                  <a:gd name="T32" fmla="*/ 4 w 6"/>
                  <a:gd name="T33" fmla="*/ 1 h 4"/>
                  <a:gd name="T34" fmla="*/ 4 w 6"/>
                  <a:gd name="T35" fmla="*/ 1 h 4"/>
                  <a:gd name="T36" fmla="*/ 4 w 6"/>
                  <a:gd name="T37" fmla="*/ 2 h 4"/>
                  <a:gd name="T38" fmla="*/ 4 w 6"/>
                  <a:gd name="T39" fmla="*/ 2 h 4"/>
                  <a:gd name="T40" fmla="*/ 1 w 6"/>
                  <a:gd name="T41" fmla="*/ 2 h 4"/>
                  <a:gd name="T42" fmla="*/ 2 w 6"/>
                  <a:gd name="T43" fmla="*/ 0 h 4"/>
                  <a:gd name="T44" fmla="*/ 0 w 6"/>
                  <a:gd name="T45" fmla="*/ 1 h 4"/>
                  <a:gd name="T46" fmla="*/ 0 w 6"/>
                  <a:gd name="T47" fmla="*/ 1 h 4"/>
                  <a:gd name="T48" fmla="*/ 0 w 6"/>
                  <a:gd name="T49" fmla="*/ 4 h 4"/>
                  <a:gd name="T50" fmla="*/ 1 w 6"/>
                  <a:gd name="T51" fmla="*/ 4 h 4"/>
                  <a:gd name="T52" fmla="*/ 3 w 6"/>
                  <a:gd name="T53" fmla="*/ 4 h 4"/>
                  <a:gd name="T54" fmla="*/ 5 w 6"/>
                  <a:gd name="T55" fmla="*/ 4 h 4"/>
                  <a:gd name="T56" fmla="*/ 5 w 6"/>
                  <a:gd name="T57" fmla="*/ 4 h 4"/>
                  <a:gd name="T58" fmla="*/ 5 w 6"/>
                  <a:gd name="T59" fmla="*/ 0 h 4"/>
                  <a:gd name="T60" fmla="*/ 4 w 6"/>
                  <a:gd name="T61" fmla="*/ 0 h 4"/>
                  <a:gd name="T62" fmla="*/ 4 w 6"/>
                  <a:gd name="T63" fmla="*/ 0 h 4"/>
                  <a:gd name="T64" fmla="*/ 2 w 6"/>
                  <a:gd name="T65"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6" h="4">
                    <a:moveTo>
                      <a:pt x="3" y="3"/>
                    </a:moveTo>
                    <a:cubicBezTo>
                      <a:pt x="2" y="3"/>
                      <a:pt x="1" y="3"/>
                      <a:pt x="1" y="3"/>
                    </a:cubicBezTo>
                    <a:cubicBezTo>
                      <a:pt x="1" y="3"/>
                      <a:pt x="1" y="3"/>
                      <a:pt x="1" y="3"/>
                    </a:cubicBezTo>
                    <a:cubicBezTo>
                      <a:pt x="1" y="3"/>
                      <a:pt x="1" y="2"/>
                      <a:pt x="1" y="1"/>
                    </a:cubicBezTo>
                    <a:cubicBezTo>
                      <a:pt x="1" y="1"/>
                      <a:pt x="1" y="1"/>
                      <a:pt x="1" y="1"/>
                    </a:cubicBezTo>
                    <a:cubicBezTo>
                      <a:pt x="1" y="1"/>
                      <a:pt x="1" y="1"/>
                      <a:pt x="1" y="1"/>
                    </a:cubicBezTo>
                    <a:cubicBezTo>
                      <a:pt x="1" y="2"/>
                      <a:pt x="1" y="2"/>
                      <a:pt x="1" y="2"/>
                    </a:cubicBezTo>
                    <a:cubicBezTo>
                      <a:pt x="1" y="3"/>
                      <a:pt x="1" y="3"/>
                      <a:pt x="1" y="3"/>
                    </a:cubicBezTo>
                    <a:cubicBezTo>
                      <a:pt x="1" y="3"/>
                      <a:pt x="1" y="3"/>
                      <a:pt x="1" y="3"/>
                    </a:cubicBezTo>
                    <a:cubicBezTo>
                      <a:pt x="1" y="3"/>
                      <a:pt x="4" y="3"/>
                      <a:pt x="4" y="3"/>
                    </a:cubicBezTo>
                    <a:cubicBezTo>
                      <a:pt x="4" y="3"/>
                      <a:pt x="4" y="3"/>
                      <a:pt x="4" y="3"/>
                    </a:cubicBezTo>
                    <a:cubicBezTo>
                      <a:pt x="4" y="3"/>
                      <a:pt x="3" y="3"/>
                      <a:pt x="3" y="3"/>
                    </a:cubicBezTo>
                    <a:moveTo>
                      <a:pt x="1" y="2"/>
                    </a:moveTo>
                    <a:cubicBezTo>
                      <a:pt x="1" y="1"/>
                      <a:pt x="1" y="1"/>
                      <a:pt x="1" y="1"/>
                    </a:cubicBezTo>
                    <a:cubicBezTo>
                      <a:pt x="1" y="1"/>
                      <a:pt x="1" y="1"/>
                      <a:pt x="1" y="1"/>
                    </a:cubicBezTo>
                    <a:cubicBezTo>
                      <a:pt x="2" y="1"/>
                      <a:pt x="2" y="1"/>
                      <a:pt x="2" y="1"/>
                    </a:cubicBezTo>
                    <a:cubicBezTo>
                      <a:pt x="3" y="1"/>
                      <a:pt x="3" y="1"/>
                      <a:pt x="4" y="1"/>
                    </a:cubicBezTo>
                    <a:cubicBezTo>
                      <a:pt x="4" y="1"/>
                      <a:pt x="4" y="1"/>
                      <a:pt x="4" y="1"/>
                    </a:cubicBezTo>
                    <a:cubicBezTo>
                      <a:pt x="4" y="1"/>
                      <a:pt x="4" y="2"/>
                      <a:pt x="4" y="2"/>
                    </a:cubicBezTo>
                    <a:cubicBezTo>
                      <a:pt x="4" y="2"/>
                      <a:pt x="4" y="2"/>
                      <a:pt x="4" y="2"/>
                    </a:cubicBezTo>
                    <a:cubicBezTo>
                      <a:pt x="1" y="2"/>
                      <a:pt x="1" y="2"/>
                      <a:pt x="1" y="2"/>
                    </a:cubicBezTo>
                    <a:moveTo>
                      <a:pt x="2" y="0"/>
                    </a:moveTo>
                    <a:cubicBezTo>
                      <a:pt x="2" y="0"/>
                      <a:pt x="0" y="0"/>
                      <a:pt x="0" y="1"/>
                    </a:cubicBezTo>
                    <a:cubicBezTo>
                      <a:pt x="0" y="1"/>
                      <a:pt x="0" y="1"/>
                      <a:pt x="0" y="1"/>
                    </a:cubicBezTo>
                    <a:cubicBezTo>
                      <a:pt x="0" y="2"/>
                      <a:pt x="0" y="3"/>
                      <a:pt x="0" y="4"/>
                    </a:cubicBezTo>
                    <a:cubicBezTo>
                      <a:pt x="1" y="4"/>
                      <a:pt x="1" y="4"/>
                      <a:pt x="1" y="4"/>
                    </a:cubicBezTo>
                    <a:cubicBezTo>
                      <a:pt x="1" y="4"/>
                      <a:pt x="1" y="4"/>
                      <a:pt x="3" y="4"/>
                    </a:cubicBezTo>
                    <a:cubicBezTo>
                      <a:pt x="3" y="4"/>
                      <a:pt x="4" y="4"/>
                      <a:pt x="5" y="4"/>
                    </a:cubicBezTo>
                    <a:cubicBezTo>
                      <a:pt x="5" y="4"/>
                      <a:pt x="5" y="4"/>
                      <a:pt x="5" y="4"/>
                    </a:cubicBezTo>
                    <a:cubicBezTo>
                      <a:pt x="5" y="3"/>
                      <a:pt x="6" y="1"/>
                      <a:pt x="5" y="0"/>
                    </a:cubicBezTo>
                    <a:cubicBezTo>
                      <a:pt x="4" y="0"/>
                      <a:pt x="4" y="0"/>
                      <a:pt x="4" y="0"/>
                    </a:cubicBezTo>
                    <a:cubicBezTo>
                      <a:pt x="4" y="0"/>
                      <a:pt x="4" y="0"/>
                      <a:pt x="4" y="0"/>
                    </a:cubicBezTo>
                    <a:cubicBezTo>
                      <a:pt x="3" y="0"/>
                      <a:pt x="3" y="0"/>
                      <a:pt x="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09" name="Freeform 95"/>
              <p:cNvSpPr>
                <a:spLocks noEditPoints="1"/>
              </p:cNvSpPr>
              <p:nvPr/>
            </p:nvSpPr>
            <p:spPr bwMode="auto">
              <a:xfrm>
                <a:off x="3701" y="2491"/>
                <a:ext cx="12" cy="24"/>
              </a:xfrm>
              <a:custGeom>
                <a:avLst/>
                <a:gdLst>
                  <a:gd name="T0" fmla="*/ 3 w 5"/>
                  <a:gd name="T1" fmla="*/ 9 h 10"/>
                  <a:gd name="T2" fmla="*/ 1 w 5"/>
                  <a:gd name="T3" fmla="*/ 8 h 10"/>
                  <a:gd name="T4" fmla="*/ 1 w 5"/>
                  <a:gd name="T5" fmla="*/ 6 h 10"/>
                  <a:gd name="T6" fmla="*/ 1 w 5"/>
                  <a:gd name="T7" fmla="*/ 1 h 10"/>
                  <a:gd name="T8" fmla="*/ 1 w 5"/>
                  <a:gd name="T9" fmla="*/ 1 h 10"/>
                  <a:gd name="T10" fmla="*/ 1 w 5"/>
                  <a:gd name="T11" fmla="*/ 7 h 10"/>
                  <a:gd name="T12" fmla="*/ 1 w 5"/>
                  <a:gd name="T13" fmla="*/ 8 h 10"/>
                  <a:gd name="T14" fmla="*/ 3 w 5"/>
                  <a:gd name="T15" fmla="*/ 8 h 10"/>
                  <a:gd name="T16" fmla="*/ 3 w 5"/>
                  <a:gd name="T17" fmla="*/ 8 h 10"/>
                  <a:gd name="T18" fmla="*/ 4 w 5"/>
                  <a:gd name="T19" fmla="*/ 8 h 10"/>
                  <a:gd name="T20" fmla="*/ 4 w 5"/>
                  <a:gd name="T21" fmla="*/ 9 h 10"/>
                  <a:gd name="T22" fmla="*/ 3 w 5"/>
                  <a:gd name="T23" fmla="*/ 9 h 10"/>
                  <a:gd name="T24" fmla="*/ 3 w 5"/>
                  <a:gd name="T25" fmla="*/ 8 h 10"/>
                  <a:gd name="T26" fmla="*/ 2 w 5"/>
                  <a:gd name="T27" fmla="*/ 7 h 10"/>
                  <a:gd name="T28" fmla="*/ 2 w 5"/>
                  <a:gd name="T29" fmla="*/ 7 h 10"/>
                  <a:gd name="T30" fmla="*/ 2 w 5"/>
                  <a:gd name="T31" fmla="*/ 1 h 10"/>
                  <a:gd name="T32" fmla="*/ 2 w 5"/>
                  <a:gd name="T33" fmla="*/ 1 h 10"/>
                  <a:gd name="T34" fmla="*/ 2 w 5"/>
                  <a:gd name="T35" fmla="*/ 1 h 10"/>
                  <a:gd name="T36" fmla="*/ 4 w 5"/>
                  <a:gd name="T37" fmla="*/ 1 h 10"/>
                  <a:gd name="T38" fmla="*/ 4 w 5"/>
                  <a:gd name="T39" fmla="*/ 1 h 10"/>
                  <a:gd name="T40" fmla="*/ 4 w 5"/>
                  <a:gd name="T41" fmla="*/ 6 h 10"/>
                  <a:gd name="T42" fmla="*/ 4 w 5"/>
                  <a:gd name="T43" fmla="*/ 8 h 10"/>
                  <a:gd name="T44" fmla="*/ 3 w 5"/>
                  <a:gd name="T45" fmla="*/ 8 h 10"/>
                  <a:gd name="T46" fmla="*/ 3 w 5"/>
                  <a:gd name="T47" fmla="*/ 8 h 10"/>
                  <a:gd name="T48" fmla="*/ 2 w 5"/>
                  <a:gd name="T49" fmla="*/ 0 h 10"/>
                  <a:gd name="T50" fmla="*/ 0 w 5"/>
                  <a:gd name="T51" fmla="*/ 1 h 10"/>
                  <a:gd name="T52" fmla="*/ 0 w 5"/>
                  <a:gd name="T53" fmla="*/ 6 h 10"/>
                  <a:gd name="T54" fmla="*/ 0 w 5"/>
                  <a:gd name="T55" fmla="*/ 8 h 10"/>
                  <a:gd name="T56" fmla="*/ 3 w 5"/>
                  <a:gd name="T57" fmla="*/ 10 h 10"/>
                  <a:gd name="T58" fmla="*/ 5 w 5"/>
                  <a:gd name="T59" fmla="*/ 9 h 10"/>
                  <a:gd name="T60" fmla="*/ 5 w 5"/>
                  <a:gd name="T61" fmla="*/ 6 h 10"/>
                  <a:gd name="T62" fmla="*/ 5 w 5"/>
                  <a:gd name="T63" fmla="*/ 1 h 10"/>
                  <a:gd name="T64" fmla="*/ 5 w 5"/>
                  <a:gd name="T65" fmla="*/ 1 h 10"/>
                  <a:gd name="T66" fmla="*/ 2 w 5"/>
                  <a:gd name="T6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 h="10">
                    <a:moveTo>
                      <a:pt x="3" y="9"/>
                    </a:moveTo>
                    <a:cubicBezTo>
                      <a:pt x="2" y="9"/>
                      <a:pt x="1" y="9"/>
                      <a:pt x="1" y="8"/>
                    </a:cubicBezTo>
                    <a:cubicBezTo>
                      <a:pt x="1" y="7"/>
                      <a:pt x="1" y="7"/>
                      <a:pt x="1" y="6"/>
                    </a:cubicBezTo>
                    <a:cubicBezTo>
                      <a:pt x="1" y="4"/>
                      <a:pt x="1" y="2"/>
                      <a:pt x="1" y="1"/>
                    </a:cubicBezTo>
                    <a:cubicBezTo>
                      <a:pt x="1" y="1"/>
                      <a:pt x="1" y="1"/>
                      <a:pt x="1" y="1"/>
                    </a:cubicBezTo>
                    <a:cubicBezTo>
                      <a:pt x="1" y="3"/>
                      <a:pt x="1" y="4"/>
                      <a:pt x="1" y="7"/>
                    </a:cubicBezTo>
                    <a:cubicBezTo>
                      <a:pt x="1" y="8"/>
                      <a:pt x="1" y="8"/>
                      <a:pt x="1" y="8"/>
                    </a:cubicBezTo>
                    <a:cubicBezTo>
                      <a:pt x="2" y="8"/>
                      <a:pt x="2" y="8"/>
                      <a:pt x="3" y="8"/>
                    </a:cubicBezTo>
                    <a:cubicBezTo>
                      <a:pt x="3" y="8"/>
                      <a:pt x="3" y="8"/>
                      <a:pt x="3" y="8"/>
                    </a:cubicBezTo>
                    <a:cubicBezTo>
                      <a:pt x="3" y="8"/>
                      <a:pt x="4" y="8"/>
                      <a:pt x="4" y="8"/>
                    </a:cubicBezTo>
                    <a:cubicBezTo>
                      <a:pt x="4" y="9"/>
                      <a:pt x="4" y="9"/>
                      <a:pt x="4" y="9"/>
                    </a:cubicBezTo>
                    <a:cubicBezTo>
                      <a:pt x="4" y="9"/>
                      <a:pt x="4" y="9"/>
                      <a:pt x="3" y="9"/>
                    </a:cubicBezTo>
                    <a:moveTo>
                      <a:pt x="3" y="8"/>
                    </a:moveTo>
                    <a:cubicBezTo>
                      <a:pt x="2" y="8"/>
                      <a:pt x="2" y="8"/>
                      <a:pt x="2" y="7"/>
                    </a:cubicBezTo>
                    <a:cubicBezTo>
                      <a:pt x="2" y="7"/>
                      <a:pt x="2" y="7"/>
                      <a:pt x="2" y="7"/>
                    </a:cubicBezTo>
                    <a:cubicBezTo>
                      <a:pt x="1" y="4"/>
                      <a:pt x="1" y="3"/>
                      <a:pt x="2" y="1"/>
                    </a:cubicBezTo>
                    <a:cubicBezTo>
                      <a:pt x="2" y="1"/>
                      <a:pt x="2" y="1"/>
                      <a:pt x="2" y="1"/>
                    </a:cubicBezTo>
                    <a:cubicBezTo>
                      <a:pt x="2" y="1"/>
                      <a:pt x="2" y="1"/>
                      <a:pt x="2" y="1"/>
                    </a:cubicBezTo>
                    <a:cubicBezTo>
                      <a:pt x="3" y="1"/>
                      <a:pt x="4" y="1"/>
                      <a:pt x="4" y="1"/>
                    </a:cubicBezTo>
                    <a:cubicBezTo>
                      <a:pt x="4" y="1"/>
                      <a:pt x="4" y="1"/>
                      <a:pt x="4" y="1"/>
                    </a:cubicBezTo>
                    <a:cubicBezTo>
                      <a:pt x="4" y="3"/>
                      <a:pt x="4" y="5"/>
                      <a:pt x="4" y="6"/>
                    </a:cubicBezTo>
                    <a:cubicBezTo>
                      <a:pt x="4" y="7"/>
                      <a:pt x="4" y="7"/>
                      <a:pt x="4" y="8"/>
                    </a:cubicBezTo>
                    <a:cubicBezTo>
                      <a:pt x="4" y="8"/>
                      <a:pt x="3" y="8"/>
                      <a:pt x="3" y="8"/>
                    </a:cubicBezTo>
                    <a:cubicBezTo>
                      <a:pt x="3" y="8"/>
                      <a:pt x="3" y="8"/>
                      <a:pt x="3" y="8"/>
                    </a:cubicBezTo>
                    <a:moveTo>
                      <a:pt x="2" y="0"/>
                    </a:moveTo>
                    <a:cubicBezTo>
                      <a:pt x="1" y="0"/>
                      <a:pt x="0" y="0"/>
                      <a:pt x="0" y="1"/>
                    </a:cubicBezTo>
                    <a:cubicBezTo>
                      <a:pt x="0" y="2"/>
                      <a:pt x="0" y="4"/>
                      <a:pt x="0" y="6"/>
                    </a:cubicBezTo>
                    <a:cubicBezTo>
                      <a:pt x="0" y="7"/>
                      <a:pt x="0" y="7"/>
                      <a:pt x="0" y="8"/>
                    </a:cubicBezTo>
                    <a:cubicBezTo>
                      <a:pt x="0" y="9"/>
                      <a:pt x="1" y="10"/>
                      <a:pt x="3" y="10"/>
                    </a:cubicBezTo>
                    <a:cubicBezTo>
                      <a:pt x="4" y="10"/>
                      <a:pt x="5" y="9"/>
                      <a:pt x="5" y="9"/>
                    </a:cubicBezTo>
                    <a:cubicBezTo>
                      <a:pt x="5" y="8"/>
                      <a:pt x="5" y="7"/>
                      <a:pt x="5" y="6"/>
                    </a:cubicBezTo>
                    <a:cubicBezTo>
                      <a:pt x="5" y="5"/>
                      <a:pt x="5" y="3"/>
                      <a:pt x="5" y="1"/>
                    </a:cubicBezTo>
                    <a:cubicBezTo>
                      <a:pt x="5" y="1"/>
                      <a:pt x="5" y="1"/>
                      <a:pt x="5" y="1"/>
                    </a:cubicBezTo>
                    <a:cubicBezTo>
                      <a:pt x="4" y="0"/>
                      <a:pt x="3" y="0"/>
                      <a:pt x="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10" name="Freeform 96"/>
              <p:cNvSpPr>
                <a:spLocks noEditPoints="1"/>
              </p:cNvSpPr>
              <p:nvPr/>
            </p:nvSpPr>
            <p:spPr bwMode="auto">
              <a:xfrm>
                <a:off x="3660" y="2439"/>
                <a:ext cx="55" cy="23"/>
              </a:xfrm>
              <a:custGeom>
                <a:avLst/>
                <a:gdLst>
                  <a:gd name="T0" fmla="*/ 22 w 23"/>
                  <a:gd name="T1" fmla="*/ 5 h 10"/>
                  <a:gd name="T2" fmla="*/ 19 w 23"/>
                  <a:gd name="T3" fmla="*/ 8 h 10"/>
                  <a:gd name="T4" fmla="*/ 13 w 23"/>
                  <a:gd name="T5" fmla="*/ 9 h 10"/>
                  <a:gd name="T6" fmla="*/ 20 w 23"/>
                  <a:gd name="T7" fmla="*/ 2 h 10"/>
                  <a:gd name="T8" fmla="*/ 22 w 23"/>
                  <a:gd name="T9" fmla="*/ 3 h 10"/>
                  <a:gd name="T10" fmla="*/ 18 w 23"/>
                  <a:gd name="T11" fmla="*/ 8 h 10"/>
                  <a:gd name="T12" fmla="*/ 15 w 23"/>
                  <a:gd name="T13" fmla="*/ 9 h 10"/>
                  <a:gd name="T14" fmla="*/ 8 w 23"/>
                  <a:gd name="T15" fmla="*/ 8 h 10"/>
                  <a:gd name="T16" fmla="*/ 16 w 23"/>
                  <a:gd name="T17" fmla="*/ 2 h 10"/>
                  <a:gd name="T18" fmla="*/ 1 w 23"/>
                  <a:gd name="T19" fmla="*/ 4 h 10"/>
                  <a:gd name="T20" fmla="*/ 2 w 23"/>
                  <a:gd name="T21" fmla="*/ 4 h 10"/>
                  <a:gd name="T22" fmla="*/ 4 w 23"/>
                  <a:gd name="T23" fmla="*/ 2 h 10"/>
                  <a:gd name="T24" fmla="*/ 12 w 23"/>
                  <a:gd name="T25" fmla="*/ 2 h 10"/>
                  <a:gd name="T26" fmla="*/ 7 w 23"/>
                  <a:gd name="T27" fmla="*/ 8 h 10"/>
                  <a:gd name="T28" fmla="*/ 5 w 23"/>
                  <a:gd name="T29" fmla="*/ 8 h 10"/>
                  <a:gd name="T30" fmla="*/ 3 w 23"/>
                  <a:gd name="T31" fmla="*/ 8 h 10"/>
                  <a:gd name="T32" fmla="*/ 1 w 23"/>
                  <a:gd name="T33" fmla="*/ 7 h 10"/>
                  <a:gd name="T34" fmla="*/ 1 w 23"/>
                  <a:gd name="T35" fmla="*/ 4 h 10"/>
                  <a:gd name="T36" fmla="*/ 22 w 23"/>
                  <a:gd name="T37" fmla="*/ 2 h 10"/>
                  <a:gd name="T38" fmla="*/ 20 w 23"/>
                  <a:gd name="T39" fmla="*/ 2 h 10"/>
                  <a:gd name="T40" fmla="*/ 18 w 23"/>
                  <a:gd name="T41" fmla="*/ 1 h 10"/>
                  <a:gd name="T42" fmla="*/ 20 w 23"/>
                  <a:gd name="T43" fmla="*/ 1 h 10"/>
                  <a:gd name="T44" fmla="*/ 17 w 23"/>
                  <a:gd name="T45" fmla="*/ 2 h 10"/>
                  <a:gd name="T46" fmla="*/ 14 w 23"/>
                  <a:gd name="T47" fmla="*/ 1 h 10"/>
                  <a:gd name="T48" fmla="*/ 17 w 23"/>
                  <a:gd name="T49" fmla="*/ 1 h 10"/>
                  <a:gd name="T50" fmla="*/ 1 w 23"/>
                  <a:gd name="T51" fmla="*/ 3 h 10"/>
                  <a:gd name="T52" fmla="*/ 1 w 23"/>
                  <a:gd name="T53" fmla="*/ 2 h 10"/>
                  <a:gd name="T54" fmla="*/ 10 w 23"/>
                  <a:gd name="T55" fmla="*/ 1 h 10"/>
                  <a:gd name="T56" fmla="*/ 13 w 23"/>
                  <a:gd name="T57" fmla="*/ 2 h 10"/>
                  <a:gd name="T58" fmla="*/ 4 w 23"/>
                  <a:gd name="T59" fmla="*/ 2 h 10"/>
                  <a:gd name="T60" fmla="*/ 1 w 23"/>
                  <a:gd name="T61" fmla="*/ 3 h 10"/>
                  <a:gd name="T62" fmla="*/ 1 w 23"/>
                  <a:gd name="T63" fmla="*/ 1 h 10"/>
                  <a:gd name="T64" fmla="*/ 0 w 23"/>
                  <a:gd name="T65" fmla="*/ 2 h 10"/>
                  <a:gd name="T66" fmla="*/ 0 w 23"/>
                  <a:gd name="T67" fmla="*/ 2 h 10"/>
                  <a:gd name="T68" fmla="*/ 0 w 23"/>
                  <a:gd name="T69" fmla="*/ 7 h 10"/>
                  <a:gd name="T70" fmla="*/ 3 w 23"/>
                  <a:gd name="T71" fmla="*/ 9 h 10"/>
                  <a:gd name="T72" fmla="*/ 5 w 23"/>
                  <a:gd name="T73" fmla="*/ 9 h 10"/>
                  <a:gd name="T74" fmla="*/ 15 w 23"/>
                  <a:gd name="T75" fmla="*/ 10 h 10"/>
                  <a:gd name="T76" fmla="*/ 23 w 23"/>
                  <a:gd name="T77" fmla="*/ 3 h 10"/>
                  <a:gd name="T78" fmla="*/ 19 w 23"/>
                  <a:gd name="T79" fmla="*/ 0 h 10"/>
                  <a:gd name="T80" fmla="*/ 18 w 23"/>
                  <a:gd name="T81"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3" h="10">
                    <a:moveTo>
                      <a:pt x="19" y="8"/>
                    </a:moveTo>
                    <a:cubicBezTo>
                      <a:pt x="20" y="7"/>
                      <a:pt x="21" y="6"/>
                      <a:pt x="22" y="5"/>
                    </a:cubicBezTo>
                    <a:cubicBezTo>
                      <a:pt x="22" y="8"/>
                      <a:pt x="22" y="8"/>
                      <a:pt x="22" y="8"/>
                    </a:cubicBezTo>
                    <a:cubicBezTo>
                      <a:pt x="22" y="8"/>
                      <a:pt x="21" y="8"/>
                      <a:pt x="19" y="8"/>
                    </a:cubicBezTo>
                    <a:moveTo>
                      <a:pt x="15" y="9"/>
                    </a:moveTo>
                    <a:cubicBezTo>
                      <a:pt x="14" y="9"/>
                      <a:pt x="14" y="9"/>
                      <a:pt x="13" y="9"/>
                    </a:cubicBezTo>
                    <a:cubicBezTo>
                      <a:pt x="14" y="6"/>
                      <a:pt x="16" y="4"/>
                      <a:pt x="18" y="2"/>
                    </a:cubicBezTo>
                    <a:cubicBezTo>
                      <a:pt x="18" y="2"/>
                      <a:pt x="19" y="2"/>
                      <a:pt x="20" y="2"/>
                    </a:cubicBezTo>
                    <a:cubicBezTo>
                      <a:pt x="20" y="2"/>
                      <a:pt x="21" y="2"/>
                      <a:pt x="21" y="2"/>
                    </a:cubicBezTo>
                    <a:cubicBezTo>
                      <a:pt x="22" y="3"/>
                      <a:pt x="22" y="3"/>
                      <a:pt x="22" y="3"/>
                    </a:cubicBezTo>
                    <a:cubicBezTo>
                      <a:pt x="22" y="3"/>
                      <a:pt x="22" y="3"/>
                      <a:pt x="22" y="3"/>
                    </a:cubicBezTo>
                    <a:cubicBezTo>
                      <a:pt x="20" y="5"/>
                      <a:pt x="19" y="7"/>
                      <a:pt x="18" y="8"/>
                    </a:cubicBezTo>
                    <a:cubicBezTo>
                      <a:pt x="18" y="8"/>
                      <a:pt x="18" y="8"/>
                      <a:pt x="18" y="8"/>
                    </a:cubicBezTo>
                    <a:cubicBezTo>
                      <a:pt x="17" y="9"/>
                      <a:pt x="16" y="9"/>
                      <a:pt x="15" y="9"/>
                    </a:cubicBezTo>
                    <a:moveTo>
                      <a:pt x="12" y="9"/>
                    </a:moveTo>
                    <a:cubicBezTo>
                      <a:pt x="11" y="9"/>
                      <a:pt x="9" y="8"/>
                      <a:pt x="8" y="8"/>
                    </a:cubicBezTo>
                    <a:cubicBezTo>
                      <a:pt x="14" y="2"/>
                      <a:pt x="14" y="2"/>
                      <a:pt x="14" y="2"/>
                    </a:cubicBezTo>
                    <a:cubicBezTo>
                      <a:pt x="15" y="2"/>
                      <a:pt x="16" y="2"/>
                      <a:pt x="16" y="2"/>
                    </a:cubicBezTo>
                    <a:cubicBezTo>
                      <a:pt x="15" y="4"/>
                      <a:pt x="13" y="6"/>
                      <a:pt x="12" y="9"/>
                    </a:cubicBezTo>
                    <a:moveTo>
                      <a:pt x="1" y="4"/>
                    </a:moveTo>
                    <a:cubicBezTo>
                      <a:pt x="2" y="4"/>
                      <a:pt x="2" y="4"/>
                      <a:pt x="2" y="4"/>
                    </a:cubicBezTo>
                    <a:cubicBezTo>
                      <a:pt x="2" y="4"/>
                      <a:pt x="2" y="4"/>
                      <a:pt x="2" y="4"/>
                    </a:cubicBezTo>
                    <a:cubicBezTo>
                      <a:pt x="1" y="4"/>
                      <a:pt x="2" y="3"/>
                      <a:pt x="2" y="3"/>
                    </a:cubicBezTo>
                    <a:cubicBezTo>
                      <a:pt x="3" y="2"/>
                      <a:pt x="4" y="2"/>
                      <a:pt x="4" y="2"/>
                    </a:cubicBezTo>
                    <a:cubicBezTo>
                      <a:pt x="6" y="2"/>
                      <a:pt x="9" y="2"/>
                      <a:pt x="11" y="2"/>
                    </a:cubicBezTo>
                    <a:cubicBezTo>
                      <a:pt x="11" y="2"/>
                      <a:pt x="12" y="2"/>
                      <a:pt x="12" y="2"/>
                    </a:cubicBezTo>
                    <a:cubicBezTo>
                      <a:pt x="7" y="8"/>
                      <a:pt x="7" y="8"/>
                      <a:pt x="7" y="8"/>
                    </a:cubicBezTo>
                    <a:cubicBezTo>
                      <a:pt x="7" y="8"/>
                      <a:pt x="7" y="8"/>
                      <a:pt x="7" y="8"/>
                    </a:cubicBezTo>
                    <a:cubicBezTo>
                      <a:pt x="7" y="8"/>
                      <a:pt x="7" y="8"/>
                      <a:pt x="7" y="8"/>
                    </a:cubicBezTo>
                    <a:cubicBezTo>
                      <a:pt x="6" y="8"/>
                      <a:pt x="5" y="8"/>
                      <a:pt x="5" y="8"/>
                    </a:cubicBezTo>
                    <a:cubicBezTo>
                      <a:pt x="4" y="8"/>
                      <a:pt x="4" y="8"/>
                      <a:pt x="4" y="8"/>
                    </a:cubicBezTo>
                    <a:cubicBezTo>
                      <a:pt x="3" y="8"/>
                      <a:pt x="3" y="8"/>
                      <a:pt x="3" y="8"/>
                    </a:cubicBezTo>
                    <a:cubicBezTo>
                      <a:pt x="2" y="8"/>
                      <a:pt x="2" y="8"/>
                      <a:pt x="2" y="8"/>
                    </a:cubicBezTo>
                    <a:cubicBezTo>
                      <a:pt x="2" y="8"/>
                      <a:pt x="1" y="8"/>
                      <a:pt x="1" y="7"/>
                    </a:cubicBezTo>
                    <a:cubicBezTo>
                      <a:pt x="1" y="6"/>
                      <a:pt x="1" y="5"/>
                      <a:pt x="1" y="4"/>
                    </a:cubicBezTo>
                    <a:cubicBezTo>
                      <a:pt x="1" y="4"/>
                      <a:pt x="1" y="4"/>
                      <a:pt x="1" y="4"/>
                    </a:cubicBezTo>
                    <a:cubicBezTo>
                      <a:pt x="1" y="4"/>
                      <a:pt x="1" y="4"/>
                      <a:pt x="1" y="4"/>
                    </a:cubicBezTo>
                    <a:moveTo>
                      <a:pt x="22" y="2"/>
                    </a:moveTo>
                    <a:cubicBezTo>
                      <a:pt x="21" y="2"/>
                      <a:pt x="21" y="2"/>
                      <a:pt x="21" y="2"/>
                    </a:cubicBezTo>
                    <a:cubicBezTo>
                      <a:pt x="21" y="2"/>
                      <a:pt x="21" y="2"/>
                      <a:pt x="20" y="2"/>
                    </a:cubicBezTo>
                    <a:cubicBezTo>
                      <a:pt x="19" y="2"/>
                      <a:pt x="19" y="2"/>
                      <a:pt x="18" y="2"/>
                    </a:cubicBezTo>
                    <a:cubicBezTo>
                      <a:pt x="18" y="1"/>
                      <a:pt x="18" y="1"/>
                      <a:pt x="18" y="1"/>
                    </a:cubicBezTo>
                    <a:cubicBezTo>
                      <a:pt x="19" y="1"/>
                      <a:pt x="19" y="1"/>
                      <a:pt x="19" y="1"/>
                    </a:cubicBezTo>
                    <a:cubicBezTo>
                      <a:pt x="20" y="1"/>
                      <a:pt x="20" y="1"/>
                      <a:pt x="20" y="1"/>
                    </a:cubicBezTo>
                    <a:cubicBezTo>
                      <a:pt x="21" y="1"/>
                      <a:pt x="22" y="2"/>
                      <a:pt x="22" y="2"/>
                    </a:cubicBezTo>
                    <a:moveTo>
                      <a:pt x="17" y="2"/>
                    </a:moveTo>
                    <a:cubicBezTo>
                      <a:pt x="16" y="2"/>
                      <a:pt x="15" y="2"/>
                      <a:pt x="14" y="2"/>
                    </a:cubicBezTo>
                    <a:cubicBezTo>
                      <a:pt x="14" y="1"/>
                      <a:pt x="14" y="1"/>
                      <a:pt x="14" y="1"/>
                    </a:cubicBezTo>
                    <a:cubicBezTo>
                      <a:pt x="14" y="1"/>
                      <a:pt x="14" y="1"/>
                      <a:pt x="14" y="1"/>
                    </a:cubicBezTo>
                    <a:cubicBezTo>
                      <a:pt x="15" y="1"/>
                      <a:pt x="16" y="1"/>
                      <a:pt x="17" y="1"/>
                    </a:cubicBezTo>
                    <a:cubicBezTo>
                      <a:pt x="17" y="2"/>
                      <a:pt x="17" y="2"/>
                      <a:pt x="17" y="2"/>
                    </a:cubicBezTo>
                    <a:moveTo>
                      <a:pt x="1" y="3"/>
                    </a:moveTo>
                    <a:cubicBezTo>
                      <a:pt x="1" y="2"/>
                      <a:pt x="1" y="2"/>
                      <a:pt x="1" y="2"/>
                    </a:cubicBezTo>
                    <a:cubicBezTo>
                      <a:pt x="1" y="2"/>
                      <a:pt x="1" y="2"/>
                      <a:pt x="1" y="2"/>
                    </a:cubicBezTo>
                    <a:cubicBezTo>
                      <a:pt x="1" y="2"/>
                      <a:pt x="1" y="2"/>
                      <a:pt x="1" y="2"/>
                    </a:cubicBezTo>
                    <a:cubicBezTo>
                      <a:pt x="2" y="2"/>
                      <a:pt x="3" y="1"/>
                      <a:pt x="10" y="1"/>
                    </a:cubicBezTo>
                    <a:cubicBezTo>
                      <a:pt x="11" y="1"/>
                      <a:pt x="12" y="1"/>
                      <a:pt x="13" y="1"/>
                    </a:cubicBezTo>
                    <a:cubicBezTo>
                      <a:pt x="13" y="2"/>
                      <a:pt x="13" y="2"/>
                      <a:pt x="13" y="2"/>
                    </a:cubicBezTo>
                    <a:cubicBezTo>
                      <a:pt x="12" y="2"/>
                      <a:pt x="11" y="2"/>
                      <a:pt x="11" y="2"/>
                    </a:cubicBezTo>
                    <a:cubicBezTo>
                      <a:pt x="8" y="2"/>
                      <a:pt x="6" y="2"/>
                      <a:pt x="4" y="2"/>
                    </a:cubicBezTo>
                    <a:cubicBezTo>
                      <a:pt x="4" y="2"/>
                      <a:pt x="3" y="2"/>
                      <a:pt x="2" y="2"/>
                    </a:cubicBezTo>
                    <a:cubicBezTo>
                      <a:pt x="2" y="2"/>
                      <a:pt x="1" y="3"/>
                      <a:pt x="1" y="3"/>
                    </a:cubicBezTo>
                    <a:moveTo>
                      <a:pt x="10" y="0"/>
                    </a:moveTo>
                    <a:cubicBezTo>
                      <a:pt x="4" y="0"/>
                      <a:pt x="2" y="1"/>
                      <a:pt x="1" y="1"/>
                    </a:cubicBezTo>
                    <a:cubicBezTo>
                      <a:pt x="1" y="1"/>
                      <a:pt x="1" y="1"/>
                      <a:pt x="1" y="1"/>
                    </a:cubicBezTo>
                    <a:cubicBezTo>
                      <a:pt x="0" y="1"/>
                      <a:pt x="0" y="2"/>
                      <a:pt x="0" y="2"/>
                    </a:cubicBezTo>
                    <a:cubicBezTo>
                      <a:pt x="0" y="2"/>
                      <a:pt x="0" y="2"/>
                      <a:pt x="0" y="2"/>
                    </a:cubicBezTo>
                    <a:cubicBezTo>
                      <a:pt x="0" y="2"/>
                      <a:pt x="0" y="2"/>
                      <a:pt x="0" y="2"/>
                    </a:cubicBezTo>
                    <a:cubicBezTo>
                      <a:pt x="0" y="3"/>
                      <a:pt x="0" y="4"/>
                      <a:pt x="0" y="4"/>
                    </a:cubicBezTo>
                    <a:cubicBezTo>
                      <a:pt x="0" y="5"/>
                      <a:pt x="0" y="6"/>
                      <a:pt x="0" y="7"/>
                    </a:cubicBezTo>
                    <a:cubicBezTo>
                      <a:pt x="0" y="8"/>
                      <a:pt x="1" y="9"/>
                      <a:pt x="1" y="9"/>
                    </a:cubicBezTo>
                    <a:cubicBezTo>
                      <a:pt x="2" y="9"/>
                      <a:pt x="2" y="9"/>
                      <a:pt x="3" y="9"/>
                    </a:cubicBezTo>
                    <a:cubicBezTo>
                      <a:pt x="3" y="9"/>
                      <a:pt x="4" y="9"/>
                      <a:pt x="4" y="9"/>
                    </a:cubicBezTo>
                    <a:cubicBezTo>
                      <a:pt x="5" y="9"/>
                      <a:pt x="5" y="9"/>
                      <a:pt x="5" y="9"/>
                    </a:cubicBezTo>
                    <a:cubicBezTo>
                      <a:pt x="5" y="9"/>
                      <a:pt x="6" y="9"/>
                      <a:pt x="7" y="9"/>
                    </a:cubicBezTo>
                    <a:cubicBezTo>
                      <a:pt x="9" y="9"/>
                      <a:pt x="12" y="10"/>
                      <a:pt x="15" y="10"/>
                    </a:cubicBezTo>
                    <a:cubicBezTo>
                      <a:pt x="22" y="10"/>
                      <a:pt x="23" y="9"/>
                      <a:pt x="23" y="8"/>
                    </a:cubicBezTo>
                    <a:cubicBezTo>
                      <a:pt x="23" y="3"/>
                      <a:pt x="23" y="3"/>
                      <a:pt x="23" y="3"/>
                    </a:cubicBezTo>
                    <a:cubicBezTo>
                      <a:pt x="23" y="1"/>
                      <a:pt x="21" y="0"/>
                      <a:pt x="20" y="0"/>
                    </a:cubicBezTo>
                    <a:cubicBezTo>
                      <a:pt x="19" y="0"/>
                      <a:pt x="19" y="0"/>
                      <a:pt x="19" y="0"/>
                    </a:cubicBezTo>
                    <a:cubicBezTo>
                      <a:pt x="18" y="0"/>
                      <a:pt x="18" y="0"/>
                      <a:pt x="18" y="0"/>
                    </a:cubicBezTo>
                    <a:cubicBezTo>
                      <a:pt x="18" y="0"/>
                      <a:pt x="18" y="0"/>
                      <a:pt x="18" y="0"/>
                    </a:cubicBezTo>
                    <a:cubicBezTo>
                      <a:pt x="17" y="0"/>
                      <a:pt x="14" y="0"/>
                      <a:pt x="1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11" name="Freeform 97"/>
              <p:cNvSpPr>
                <a:spLocks noEditPoints="1"/>
              </p:cNvSpPr>
              <p:nvPr/>
            </p:nvSpPr>
            <p:spPr bwMode="auto">
              <a:xfrm>
                <a:off x="3651" y="2431"/>
                <a:ext cx="74" cy="96"/>
              </a:xfrm>
              <a:custGeom>
                <a:avLst/>
                <a:gdLst>
                  <a:gd name="T0" fmla="*/ 12 w 31"/>
                  <a:gd name="T1" fmla="*/ 39 h 40"/>
                  <a:gd name="T2" fmla="*/ 10 w 31"/>
                  <a:gd name="T3" fmla="*/ 38 h 40"/>
                  <a:gd name="T4" fmla="*/ 12 w 31"/>
                  <a:gd name="T5" fmla="*/ 38 h 40"/>
                  <a:gd name="T6" fmla="*/ 13 w 31"/>
                  <a:gd name="T7" fmla="*/ 39 h 40"/>
                  <a:gd name="T8" fmla="*/ 14 w 31"/>
                  <a:gd name="T9" fmla="*/ 39 h 40"/>
                  <a:gd name="T10" fmla="*/ 16 w 31"/>
                  <a:gd name="T11" fmla="*/ 38 h 40"/>
                  <a:gd name="T12" fmla="*/ 9 w 31"/>
                  <a:gd name="T13" fmla="*/ 39 h 40"/>
                  <a:gd name="T14" fmla="*/ 8 w 31"/>
                  <a:gd name="T15" fmla="*/ 38 h 40"/>
                  <a:gd name="T16" fmla="*/ 9 w 31"/>
                  <a:gd name="T17" fmla="*/ 39 h 40"/>
                  <a:gd name="T18" fmla="*/ 16 w 31"/>
                  <a:gd name="T19" fmla="*/ 39 h 40"/>
                  <a:gd name="T20" fmla="*/ 19 w 31"/>
                  <a:gd name="T21" fmla="*/ 38 h 40"/>
                  <a:gd name="T22" fmla="*/ 18 w 31"/>
                  <a:gd name="T23" fmla="*/ 39 h 40"/>
                  <a:gd name="T24" fmla="*/ 6 w 31"/>
                  <a:gd name="T25" fmla="*/ 39 h 40"/>
                  <a:gd name="T26" fmla="*/ 8 w 31"/>
                  <a:gd name="T27" fmla="*/ 38 h 40"/>
                  <a:gd name="T28" fmla="*/ 19 w 31"/>
                  <a:gd name="T29" fmla="*/ 39 h 40"/>
                  <a:gd name="T30" fmla="*/ 21 w 31"/>
                  <a:gd name="T31" fmla="*/ 38 h 40"/>
                  <a:gd name="T32" fmla="*/ 20 w 31"/>
                  <a:gd name="T33" fmla="*/ 39 h 40"/>
                  <a:gd name="T34" fmla="*/ 19 w 31"/>
                  <a:gd name="T35" fmla="*/ 39 h 40"/>
                  <a:gd name="T36" fmla="*/ 21 w 31"/>
                  <a:gd name="T37" fmla="*/ 39 h 40"/>
                  <a:gd name="T38" fmla="*/ 23 w 31"/>
                  <a:gd name="T39" fmla="*/ 38 h 40"/>
                  <a:gd name="T40" fmla="*/ 23 w 31"/>
                  <a:gd name="T41" fmla="*/ 39 h 40"/>
                  <a:gd name="T42" fmla="*/ 24 w 31"/>
                  <a:gd name="T43" fmla="*/ 39 h 40"/>
                  <a:gd name="T44" fmla="*/ 26 w 31"/>
                  <a:gd name="T45" fmla="*/ 38 h 40"/>
                  <a:gd name="T46" fmla="*/ 25 w 31"/>
                  <a:gd name="T47" fmla="*/ 39 h 40"/>
                  <a:gd name="T48" fmla="*/ 26 w 31"/>
                  <a:gd name="T49" fmla="*/ 39 h 40"/>
                  <a:gd name="T50" fmla="*/ 27 w 31"/>
                  <a:gd name="T51" fmla="*/ 38 h 40"/>
                  <a:gd name="T52" fmla="*/ 27 w 31"/>
                  <a:gd name="T53" fmla="*/ 39 h 40"/>
                  <a:gd name="T54" fmla="*/ 6 w 31"/>
                  <a:gd name="T55" fmla="*/ 39 h 40"/>
                  <a:gd name="T56" fmla="*/ 4 w 31"/>
                  <a:gd name="T57" fmla="*/ 38 h 40"/>
                  <a:gd name="T58" fmla="*/ 6 w 31"/>
                  <a:gd name="T59" fmla="*/ 39 h 40"/>
                  <a:gd name="T60" fmla="*/ 28 w 31"/>
                  <a:gd name="T61" fmla="*/ 38 h 40"/>
                  <a:gd name="T62" fmla="*/ 29 w 31"/>
                  <a:gd name="T63" fmla="*/ 37 h 40"/>
                  <a:gd name="T64" fmla="*/ 28 w 31"/>
                  <a:gd name="T65" fmla="*/ 39 h 40"/>
                  <a:gd name="T66" fmla="*/ 3 w 31"/>
                  <a:gd name="T67" fmla="*/ 39 h 40"/>
                  <a:gd name="T68" fmla="*/ 1 w 31"/>
                  <a:gd name="T69" fmla="*/ 37 h 40"/>
                  <a:gd name="T70" fmla="*/ 3 w 31"/>
                  <a:gd name="T71" fmla="*/ 39 h 40"/>
                  <a:gd name="T72" fmla="*/ 2 w 31"/>
                  <a:gd name="T73" fmla="*/ 36 h 40"/>
                  <a:gd name="T74" fmla="*/ 2 w 31"/>
                  <a:gd name="T75" fmla="*/ 31 h 40"/>
                  <a:gd name="T76" fmla="*/ 2 w 31"/>
                  <a:gd name="T77" fmla="*/ 4 h 40"/>
                  <a:gd name="T78" fmla="*/ 14 w 31"/>
                  <a:gd name="T79" fmla="*/ 1 h 40"/>
                  <a:gd name="T80" fmla="*/ 28 w 31"/>
                  <a:gd name="T81" fmla="*/ 1 h 40"/>
                  <a:gd name="T82" fmla="*/ 29 w 31"/>
                  <a:gd name="T83" fmla="*/ 19 h 40"/>
                  <a:gd name="T84" fmla="*/ 29 w 31"/>
                  <a:gd name="T85" fmla="*/ 35 h 40"/>
                  <a:gd name="T86" fmla="*/ 26 w 31"/>
                  <a:gd name="T87" fmla="*/ 37 h 40"/>
                  <a:gd name="T88" fmla="*/ 23 w 31"/>
                  <a:gd name="T89" fmla="*/ 37 h 40"/>
                  <a:gd name="T90" fmla="*/ 24 w 31"/>
                  <a:gd name="T91" fmla="*/ 0 h 40"/>
                  <a:gd name="T92" fmla="*/ 4 w 31"/>
                  <a:gd name="T93" fmla="*/ 0 h 40"/>
                  <a:gd name="T94" fmla="*/ 1 w 31"/>
                  <a:gd name="T95" fmla="*/ 29 h 40"/>
                  <a:gd name="T96" fmla="*/ 1 w 31"/>
                  <a:gd name="T97" fmla="*/ 35 h 40"/>
                  <a:gd name="T98" fmla="*/ 0 w 31"/>
                  <a:gd name="T99" fmla="*/ 36 h 40"/>
                  <a:gd name="T100" fmla="*/ 9 w 31"/>
                  <a:gd name="T101" fmla="*/ 40 h 40"/>
                  <a:gd name="T102" fmla="*/ 18 w 31"/>
                  <a:gd name="T103" fmla="*/ 40 h 40"/>
                  <a:gd name="T104" fmla="*/ 30 w 31"/>
                  <a:gd name="T105" fmla="*/ 39 h 40"/>
                  <a:gd name="T106" fmla="*/ 30 w 31"/>
                  <a:gd name="T107" fmla="*/ 21 h 40"/>
                  <a:gd name="T108" fmla="*/ 29 w 31"/>
                  <a:gd name="T109" fmla="*/ 1 h 40"/>
                  <a:gd name="T110" fmla="*/ 24 w 31"/>
                  <a:gd name="T11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1" h="40">
                    <a:moveTo>
                      <a:pt x="13" y="39"/>
                    </a:moveTo>
                    <a:cubicBezTo>
                      <a:pt x="12" y="39"/>
                      <a:pt x="12" y="39"/>
                      <a:pt x="12" y="39"/>
                    </a:cubicBezTo>
                    <a:cubicBezTo>
                      <a:pt x="12" y="39"/>
                      <a:pt x="10" y="39"/>
                      <a:pt x="9" y="39"/>
                    </a:cubicBezTo>
                    <a:cubicBezTo>
                      <a:pt x="10" y="38"/>
                      <a:pt x="10" y="38"/>
                      <a:pt x="10" y="38"/>
                    </a:cubicBezTo>
                    <a:cubicBezTo>
                      <a:pt x="10" y="38"/>
                      <a:pt x="10" y="38"/>
                      <a:pt x="10" y="38"/>
                    </a:cubicBezTo>
                    <a:cubicBezTo>
                      <a:pt x="10" y="38"/>
                      <a:pt x="11" y="38"/>
                      <a:pt x="12" y="38"/>
                    </a:cubicBezTo>
                    <a:cubicBezTo>
                      <a:pt x="13" y="38"/>
                      <a:pt x="13" y="38"/>
                      <a:pt x="13" y="38"/>
                    </a:cubicBezTo>
                    <a:cubicBezTo>
                      <a:pt x="13" y="39"/>
                      <a:pt x="13" y="39"/>
                      <a:pt x="13" y="39"/>
                    </a:cubicBezTo>
                    <a:moveTo>
                      <a:pt x="15" y="39"/>
                    </a:moveTo>
                    <a:cubicBezTo>
                      <a:pt x="15" y="39"/>
                      <a:pt x="14" y="39"/>
                      <a:pt x="14" y="39"/>
                    </a:cubicBezTo>
                    <a:cubicBezTo>
                      <a:pt x="14" y="38"/>
                      <a:pt x="14" y="38"/>
                      <a:pt x="14" y="38"/>
                    </a:cubicBezTo>
                    <a:cubicBezTo>
                      <a:pt x="15" y="38"/>
                      <a:pt x="15" y="38"/>
                      <a:pt x="16" y="38"/>
                    </a:cubicBezTo>
                    <a:cubicBezTo>
                      <a:pt x="15" y="39"/>
                      <a:pt x="15" y="39"/>
                      <a:pt x="15" y="39"/>
                    </a:cubicBezTo>
                    <a:moveTo>
                      <a:pt x="9" y="39"/>
                    </a:moveTo>
                    <a:cubicBezTo>
                      <a:pt x="8" y="39"/>
                      <a:pt x="8" y="39"/>
                      <a:pt x="8" y="39"/>
                    </a:cubicBezTo>
                    <a:cubicBezTo>
                      <a:pt x="8" y="38"/>
                      <a:pt x="8" y="38"/>
                      <a:pt x="8" y="38"/>
                    </a:cubicBezTo>
                    <a:cubicBezTo>
                      <a:pt x="8" y="38"/>
                      <a:pt x="9" y="38"/>
                      <a:pt x="9" y="38"/>
                    </a:cubicBezTo>
                    <a:cubicBezTo>
                      <a:pt x="9" y="39"/>
                      <a:pt x="9" y="39"/>
                      <a:pt x="9" y="39"/>
                    </a:cubicBezTo>
                    <a:moveTo>
                      <a:pt x="18" y="39"/>
                    </a:moveTo>
                    <a:cubicBezTo>
                      <a:pt x="17" y="39"/>
                      <a:pt x="17" y="39"/>
                      <a:pt x="16" y="39"/>
                    </a:cubicBezTo>
                    <a:cubicBezTo>
                      <a:pt x="17" y="38"/>
                      <a:pt x="17" y="38"/>
                      <a:pt x="17" y="38"/>
                    </a:cubicBezTo>
                    <a:cubicBezTo>
                      <a:pt x="17" y="38"/>
                      <a:pt x="18" y="38"/>
                      <a:pt x="19" y="38"/>
                    </a:cubicBezTo>
                    <a:cubicBezTo>
                      <a:pt x="18" y="39"/>
                      <a:pt x="18" y="39"/>
                      <a:pt x="18" y="39"/>
                    </a:cubicBezTo>
                    <a:cubicBezTo>
                      <a:pt x="18" y="39"/>
                      <a:pt x="18" y="39"/>
                      <a:pt x="18" y="39"/>
                    </a:cubicBezTo>
                    <a:moveTo>
                      <a:pt x="7" y="39"/>
                    </a:moveTo>
                    <a:cubicBezTo>
                      <a:pt x="6" y="39"/>
                      <a:pt x="6" y="39"/>
                      <a:pt x="6" y="39"/>
                    </a:cubicBezTo>
                    <a:cubicBezTo>
                      <a:pt x="7" y="38"/>
                      <a:pt x="7" y="38"/>
                      <a:pt x="7" y="38"/>
                    </a:cubicBezTo>
                    <a:cubicBezTo>
                      <a:pt x="8" y="38"/>
                      <a:pt x="8" y="38"/>
                      <a:pt x="8" y="38"/>
                    </a:cubicBezTo>
                    <a:cubicBezTo>
                      <a:pt x="7" y="39"/>
                      <a:pt x="7" y="39"/>
                      <a:pt x="7" y="39"/>
                    </a:cubicBezTo>
                    <a:moveTo>
                      <a:pt x="19" y="39"/>
                    </a:moveTo>
                    <a:cubicBezTo>
                      <a:pt x="19" y="38"/>
                      <a:pt x="19" y="38"/>
                      <a:pt x="19" y="38"/>
                    </a:cubicBezTo>
                    <a:cubicBezTo>
                      <a:pt x="20" y="38"/>
                      <a:pt x="20" y="38"/>
                      <a:pt x="21" y="38"/>
                    </a:cubicBezTo>
                    <a:cubicBezTo>
                      <a:pt x="21" y="38"/>
                      <a:pt x="21" y="39"/>
                      <a:pt x="20" y="39"/>
                    </a:cubicBezTo>
                    <a:cubicBezTo>
                      <a:pt x="20" y="39"/>
                      <a:pt x="20" y="39"/>
                      <a:pt x="20" y="39"/>
                    </a:cubicBezTo>
                    <a:cubicBezTo>
                      <a:pt x="19" y="39"/>
                      <a:pt x="19" y="39"/>
                      <a:pt x="19" y="39"/>
                    </a:cubicBezTo>
                    <a:cubicBezTo>
                      <a:pt x="19" y="39"/>
                      <a:pt x="19" y="39"/>
                      <a:pt x="19" y="39"/>
                    </a:cubicBezTo>
                    <a:cubicBezTo>
                      <a:pt x="19" y="39"/>
                      <a:pt x="19" y="39"/>
                      <a:pt x="19" y="39"/>
                    </a:cubicBezTo>
                    <a:moveTo>
                      <a:pt x="21" y="39"/>
                    </a:moveTo>
                    <a:cubicBezTo>
                      <a:pt x="21" y="39"/>
                      <a:pt x="21" y="38"/>
                      <a:pt x="22" y="38"/>
                    </a:cubicBezTo>
                    <a:cubicBezTo>
                      <a:pt x="22" y="38"/>
                      <a:pt x="23" y="38"/>
                      <a:pt x="23" y="38"/>
                    </a:cubicBezTo>
                    <a:cubicBezTo>
                      <a:pt x="24" y="38"/>
                      <a:pt x="24" y="38"/>
                      <a:pt x="24" y="38"/>
                    </a:cubicBezTo>
                    <a:cubicBezTo>
                      <a:pt x="24" y="38"/>
                      <a:pt x="23" y="39"/>
                      <a:pt x="23" y="39"/>
                    </a:cubicBezTo>
                    <a:cubicBezTo>
                      <a:pt x="22" y="39"/>
                      <a:pt x="22" y="39"/>
                      <a:pt x="21" y="39"/>
                    </a:cubicBezTo>
                    <a:moveTo>
                      <a:pt x="24" y="39"/>
                    </a:moveTo>
                    <a:cubicBezTo>
                      <a:pt x="24" y="39"/>
                      <a:pt x="24" y="38"/>
                      <a:pt x="24" y="38"/>
                    </a:cubicBezTo>
                    <a:cubicBezTo>
                      <a:pt x="25" y="38"/>
                      <a:pt x="25" y="38"/>
                      <a:pt x="26" y="38"/>
                    </a:cubicBezTo>
                    <a:cubicBezTo>
                      <a:pt x="26" y="38"/>
                      <a:pt x="26" y="38"/>
                      <a:pt x="26" y="38"/>
                    </a:cubicBezTo>
                    <a:cubicBezTo>
                      <a:pt x="26" y="38"/>
                      <a:pt x="25" y="39"/>
                      <a:pt x="25" y="39"/>
                    </a:cubicBezTo>
                    <a:cubicBezTo>
                      <a:pt x="25" y="39"/>
                      <a:pt x="24" y="39"/>
                      <a:pt x="24" y="39"/>
                    </a:cubicBezTo>
                    <a:moveTo>
                      <a:pt x="26" y="39"/>
                    </a:moveTo>
                    <a:cubicBezTo>
                      <a:pt x="27" y="38"/>
                      <a:pt x="27" y="38"/>
                      <a:pt x="27" y="38"/>
                    </a:cubicBezTo>
                    <a:cubicBezTo>
                      <a:pt x="27" y="38"/>
                      <a:pt x="27" y="38"/>
                      <a:pt x="27" y="38"/>
                    </a:cubicBezTo>
                    <a:cubicBezTo>
                      <a:pt x="27" y="38"/>
                      <a:pt x="27" y="38"/>
                      <a:pt x="27" y="38"/>
                    </a:cubicBezTo>
                    <a:cubicBezTo>
                      <a:pt x="27" y="39"/>
                      <a:pt x="27" y="39"/>
                      <a:pt x="27" y="39"/>
                    </a:cubicBezTo>
                    <a:cubicBezTo>
                      <a:pt x="26" y="39"/>
                      <a:pt x="26" y="39"/>
                      <a:pt x="26" y="39"/>
                    </a:cubicBezTo>
                    <a:moveTo>
                      <a:pt x="6" y="39"/>
                    </a:moveTo>
                    <a:cubicBezTo>
                      <a:pt x="5" y="39"/>
                      <a:pt x="4" y="39"/>
                      <a:pt x="3" y="39"/>
                    </a:cubicBezTo>
                    <a:cubicBezTo>
                      <a:pt x="4" y="38"/>
                      <a:pt x="4" y="38"/>
                      <a:pt x="4" y="38"/>
                    </a:cubicBezTo>
                    <a:cubicBezTo>
                      <a:pt x="4" y="38"/>
                      <a:pt x="5" y="38"/>
                      <a:pt x="6" y="38"/>
                    </a:cubicBezTo>
                    <a:cubicBezTo>
                      <a:pt x="6" y="39"/>
                      <a:pt x="6" y="39"/>
                      <a:pt x="6" y="39"/>
                    </a:cubicBezTo>
                    <a:moveTo>
                      <a:pt x="27" y="39"/>
                    </a:moveTo>
                    <a:cubicBezTo>
                      <a:pt x="28" y="38"/>
                      <a:pt x="28" y="38"/>
                      <a:pt x="28" y="38"/>
                    </a:cubicBezTo>
                    <a:cubicBezTo>
                      <a:pt x="28" y="38"/>
                      <a:pt x="29" y="38"/>
                      <a:pt x="29" y="38"/>
                    </a:cubicBezTo>
                    <a:cubicBezTo>
                      <a:pt x="29" y="37"/>
                      <a:pt x="29" y="37"/>
                      <a:pt x="29" y="37"/>
                    </a:cubicBezTo>
                    <a:cubicBezTo>
                      <a:pt x="29" y="38"/>
                      <a:pt x="29" y="38"/>
                      <a:pt x="29" y="38"/>
                    </a:cubicBezTo>
                    <a:cubicBezTo>
                      <a:pt x="29" y="39"/>
                      <a:pt x="28" y="39"/>
                      <a:pt x="28" y="39"/>
                    </a:cubicBezTo>
                    <a:cubicBezTo>
                      <a:pt x="27" y="39"/>
                      <a:pt x="27" y="39"/>
                      <a:pt x="27" y="39"/>
                    </a:cubicBezTo>
                    <a:moveTo>
                      <a:pt x="3" y="39"/>
                    </a:moveTo>
                    <a:cubicBezTo>
                      <a:pt x="2" y="39"/>
                      <a:pt x="2" y="38"/>
                      <a:pt x="1" y="38"/>
                    </a:cubicBezTo>
                    <a:cubicBezTo>
                      <a:pt x="1" y="38"/>
                      <a:pt x="1" y="38"/>
                      <a:pt x="1" y="37"/>
                    </a:cubicBezTo>
                    <a:cubicBezTo>
                      <a:pt x="2" y="37"/>
                      <a:pt x="2" y="38"/>
                      <a:pt x="3" y="38"/>
                    </a:cubicBezTo>
                    <a:cubicBezTo>
                      <a:pt x="3" y="39"/>
                      <a:pt x="3" y="39"/>
                      <a:pt x="3" y="39"/>
                    </a:cubicBezTo>
                    <a:moveTo>
                      <a:pt x="12" y="37"/>
                    </a:moveTo>
                    <a:cubicBezTo>
                      <a:pt x="3" y="37"/>
                      <a:pt x="2" y="36"/>
                      <a:pt x="2" y="36"/>
                    </a:cubicBezTo>
                    <a:cubicBezTo>
                      <a:pt x="2" y="36"/>
                      <a:pt x="2" y="36"/>
                      <a:pt x="2" y="36"/>
                    </a:cubicBezTo>
                    <a:cubicBezTo>
                      <a:pt x="2" y="35"/>
                      <a:pt x="2" y="33"/>
                      <a:pt x="2" y="31"/>
                    </a:cubicBezTo>
                    <a:cubicBezTo>
                      <a:pt x="2" y="30"/>
                      <a:pt x="2" y="30"/>
                      <a:pt x="2" y="29"/>
                    </a:cubicBezTo>
                    <a:cubicBezTo>
                      <a:pt x="2" y="4"/>
                      <a:pt x="2" y="4"/>
                      <a:pt x="2" y="4"/>
                    </a:cubicBezTo>
                    <a:cubicBezTo>
                      <a:pt x="2" y="2"/>
                      <a:pt x="2" y="1"/>
                      <a:pt x="4" y="1"/>
                    </a:cubicBezTo>
                    <a:cubicBezTo>
                      <a:pt x="7" y="1"/>
                      <a:pt x="10" y="1"/>
                      <a:pt x="14" y="1"/>
                    </a:cubicBezTo>
                    <a:cubicBezTo>
                      <a:pt x="17" y="1"/>
                      <a:pt x="21" y="1"/>
                      <a:pt x="24" y="1"/>
                    </a:cubicBezTo>
                    <a:cubicBezTo>
                      <a:pt x="27" y="1"/>
                      <a:pt x="28" y="1"/>
                      <a:pt x="28" y="1"/>
                    </a:cubicBezTo>
                    <a:cubicBezTo>
                      <a:pt x="28" y="1"/>
                      <a:pt x="28" y="1"/>
                      <a:pt x="28" y="1"/>
                    </a:cubicBezTo>
                    <a:cubicBezTo>
                      <a:pt x="29" y="2"/>
                      <a:pt x="30" y="5"/>
                      <a:pt x="29" y="19"/>
                    </a:cubicBezTo>
                    <a:cubicBezTo>
                      <a:pt x="29" y="20"/>
                      <a:pt x="29" y="21"/>
                      <a:pt x="29" y="21"/>
                    </a:cubicBezTo>
                    <a:cubicBezTo>
                      <a:pt x="29" y="35"/>
                      <a:pt x="29" y="35"/>
                      <a:pt x="29" y="35"/>
                    </a:cubicBezTo>
                    <a:cubicBezTo>
                      <a:pt x="29" y="36"/>
                      <a:pt x="29" y="37"/>
                      <a:pt x="28" y="37"/>
                    </a:cubicBezTo>
                    <a:cubicBezTo>
                      <a:pt x="28" y="37"/>
                      <a:pt x="27" y="37"/>
                      <a:pt x="26" y="37"/>
                    </a:cubicBezTo>
                    <a:cubicBezTo>
                      <a:pt x="26" y="37"/>
                      <a:pt x="26" y="37"/>
                      <a:pt x="26" y="37"/>
                    </a:cubicBezTo>
                    <a:cubicBezTo>
                      <a:pt x="25" y="37"/>
                      <a:pt x="24" y="37"/>
                      <a:pt x="23" y="37"/>
                    </a:cubicBezTo>
                    <a:cubicBezTo>
                      <a:pt x="20" y="37"/>
                      <a:pt x="16" y="37"/>
                      <a:pt x="12" y="37"/>
                    </a:cubicBezTo>
                    <a:moveTo>
                      <a:pt x="24" y="0"/>
                    </a:moveTo>
                    <a:cubicBezTo>
                      <a:pt x="21" y="0"/>
                      <a:pt x="17" y="0"/>
                      <a:pt x="14" y="0"/>
                    </a:cubicBezTo>
                    <a:cubicBezTo>
                      <a:pt x="10" y="0"/>
                      <a:pt x="7" y="0"/>
                      <a:pt x="4" y="0"/>
                    </a:cubicBezTo>
                    <a:cubicBezTo>
                      <a:pt x="1" y="0"/>
                      <a:pt x="1" y="2"/>
                      <a:pt x="1" y="4"/>
                    </a:cubicBezTo>
                    <a:cubicBezTo>
                      <a:pt x="1" y="29"/>
                      <a:pt x="1" y="29"/>
                      <a:pt x="1" y="29"/>
                    </a:cubicBezTo>
                    <a:cubicBezTo>
                      <a:pt x="1" y="29"/>
                      <a:pt x="1" y="30"/>
                      <a:pt x="1" y="31"/>
                    </a:cubicBezTo>
                    <a:cubicBezTo>
                      <a:pt x="1" y="32"/>
                      <a:pt x="1" y="34"/>
                      <a:pt x="1" y="35"/>
                    </a:cubicBezTo>
                    <a:cubicBezTo>
                      <a:pt x="1" y="35"/>
                      <a:pt x="1" y="35"/>
                      <a:pt x="1" y="35"/>
                    </a:cubicBezTo>
                    <a:cubicBezTo>
                      <a:pt x="1" y="35"/>
                      <a:pt x="1" y="36"/>
                      <a:pt x="0" y="36"/>
                    </a:cubicBezTo>
                    <a:cubicBezTo>
                      <a:pt x="0" y="38"/>
                      <a:pt x="0" y="38"/>
                      <a:pt x="1" y="39"/>
                    </a:cubicBezTo>
                    <a:cubicBezTo>
                      <a:pt x="1" y="40"/>
                      <a:pt x="4" y="40"/>
                      <a:pt x="9" y="40"/>
                    </a:cubicBezTo>
                    <a:cubicBezTo>
                      <a:pt x="10" y="40"/>
                      <a:pt x="11" y="40"/>
                      <a:pt x="12" y="40"/>
                    </a:cubicBezTo>
                    <a:cubicBezTo>
                      <a:pt x="14" y="40"/>
                      <a:pt x="16" y="40"/>
                      <a:pt x="18" y="40"/>
                    </a:cubicBezTo>
                    <a:cubicBezTo>
                      <a:pt x="22" y="40"/>
                      <a:pt x="25" y="40"/>
                      <a:pt x="28" y="40"/>
                    </a:cubicBezTo>
                    <a:cubicBezTo>
                      <a:pt x="28" y="40"/>
                      <a:pt x="30" y="40"/>
                      <a:pt x="30" y="39"/>
                    </a:cubicBezTo>
                    <a:cubicBezTo>
                      <a:pt x="30" y="38"/>
                      <a:pt x="30" y="36"/>
                      <a:pt x="30" y="35"/>
                    </a:cubicBezTo>
                    <a:cubicBezTo>
                      <a:pt x="30" y="21"/>
                      <a:pt x="30" y="21"/>
                      <a:pt x="30" y="21"/>
                    </a:cubicBezTo>
                    <a:cubicBezTo>
                      <a:pt x="30" y="21"/>
                      <a:pt x="30" y="20"/>
                      <a:pt x="30" y="19"/>
                    </a:cubicBezTo>
                    <a:cubicBezTo>
                      <a:pt x="31" y="9"/>
                      <a:pt x="31" y="2"/>
                      <a:pt x="29" y="1"/>
                    </a:cubicBezTo>
                    <a:cubicBezTo>
                      <a:pt x="29" y="0"/>
                      <a:pt x="29" y="0"/>
                      <a:pt x="29" y="0"/>
                    </a:cubicBezTo>
                    <a:cubicBezTo>
                      <a:pt x="28" y="0"/>
                      <a:pt x="28" y="0"/>
                      <a:pt x="2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12" name="Freeform 98"/>
              <p:cNvSpPr>
                <a:spLocks noEditPoints="1"/>
              </p:cNvSpPr>
              <p:nvPr/>
            </p:nvSpPr>
            <p:spPr bwMode="auto">
              <a:xfrm>
                <a:off x="3679" y="2477"/>
                <a:ext cx="17" cy="9"/>
              </a:xfrm>
              <a:custGeom>
                <a:avLst/>
                <a:gdLst>
                  <a:gd name="T0" fmla="*/ 3 w 7"/>
                  <a:gd name="T1" fmla="*/ 3 h 4"/>
                  <a:gd name="T2" fmla="*/ 2 w 7"/>
                  <a:gd name="T3" fmla="*/ 3 h 4"/>
                  <a:gd name="T4" fmla="*/ 2 w 7"/>
                  <a:gd name="T5" fmla="*/ 3 h 4"/>
                  <a:gd name="T6" fmla="*/ 2 w 7"/>
                  <a:gd name="T7" fmla="*/ 2 h 4"/>
                  <a:gd name="T8" fmla="*/ 2 w 7"/>
                  <a:gd name="T9" fmla="*/ 1 h 4"/>
                  <a:gd name="T10" fmla="*/ 2 w 7"/>
                  <a:gd name="T11" fmla="*/ 1 h 4"/>
                  <a:gd name="T12" fmla="*/ 2 w 7"/>
                  <a:gd name="T13" fmla="*/ 2 h 4"/>
                  <a:gd name="T14" fmla="*/ 2 w 7"/>
                  <a:gd name="T15" fmla="*/ 3 h 4"/>
                  <a:gd name="T16" fmla="*/ 5 w 7"/>
                  <a:gd name="T17" fmla="*/ 3 h 4"/>
                  <a:gd name="T18" fmla="*/ 5 w 7"/>
                  <a:gd name="T19" fmla="*/ 3 h 4"/>
                  <a:gd name="T20" fmla="*/ 5 w 7"/>
                  <a:gd name="T21" fmla="*/ 3 h 4"/>
                  <a:gd name="T22" fmla="*/ 3 w 7"/>
                  <a:gd name="T23" fmla="*/ 3 h 4"/>
                  <a:gd name="T24" fmla="*/ 5 w 7"/>
                  <a:gd name="T25" fmla="*/ 2 h 4"/>
                  <a:gd name="T26" fmla="*/ 2 w 7"/>
                  <a:gd name="T27" fmla="*/ 2 h 4"/>
                  <a:gd name="T28" fmla="*/ 2 w 7"/>
                  <a:gd name="T29" fmla="*/ 1 h 4"/>
                  <a:gd name="T30" fmla="*/ 3 w 7"/>
                  <a:gd name="T31" fmla="*/ 1 h 4"/>
                  <a:gd name="T32" fmla="*/ 5 w 7"/>
                  <a:gd name="T33" fmla="*/ 1 h 4"/>
                  <a:gd name="T34" fmla="*/ 5 w 7"/>
                  <a:gd name="T35" fmla="*/ 1 h 4"/>
                  <a:gd name="T36" fmla="*/ 5 w 7"/>
                  <a:gd name="T37" fmla="*/ 2 h 4"/>
                  <a:gd name="T38" fmla="*/ 5 w 7"/>
                  <a:gd name="T39" fmla="*/ 2 h 4"/>
                  <a:gd name="T40" fmla="*/ 3 w 7"/>
                  <a:gd name="T41" fmla="*/ 0 h 4"/>
                  <a:gd name="T42" fmla="*/ 1 w 7"/>
                  <a:gd name="T43" fmla="*/ 1 h 4"/>
                  <a:gd name="T44" fmla="*/ 1 w 7"/>
                  <a:gd name="T45" fmla="*/ 2 h 4"/>
                  <a:gd name="T46" fmla="*/ 1 w 7"/>
                  <a:gd name="T47" fmla="*/ 4 h 4"/>
                  <a:gd name="T48" fmla="*/ 1 w 7"/>
                  <a:gd name="T49" fmla="*/ 4 h 4"/>
                  <a:gd name="T50" fmla="*/ 3 w 7"/>
                  <a:gd name="T51" fmla="*/ 4 h 4"/>
                  <a:gd name="T52" fmla="*/ 6 w 7"/>
                  <a:gd name="T53" fmla="*/ 4 h 4"/>
                  <a:gd name="T54" fmla="*/ 6 w 7"/>
                  <a:gd name="T55" fmla="*/ 4 h 4"/>
                  <a:gd name="T56" fmla="*/ 6 w 7"/>
                  <a:gd name="T57" fmla="*/ 0 h 4"/>
                  <a:gd name="T58" fmla="*/ 5 w 7"/>
                  <a:gd name="T59" fmla="*/ 0 h 4"/>
                  <a:gd name="T60" fmla="*/ 5 w 7"/>
                  <a:gd name="T61" fmla="*/ 0 h 4"/>
                  <a:gd name="T62" fmla="*/ 3 w 7"/>
                  <a:gd name="T63"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7" h="4">
                    <a:moveTo>
                      <a:pt x="3" y="3"/>
                    </a:moveTo>
                    <a:cubicBezTo>
                      <a:pt x="3" y="3"/>
                      <a:pt x="2" y="3"/>
                      <a:pt x="2" y="3"/>
                    </a:cubicBezTo>
                    <a:cubicBezTo>
                      <a:pt x="2" y="3"/>
                      <a:pt x="2" y="3"/>
                      <a:pt x="2" y="3"/>
                    </a:cubicBezTo>
                    <a:cubicBezTo>
                      <a:pt x="1" y="3"/>
                      <a:pt x="2" y="2"/>
                      <a:pt x="2" y="2"/>
                    </a:cubicBezTo>
                    <a:cubicBezTo>
                      <a:pt x="2" y="1"/>
                      <a:pt x="2" y="1"/>
                      <a:pt x="2" y="1"/>
                    </a:cubicBezTo>
                    <a:cubicBezTo>
                      <a:pt x="2" y="1"/>
                      <a:pt x="2" y="1"/>
                      <a:pt x="2" y="1"/>
                    </a:cubicBezTo>
                    <a:cubicBezTo>
                      <a:pt x="2" y="2"/>
                      <a:pt x="2" y="2"/>
                      <a:pt x="2" y="2"/>
                    </a:cubicBezTo>
                    <a:cubicBezTo>
                      <a:pt x="2" y="3"/>
                      <a:pt x="2" y="3"/>
                      <a:pt x="2" y="3"/>
                    </a:cubicBezTo>
                    <a:cubicBezTo>
                      <a:pt x="3" y="3"/>
                      <a:pt x="4" y="3"/>
                      <a:pt x="5" y="3"/>
                    </a:cubicBezTo>
                    <a:cubicBezTo>
                      <a:pt x="5" y="3"/>
                      <a:pt x="5" y="3"/>
                      <a:pt x="5" y="3"/>
                    </a:cubicBezTo>
                    <a:cubicBezTo>
                      <a:pt x="5" y="3"/>
                      <a:pt x="5" y="3"/>
                      <a:pt x="5" y="3"/>
                    </a:cubicBezTo>
                    <a:cubicBezTo>
                      <a:pt x="5" y="3"/>
                      <a:pt x="4" y="3"/>
                      <a:pt x="3" y="3"/>
                    </a:cubicBezTo>
                    <a:moveTo>
                      <a:pt x="5" y="2"/>
                    </a:moveTo>
                    <a:cubicBezTo>
                      <a:pt x="4" y="2"/>
                      <a:pt x="3" y="2"/>
                      <a:pt x="2" y="2"/>
                    </a:cubicBezTo>
                    <a:cubicBezTo>
                      <a:pt x="2" y="1"/>
                      <a:pt x="2" y="1"/>
                      <a:pt x="2" y="1"/>
                    </a:cubicBezTo>
                    <a:cubicBezTo>
                      <a:pt x="3" y="1"/>
                      <a:pt x="3" y="1"/>
                      <a:pt x="3" y="1"/>
                    </a:cubicBezTo>
                    <a:cubicBezTo>
                      <a:pt x="4" y="1"/>
                      <a:pt x="4" y="1"/>
                      <a:pt x="5" y="1"/>
                    </a:cubicBezTo>
                    <a:cubicBezTo>
                      <a:pt x="5" y="1"/>
                      <a:pt x="5" y="1"/>
                      <a:pt x="5" y="1"/>
                    </a:cubicBezTo>
                    <a:cubicBezTo>
                      <a:pt x="5" y="1"/>
                      <a:pt x="5" y="2"/>
                      <a:pt x="5" y="2"/>
                    </a:cubicBezTo>
                    <a:cubicBezTo>
                      <a:pt x="5" y="2"/>
                      <a:pt x="5" y="2"/>
                      <a:pt x="5" y="2"/>
                    </a:cubicBezTo>
                    <a:moveTo>
                      <a:pt x="3" y="0"/>
                    </a:moveTo>
                    <a:cubicBezTo>
                      <a:pt x="2" y="0"/>
                      <a:pt x="1" y="0"/>
                      <a:pt x="1" y="1"/>
                    </a:cubicBezTo>
                    <a:cubicBezTo>
                      <a:pt x="1" y="2"/>
                      <a:pt x="1" y="2"/>
                      <a:pt x="1" y="2"/>
                    </a:cubicBezTo>
                    <a:cubicBezTo>
                      <a:pt x="0" y="2"/>
                      <a:pt x="0" y="3"/>
                      <a:pt x="1" y="4"/>
                    </a:cubicBezTo>
                    <a:cubicBezTo>
                      <a:pt x="1" y="4"/>
                      <a:pt x="1" y="4"/>
                      <a:pt x="1" y="4"/>
                    </a:cubicBezTo>
                    <a:cubicBezTo>
                      <a:pt x="2" y="4"/>
                      <a:pt x="2" y="4"/>
                      <a:pt x="3" y="4"/>
                    </a:cubicBezTo>
                    <a:cubicBezTo>
                      <a:pt x="4" y="4"/>
                      <a:pt x="5" y="4"/>
                      <a:pt x="6" y="4"/>
                    </a:cubicBezTo>
                    <a:cubicBezTo>
                      <a:pt x="6" y="4"/>
                      <a:pt x="6" y="4"/>
                      <a:pt x="6" y="4"/>
                    </a:cubicBezTo>
                    <a:cubicBezTo>
                      <a:pt x="6" y="3"/>
                      <a:pt x="7" y="1"/>
                      <a:pt x="6" y="0"/>
                    </a:cubicBezTo>
                    <a:cubicBezTo>
                      <a:pt x="5" y="0"/>
                      <a:pt x="5" y="0"/>
                      <a:pt x="5" y="0"/>
                    </a:cubicBezTo>
                    <a:cubicBezTo>
                      <a:pt x="5" y="0"/>
                      <a:pt x="5" y="0"/>
                      <a:pt x="5" y="0"/>
                    </a:cubicBezTo>
                    <a:cubicBezTo>
                      <a:pt x="4" y="0"/>
                      <a:pt x="4"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13" name="Freeform 99"/>
              <p:cNvSpPr>
                <a:spLocks noEditPoints="1"/>
              </p:cNvSpPr>
              <p:nvPr/>
            </p:nvSpPr>
            <p:spPr bwMode="auto">
              <a:xfrm>
                <a:off x="3679" y="2465"/>
                <a:ext cx="17" cy="9"/>
              </a:xfrm>
              <a:custGeom>
                <a:avLst/>
                <a:gdLst>
                  <a:gd name="T0" fmla="*/ 3 w 7"/>
                  <a:gd name="T1" fmla="*/ 3 h 4"/>
                  <a:gd name="T2" fmla="*/ 2 w 7"/>
                  <a:gd name="T3" fmla="*/ 3 h 4"/>
                  <a:gd name="T4" fmla="*/ 2 w 7"/>
                  <a:gd name="T5" fmla="*/ 3 h 4"/>
                  <a:gd name="T6" fmla="*/ 2 w 7"/>
                  <a:gd name="T7" fmla="*/ 1 h 4"/>
                  <a:gd name="T8" fmla="*/ 2 w 7"/>
                  <a:gd name="T9" fmla="*/ 1 h 4"/>
                  <a:gd name="T10" fmla="*/ 2 w 7"/>
                  <a:gd name="T11" fmla="*/ 1 h 4"/>
                  <a:gd name="T12" fmla="*/ 2 w 7"/>
                  <a:gd name="T13" fmla="*/ 2 h 4"/>
                  <a:gd name="T14" fmla="*/ 2 w 7"/>
                  <a:gd name="T15" fmla="*/ 2 h 4"/>
                  <a:gd name="T16" fmla="*/ 4 w 7"/>
                  <a:gd name="T17" fmla="*/ 3 h 4"/>
                  <a:gd name="T18" fmla="*/ 5 w 7"/>
                  <a:gd name="T19" fmla="*/ 3 h 4"/>
                  <a:gd name="T20" fmla="*/ 5 w 7"/>
                  <a:gd name="T21" fmla="*/ 2 h 4"/>
                  <a:gd name="T22" fmla="*/ 5 w 7"/>
                  <a:gd name="T23" fmla="*/ 3 h 4"/>
                  <a:gd name="T24" fmla="*/ 3 w 7"/>
                  <a:gd name="T25" fmla="*/ 3 h 4"/>
                  <a:gd name="T26" fmla="*/ 4 w 7"/>
                  <a:gd name="T27" fmla="*/ 2 h 4"/>
                  <a:gd name="T28" fmla="*/ 2 w 7"/>
                  <a:gd name="T29" fmla="*/ 2 h 4"/>
                  <a:gd name="T30" fmla="*/ 2 w 7"/>
                  <a:gd name="T31" fmla="*/ 1 h 4"/>
                  <a:gd name="T32" fmla="*/ 2 w 7"/>
                  <a:gd name="T33" fmla="*/ 1 h 4"/>
                  <a:gd name="T34" fmla="*/ 3 w 7"/>
                  <a:gd name="T35" fmla="*/ 1 h 4"/>
                  <a:gd name="T36" fmla="*/ 5 w 7"/>
                  <a:gd name="T37" fmla="*/ 1 h 4"/>
                  <a:gd name="T38" fmla="*/ 5 w 7"/>
                  <a:gd name="T39" fmla="*/ 1 h 4"/>
                  <a:gd name="T40" fmla="*/ 5 w 7"/>
                  <a:gd name="T41" fmla="*/ 2 h 4"/>
                  <a:gd name="T42" fmla="*/ 5 w 7"/>
                  <a:gd name="T43" fmla="*/ 2 h 4"/>
                  <a:gd name="T44" fmla="*/ 4 w 7"/>
                  <a:gd name="T45" fmla="*/ 2 h 4"/>
                  <a:gd name="T46" fmla="*/ 3 w 7"/>
                  <a:gd name="T47" fmla="*/ 0 h 4"/>
                  <a:gd name="T48" fmla="*/ 1 w 7"/>
                  <a:gd name="T49" fmla="*/ 1 h 4"/>
                  <a:gd name="T50" fmla="*/ 1 w 7"/>
                  <a:gd name="T51" fmla="*/ 1 h 4"/>
                  <a:gd name="T52" fmla="*/ 1 w 7"/>
                  <a:gd name="T53" fmla="*/ 4 h 4"/>
                  <a:gd name="T54" fmla="*/ 1 w 7"/>
                  <a:gd name="T55" fmla="*/ 4 h 4"/>
                  <a:gd name="T56" fmla="*/ 3 w 7"/>
                  <a:gd name="T57" fmla="*/ 4 h 4"/>
                  <a:gd name="T58" fmla="*/ 6 w 7"/>
                  <a:gd name="T59" fmla="*/ 4 h 4"/>
                  <a:gd name="T60" fmla="*/ 6 w 7"/>
                  <a:gd name="T61" fmla="*/ 4 h 4"/>
                  <a:gd name="T62" fmla="*/ 6 w 7"/>
                  <a:gd name="T63" fmla="*/ 0 h 4"/>
                  <a:gd name="T64" fmla="*/ 5 w 7"/>
                  <a:gd name="T65" fmla="*/ 0 h 4"/>
                  <a:gd name="T66" fmla="*/ 5 w 7"/>
                  <a:gd name="T67" fmla="*/ 0 h 4"/>
                  <a:gd name="T68" fmla="*/ 3 w 7"/>
                  <a:gd name="T6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 h="4">
                    <a:moveTo>
                      <a:pt x="3" y="3"/>
                    </a:moveTo>
                    <a:cubicBezTo>
                      <a:pt x="3" y="3"/>
                      <a:pt x="2" y="3"/>
                      <a:pt x="2" y="3"/>
                    </a:cubicBezTo>
                    <a:cubicBezTo>
                      <a:pt x="2" y="3"/>
                      <a:pt x="2" y="3"/>
                      <a:pt x="2" y="3"/>
                    </a:cubicBezTo>
                    <a:cubicBezTo>
                      <a:pt x="1" y="3"/>
                      <a:pt x="2" y="2"/>
                      <a:pt x="2" y="1"/>
                    </a:cubicBezTo>
                    <a:cubicBezTo>
                      <a:pt x="2" y="1"/>
                      <a:pt x="2" y="1"/>
                      <a:pt x="2" y="1"/>
                    </a:cubicBezTo>
                    <a:cubicBezTo>
                      <a:pt x="2" y="1"/>
                      <a:pt x="2" y="1"/>
                      <a:pt x="2" y="1"/>
                    </a:cubicBezTo>
                    <a:cubicBezTo>
                      <a:pt x="2" y="1"/>
                      <a:pt x="2" y="2"/>
                      <a:pt x="2" y="2"/>
                    </a:cubicBezTo>
                    <a:cubicBezTo>
                      <a:pt x="2" y="2"/>
                      <a:pt x="2" y="2"/>
                      <a:pt x="2" y="2"/>
                    </a:cubicBezTo>
                    <a:cubicBezTo>
                      <a:pt x="3" y="3"/>
                      <a:pt x="3" y="3"/>
                      <a:pt x="4" y="3"/>
                    </a:cubicBezTo>
                    <a:cubicBezTo>
                      <a:pt x="5" y="3"/>
                      <a:pt x="5" y="3"/>
                      <a:pt x="5" y="3"/>
                    </a:cubicBezTo>
                    <a:cubicBezTo>
                      <a:pt x="5" y="2"/>
                      <a:pt x="5" y="2"/>
                      <a:pt x="5" y="2"/>
                    </a:cubicBezTo>
                    <a:cubicBezTo>
                      <a:pt x="5" y="3"/>
                      <a:pt x="5" y="3"/>
                      <a:pt x="5" y="3"/>
                    </a:cubicBezTo>
                    <a:cubicBezTo>
                      <a:pt x="5" y="3"/>
                      <a:pt x="4" y="3"/>
                      <a:pt x="3" y="3"/>
                    </a:cubicBezTo>
                    <a:moveTo>
                      <a:pt x="4" y="2"/>
                    </a:moveTo>
                    <a:cubicBezTo>
                      <a:pt x="3" y="2"/>
                      <a:pt x="3" y="2"/>
                      <a:pt x="2" y="2"/>
                    </a:cubicBezTo>
                    <a:cubicBezTo>
                      <a:pt x="2" y="1"/>
                      <a:pt x="2" y="1"/>
                      <a:pt x="2" y="1"/>
                    </a:cubicBezTo>
                    <a:cubicBezTo>
                      <a:pt x="2" y="1"/>
                      <a:pt x="2" y="1"/>
                      <a:pt x="2" y="1"/>
                    </a:cubicBezTo>
                    <a:cubicBezTo>
                      <a:pt x="3" y="1"/>
                      <a:pt x="3" y="1"/>
                      <a:pt x="3" y="1"/>
                    </a:cubicBezTo>
                    <a:cubicBezTo>
                      <a:pt x="4" y="1"/>
                      <a:pt x="4" y="1"/>
                      <a:pt x="5" y="1"/>
                    </a:cubicBezTo>
                    <a:cubicBezTo>
                      <a:pt x="5" y="1"/>
                      <a:pt x="5" y="1"/>
                      <a:pt x="5" y="1"/>
                    </a:cubicBezTo>
                    <a:cubicBezTo>
                      <a:pt x="5" y="1"/>
                      <a:pt x="5" y="2"/>
                      <a:pt x="5" y="2"/>
                    </a:cubicBezTo>
                    <a:cubicBezTo>
                      <a:pt x="5" y="2"/>
                      <a:pt x="5" y="2"/>
                      <a:pt x="5" y="2"/>
                    </a:cubicBezTo>
                    <a:cubicBezTo>
                      <a:pt x="5" y="2"/>
                      <a:pt x="4" y="2"/>
                      <a:pt x="4" y="2"/>
                    </a:cubicBezTo>
                    <a:moveTo>
                      <a:pt x="3" y="0"/>
                    </a:moveTo>
                    <a:cubicBezTo>
                      <a:pt x="2" y="0"/>
                      <a:pt x="1" y="0"/>
                      <a:pt x="1" y="1"/>
                    </a:cubicBezTo>
                    <a:cubicBezTo>
                      <a:pt x="1" y="1"/>
                      <a:pt x="1" y="1"/>
                      <a:pt x="1" y="1"/>
                    </a:cubicBezTo>
                    <a:cubicBezTo>
                      <a:pt x="0" y="2"/>
                      <a:pt x="0" y="3"/>
                      <a:pt x="1" y="4"/>
                    </a:cubicBezTo>
                    <a:cubicBezTo>
                      <a:pt x="1" y="4"/>
                      <a:pt x="1" y="4"/>
                      <a:pt x="1" y="4"/>
                    </a:cubicBezTo>
                    <a:cubicBezTo>
                      <a:pt x="2" y="4"/>
                      <a:pt x="2" y="4"/>
                      <a:pt x="3" y="4"/>
                    </a:cubicBezTo>
                    <a:cubicBezTo>
                      <a:pt x="4" y="4"/>
                      <a:pt x="5" y="4"/>
                      <a:pt x="6" y="4"/>
                    </a:cubicBezTo>
                    <a:cubicBezTo>
                      <a:pt x="6" y="4"/>
                      <a:pt x="6" y="4"/>
                      <a:pt x="6" y="4"/>
                    </a:cubicBezTo>
                    <a:cubicBezTo>
                      <a:pt x="6" y="3"/>
                      <a:pt x="7" y="1"/>
                      <a:pt x="6" y="0"/>
                    </a:cubicBezTo>
                    <a:cubicBezTo>
                      <a:pt x="5" y="0"/>
                      <a:pt x="5" y="0"/>
                      <a:pt x="5" y="0"/>
                    </a:cubicBezTo>
                    <a:cubicBezTo>
                      <a:pt x="5" y="0"/>
                      <a:pt x="5" y="0"/>
                      <a:pt x="5" y="0"/>
                    </a:cubicBezTo>
                    <a:cubicBezTo>
                      <a:pt x="4" y="0"/>
                      <a:pt x="4"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14" name="Freeform 100"/>
              <p:cNvSpPr>
                <a:spLocks noEditPoints="1"/>
              </p:cNvSpPr>
              <p:nvPr/>
            </p:nvSpPr>
            <p:spPr bwMode="auto">
              <a:xfrm>
                <a:off x="3679" y="2488"/>
                <a:ext cx="17" cy="12"/>
              </a:xfrm>
              <a:custGeom>
                <a:avLst/>
                <a:gdLst>
                  <a:gd name="T0" fmla="*/ 3 w 7"/>
                  <a:gd name="T1" fmla="*/ 4 h 5"/>
                  <a:gd name="T2" fmla="*/ 2 w 7"/>
                  <a:gd name="T3" fmla="*/ 4 h 5"/>
                  <a:gd name="T4" fmla="*/ 2 w 7"/>
                  <a:gd name="T5" fmla="*/ 4 h 5"/>
                  <a:gd name="T6" fmla="*/ 2 w 7"/>
                  <a:gd name="T7" fmla="*/ 2 h 5"/>
                  <a:gd name="T8" fmla="*/ 2 w 7"/>
                  <a:gd name="T9" fmla="*/ 2 h 5"/>
                  <a:gd name="T10" fmla="*/ 2 w 7"/>
                  <a:gd name="T11" fmla="*/ 2 h 5"/>
                  <a:gd name="T12" fmla="*/ 2 w 7"/>
                  <a:gd name="T13" fmla="*/ 3 h 5"/>
                  <a:gd name="T14" fmla="*/ 2 w 7"/>
                  <a:gd name="T15" fmla="*/ 3 h 5"/>
                  <a:gd name="T16" fmla="*/ 3 w 7"/>
                  <a:gd name="T17" fmla="*/ 3 h 5"/>
                  <a:gd name="T18" fmla="*/ 5 w 7"/>
                  <a:gd name="T19" fmla="*/ 3 h 5"/>
                  <a:gd name="T20" fmla="*/ 5 w 7"/>
                  <a:gd name="T21" fmla="*/ 3 h 5"/>
                  <a:gd name="T22" fmla="*/ 5 w 7"/>
                  <a:gd name="T23" fmla="*/ 4 h 5"/>
                  <a:gd name="T24" fmla="*/ 3 w 7"/>
                  <a:gd name="T25" fmla="*/ 4 h 5"/>
                  <a:gd name="T26" fmla="*/ 3 w 7"/>
                  <a:gd name="T27" fmla="*/ 3 h 5"/>
                  <a:gd name="T28" fmla="*/ 2 w 7"/>
                  <a:gd name="T29" fmla="*/ 3 h 5"/>
                  <a:gd name="T30" fmla="*/ 2 w 7"/>
                  <a:gd name="T31" fmla="*/ 1 h 5"/>
                  <a:gd name="T32" fmla="*/ 2 w 7"/>
                  <a:gd name="T33" fmla="*/ 1 h 5"/>
                  <a:gd name="T34" fmla="*/ 3 w 7"/>
                  <a:gd name="T35" fmla="*/ 1 h 5"/>
                  <a:gd name="T36" fmla="*/ 5 w 7"/>
                  <a:gd name="T37" fmla="*/ 1 h 5"/>
                  <a:gd name="T38" fmla="*/ 5 w 7"/>
                  <a:gd name="T39" fmla="*/ 1 h 5"/>
                  <a:gd name="T40" fmla="*/ 5 w 7"/>
                  <a:gd name="T41" fmla="*/ 2 h 5"/>
                  <a:gd name="T42" fmla="*/ 5 w 7"/>
                  <a:gd name="T43" fmla="*/ 2 h 5"/>
                  <a:gd name="T44" fmla="*/ 5 w 7"/>
                  <a:gd name="T45" fmla="*/ 3 h 5"/>
                  <a:gd name="T46" fmla="*/ 3 w 7"/>
                  <a:gd name="T47" fmla="*/ 3 h 5"/>
                  <a:gd name="T48" fmla="*/ 3 w 7"/>
                  <a:gd name="T49" fmla="*/ 0 h 5"/>
                  <a:gd name="T50" fmla="*/ 1 w 7"/>
                  <a:gd name="T51" fmla="*/ 2 h 5"/>
                  <a:gd name="T52" fmla="*/ 1 w 7"/>
                  <a:gd name="T53" fmla="*/ 2 h 5"/>
                  <a:gd name="T54" fmla="*/ 1 w 7"/>
                  <a:gd name="T55" fmla="*/ 4 h 5"/>
                  <a:gd name="T56" fmla="*/ 1 w 7"/>
                  <a:gd name="T57" fmla="*/ 5 h 5"/>
                  <a:gd name="T58" fmla="*/ 3 w 7"/>
                  <a:gd name="T59" fmla="*/ 5 h 5"/>
                  <a:gd name="T60" fmla="*/ 6 w 7"/>
                  <a:gd name="T61" fmla="*/ 4 h 5"/>
                  <a:gd name="T62" fmla="*/ 6 w 7"/>
                  <a:gd name="T63" fmla="*/ 4 h 5"/>
                  <a:gd name="T64" fmla="*/ 6 w 7"/>
                  <a:gd name="T65" fmla="*/ 1 h 5"/>
                  <a:gd name="T66" fmla="*/ 5 w 7"/>
                  <a:gd name="T67" fmla="*/ 1 h 5"/>
                  <a:gd name="T68" fmla="*/ 5 w 7"/>
                  <a:gd name="T69" fmla="*/ 0 h 5"/>
                  <a:gd name="T70" fmla="*/ 3 w 7"/>
                  <a:gd name="T71"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 h="5">
                    <a:moveTo>
                      <a:pt x="3" y="4"/>
                    </a:moveTo>
                    <a:cubicBezTo>
                      <a:pt x="3" y="4"/>
                      <a:pt x="2" y="4"/>
                      <a:pt x="2" y="4"/>
                    </a:cubicBezTo>
                    <a:cubicBezTo>
                      <a:pt x="2" y="4"/>
                      <a:pt x="2" y="4"/>
                      <a:pt x="2" y="4"/>
                    </a:cubicBezTo>
                    <a:cubicBezTo>
                      <a:pt x="1" y="3"/>
                      <a:pt x="2" y="2"/>
                      <a:pt x="2" y="2"/>
                    </a:cubicBezTo>
                    <a:cubicBezTo>
                      <a:pt x="2" y="2"/>
                      <a:pt x="2" y="2"/>
                      <a:pt x="2" y="2"/>
                    </a:cubicBezTo>
                    <a:cubicBezTo>
                      <a:pt x="2" y="2"/>
                      <a:pt x="2" y="2"/>
                      <a:pt x="2" y="2"/>
                    </a:cubicBezTo>
                    <a:cubicBezTo>
                      <a:pt x="2" y="2"/>
                      <a:pt x="2" y="2"/>
                      <a:pt x="2" y="3"/>
                    </a:cubicBezTo>
                    <a:cubicBezTo>
                      <a:pt x="2" y="3"/>
                      <a:pt x="2" y="3"/>
                      <a:pt x="2" y="3"/>
                    </a:cubicBezTo>
                    <a:cubicBezTo>
                      <a:pt x="2" y="3"/>
                      <a:pt x="3" y="3"/>
                      <a:pt x="3" y="3"/>
                    </a:cubicBezTo>
                    <a:cubicBezTo>
                      <a:pt x="4" y="3"/>
                      <a:pt x="4" y="3"/>
                      <a:pt x="5" y="3"/>
                    </a:cubicBezTo>
                    <a:cubicBezTo>
                      <a:pt x="5" y="3"/>
                      <a:pt x="5" y="3"/>
                      <a:pt x="5" y="3"/>
                    </a:cubicBezTo>
                    <a:cubicBezTo>
                      <a:pt x="5" y="4"/>
                      <a:pt x="5" y="4"/>
                      <a:pt x="5" y="4"/>
                    </a:cubicBezTo>
                    <a:cubicBezTo>
                      <a:pt x="5" y="4"/>
                      <a:pt x="4" y="4"/>
                      <a:pt x="3" y="4"/>
                    </a:cubicBezTo>
                    <a:moveTo>
                      <a:pt x="3" y="3"/>
                    </a:moveTo>
                    <a:cubicBezTo>
                      <a:pt x="3" y="3"/>
                      <a:pt x="2" y="3"/>
                      <a:pt x="2" y="3"/>
                    </a:cubicBezTo>
                    <a:cubicBezTo>
                      <a:pt x="2" y="2"/>
                      <a:pt x="2" y="2"/>
                      <a:pt x="2" y="1"/>
                    </a:cubicBezTo>
                    <a:cubicBezTo>
                      <a:pt x="2" y="1"/>
                      <a:pt x="2" y="1"/>
                      <a:pt x="2" y="1"/>
                    </a:cubicBezTo>
                    <a:cubicBezTo>
                      <a:pt x="3" y="1"/>
                      <a:pt x="3" y="1"/>
                      <a:pt x="3" y="1"/>
                    </a:cubicBezTo>
                    <a:cubicBezTo>
                      <a:pt x="4" y="1"/>
                      <a:pt x="4" y="1"/>
                      <a:pt x="5" y="1"/>
                    </a:cubicBezTo>
                    <a:cubicBezTo>
                      <a:pt x="5" y="1"/>
                      <a:pt x="5" y="1"/>
                      <a:pt x="5" y="1"/>
                    </a:cubicBezTo>
                    <a:cubicBezTo>
                      <a:pt x="5" y="2"/>
                      <a:pt x="5" y="2"/>
                      <a:pt x="5" y="2"/>
                    </a:cubicBezTo>
                    <a:cubicBezTo>
                      <a:pt x="5" y="2"/>
                      <a:pt x="5" y="2"/>
                      <a:pt x="5" y="2"/>
                    </a:cubicBezTo>
                    <a:cubicBezTo>
                      <a:pt x="5" y="3"/>
                      <a:pt x="5" y="3"/>
                      <a:pt x="5" y="3"/>
                    </a:cubicBezTo>
                    <a:cubicBezTo>
                      <a:pt x="4" y="3"/>
                      <a:pt x="4" y="3"/>
                      <a:pt x="3" y="3"/>
                    </a:cubicBezTo>
                    <a:moveTo>
                      <a:pt x="3" y="0"/>
                    </a:moveTo>
                    <a:cubicBezTo>
                      <a:pt x="2" y="0"/>
                      <a:pt x="1" y="0"/>
                      <a:pt x="1" y="2"/>
                    </a:cubicBezTo>
                    <a:cubicBezTo>
                      <a:pt x="1" y="2"/>
                      <a:pt x="1" y="2"/>
                      <a:pt x="1" y="2"/>
                    </a:cubicBezTo>
                    <a:cubicBezTo>
                      <a:pt x="0" y="3"/>
                      <a:pt x="0" y="4"/>
                      <a:pt x="1" y="4"/>
                    </a:cubicBezTo>
                    <a:cubicBezTo>
                      <a:pt x="1" y="5"/>
                      <a:pt x="1" y="5"/>
                      <a:pt x="1" y="5"/>
                    </a:cubicBezTo>
                    <a:cubicBezTo>
                      <a:pt x="2" y="5"/>
                      <a:pt x="2" y="5"/>
                      <a:pt x="3" y="5"/>
                    </a:cubicBezTo>
                    <a:cubicBezTo>
                      <a:pt x="4" y="5"/>
                      <a:pt x="5" y="5"/>
                      <a:pt x="6" y="4"/>
                    </a:cubicBezTo>
                    <a:cubicBezTo>
                      <a:pt x="6" y="4"/>
                      <a:pt x="6" y="4"/>
                      <a:pt x="6" y="4"/>
                    </a:cubicBezTo>
                    <a:cubicBezTo>
                      <a:pt x="6" y="4"/>
                      <a:pt x="7" y="2"/>
                      <a:pt x="6" y="1"/>
                    </a:cubicBezTo>
                    <a:cubicBezTo>
                      <a:pt x="5" y="1"/>
                      <a:pt x="5" y="1"/>
                      <a:pt x="5" y="1"/>
                    </a:cubicBezTo>
                    <a:cubicBezTo>
                      <a:pt x="5" y="0"/>
                      <a:pt x="5" y="0"/>
                      <a:pt x="5" y="0"/>
                    </a:cubicBezTo>
                    <a:cubicBezTo>
                      <a:pt x="4" y="0"/>
                      <a:pt x="4"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15" name="Freeform 101"/>
              <p:cNvSpPr>
                <a:spLocks noEditPoints="1"/>
              </p:cNvSpPr>
              <p:nvPr/>
            </p:nvSpPr>
            <p:spPr bwMode="auto">
              <a:xfrm>
                <a:off x="3701" y="2477"/>
                <a:ext cx="14" cy="9"/>
              </a:xfrm>
              <a:custGeom>
                <a:avLst/>
                <a:gdLst>
                  <a:gd name="T0" fmla="*/ 3 w 6"/>
                  <a:gd name="T1" fmla="*/ 3 h 4"/>
                  <a:gd name="T2" fmla="*/ 1 w 6"/>
                  <a:gd name="T3" fmla="*/ 3 h 4"/>
                  <a:gd name="T4" fmla="*/ 1 w 6"/>
                  <a:gd name="T5" fmla="*/ 3 h 4"/>
                  <a:gd name="T6" fmla="*/ 1 w 6"/>
                  <a:gd name="T7" fmla="*/ 2 h 4"/>
                  <a:gd name="T8" fmla="*/ 1 w 6"/>
                  <a:gd name="T9" fmla="*/ 1 h 4"/>
                  <a:gd name="T10" fmla="*/ 1 w 6"/>
                  <a:gd name="T11" fmla="*/ 1 h 4"/>
                  <a:gd name="T12" fmla="*/ 1 w 6"/>
                  <a:gd name="T13" fmla="*/ 2 h 4"/>
                  <a:gd name="T14" fmla="*/ 1 w 6"/>
                  <a:gd name="T15" fmla="*/ 2 h 4"/>
                  <a:gd name="T16" fmla="*/ 3 w 6"/>
                  <a:gd name="T17" fmla="*/ 3 h 4"/>
                  <a:gd name="T18" fmla="*/ 4 w 6"/>
                  <a:gd name="T19" fmla="*/ 2 h 4"/>
                  <a:gd name="T20" fmla="*/ 4 w 6"/>
                  <a:gd name="T21" fmla="*/ 3 h 4"/>
                  <a:gd name="T22" fmla="*/ 3 w 6"/>
                  <a:gd name="T23" fmla="*/ 3 h 4"/>
                  <a:gd name="T24" fmla="*/ 3 w 6"/>
                  <a:gd name="T25" fmla="*/ 2 h 4"/>
                  <a:gd name="T26" fmla="*/ 1 w 6"/>
                  <a:gd name="T27" fmla="*/ 2 h 4"/>
                  <a:gd name="T28" fmla="*/ 2 w 6"/>
                  <a:gd name="T29" fmla="*/ 1 h 4"/>
                  <a:gd name="T30" fmla="*/ 2 w 6"/>
                  <a:gd name="T31" fmla="*/ 1 h 4"/>
                  <a:gd name="T32" fmla="*/ 4 w 6"/>
                  <a:gd name="T33" fmla="*/ 1 h 4"/>
                  <a:gd name="T34" fmla="*/ 4 w 6"/>
                  <a:gd name="T35" fmla="*/ 1 h 4"/>
                  <a:gd name="T36" fmla="*/ 4 w 6"/>
                  <a:gd name="T37" fmla="*/ 2 h 4"/>
                  <a:gd name="T38" fmla="*/ 3 w 6"/>
                  <a:gd name="T39" fmla="*/ 2 h 4"/>
                  <a:gd name="T40" fmla="*/ 2 w 6"/>
                  <a:gd name="T41" fmla="*/ 0 h 4"/>
                  <a:gd name="T42" fmla="*/ 0 w 6"/>
                  <a:gd name="T43" fmla="*/ 1 h 4"/>
                  <a:gd name="T44" fmla="*/ 0 w 6"/>
                  <a:gd name="T45" fmla="*/ 2 h 4"/>
                  <a:gd name="T46" fmla="*/ 0 w 6"/>
                  <a:gd name="T47" fmla="*/ 4 h 4"/>
                  <a:gd name="T48" fmla="*/ 1 w 6"/>
                  <a:gd name="T49" fmla="*/ 4 h 4"/>
                  <a:gd name="T50" fmla="*/ 3 w 6"/>
                  <a:gd name="T51" fmla="*/ 4 h 4"/>
                  <a:gd name="T52" fmla="*/ 5 w 6"/>
                  <a:gd name="T53" fmla="*/ 4 h 4"/>
                  <a:gd name="T54" fmla="*/ 5 w 6"/>
                  <a:gd name="T55" fmla="*/ 4 h 4"/>
                  <a:gd name="T56" fmla="*/ 5 w 6"/>
                  <a:gd name="T57" fmla="*/ 2 h 4"/>
                  <a:gd name="T58" fmla="*/ 6 w 6"/>
                  <a:gd name="T59" fmla="*/ 2 h 4"/>
                  <a:gd name="T60" fmla="*/ 5 w 6"/>
                  <a:gd name="T61" fmla="*/ 2 h 4"/>
                  <a:gd name="T62" fmla="*/ 5 w 6"/>
                  <a:gd name="T63" fmla="*/ 0 h 4"/>
                  <a:gd name="T64" fmla="*/ 4 w 6"/>
                  <a:gd name="T65" fmla="*/ 0 h 4"/>
                  <a:gd name="T66" fmla="*/ 4 w 6"/>
                  <a:gd name="T67" fmla="*/ 0 h 4"/>
                  <a:gd name="T68" fmla="*/ 2 w 6"/>
                  <a:gd name="T6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 h="4">
                    <a:moveTo>
                      <a:pt x="3" y="3"/>
                    </a:moveTo>
                    <a:cubicBezTo>
                      <a:pt x="2" y="3"/>
                      <a:pt x="1" y="3"/>
                      <a:pt x="1" y="3"/>
                    </a:cubicBezTo>
                    <a:cubicBezTo>
                      <a:pt x="1" y="3"/>
                      <a:pt x="1" y="3"/>
                      <a:pt x="1" y="3"/>
                    </a:cubicBezTo>
                    <a:cubicBezTo>
                      <a:pt x="1" y="3"/>
                      <a:pt x="1" y="2"/>
                      <a:pt x="1" y="2"/>
                    </a:cubicBezTo>
                    <a:cubicBezTo>
                      <a:pt x="1" y="1"/>
                      <a:pt x="1" y="1"/>
                      <a:pt x="1" y="1"/>
                    </a:cubicBezTo>
                    <a:cubicBezTo>
                      <a:pt x="1" y="1"/>
                      <a:pt x="1" y="1"/>
                      <a:pt x="1" y="1"/>
                    </a:cubicBezTo>
                    <a:cubicBezTo>
                      <a:pt x="1" y="1"/>
                      <a:pt x="1" y="2"/>
                      <a:pt x="1" y="2"/>
                    </a:cubicBezTo>
                    <a:cubicBezTo>
                      <a:pt x="1" y="2"/>
                      <a:pt x="1" y="2"/>
                      <a:pt x="1" y="2"/>
                    </a:cubicBezTo>
                    <a:cubicBezTo>
                      <a:pt x="2" y="3"/>
                      <a:pt x="2" y="3"/>
                      <a:pt x="3" y="3"/>
                    </a:cubicBezTo>
                    <a:cubicBezTo>
                      <a:pt x="3" y="3"/>
                      <a:pt x="4" y="2"/>
                      <a:pt x="4" y="2"/>
                    </a:cubicBezTo>
                    <a:cubicBezTo>
                      <a:pt x="4" y="3"/>
                      <a:pt x="4" y="3"/>
                      <a:pt x="4" y="3"/>
                    </a:cubicBezTo>
                    <a:cubicBezTo>
                      <a:pt x="4" y="3"/>
                      <a:pt x="3" y="3"/>
                      <a:pt x="3" y="3"/>
                    </a:cubicBezTo>
                    <a:moveTo>
                      <a:pt x="3" y="2"/>
                    </a:moveTo>
                    <a:cubicBezTo>
                      <a:pt x="2" y="2"/>
                      <a:pt x="2" y="2"/>
                      <a:pt x="1" y="2"/>
                    </a:cubicBezTo>
                    <a:cubicBezTo>
                      <a:pt x="2" y="1"/>
                      <a:pt x="2" y="1"/>
                      <a:pt x="2" y="1"/>
                    </a:cubicBezTo>
                    <a:cubicBezTo>
                      <a:pt x="2" y="1"/>
                      <a:pt x="2" y="1"/>
                      <a:pt x="2" y="1"/>
                    </a:cubicBezTo>
                    <a:cubicBezTo>
                      <a:pt x="3" y="1"/>
                      <a:pt x="3" y="1"/>
                      <a:pt x="4" y="1"/>
                    </a:cubicBezTo>
                    <a:cubicBezTo>
                      <a:pt x="4" y="1"/>
                      <a:pt x="4" y="1"/>
                      <a:pt x="4" y="1"/>
                    </a:cubicBezTo>
                    <a:cubicBezTo>
                      <a:pt x="4" y="1"/>
                      <a:pt x="4" y="2"/>
                      <a:pt x="4" y="2"/>
                    </a:cubicBezTo>
                    <a:cubicBezTo>
                      <a:pt x="4" y="2"/>
                      <a:pt x="3" y="2"/>
                      <a:pt x="3" y="2"/>
                    </a:cubicBezTo>
                    <a:moveTo>
                      <a:pt x="2" y="0"/>
                    </a:moveTo>
                    <a:cubicBezTo>
                      <a:pt x="2" y="0"/>
                      <a:pt x="0" y="0"/>
                      <a:pt x="0" y="1"/>
                    </a:cubicBezTo>
                    <a:cubicBezTo>
                      <a:pt x="0" y="2"/>
                      <a:pt x="0" y="2"/>
                      <a:pt x="0" y="2"/>
                    </a:cubicBezTo>
                    <a:cubicBezTo>
                      <a:pt x="0" y="2"/>
                      <a:pt x="0" y="3"/>
                      <a:pt x="0" y="4"/>
                    </a:cubicBezTo>
                    <a:cubicBezTo>
                      <a:pt x="1" y="4"/>
                      <a:pt x="1" y="4"/>
                      <a:pt x="1" y="4"/>
                    </a:cubicBezTo>
                    <a:cubicBezTo>
                      <a:pt x="1" y="4"/>
                      <a:pt x="1" y="4"/>
                      <a:pt x="3" y="4"/>
                    </a:cubicBezTo>
                    <a:cubicBezTo>
                      <a:pt x="3" y="4"/>
                      <a:pt x="4" y="4"/>
                      <a:pt x="5" y="4"/>
                    </a:cubicBezTo>
                    <a:cubicBezTo>
                      <a:pt x="5" y="4"/>
                      <a:pt x="5" y="4"/>
                      <a:pt x="5" y="4"/>
                    </a:cubicBezTo>
                    <a:cubicBezTo>
                      <a:pt x="5" y="4"/>
                      <a:pt x="5" y="3"/>
                      <a:pt x="5" y="2"/>
                    </a:cubicBezTo>
                    <a:cubicBezTo>
                      <a:pt x="6" y="2"/>
                      <a:pt x="6" y="2"/>
                      <a:pt x="6" y="2"/>
                    </a:cubicBezTo>
                    <a:cubicBezTo>
                      <a:pt x="5" y="2"/>
                      <a:pt x="5" y="2"/>
                      <a:pt x="5" y="2"/>
                    </a:cubicBezTo>
                    <a:cubicBezTo>
                      <a:pt x="5" y="1"/>
                      <a:pt x="5" y="1"/>
                      <a:pt x="5" y="0"/>
                    </a:cubicBezTo>
                    <a:cubicBezTo>
                      <a:pt x="4" y="0"/>
                      <a:pt x="4" y="0"/>
                      <a:pt x="4" y="0"/>
                    </a:cubicBezTo>
                    <a:cubicBezTo>
                      <a:pt x="4" y="0"/>
                      <a:pt x="4" y="0"/>
                      <a:pt x="4" y="0"/>
                    </a:cubicBezTo>
                    <a:cubicBezTo>
                      <a:pt x="3" y="0"/>
                      <a:pt x="3" y="0"/>
                      <a:pt x="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16" name="Freeform 102"/>
              <p:cNvSpPr>
                <a:spLocks noEditPoints="1"/>
              </p:cNvSpPr>
              <p:nvPr/>
            </p:nvSpPr>
            <p:spPr bwMode="auto">
              <a:xfrm>
                <a:off x="3922" y="1720"/>
                <a:ext cx="76" cy="228"/>
              </a:xfrm>
              <a:custGeom>
                <a:avLst/>
                <a:gdLst>
                  <a:gd name="T0" fmla="*/ 29 w 32"/>
                  <a:gd name="T1" fmla="*/ 83 h 96"/>
                  <a:gd name="T2" fmla="*/ 21 w 32"/>
                  <a:gd name="T3" fmla="*/ 84 h 96"/>
                  <a:gd name="T4" fmla="*/ 15 w 32"/>
                  <a:gd name="T5" fmla="*/ 58 h 96"/>
                  <a:gd name="T6" fmla="*/ 16 w 32"/>
                  <a:gd name="T7" fmla="*/ 58 h 96"/>
                  <a:gd name="T8" fmla="*/ 19 w 32"/>
                  <a:gd name="T9" fmla="*/ 57 h 96"/>
                  <a:gd name="T10" fmla="*/ 12 w 32"/>
                  <a:gd name="T11" fmla="*/ 55 h 96"/>
                  <a:gd name="T12" fmla="*/ 14 w 32"/>
                  <a:gd name="T13" fmla="*/ 56 h 96"/>
                  <a:gd name="T14" fmla="*/ 17 w 32"/>
                  <a:gd name="T15" fmla="*/ 52 h 96"/>
                  <a:gd name="T16" fmla="*/ 14 w 32"/>
                  <a:gd name="T17" fmla="*/ 42 h 96"/>
                  <a:gd name="T18" fmla="*/ 11 w 32"/>
                  <a:gd name="T19" fmla="*/ 40 h 96"/>
                  <a:gd name="T20" fmla="*/ 18 w 32"/>
                  <a:gd name="T21" fmla="*/ 48 h 96"/>
                  <a:gd name="T22" fmla="*/ 9 w 32"/>
                  <a:gd name="T23" fmla="*/ 53 h 96"/>
                  <a:gd name="T24" fmla="*/ 13 w 32"/>
                  <a:gd name="T25" fmla="*/ 46 h 96"/>
                  <a:gd name="T26" fmla="*/ 9 w 32"/>
                  <a:gd name="T27" fmla="*/ 50 h 96"/>
                  <a:gd name="T28" fmla="*/ 22 w 32"/>
                  <a:gd name="T29" fmla="*/ 39 h 96"/>
                  <a:gd name="T30" fmla="*/ 12 w 32"/>
                  <a:gd name="T31" fmla="*/ 39 h 96"/>
                  <a:gd name="T32" fmla="*/ 2 w 32"/>
                  <a:gd name="T33" fmla="*/ 49 h 96"/>
                  <a:gd name="T34" fmla="*/ 7 w 32"/>
                  <a:gd name="T35" fmla="*/ 49 h 96"/>
                  <a:gd name="T36" fmla="*/ 15 w 32"/>
                  <a:gd name="T37" fmla="*/ 59 h 96"/>
                  <a:gd name="T38" fmla="*/ 24 w 32"/>
                  <a:gd name="T39" fmla="*/ 44 h 96"/>
                  <a:gd name="T40" fmla="*/ 26 w 32"/>
                  <a:gd name="T41" fmla="*/ 78 h 96"/>
                  <a:gd name="T42" fmla="*/ 21 w 32"/>
                  <a:gd name="T43" fmla="*/ 83 h 96"/>
                  <a:gd name="T44" fmla="*/ 12 w 32"/>
                  <a:gd name="T45" fmla="*/ 78 h 96"/>
                  <a:gd name="T46" fmla="*/ 6 w 32"/>
                  <a:gd name="T47" fmla="*/ 64 h 96"/>
                  <a:gd name="T48" fmla="*/ 4 w 32"/>
                  <a:gd name="T49" fmla="*/ 59 h 96"/>
                  <a:gd name="T50" fmla="*/ 18 w 32"/>
                  <a:gd name="T51" fmla="*/ 37 h 96"/>
                  <a:gd name="T52" fmla="*/ 14 w 32"/>
                  <a:gd name="T53" fmla="*/ 34 h 96"/>
                  <a:gd name="T54" fmla="*/ 12 w 32"/>
                  <a:gd name="T55" fmla="*/ 35 h 96"/>
                  <a:gd name="T56" fmla="*/ 14 w 32"/>
                  <a:gd name="T57" fmla="*/ 33 h 96"/>
                  <a:gd name="T58" fmla="*/ 15 w 32"/>
                  <a:gd name="T59" fmla="*/ 31 h 96"/>
                  <a:gd name="T60" fmla="*/ 20 w 32"/>
                  <a:gd name="T61" fmla="*/ 31 h 96"/>
                  <a:gd name="T62" fmla="*/ 17 w 32"/>
                  <a:gd name="T63" fmla="*/ 31 h 96"/>
                  <a:gd name="T64" fmla="*/ 16 w 32"/>
                  <a:gd name="T65" fmla="*/ 21 h 96"/>
                  <a:gd name="T66" fmla="*/ 22 w 32"/>
                  <a:gd name="T67" fmla="*/ 13 h 96"/>
                  <a:gd name="T68" fmla="*/ 14 w 32"/>
                  <a:gd name="T69" fmla="*/ 19 h 96"/>
                  <a:gd name="T70" fmla="*/ 18 w 32"/>
                  <a:gd name="T71" fmla="*/ 17 h 96"/>
                  <a:gd name="T72" fmla="*/ 11 w 32"/>
                  <a:gd name="T73" fmla="*/ 31 h 96"/>
                  <a:gd name="T74" fmla="*/ 8 w 32"/>
                  <a:gd name="T75" fmla="*/ 6 h 96"/>
                  <a:gd name="T76" fmla="*/ 24 w 32"/>
                  <a:gd name="T77" fmla="*/ 29 h 96"/>
                  <a:gd name="T78" fmla="*/ 24 w 32"/>
                  <a:gd name="T79" fmla="*/ 11 h 96"/>
                  <a:gd name="T80" fmla="*/ 20 w 32"/>
                  <a:gd name="T81" fmla="*/ 13 h 96"/>
                  <a:gd name="T82" fmla="*/ 16 w 32"/>
                  <a:gd name="T83" fmla="*/ 20 h 96"/>
                  <a:gd name="T84" fmla="*/ 15 w 32"/>
                  <a:gd name="T85" fmla="*/ 21 h 96"/>
                  <a:gd name="T86" fmla="*/ 7 w 32"/>
                  <a:gd name="T87" fmla="*/ 23 h 96"/>
                  <a:gd name="T88" fmla="*/ 11 w 32"/>
                  <a:gd name="T89" fmla="*/ 34 h 96"/>
                  <a:gd name="T90" fmla="*/ 6 w 32"/>
                  <a:gd name="T91" fmla="*/ 38 h 96"/>
                  <a:gd name="T92" fmla="*/ 4 w 32"/>
                  <a:gd name="T93" fmla="*/ 61 h 96"/>
                  <a:gd name="T94" fmla="*/ 9 w 32"/>
                  <a:gd name="T95" fmla="*/ 80 h 96"/>
                  <a:gd name="T96" fmla="*/ 8 w 32"/>
                  <a:gd name="T97" fmla="*/ 93 h 96"/>
                  <a:gd name="T98" fmla="*/ 21 w 32"/>
                  <a:gd name="T99" fmla="*/ 87 h 96"/>
                  <a:gd name="T100" fmla="*/ 24 w 32"/>
                  <a:gd name="T101" fmla="*/ 86 h 96"/>
                  <a:gd name="T102" fmla="*/ 29 w 32"/>
                  <a:gd name="T103" fmla="*/ 84 h 96"/>
                  <a:gd name="T104" fmla="*/ 24 w 32"/>
                  <a:gd name="T105" fmla="*/ 91 h 96"/>
                  <a:gd name="T106" fmla="*/ 29 w 32"/>
                  <a:gd name="T107" fmla="*/ 94 h 96"/>
                  <a:gd name="T108" fmla="*/ 29 w 32"/>
                  <a:gd name="T109" fmla="*/ 80 h 96"/>
                  <a:gd name="T110" fmla="*/ 26 w 32"/>
                  <a:gd name="T111" fmla="*/ 54 h 96"/>
                  <a:gd name="T112" fmla="*/ 23 w 32"/>
                  <a:gd name="T113" fmla="*/ 38 h 96"/>
                  <a:gd name="T114" fmla="*/ 23 w 32"/>
                  <a:gd name="T115" fmla="*/ 36 h 96"/>
                  <a:gd name="T116" fmla="*/ 25 w 32"/>
                  <a:gd name="T117" fmla="*/ 29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2" h="96">
                    <a:moveTo>
                      <a:pt x="9" y="84"/>
                    </a:moveTo>
                    <a:cubicBezTo>
                      <a:pt x="9" y="84"/>
                      <a:pt x="9" y="84"/>
                      <a:pt x="9" y="84"/>
                    </a:cubicBezTo>
                    <a:cubicBezTo>
                      <a:pt x="8" y="84"/>
                      <a:pt x="8" y="84"/>
                      <a:pt x="8" y="84"/>
                    </a:cubicBezTo>
                    <a:cubicBezTo>
                      <a:pt x="9" y="83"/>
                      <a:pt x="9" y="83"/>
                      <a:pt x="9" y="83"/>
                    </a:cubicBezTo>
                    <a:cubicBezTo>
                      <a:pt x="9" y="83"/>
                      <a:pt x="9" y="83"/>
                      <a:pt x="9" y="83"/>
                    </a:cubicBezTo>
                    <a:cubicBezTo>
                      <a:pt x="9" y="84"/>
                      <a:pt x="9" y="84"/>
                      <a:pt x="9" y="84"/>
                    </a:cubicBezTo>
                    <a:moveTo>
                      <a:pt x="29" y="83"/>
                    </a:moveTo>
                    <a:cubicBezTo>
                      <a:pt x="29" y="83"/>
                      <a:pt x="29" y="83"/>
                      <a:pt x="29" y="83"/>
                    </a:cubicBezTo>
                    <a:cubicBezTo>
                      <a:pt x="29" y="83"/>
                      <a:pt x="29" y="83"/>
                      <a:pt x="29" y="83"/>
                    </a:cubicBezTo>
                    <a:cubicBezTo>
                      <a:pt x="29" y="83"/>
                      <a:pt x="29" y="83"/>
                      <a:pt x="29" y="83"/>
                    </a:cubicBezTo>
                    <a:cubicBezTo>
                      <a:pt x="29" y="83"/>
                      <a:pt x="29" y="83"/>
                      <a:pt x="29" y="83"/>
                    </a:cubicBezTo>
                    <a:moveTo>
                      <a:pt x="17" y="86"/>
                    </a:moveTo>
                    <a:cubicBezTo>
                      <a:pt x="15" y="86"/>
                      <a:pt x="12" y="85"/>
                      <a:pt x="10" y="85"/>
                    </a:cubicBezTo>
                    <a:cubicBezTo>
                      <a:pt x="10" y="81"/>
                      <a:pt x="10" y="81"/>
                      <a:pt x="10" y="81"/>
                    </a:cubicBezTo>
                    <a:cubicBezTo>
                      <a:pt x="11" y="82"/>
                      <a:pt x="13" y="83"/>
                      <a:pt x="17" y="83"/>
                    </a:cubicBezTo>
                    <a:cubicBezTo>
                      <a:pt x="18" y="83"/>
                      <a:pt x="20" y="84"/>
                      <a:pt x="21" y="84"/>
                    </a:cubicBezTo>
                    <a:cubicBezTo>
                      <a:pt x="22" y="84"/>
                      <a:pt x="22" y="83"/>
                      <a:pt x="23" y="83"/>
                    </a:cubicBezTo>
                    <a:cubicBezTo>
                      <a:pt x="23" y="83"/>
                      <a:pt x="26" y="83"/>
                      <a:pt x="28" y="82"/>
                    </a:cubicBezTo>
                    <a:cubicBezTo>
                      <a:pt x="28" y="82"/>
                      <a:pt x="28" y="83"/>
                      <a:pt x="28" y="84"/>
                    </a:cubicBezTo>
                    <a:cubicBezTo>
                      <a:pt x="26" y="85"/>
                      <a:pt x="23" y="85"/>
                      <a:pt x="21" y="86"/>
                    </a:cubicBezTo>
                    <a:cubicBezTo>
                      <a:pt x="19" y="86"/>
                      <a:pt x="18" y="86"/>
                      <a:pt x="17" y="86"/>
                    </a:cubicBezTo>
                    <a:moveTo>
                      <a:pt x="14" y="58"/>
                    </a:moveTo>
                    <a:cubicBezTo>
                      <a:pt x="15" y="58"/>
                      <a:pt x="15" y="58"/>
                      <a:pt x="15" y="58"/>
                    </a:cubicBezTo>
                    <a:cubicBezTo>
                      <a:pt x="15" y="58"/>
                      <a:pt x="15" y="58"/>
                      <a:pt x="15" y="58"/>
                    </a:cubicBezTo>
                    <a:cubicBezTo>
                      <a:pt x="14" y="58"/>
                      <a:pt x="14" y="58"/>
                      <a:pt x="14" y="58"/>
                    </a:cubicBezTo>
                    <a:moveTo>
                      <a:pt x="14" y="58"/>
                    </a:moveTo>
                    <a:cubicBezTo>
                      <a:pt x="14" y="57"/>
                      <a:pt x="14" y="57"/>
                      <a:pt x="14" y="57"/>
                    </a:cubicBezTo>
                    <a:cubicBezTo>
                      <a:pt x="14" y="57"/>
                      <a:pt x="14" y="57"/>
                      <a:pt x="14" y="57"/>
                    </a:cubicBezTo>
                    <a:cubicBezTo>
                      <a:pt x="14" y="57"/>
                      <a:pt x="14" y="57"/>
                      <a:pt x="14" y="57"/>
                    </a:cubicBezTo>
                    <a:cubicBezTo>
                      <a:pt x="14" y="57"/>
                      <a:pt x="14" y="57"/>
                      <a:pt x="14" y="57"/>
                    </a:cubicBezTo>
                    <a:cubicBezTo>
                      <a:pt x="14" y="58"/>
                      <a:pt x="14" y="58"/>
                      <a:pt x="14" y="58"/>
                    </a:cubicBezTo>
                    <a:moveTo>
                      <a:pt x="16" y="58"/>
                    </a:moveTo>
                    <a:cubicBezTo>
                      <a:pt x="16" y="58"/>
                      <a:pt x="16" y="58"/>
                      <a:pt x="16" y="58"/>
                    </a:cubicBezTo>
                    <a:cubicBezTo>
                      <a:pt x="16" y="58"/>
                      <a:pt x="16" y="57"/>
                      <a:pt x="15" y="57"/>
                    </a:cubicBezTo>
                    <a:cubicBezTo>
                      <a:pt x="15" y="56"/>
                      <a:pt x="15" y="56"/>
                      <a:pt x="15" y="56"/>
                    </a:cubicBezTo>
                    <a:cubicBezTo>
                      <a:pt x="15" y="56"/>
                      <a:pt x="15" y="56"/>
                      <a:pt x="15" y="56"/>
                    </a:cubicBezTo>
                    <a:cubicBezTo>
                      <a:pt x="15" y="54"/>
                      <a:pt x="17" y="53"/>
                      <a:pt x="18" y="52"/>
                    </a:cubicBezTo>
                    <a:cubicBezTo>
                      <a:pt x="19" y="53"/>
                      <a:pt x="19" y="53"/>
                      <a:pt x="19" y="54"/>
                    </a:cubicBezTo>
                    <a:cubicBezTo>
                      <a:pt x="19" y="55"/>
                      <a:pt x="19" y="55"/>
                      <a:pt x="19" y="55"/>
                    </a:cubicBezTo>
                    <a:cubicBezTo>
                      <a:pt x="19" y="56"/>
                      <a:pt x="19" y="57"/>
                      <a:pt x="19" y="57"/>
                    </a:cubicBezTo>
                    <a:cubicBezTo>
                      <a:pt x="18" y="58"/>
                      <a:pt x="18" y="58"/>
                      <a:pt x="18" y="58"/>
                    </a:cubicBezTo>
                    <a:cubicBezTo>
                      <a:pt x="17" y="58"/>
                      <a:pt x="17" y="58"/>
                      <a:pt x="16" y="58"/>
                    </a:cubicBezTo>
                    <a:moveTo>
                      <a:pt x="17" y="52"/>
                    </a:moveTo>
                    <a:cubicBezTo>
                      <a:pt x="18" y="51"/>
                      <a:pt x="18" y="50"/>
                      <a:pt x="18" y="50"/>
                    </a:cubicBezTo>
                    <a:cubicBezTo>
                      <a:pt x="18" y="50"/>
                      <a:pt x="18" y="51"/>
                      <a:pt x="18" y="51"/>
                    </a:cubicBezTo>
                    <a:cubicBezTo>
                      <a:pt x="17" y="52"/>
                      <a:pt x="17" y="52"/>
                      <a:pt x="17" y="52"/>
                    </a:cubicBezTo>
                    <a:moveTo>
                      <a:pt x="13" y="57"/>
                    </a:moveTo>
                    <a:cubicBezTo>
                      <a:pt x="13" y="56"/>
                      <a:pt x="12" y="55"/>
                      <a:pt x="12" y="55"/>
                    </a:cubicBezTo>
                    <a:cubicBezTo>
                      <a:pt x="12" y="54"/>
                      <a:pt x="12" y="52"/>
                      <a:pt x="13" y="51"/>
                    </a:cubicBezTo>
                    <a:cubicBezTo>
                      <a:pt x="13" y="51"/>
                      <a:pt x="14" y="50"/>
                      <a:pt x="14" y="50"/>
                    </a:cubicBezTo>
                    <a:cubicBezTo>
                      <a:pt x="17" y="49"/>
                      <a:pt x="17" y="49"/>
                      <a:pt x="17" y="49"/>
                    </a:cubicBezTo>
                    <a:cubicBezTo>
                      <a:pt x="16" y="50"/>
                      <a:pt x="16" y="52"/>
                      <a:pt x="15" y="53"/>
                    </a:cubicBezTo>
                    <a:cubicBezTo>
                      <a:pt x="16" y="53"/>
                      <a:pt x="16" y="53"/>
                      <a:pt x="16" y="53"/>
                    </a:cubicBezTo>
                    <a:cubicBezTo>
                      <a:pt x="15" y="54"/>
                      <a:pt x="14" y="55"/>
                      <a:pt x="14" y="56"/>
                    </a:cubicBezTo>
                    <a:cubicBezTo>
                      <a:pt x="14" y="56"/>
                      <a:pt x="14" y="56"/>
                      <a:pt x="14" y="56"/>
                    </a:cubicBezTo>
                    <a:cubicBezTo>
                      <a:pt x="14" y="56"/>
                      <a:pt x="14" y="56"/>
                      <a:pt x="14" y="56"/>
                    </a:cubicBezTo>
                    <a:cubicBezTo>
                      <a:pt x="13" y="57"/>
                      <a:pt x="13" y="57"/>
                      <a:pt x="13" y="57"/>
                    </a:cubicBezTo>
                    <a:moveTo>
                      <a:pt x="16" y="52"/>
                    </a:moveTo>
                    <a:cubicBezTo>
                      <a:pt x="16" y="51"/>
                      <a:pt x="17" y="50"/>
                      <a:pt x="17" y="49"/>
                    </a:cubicBezTo>
                    <a:cubicBezTo>
                      <a:pt x="18" y="49"/>
                      <a:pt x="18" y="49"/>
                      <a:pt x="18" y="49"/>
                    </a:cubicBezTo>
                    <a:cubicBezTo>
                      <a:pt x="18" y="49"/>
                      <a:pt x="18" y="49"/>
                      <a:pt x="18" y="49"/>
                    </a:cubicBezTo>
                    <a:cubicBezTo>
                      <a:pt x="18" y="49"/>
                      <a:pt x="18" y="49"/>
                      <a:pt x="18" y="49"/>
                    </a:cubicBezTo>
                    <a:cubicBezTo>
                      <a:pt x="18" y="50"/>
                      <a:pt x="17" y="51"/>
                      <a:pt x="17" y="52"/>
                    </a:cubicBezTo>
                    <a:cubicBezTo>
                      <a:pt x="17" y="52"/>
                      <a:pt x="17" y="52"/>
                      <a:pt x="17" y="52"/>
                    </a:cubicBezTo>
                    <a:cubicBezTo>
                      <a:pt x="16" y="52"/>
                      <a:pt x="16" y="52"/>
                      <a:pt x="16" y="52"/>
                    </a:cubicBezTo>
                    <a:moveTo>
                      <a:pt x="18" y="41"/>
                    </a:moveTo>
                    <a:cubicBezTo>
                      <a:pt x="19" y="41"/>
                      <a:pt x="21" y="41"/>
                      <a:pt x="22" y="40"/>
                    </a:cubicBezTo>
                    <a:cubicBezTo>
                      <a:pt x="22" y="40"/>
                      <a:pt x="22" y="40"/>
                      <a:pt x="22" y="40"/>
                    </a:cubicBezTo>
                    <a:cubicBezTo>
                      <a:pt x="21" y="41"/>
                      <a:pt x="21" y="42"/>
                      <a:pt x="20" y="42"/>
                    </a:cubicBezTo>
                    <a:cubicBezTo>
                      <a:pt x="19" y="43"/>
                      <a:pt x="18" y="43"/>
                      <a:pt x="18" y="43"/>
                    </a:cubicBezTo>
                    <a:cubicBezTo>
                      <a:pt x="17" y="43"/>
                      <a:pt x="17" y="43"/>
                      <a:pt x="17" y="43"/>
                    </a:cubicBezTo>
                    <a:cubicBezTo>
                      <a:pt x="16" y="43"/>
                      <a:pt x="15" y="43"/>
                      <a:pt x="14" y="42"/>
                    </a:cubicBezTo>
                    <a:cubicBezTo>
                      <a:pt x="14" y="41"/>
                      <a:pt x="13" y="41"/>
                      <a:pt x="13" y="40"/>
                    </a:cubicBezTo>
                    <a:cubicBezTo>
                      <a:pt x="13" y="40"/>
                      <a:pt x="13" y="40"/>
                      <a:pt x="13" y="40"/>
                    </a:cubicBezTo>
                    <a:cubicBezTo>
                      <a:pt x="14" y="41"/>
                      <a:pt x="14" y="41"/>
                      <a:pt x="14" y="41"/>
                    </a:cubicBezTo>
                    <a:cubicBezTo>
                      <a:pt x="15" y="41"/>
                      <a:pt x="16" y="41"/>
                      <a:pt x="18" y="41"/>
                    </a:cubicBezTo>
                    <a:moveTo>
                      <a:pt x="9" y="50"/>
                    </a:moveTo>
                    <a:cubicBezTo>
                      <a:pt x="8" y="49"/>
                      <a:pt x="8" y="49"/>
                      <a:pt x="8" y="49"/>
                    </a:cubicBezTo>
                    <a:cubicBezTo>
                      <a:pt x="10" y="47"/>
                      <a:pt x="11" y="42"/>
                      <a:pt x="11" y="40"/>
                    </a:cubicBezTo>
                    <a:cubicBezTo>
                      <a:pt x="11" y="40"/>
                      <a:pt x="11" y="40"/>
                      <a:pt x="11" y="40"/>
                    </a:cubicBezTo>
                    <a:cubicBezTo>
                      <a:pt x="11" y="40"/>
                      <a:pt x="11" y="40"/>
                      <a:pt x="11" y="40"/>
                    </a:cubicBezTo>
                    <a:cubicBezTo>
                      <a:pt x="12" y="41"/>
                      <a:pt x="12" y="42"/>
                      <a:pt x="14" y="43"/>
                    </a:cubicBezTo>
                    <a:cubicBezTo>
                      <a:pt x="15" y="43"/>
                      <a:pt x="16" y="44"/>
                      <a:pt x="17" y="44"/>
                    </a:cubicBezTo>
                    <a:cubicBezTo>
                      <a:pt x="17" y="44"/>
                      <a:pt x="17" y="44"/>
                      <a:pt x="17" y="44"/>
                    </a:cubicBezTo>
                    <a:cubicBezTo>
                      <a:pt x="18" y="44"/>
                      <a:pt x="19" y="44"/>
                      <a:pt x="20" y="44"/>
                    </a:cubicBezTo>
                    <a:cubicBezTo>
                      <a:pt x="19" y="44"/>
                      <a:pt x="19" y="45"/>
                      <a:pt x="18" y="46"/>
                    </a:cubicBezTo>
                    <a:cubicBezTo>
                      <a:pt x="18" y="47"/>
                      <a:pt x="18" y="47"/>
                      <a:pt x="18" y="48"/>
                    </a:cubicBezTo>
                    <a:cubicBezTo>
                      <a:pt x="18" y="48"/>
                      <a:pt x="18" y="48"/>
                      <a:pt x="18" y="48"/>
                    </a:cubicBezTo>
                    <a:cubicBezTo>
                      <a:pt x="13" y="49"/>
                      <a:pt x="13" y="49"/>
                      <a:pt x="13" y="49"/>
                    </a:cubicBezTo>
                    <a:cubicBezTo>
                      <a:pt x="13" y="50"/>
                      <a:pt x="13" y="50"/>
                      <a:pt x="13" y="50"/>
                    </a:cubicBezTo>
                    <a:cubicBezTo>
                      <a:pt x="12" y="50"/>
                      <a:pt x="12" y="50"/>
                      <a:pt x="12" y="50"/>
                    </a:cubicBezTo>
                    <a:cubicBezTo>
                      <a:pt x="12" y="50"/>
                      <a:pt x="12" y="50"/>
                      <a:pt x="12" y="50"/>
                    </a:cubicBezTo>
                    <a:cubicBezTo>
                      <a:pt x="11" y="51"/>
                      <a:pt x="11" y="53"/>
                      <a:pt x="11" y="55"/>
                    </a:cubicBezTo>
                    <a:cubicBezTo>
                      <a:pt x="10" y="55"/>
                      <a:pt x="10" y="55"/>
                      <a:pt x="10" y="55"/>
                    </a:cubicBezTo>
                    <a:cubicBezTo>
                      <a:pt x="10" y="54"/>
                      <a:pt x="10" y="54"/>
                      <a:pt x="10" y="54"/>
                    </a:cubicBezTo>
                    <a:cubicBezTo>
                      <a:pt x="9" y="53"/>
                      <a:pt x="9" y="53"/>
                      <a:pt x="9" y="53"/>
                    </a:cubicBezTo>
                    <a:cubicBezTo>
                      <a:pt x="9" y="53"/>
                      <a:pt x="9" y="53"/>
                      <a:pt x="9" y="52"/>
                    </a:cubicBezTo>
                    <a:cubicBezTo>
                      <a:pt x="9" y="52"/>
                      <a:pt x="9" y="51"/>
                      <a:pt x="9" y="51"/>
                    </a:cubicBezTo>
                    <a:cubicBezTo>
                      <a:pt x="9" y="51"/>
                      <a:pt x="9" y="51"/>
                      <a:pt x="9" y="51"/>
                    </a:cubicBezTo>
                    <a:cubicBezTo>
                      <a:pt x="9" y="51"/>
                      <a:pt x="9" y="50"/>
                      <a:pt x="10" y="49"/>
                    </a:cubicBezTo>
                    <a:cubicBezTo>
                      <a:pt x="10" y="49"/>
                      <a:pt x="10" y="48"/>
                      <a:pt x="10" y="48"/>
                    </a:cubicBezTo>
                    <a:cubicBezTo>
                      <a:pt x="11" y="48"/>
                      <a:pt x="11" y="48"/>
                      <a:pt x="11" y="48"/>
                    </a:cubicBezTo>
                    <a:cubicBezTo>
                      <a:pt x="11" y="47"/>
                      <a:pt x="11" y="47"/>
                      <a:pt x="11" y="47"/>
                    </a:cubicBezTo>
                    <a:cubicBezTo>
                      <a:pt x="12" y="47"/>
                      <a:pt x="12" y="46"/>
                      <a:pt x="13" y="46"/>
                    </a:cubicBezTo>
                    <a:cubicBezTo>
                      <a:pt x="14" y="46"/>
                      <a:pt x="15" y="45"/>
                      <a:pt x="16" y="44"/>
                    </a:cubicBezTo>
                    <a:cubicBezTo>
                      <a:pt x="15" y="44"/>
                      <a:pt x="15" y="44"/>
                      <a:pt x="15" y="44"/>
                    </a:cubicBezTo>
                    <a:cubicBezTo>
                      <a:pt x="14" y="44"/>
                      <a:pt x="13" y="45"/>
                      <a:pt x="13" y="45"/>
                    </a:cubicBezTo>
                    <a:cubicBezTo>
                      <a:pt x="12" y="46"/>
                      <a:pt x="11" y="46"/>
                      <a:pt x="10" y="46"/>
                    </a:cubicBezTo>
                    <a:cubicBezTo>
                      <a:pt x="10" y="47"/>
                      <a:pt x="10" y="47"/>
                      <a:pt x="10" y="47"/>
                    </a:cubicBezTo>
                    <a:cubicBezTo>
                      <a:pt x="10" y="47"/>
                      <a:pt x="10" y="47"/>
                      <a:pt x="10" y="47"/>
                    </a:cubicBezTo>
                    <a:cubicBezTo>
                      <a:pt x="9" y="48"/>
                      <a:pt x="9" y="48"/>
                      <a:pt x="9" y="49"/>
                    </a:cubicBezTo>
                    <a:cubicBezTo>
                      <a:pt x="9" y="50"/>
                      <a:pt x="9" y="50"/>
                      <a:pt x="9" y="50"/>
                    </a:cubicBezTo>
                    <a:moveTo>
                      <a:pt x="18" y="40"/>
                    </a:moveTo>
                    <a:cubicBezTo>
                      <a:pt x="17" y="40"/>
                      <a:pt x="17" y="40"/>
                      <a:pt x="17" y="40"/>
                    </a:cubicBezTo>
                    <a:cubicBezTo>
                      <a:pt x="19" y="40"/>
                      <a:pt x="20" y="39"/>
                      <a:pt x="22" y="39"/>
                    </a:cubicBezTo>
                    <a:cubicBezTo>
                      <a:pt x="22" y="39"/>
                      <a:pt x="22" y="39"/>
                      <a:pt x="22" y="39"/>
                    </a:cubicBezTo>
                    <a:cubicBezTo>
                      <a:pt x="22" y="39"/>
                      <a:pt x="22" y="39"/>
                      <a:pt x="22" y="39"/>
                    </a:cubicBezTo>
                    <a:cubicBezTo>
                      <a:pt x="22" y="39"/>
                      <a:pt x="22" y="39"/>
                      <a:pt x="22" y="39"/>
                    </a:cubicBezTo>
                    <a:cubicBezTo>
                      <a:pt x="22" y="39"/>
                      <a:pt x="22" y="39"/>
                      <a:pt x="22" y="39"/>
                    </a:cubicBezTo>
                    <a:cubicBezTo>
                      <a:pt x="22" y="39"/>
                      <a:pt x="22" y="39"/>
                      <a:pt x="22" y="39"/>
                    </a:cubicBezTo>
                    <a:cubicBezTo>
                      <a:pt x="20" y="40"/>
                      <a:pt x="19" y="40"/>
                      <a:pt x="18" y="40"/>
                    </a:cubicBezTo>
                    <a:moveTo>
                      <a:pt x="15" y="38"/>
                    </a:moveTo>
                    <a:cubicBezTo>
                      <a:pt x="16" y="38"/>
                      <a:pt x="17" y="38"/>
                      <a:pt x="18" y="38"/>
                    </a:cubicBezTo>
                    <a:cubicBezTo>
                      <a:pt x="20" y="38"/>
                      <a:pt x="21" y="38"/>
                      <a:pt x="22" y="38"/>
                    </a:cubicBezTo>
                    <a:cubicBezTo>
                      <a:pt x="22" y="38"/>
                      <a:pt x="22" y="38"/>
                      <a:pt x="22" y="38"/>
                    </a:cubicBezTo>
                    <a:cubicBezTo>
                      <a:pt x="20" y="38"/>
                      <a:pt x="17" y="39"/>
                      <a:pt x="15" y="39"/>
                    </a:cubicBezTo>
                    <a:cubicBezTo>
                      <a:pt x="14" y="39"/>
                      <a:pt x="13" y="39"/>
                      <a:pt x="12" y="39"/>
                    </a:cubicBezTo>
                    <a:cubicBezTo>
                      <a:pt x="12" y="39"/>
                      <a:pt x="12" y="39"/>
                      <a:pt x="12" y="39"/>
                    </a:cubicBezTo>
                    <a:cubicBezTo>
                      <a:pt x="12" y="38"/>
                      <a:pt x="12" y="38"/>
                      <a:pt x="12" y="38"/>
                    </a:cubicBezTo>
                    <a:cubicBezTo>
                      <a:pt x="13" y="38"/>
                      <a:pt x="14" y="38"/>
                      <a:pt x="15" y="38"/>
                    </a:cubicBezTo>
                    <a:moveTo>
                      <a:pt x="4" y="59"/>
                    </a:moveTo>
                    <a:cubicBezTo>
                      <a:pt x="3" y="56"/>
                      <a:pt x="3" y="56"/>
                      <a:pt x="3" y="56"/>
                    </a:cubicBezTo>
                    <a:cubicBezTo>
                      <a:pt x="2" y="55"/>
                      <a:pt x="2" y="53"/>
                      <a:pt x="2" y="52"/>
                    </a:cubicBezTo>
                    <a:cubicBezTo>
                      <a:pt x="1" y="52"/>
                      <a:pt x="1" y="51"/>
                      <a:pt x="1" y="50"/>
                    </a:cubicBezTo>
                    <a:cubicBezTo>
                      <a:pt x="1" y="50"/>
                      <a:pt x="2" y="49"/>
                      <a:pt x="2" y="49"/>
                    </a:cubicBezTo>
                    <a:cubicBezTo>
                      <a:pt x="2" y="49"/>
                      <a:pt x="2" y="49"/>
                      <a:pt x="2" y="49"/>
                    </a:cubicBezTo>
                    <a:cubicBezTo>
                      <a:pt x="3" y="47"/>
                      <a:pt x="4" y="45"/>
                      <a:pt x="5" y="43"/>
                    </a:cubicBezTo>
                    <a:cubicBezTo>
                      <a:pt x="5" y="42"/>
                      <a:pt x="6" y="40"/>
                      <a:pt x="7" y="38"/>
                    </a:cubicBezTo>
                    <a:cubicBezTo>
                      <a:pt x="7" y="37"/>
                      <a:pt x="8" y="37"/>
                      <a:pt x="9" y="37"/>
                    </a:cubicBezTo>
                    <a:cubicBezTo>
                      <a:pt x="9" y="37"/>
                      <a:pt x="9" y="37"/>
                      <a:pt x="9" y="37"/>
                    </a:cubicBezTo>
                    <a:cubicBezTo>
                      <a:pt x="10" y="37"/>
                      <a:pt x="10" y="38"/>
                      <a:pt x="11" y="39"/>
                    </a:cubicBezTo>
                    <a:cubicBezTo>
                      <a:pt x="11" y="40"/>
                      <a:pt x="9" y="47"/>
                      <a:pt x="7" y="49"/>
                    </a:cubicBezTo>
                    <a:cubicBezTo>
                      <a:pt x="7" y="49"/>
                      <a:pt x="7" y="49"/>
                      <a:pt x="7" y="49"/>
                    </a:cubicBezTo>
                    <a:cubicBezTo>
                      <a:pt x="7" y="49"/>
                      <a:pt x="7" y="49"/>
                      <a:pt x="7" y="49"/>
                    </a:cubicBezTo>
                    <a:cubicBezTo>
                      <a:pt x="8" y="50"/>
                      <a:pt x="8" y="51"/>
                      <a:pt x="8" y="52"/>
                    </a:cubicBezTo>
                    <a:cubicBezTo>
                      <a:pt x="8" y="53"/>
                      <a:pt x="8" y="53"/>
                      <a:pt x="9" y="54"/>
                    </a:cubicBezTo>
                    <a:cubicBezTo>
                      <a:pt x="9" y="54"/>
                      <a:pt x="9" y="55"/>
                      <a:pt x="9" y="55"/>
                    </a:cubicBezTo>
                    <a:cubicBezTo>
                      <a:pt x="9" y="55"/>
                      <a:pt x="10" y="55"/>
                      <a:pt x="10" y="56"/>
                    </a:cubicBezTo>
                    <a:cubicBezTo>
                      <a:pt x="12" y="56"/>
                      <a:pt x="13" y="57"/>
                      <a:pt x="13" y="59"/>
                    </a:cubicBezTo>
                    <a:cubicBezTo>
                      <a:pt x="13" y="59"/>
                      <a:pt x="13" y="59"/>
                      <a:pt x="13" y="59"/>
                    </a:cubicBezTo>
                    <a:cubicBezTo>
                      <a:pt x="14" y="59"/>
                      <a:pt x="14" y="59"/>
                      <a:pt x="14" y="59"/>
                    </a:cubicBezTo>
                    <a:cubicBezTo>
                      <a:pt x="14" y="59"/>
                      <a:pt x="15" y="59"/>
                      <a:pt x="15" y="59"/>
                    </a:cubicBezTo>
                    <a:cubicBezTo>
                      <a:pt x="16" y="59"/>
                      <a:pt x="17" y="59"/>
                      <a:pt x="18" y="59"/>
                    </a:cubicBezTo>
                    <a:cubicBezTo>
                      <a:pt x="19" y="59"/>
                      <a:pt x="19" y="59"/>
                      <a:pt x="20" y="58"/>
                    </a:cubicBezTo>
                    <a:cubicBezTo>
                      <a:pt x="21" y="57"/>
                      <a:pt x="20" y="55"/>
                      <a:pt x="20" y="55"/>
                    </a:cubicBezTo>
                    <a:cubicBezTo>
                      <a:pt x="20" y="54"/>
                      <a:pt x="20" y="54"/>
                      <a:pt x="20" y="54"/>
                    </a:cubicBezTo>
                    <a:cubicBezTo>
                      <a:pt x="19" y="51"/>
                      <a:pt x="19" y="49"/>
                      <a:pt x="19" y="47"/>
                    </a:cubicBezTo>
                    <a:cubicBezTo>
                      <a:pt x="20" y="44"/>
                      <a:pt x="21" y="43"/>
                      <a:pt x="22" y="43"/>
                    </a:cubicBezTo>
                    <a:cubicBezTo>
                      <a:pt x="22" y="43"/>
                      <a:pt x="22" y="43"/>
                      <a:pt x="22" y="43"/>
                    </a:cubicBezTo>
                    <a:cubicBezTo>
                      <a:pt x="23" y="44"/>
                      <a:pt x="24" y="44"/>
                      <a:pt x="24" y="44"/>
                    </a:cubicBezTo>
                    <a:cubicBezTo>
                      <a:pt x="23" y="48"/>
                      <a:pt x="24" y="51"/>
                      <a:pt x="25" y="54"/>
                    </a:cubicBezTo>
                    <a:cubicBezTo>
                      <a:pt x="25" y="56"/>
                      <a:pt x="26" y="57"/>
                      <a:pt x="26" y="58"/>
                    </a:cubicBezTo>
                    <a:cubicBezTo>
                      <a:pt x="27" y="60"/>
                      <a:pt x="28" y="62"/>
                      <a:pt x="28" y="65"/>
                    </a:cubicBezTo>
                    <a:cubicBezTo>
                      <a:pt x="29" y="69"/>
                      <a:pt x="28" y="70"/>
                      <a:pt x="27" y="72"/>
                    </a:cubicBezTo>
                    <a:cubicBezTo>
                      <a:pt x="27" y="73"/>
                      <a:pt x="26" y="74"/>
                      <a:pt x="26" y="75"/>
                    </a:cubicBezTo>
                    <a:cubicBezTo>
                      <a:pt x="26" y="75"/>
                      <a:pt x="26" y="75"/>
                      <a:pt x="26" y="75"/>
                    </a:cubicBezTo>
                    <a:cubicBezTo>
                      <a:pt x="26" y="76"/>
                      <a:pt x="26" y="77"/>
                      <a:pt x="26" y="78"/>
                    </a:cubicBezTo>
                    <a:cubicBezTo>
                      <a:pt x="26" y="78"/>
                      <a:pt x="26" y="78"/>
                      <a:pt x="26" y="78"/>
                    </a:cubicBezTo>
                    <a:cubicBezTo>
                      <a:pt x="26" y="78"/>
                      <a:pt x="26" y="78"/>
                      <a:pt x="26" y="78"/>
                    </a:cubicBezTo>
                    <a:cubicBezTo>
                      <a:pt x="26" y="79"/>
                      <a:pt x="26" y="80"/>
                      <a:pt x="25" y="80"/>
                    </a:cubicBezTo>
                    <a:cubicBezTo>
                      <a:pt x="26" y="80"/>
                      <a:pt x="26" y="80"/>
                      <a:pt x="26" y="80"/>
                    </a:cubicBezTo>
                    <a:cubicBezTo>
                      <a:pt x="27" y="80"/>
                      <a:pt x="27" y="79"/>
                      <a:pt x="27" y="78"/>
                    </a:cubicBezTo>
                    <a:cubicBezTo>
                      <a:pt x="27" y="78"/>
                      <a:pt x="27" y="79"/>
                      <a:pt x="28" y="79"/>
                    </a:cubicBezTo>
                    <a:cubicBezTo>
                      <a:pt x="28" y="80"/>
                      <a:pt x="28" y="80"/>
                      <a:pt x="28" y="80"/>
                    </a:cubicBezTo>
                    <a:cubicBezTo>
                      <a:pt x="27" y="81"/>
                      <a:pt x="25" y="82"/>
                      <a:pt x="23" y="82"/>
                    </a:cubicBezTo>
                    <a:cubicBezTo>
                      <a:pt x="22" y="82"/>
                      <a:pt x="22" y="83"/>
                      <a:pt x="21" y="83"/>
                    </a:cubicBezTo>
                    <a:cubicBezTo>
                      <a:pt x="20" y="83"/>
                      <a:pt x="18" y="82"/>
                      <a:pt x="17" y="82"/>
                    </a:cubicBezTo>
                    <a:cubicBezTo>
                      <a:pt x="12" y="82"/>
                      <a:pt x="10" y="81"/>
                      <a:pt x="10" y="80"/>
                    </a:cubicBezTo>
                    <a:cubicBezTo>
                      <a:pt x="10" y="80"/>
                      <a:pt x="10" y="80"/>
                      <a:pt x="10" y="80"/>
                    </a:cubicBezTo>
                    <a:cubicBezTo>
                      <a:pt x="10" y="80"/>
                      <a:pt x="10" y="80"/>
                      <a:pt x="10" y="80"/>
                    </a:cubicBezTo>
                    <a:cubicBezTo>
                      <a:pt x="10" y="79"/>
                      <a:pt x="11" y="79"/>
                      <a:pt x="11" y="79"/>
                    </a:cubicBezTo>
                    <a:cubicBezTo>
                      <a:pt x="11" y="79"/>
                      <a:pt x="11" y="80"/>
                      <a:pt x="11" y="80"/>
                    </a:cubicBezTo>
                    <a:cubicBezTo>
                      <a:pt x="12" y="80"/>
                      <a:pt x="12" y="80"/>
                      <a:pt x="12" y="80"/>
                    </a:cubicBezTo>
                    <a:cubicBezTo>
                      <a:pt x="12" y="80"/>
                      <a:pt x="12" y="79"/>
                      <a:pt x="12" y="78"/>
                    </a:cubicBezTo>
                    <a:cubicBezTo>
                      <a:pt x="12" y="78"/>
                      <a:pt x="12" y="78"/>
                      <a:pt x="12" y="78"/>
                    </a:cubicBezTo>
                    <a:cubicBezTo>
                      <a:pt x="12" y="78"/>
                      <a:pt x="12" y="78"/>
                      <a:pt x="12" y="78"/>
                    </a:cubicBezTo>
                    <a:cubicBezTo>
                      <a:pt x="12" y="77"/>
                      <a:pt x="12" y="76"/>
                      <a:pt x="12" y="75"/>
                    </a:cubicBezTo>
                    <a:cubicBezTo>
                      <a:pt x="12" y="75"/>
                      <a:pt x="12" y="75"/>
                      <a:pt x="12" y="75"/>
                    </a:cubicBezTo>
                    <a:cubicBezTo>
                      <a:pt x="12" y="75"/>
                      <a:pt x="12" y="75"/>
                      <a:pt x="12" y="75"/>
                    </a:cubicBezTo>
                    <a:cubicBezTo>
                      <a:pt x="10" y="72"/>
                      <a:pt x="9" y="69"/>
                      <a:pt x="8" y="68"/>
                    </a:cubicBezTo>
                    <a:cubicBezTo>
                      <a:pt x="7" y="67"/>
                      <a:pt x="7" y="66"/>
                      <a:pt x="6" y="66"/>
                    </a:cubicBezTo>
                    <a:cubicBezTo>
                      <a:pt x="6" y="65"/>
                      <a:pt x="6" y="65"/>
                      <a:pt x="6" y="64"/>
                    </a:cubicBezTo>
                    <a:cubicBezTo>
                      <a:pt x="6" y="65"/>
                      <a:pt x="6" y="65"/>
                      <a:pt x="6" y="65"/>
                    </a:cubicBezTo>
                    <a:cubicBezTo>
                      <a:pt x="6" y="65"/>
                      <a:pt x="6" y="65"/>
                      <a:pt x="7" y="65"/>
                    </a:cubicBezTo>
                    <a:cubicBezTo>
                      <a:pt x="7" y="65"/>
                      <a:pt x="7" y="65"/>
                      <a:pt x="7" y="65"/>
                    </a:cubicBezTo>
                    <a:cubicBezTo>
                      <a:pt x="7" y="65"/>
                      <a:pt x="7" y="65"/>
                      <a:pt x="7" y="65"/>
                    </a:cubicBezTo>
                    <a:cubicBezTo>
                      <a:pt x="7" y="65"/>
                      <a:pt x="7" y="65"/>
                      <a:pt x="7" y="65"/>
                    </a:cubicBezTo>
                    <a:cubicBezTo>
                      <a:pt x="7" y="64"/>
                      <a:pt x="7" y="64"/>
                      <a:pt x="7" y="64"/>
                    </a:cubicBezTo>
                    <a:cubicBezTo>
                      <a:pt x="7" y="64"/>
                      <a:pt x="7" y="64"/>
                      <a:pt x="7" y="64"/>
                    </a:cubicBezTo>
                    <a:cubicBezTo>
                      <a:pt x="4" y="59"/>
                      <a:pt x="4" y="59"/>
                      <a:pt x="4" y="59"/>
                    </a:cubicBezTo>
                    <a:cubicBezTo>
                      <a:pt x="4" y="59"/>
                      <a:pt x="4" y="59"/>
                      <a:pt x="4" y="59"/>
                    </a:cubicBezTo>
                    <a:cubicBezTo>
                      <a:pt x="4" y="59"/>
                      <a:pt x="4" y="59"/>
                      <a:pt x="4" y="59"/>
                    </a:cubicBezTo>
                    <a:moveTo>
                      <a:pt x="12" y="37"/>
                    </a:moveTo>
                    <a:cubicBezTo>
                      <a:pt x="13" y="37"/>
                      <a:pt x="13" y="37"/>
                      <a:pt x="13" y="37"/>
                    </a:cubicBezTo>
                    <a:cubicBezTo>
                      <a:pt x="16" y="36"/>
                      <a:pt x="19" y="36"/>
                      <a:pt x="22" y="35"/>
                    </a:cubicBezTo>
                    <a:cubicBezTo>
                      <a:pt x="22" y="36"/>
                      <a:pt x="22" y="36"/>
                      <a:pt x="22" y="36"/>
                    </a:cubicBezTo>
                    <a:cubicBezTo>
                      <a:pt x="22" y="37"/>
                      <a:pt x="22" y="37"/>
                      <a:pt x="22" y="37"/>
                    </a:cubicBezTo>
                    <a:cubicBezTo>
                      <a:pt x="21" y="37"/>
                      <a:pt x="20" y="37"/>
                      <a:pt x="18" y="37"/>
                    </a:cubicBezTo>
                    <a:cubicBezTo>
                      <a:pt x="17" y="37"/>
                      <a:pt x="16" y="37"/>
                      <a:pt x="15" y="37"/>
                    </a:cubicBezTo>
                    <a:cubicBezTo>
                      <a:pt x="14" y="37"/>
                      <a:pt x="13" y="37"/>
                      <a:pt x="12" y="37"/>
                    </a:cubicBezTo>
                    <a:cubicBezTo>
                      <a:pt x="12" y="37"/>
                      <a:pt x="12" y="37"/>
                      <a:pt x="12" y="37"/>
                    </a:cubicBezTo>
                    <a:cubicBezTo>
                      <a:pt x="12" y="37"/>
                      <a:pt x="12" y="37"/>
                      <a:pt x="12" y="37"/>
                    </a:cubicBezTo>
                    <a:cubicBezTo>
                      <a:pt x="12" y="36"/>
                      <a:pt x="12" y="36"/>
                      <a:pt x="12" y="36"/>
                    </a:cubicBezTo>
                    <a:cubicBezTo>
                      <a:pt x="12" y="37"/>
                      <a:pt x="12" y="37"/>
                      <a:pt x="12" y="37"/>
                    </a:cubicBezTo>
                    <a:moveTo>
                      <a:pt x="13" y="34"/>
                    </a:moveTo>
                    <a:cubicBezTo>
                      <a:pt x="14" y="34"/>
                      <a:pt x="14" y="34"/>
                      <a:pt x="14" y="34"/>
                    </a:cubicBezTo>
                    <a:cubicBezTo>
                      <a:pt x="22" y="34"/>
                      <a:pt x="22" y="34"/>
                      <a:pt x="22" y="34"/>
                    </a:cubicBezTo>
                    <a:cubicBezTo>
                      <a:pt x="22" y="34"/>
                      <a:pt x="22" y="34"/>
                      <a:pt x="22" y="34"/>
                    </a:cubicBezTo>
                    <a:cubicBezTo>
                      <a:pt x="22" y="34"/>
                      <a:pt x="22" y="34"/>
                      <a:pt x="22" y="34"/>
                    </a:cubicBezTo>
                    <a:cubicBezTo>
                      <a:pt x="22" y="34"/>
                      <a:pt x="22" y="34"/>
                      <a:pt x="22" y="34"/>
                    </a:cubicBezTo>
                    <a:cubicBezTo>
                      <a:pt x="19" y="35"/>
                      <a:pt x="16" y="35"/>
                      <a:pt x="13" y="36"/>
                    </a:cubicBezTo>
                    <a:cubicBezTo>
                      <a:pt x="12" y="35"/>
                      <a:pt x="12" y="35"/>
                      <a:pt x="12" y="35"/>
                    </a:cubicBezTo>
                    <a:cubicBezTo>
                      <a:pt x="12" y="35"/>
                      <a:pt x="12" y="35"/>
                      <a:pt x="12" y="35"/>
                    </a:cubicBezTo>
                    <a:cubicBezTo>
                      <a:pt x="12" y="35"/>
                      <a:pt x="12" y="35"/>
                      <a:pt x="12" y="35"/>
                    </a:cubicBezTo>
                    <a:cubicBezTo>
                      <a:pt x="12" y="34"/>
                      <a:pt x="12" y="34"/>
                      <a:pt x="12" y="34"/>
                    </a:cubicBezTo>
                    <a:cubicBezTo>
                      <a:pt x="12" y="34"/>
                      <a:pt x="13" y="34"/>
                      <a:pt x="13" y="34"/>
                    </a:cubicBezTo>
                    <a:moveTo>
                      <a:pt x="18" y="33"/>
                    </a:moveTo>
                    <a:cubicBezTo>
                      <a:pt x="18" y="33"/>
                      <a:pt x="19" y="32"/>
                      <a:pt x="20" y="32"/>
                    </a:cubicBezTo>
                    <a:cubicBezTo>
                      <a:pt x="21" y="32"/>
                      <a:pt x="22" y="32"/>
                      <a:pt x="22" y="32"/>
                    </a:cubicBezTo>
                    <a:cubicBezTo>
                      <a:pt x="22" y="33"/>
                      <a:pt x="22" y="33"/>
                      <a:pt x="22" y="33"/>
                    </a:cubicBezTo>
                    <a:cubicBezTo>
                      <a:pt x="22" y="33"/>
                      <a:pt x="22" y="33"/>
                      <a:pt x="22" y="33"/>
                    </a:cubicBezTo>
                    <a:cubicBezTo>
                      <a:pt x="14" y="33"/>
                      <a:pt x="14" y="33"/>
                      <a:pt x="14" y="33"/>
                    </a:cubicBezTo>
                    <a:cubicBezTo>
                      <a:pt x="14" y="33"/>
                      <a:pt x="14" y="33"/>
                      <a:pt x="14" y="33"/>
                    </a:cubicBezTo>
                    <a:cubicBezTo>
                      <a:pt x="13" y="33"/>
                      <a:pt x="12" y="33"/>
                      <a:pt x="12" y="33"/>
                    </a:cubicBezTo>
                    <a:cubicBezTo>
                      <a:pt x="12" y="33"/>
                      <a:pt x="12" y="33"/>
                      <a:pt x="12" y="33"/>
                    </a:cubicBezTo>
                    <a:cubicBezTo>
                      <a:pt x="12" y="32"/>
                      <a:pt x="12" y="32"/>
                      <a:pt x="12" y="32"/>
                    </a:cubicBezTo>
                    <a:cubicBezTo>
                      <a:pt x="12" y="32"/>
                      <a:pt x="12" y="32"/>
                      <a:pt x="12" y="32"/>
                    </a:cubicBezTo>
                    <a:cubicBezTo>
                      <a:pt x="12" y="32"/>
                      <a:pt x="12" y="32"/>
                      <a:pt x="12" y="32"/>
                    </a:cubicBezTo>
                    <a:cubicBezTo>
                      <a:pt x="14" y="32"/>
                      <a:pt x="16" y="33"/>
                      <a:pt x="18" y="33"/>
                    </a:cubicBezTo>
                    <a:moveTo>
                      <a:pt x="15" y="31"/>
                    </a:moveTo>
                    <a:cubicBezTo>
                      <a:pt x="15" y="31"/>
                      <a:pt x="15" y="31"/>
                      <a:pt x="14" y="31"/>
                    </a:cubicBezTo>
                    <a:cubicBezTo>
                      <a:pt x="15" y="31"/>
                      <a:pt x="15" y="31"/>
                      <a:pt x="16" y="31"/>
                    </a:cubicBezTo>
                    <a:cubicBezTo>
                      <a:pt x="16" y="31"/>
                      <a:pt x="16" y="31"/>
                      <a:pt x="16" y="31"/>
                    </a:cubicBezTo>
                    <a:cubicBezTo>
                      <a:pt x="16" y="31"/>
                      <a:pt x="16" y="31"/>
                      <a:pt x="16" y="31"/>
                    </a:cubicBezTo>
                    <a:cubicBezTo>
                      <a:pt x="16" y="31"/>
                      <a:pt x="16" y="31"/>
                      <a:pt x="16" y="31"/>
                    </a:cubicBezTo>
                    <a:cubicBezTo>
                      <a:pt x="16" y="31"/>
                      <a:pt x="15" y="31"/>
                      <a:pt x="15" y="31"/>
                    </a:cubicBezTo>
                    <a:cubicBezTo>
                      <a:pt x="15" y="31"/>
                      <a:pt x="15" y="31"/>
                      <a:pt x="15" y="31"/>
                    </a:cubicBezTo>
                    <a:moveTo>
                      <a:pt x="20" y="31"/>
                    </a:moveTo>
                    <a:cubicBezTo>
                      <a:pt x="20" y="31"/>
                      <a:pt x="20" y="31"/>
                      <a:pt x="20" y="31"/>
                    </a:cubicBezTo>
                    <a:cubicBezTo>
                      <a:pt x="20" y="31"/>
                      <a:pt x="20" y="31"/>
                      <a:pt x="20" y="31"/>
                    </a:cubicBezTo>
                    <a:cubicBezTo>
                      <a:pt x="20" y="31"/>
                      <a:pt x="20" y="31"/>
                      <a:pt x="20" y="31"/>
                    </a:cubicBezTo>
                    <a:cubicBezTo>
                      <a:pt x="20" y="31"/>
                      <a:pt x="21" y="31"/>
                      <a:pt x="21" y="31"/>
                    </a:cubicBezTo>
                    <a:cubicBezTo>
                      <a:pt x="21" y="31"/>
                      <a:pt x="21" y="31"/>
                      <a:pt x="20" y="31"/>
                    </a:cubicBezTo>
                    <a:moveTo>
                      <a:pt x="18" y="31"/>
                    </a:moveTo>
                    <a:cubicBezTo>
                      <a:pt x="18" y="31"/>
                      <a:pt x="17" y="31"/>
                      <a:pt x="17" y="31"/>
                    </a:cubicBezTo>
                    <a:cubicBezTo>
                      <a:pt x="17" y="31"/>
                      <a:pt x="17" y="31"/>
                      <a:pt x="17" y="31"/>
                    </a:cubicBezTo>
                    <a:cubicBezTo>
                      <a:pt x="17" y="31"/>
                      <a:pt x="17" y="31"/>
                      <a:pt x="17" y="31"/>
                    </a:cubicBezTo>
                    <a:cubicBezTo>
                      <a:pt x="17" y="31"/>
                      <a:pt x="18" y="31"/>
                      <a:pt x="18" y="31"/>
                    </a:cubicBezTo>
                    <a:cubicBezTo>
                      <a:pt x="18" y="31"/>
                      <a:pt x="19" y="31"/>
                      <a:pt x="19" y="31"/>
                    </a:cubicBezTo>
                    <a:cubicBezTo>
                      <a:pt x="19" y="31"/>
                      <a:pt x="19" y="31"/>
                      <a:pt x="19" y="31"/>
                    </a:cubicBezTo>
                    <a:cubicBezTo>
                      <a:pt x="19" y="31"/>
                      <a:pt x="19" y="31"/>
                      <a:pt x="19" y="31"/>
                    </a:cubicBezTo>
                    <a:cubicBezTo>
                      <a:pt x="19" y="31"/>
                      <a:pt x="18" y="31"/>
                      <a:pt x="18" y="31"/>
                    </a:cubicBezTo>
                    <a:moveTo>
                      <a:pt x="17" y="30"/>
                    </a:moveTo>
                    <a:cubicBezTo>
                      <a:pt x="17" y="27"/>
                      <a:pt x="17" y="24"/>
                      <a:pt x="16" y="21"/>
                    </a:cubicBezTo>
                    <a:cubicBezTo>
                      <a:pt x="16" y="21"/>
                      <a:pt x="16" y="21"/>
                      <a:pt x="16" y="21"/>
                    </a:cubicBezTo>
                    <a:cubicBezTo>
                      <a:pt x="17" y="21"/>
                      <a:pt x="18" y="20"/>
                      <a:pt x="18" y="20"/>
                    </a:cubicBezTo>
                    <a:cubicBezTo>
                      <a:pt x="18" y="20"/>
                      <a:pt x="19" y="20"/>
                      <a:pt x="19" y="20"/>
                    </a:cubicBezTo>
                    <a:cubicBezTo>
                      <a:pt x="19" y="24"/>
                      <a:pt x="19" y="27"/>
                      <a:pt x="19" y="30"/>
                    </a:cubicBezTo>
                    <a:cubicBezTo>
                      <a:pt x="18" y="30"/>
                      <a:pt x="18" y="30"/>
                      <a:pt x="18" y="30"/>
                    </a:cubicBezTo>
                    <a:cubicBezTo>
                      <a:pt x="17" y="30"/>
                      <a:pt x="17" y="30"/>
                      <a:pt x="17" y="30"/>
                    </a:cubicBezTo>
                    <a:moveTo>
                      <a:pt x="21" y="19"/>
                    </a:moveTo>
                    <a:cubicBezTo>
                      <a:pt x="21" y="17"/>
                      <a:pt x="22" y="15"/>
                      <a:pt x="22" y="13"/>
                    </a:cubicBezTo>
                    <a:cubicBezTo>
                      <a:pt x="23" y="12"/>
                      <a:pt x="23" y="12"/>
                      <a:pt x="23" y="12"/>
                    </a:cubicBezTo>
                    <a:cubicBezTo>
                      <a:pt x="23" y="12"/>
                      <a:pt x="23" y="12"/>
                      <a:pt x="23" y="12"/>
                    </a:cubicBezTo>
                    <a:cubicBezTo>
                      <a:pt x="23" y="12"/>
                      <a:pt x="23" y="12"/>
                      <a:pt x="23" y="12"/>
                    </a:cubicBezTo>
                    <a:cubicBezTo>
                      <a:pt x="23" y="12"/>
                      <a:pt x="23" y="12"/>
                      <a:pt x="23" y="12"/>
                    </a:cubicBezTo>
                    <a:cubicBezTo>
                      <a:pt x="23" y="14"/>
                      <a:pt x="23" y="16"/>
                      <a:pt x="22" y="18"/>
                    </a:cubicBezTo>
                    <a:cubicBezTo>
                      <a:pt x="21" y="18"/>
                      <a:pt x="21" y="19"/>
                      <a:pt x="21" y="19"/>
                    </a:cubicBezTo>
                    <a:moveTo>
                      <a:pt x="15" y="19"/>
                    </a:moveTo>
                    <a:cubicBezTo>
                      <a:pt x="14" y="19"/>
                      <a:pt x="14" y="19"/>
                      <a:pt x="14" y="19"/>
                    </a:cubicBezTo>
                    <a:cubicBezTo>
                      <a:pt x="13" y="18"/>
                      <a:pt x="12" y="16"/>
                      <a:pt x="11" y="14"/>
                    </a:cubicBezTo>
                    <a:cubicBezTo>
                      <a:pt x="11" y="14"/>
                      <a:pt x="10" y="13"/>
                      <a:pt x="10" y="13"/>
                    </a:cubicBezTo>
                    <a:cubicBezTo>
                      <a:pt x="10" y="12"/>
                      <a:pt x="11" y="12"/>
                      <a:pt x="11" y="12"/>
                    </a:cubicBezTo>
                    <a:cubicBezTo>
                      <a:pt x="12" y="11"/>
                      <a:pt x="12" y="11"/>
                      <a:pt x="12" y="11"/>
                    </a:cubicBezTo>
                    <a:cubicBezTo>
                      <a:pt x="12" y="11"/>
                      <a:pt x="12" y="11"/>
                      <a:pt x="12" y="11"/>
                    </a:cubicBezTo>
                    <a:cubicBezTo>
                      <a:pt x="13" y="12"/>
                      <a:pt x="13" y="12"/>
                      <a:pt x="13" y="13"/>
                    </a:cubicBezTo>
                    <a:cubicBezTo>
                      <a:pt x="14" y="15"/>
                      <a:pt x="15" y="17"/>
                      <a:pt x="15" y="19"/>
                    </a:cubicBezTo>
                    <a:moveTo>
                      <a:pt x="18" y="17"/>
                    </a:moveTo>
                    <a:cubicBezTo>
                      <a:pt x="18" y="15"/>
                      <a:pt x="18" y="13"/>
                      <a:pt x="18" y="12"/>
                    </a:cubicBezTo>
                    <a:cubicBezTo>
                      <a:pt x="18" y="11"/>
                      <a:pt x="18" y="11"/>
                      <a:pt x="18" y="11"/>
                    </a:cubicBezTo>
                    <a:cubicBezTo>
                      <a:pt x="19" y="11"/>
                      <a:pt x="19" y="11"/>
                      <a:pt x="19" y="11"/>
                    </a:cubicBezTo>
                    <a:cubicBezTo>
                      <a:pt x="19" y="11"/>
                      <a:pt x="19" y="11"/>
                      <a:pt x="19" y="11"/>
                    </a:cubicBezTo>
                    <a:cubicBezTo>
                      <a:pt x="19" y="12"/>
                      <a:pt x="19" y="12"/>
                      <a:pt x="19" y="12"/>
                    </a:cubicBezTo>
                    <a:cubicBezTo>
                      <a:pt x="19" y="14"/>
                      <a:pt x="19" y="16"/>
                      <a:pt x="18" y="17"/>
                    </a:cubicBezTo>
                    <a:moveTo>
                      <a:pt x="12" y="31"/>
                    </a:moveTo>
                    <a:cubicBezTo>
                      <a:pt x="11" y="31"/>
                      <a:pt x="11" y="31"/>
                      <a:pt x="11" y="31"/>
                    </a:cubicBezTo>
                    <a:cubicBezTo>
                      <a:pt x="11" y="31"/>
                      <a:pt x="11" y="31"/>
                      <a:pt x="11" y="31"/>
                    </a:cubicBezTo>
                    <a:cubicBezTo>
                      <a:pt x="11" y="30"/>
                      <a:pt x="10" y="29"/>
                      <a:pt x="10" y="28"/>
                    </a:cubicBezTo>
                    <a:cubicBezTo>
                      <a:pt x="10" y="28"/>
                      <a:pt x="10" y="28"/>
                      <a:pt x="10" y="28"/>
                    </a:cubicBezTo>
                    <a:cubicBezTo>
                      <a:pt x="10" y="27"/>
                      <a:pt x="10" y="27"/>
                      <a:pt x="10" y="27"/>
                    </a:cubicBezTo>
                    <a:cubicBezTo>
                      <a:pt x="10" y="26"/>
                      <a:pt x="9" y="24"/>
                      <a:pt x="9" y="23"/>
                    </a:cubicBezTo>
                    <a:cubicBezTo>
                      <a:pt x="8" y="23"/>
                      <a:pt x="8" y="23"/>
                      <a:pt x="8" y="22"/>
                    </a:cubicBezTo>
                    <a:cubicBezTo>
                      <a:pt x="7" y="21"/>
                      <a:pt x="7" y="21"/>
                      <a:pt x="7" y="20"/>
                    </a:cubicBezTo>
                    <a:cubicBezTo>
                      <a:pt x="4" y="15"/>
                      <a:pt x="5" y="10"/>
                      <a:pt x="8" y="6"/>
                    </a:cubicBezTo>
                    <a:cubicBezTo>
                      <a:pt x="10" y="2"/>
                      <a:pt x="13" y="1"/>
                      <a:pt x="17" y="1"/>
                    </a:cubicBezTo>
                    <a:cubicBezTo>
                      <a:pt x="17" y="1"/>
                      <a:pt x="17" y="1"/>
                      <a:pt x="17" y="1"/>
                    </a:cubicBezTo>
                    <a:cubicBezTo>
                      <a:pt x="23" y="1"/>
                      <a:pt x="26" y="3"/>
                      <a:pt x="28" y="7"/>
                    </a:cubicBezTo>
                    <a:cubicBezTo>
                      <a:pt x="31" y="12"/>
                      <a:pt x="29" y="18"/>
                      <a:pt x="27" y="21"/>
                    </a:cubicBezTo>
                    <a:cubicBezTo>
                      <a:pt x="26" y="23"/>
                      <a:pt x="25" y="24"/>
                      <a:pt x="25" y="26"/>
                    </a:cubicBezTo>
                    <a:cubicBezTo>
                      <a:pt x="25" y="26"/>
                      <a:pt x="25" y="26"/>
                      <a:pt x="25" y="26"/>
                    </a:cubicBezTo>
                    <a:cubicBezTo>
                      <a:pt x="24" y="27"/>
                      <a:pt x="24" y="27"/>
                      <a:pt x="24" y="28"/>
                    </a:cubicBezTo>
                    <a:cubicBezTo>
                      <a:pt x="24" y="28"/>
                      <a:pt x="24" y="29"/>
                      <a:pt x="24" y="29"/>
                    </a:cubicBezTo>
                    <a:cubicBezTo>
                      <a:pt x="24" y="30"/>
                      <a:pt x="23" y="30"/>
                      <a:pt x="23" y="31"/>
                    </a:cubicBezTo>
                    <a:cubicBezTo>
                      <a:pt x="22" y="30"/>
                      <a:pt x="22" y="30"/>
                      <a:pt x="22" y="30"/>
                    </a:cubicBezTo>
                    <a:cubicBezTo>
                      <a:pt x="22" y="30"/>
                      <a:pt x="21" y="30"/>
                      <a:pt x="20" y="30"/>
                    </a:cubicBezTo>
                    <a:cubicBezTo>
                      <a:pt x="20" y="27"/>
                      <a:pt x="20" y="23"/>
                      <a:pt x="20" y="20"/>
                    </a:cubicBezTo>
                    <a:cubicBezTo>
                      <a:pt x="21" y="20"/>
                      <a:pt x="21" y="20"/>
                      <a:pt x="21" y="20"/>
                    </a:cubicBezTo>
                    <a:cubicBezTo>
                      <a:pt x="22" y="19"/>
                      <a:pt x="22" y="19"/>
                      <a:pt x="23" y="18"/>
                    </a:cubicBezTo>
                    <a:cubicBezTo>
                      <a:pt x="24" y="16"/>
                      <a:pt x="24" y="14"/>
                      <a:pt x="24" y="12"/>
                    </a:cubicBezTo>
                    <a:cubicBezTo>
                      <a:pt x="24" y="11"/>
                      <a:pt x="24" y="11"/>
                      <a:pt x="24" y="11"/>
                    </a:cubicBezTo>
                    <a:cubicBezTo>
                      <a:pt x="23" y="11"/>
                      <a:pt x="23" y="11"/>
                      <a:pt x="23" y="11"/>
                    </a:cubicBezTo>
                    <a:cubicBezTo>
                      <a:pt x="23" y="11"/>
                      <a:pt x="23" y="11"/>
                      <a:pt x="23" y="11"/>
                    </a:cubicBezTo>
                    <a:cubicBezTo>
                      <a:pt x="23" y="11"/>
                      <a:pt x="22" y="11"/>
                      <a:pt x="22" y="11"/>
                    </a:cubicBezTo>
                    <a:cubicBezTo>
                      <a:pt x="22" y="11"/>
                      <a:pt x="22" y="12"/>
                      <a:pt x="21" y="12"/>
                    </a:cubicBezTo>
                    <a:cubicBezTo>
                      <a:pt x="21" y="15"/>
                      <a:pt x="20" y="17"/>
                      <a:pt x="20" y="19"/>
                    </a:cubicBezTo>
                    <a:cubicBezTo>
                      <a:pt x="19" y="19"/>
                      <a:pt x="19" y="19"/>
                      <a:pt x="19" y="19"/>
                    </a:cubicBezTo>
                    <a:cubicBezTo>
                      <a:pt x="18" y="19"/>
                      <a:pt x="18" y="19"/>
                      <a:pt x="18" y="19"/>
                    </a:cubicBezTo>
                    <a:cubicBezTo>
                      <a:pt x="19" y="17"/>
                      <a:pt x="20" y="15"/>
                      <a:pt x="20" y="13"/>
                    </a:cubicBezTo>
                    <a:cubicBezTo>
                      <a:pt x="20" y="12"/>
                      <a:pt x="20" y="11"/>
                      <a:pt x="20" y="11"/>
                    </a:cubicBezTo>
                    <a:cubicBezTo>
                      <a:pt x="20" y="10"/>
                      <a:pt x="19" y="10"/>
                      <a:pt x="19" y="10"/>
                    </a:cubicBezTo>
                    <a:cubicBezTo>
                      <a:pt x="18" y="10"/>
                      <a:pt x="18" y="10"/>
                      <a:pt x="18" y="10"/>
                    </a:cubicBezTo>
                    <a:cubicBezTo>
                      <a:pt x="17" y="10"/>
                      <a:pt x="17" y="11"/>
                      <a:pt x="17" y="11"/>
                    </a:cubicBezTo>
                    <a:cubicBezTo>
                      <a:pt x="17" y="14"/>
                      <a:pt x="17" y="16"/>
                      <a:pt x="17" y="18"/>
                    </a:cubicBezTo>
                    <a:cubicBezTo>
                      <a:pt x="17" y="19"/>
                      <a:pt x="17" y="19"/>
                      <a:pt x="17" y="19"/>
                    </a:cubicBezTo>
                    <a:cubicBezTo>
                      <a:pt x="17" y="19"/>
                      <a:pt x="17" y="20"/>
                      <a:pt x="16" y="20"/>
                    </a:cubicBezTo>
                    <a:cubicBezTo>
                      <a:pt x="16" y="20"/>
                      <a:pt x="16" y="20"/>
                      <a:pt x="16" y="20"/>
                    </a:cubicBezTo>
                    <a:cubicBezTo>
                      <a:pt x="16" y="18"/>
                      <a:pt x="15" y="15"/>
                      <a:pt x="14" y="13"/>
                    </a:cubicBezTo>
                    <a:cubicBezTo>
                      <a:pt x="14" y="12"/>
                      <a:pt x="14" y="11"/>
                      <a:pt x="13" y="11"/>
                    </a:cubicBezTo>
                    <a:cubicBezTo>
                      <a:pt x="13" y="10"/>
                      <a:pt x="12" y="10"/>
                      <a:pt x="12" y="10"/>
                    </a:cubicBezTo>
                    <a:cubicBezTo>
                      <a:pt x="11" y="10"/>
                      <a:pt x="11" y="10"/>
                      <a:pt x="10" y="11"/>
                    </a:cubicBezTo>
                    <a:cubicBezTo>
                      <a:pt x="10" y="11"/>
                      <a:pt x="9" y="12"/>
                      <a:pt x="9" y="13"/>
                    </a:cubicBezTo>
                    <a:cubicBezTo>
                      <a:pt x="9" y="14"/>
                      <a:pt x="10" y="14"/>
                      <a:pt x="10" y="15"/>
                    </a:cubicBezTo>
                    <a:cubicBezTo>
                      <a:pt x="11" y="17"/>
                      <a:pt x="12" y="18"/>
                      <a:pt x="14" y="20"/>
                    </a:cubicBezTo>
                    <a:cubicBezTo>
                      <a:pt x="14" y="20"/>
                      <a:pt x="15" y="21"/>
                      <a:pt x="15" y="21"/>
                    </a:cubicBezTo>
                    <a:cubicBezTo>
                      <a:pt x="16" y="24"/>
                      <a:pt x="16" y="27"/>
                      <a:pt x="16" y="30"/>
                    </a:cubicBezTo>
                    <a:cubicBezTo>
                      <a:pt x="14" y="30"/>
                      <a:pt x="13" y="31"/>
                      <a:pt x="12" y="31"/>
                    </a:cubicBezTo>
                    <a:cubicBezTo>
                      <a:pt x="12" y="31"/>
                      <a:pt x="12" y="31"/>
                      <a:pt x="12" y="31"/>
                    </a:cubicBezTo>
                    <a:cubicBezTo>
                      <a:pt x="12" y="31"/>
                      <a:pt x="12" y="31"/>
                      <a:pt x="12" y="31"/>
                    </a:cubicBezTo>
                    <a:moveTo>
                      <a:pt x="17" y="0"/>
                    </a:moveTo>
                    <a:cubicBezTo>
                      <a:pt x="13" y="0"/>
                      <a:pt x="9" y="2"/>
                      <a:pt x="7" y="5"/>
                    </a:cubicBezTo>
                    <a:cubicBezTo>
                      <a:pt x="4" y="10"/>
                      <a:pt x="3" y="16"/>
                      <a:pt x="6" y="20"/>
                    </a:cubicBezTo>
                    <a:cubicBezTo>
                      <a:pt x="6" y="21"/>
                      <a:pt x="7" y="22"/>
                      <a:pt x="7" y="23"/>
                    </a:cubicBezTo>
                    <a:cubicBezTo>
                      <a:pt x="7" y="23"/>
                      <a:pt x="8" y="23"/>
                      <a:pt x="8" y="24"/>
                    </a:cubicBezTo>
                    <a:cubicBezTo>
                      <a:pt x="8" y="25"/>
                      <a:pt x="9" y="26"/>
                      <a:pt x="9" y="27"/>
                    </a:cubicBezTo>
                    <a:cubicBezTo>
                      <a:pt x="9" y="28"/>
                      <a:pt x="9" y="28"/>
                      <a:pt x="9" y="28"/>
                    </a:cubicBezTo>
                    <a:cubicBezTo>
                      <a:pt x="9" y="28"/>
                      <a:pt x="9" y="28"/>
                      <a:pt x="9" y="28"/>
                    </a:cubicBezTo>
                    <a:cubicBezTo>
                      <a:pt x="9" y="30"/>
                      <a:pt x="10" y="30"/>
                      <a:pt x="10" y="31"/>
                    </a:cubicBezTo>
                    <a:cubicBezTo>
                      <a:pt x="11" y="31"/>
                      <a:pt x="11" y="31"/>
                      <a:pt x="11" y="31"/>
                    </a:cubicBezTo>
                    <a:cubicBezTo>
                      <a:pt x="11" y="32"/>
                      <a:pt x="11" y="32"/>
                      <a:pt x="11" y="33"/>
                    </a:cubicBezTo>
                    <a:cubicBezTo>
                      <a:pt x="11" y="33"/>
                      <a:pt x="11" y="34"/>
                      <a:pt x="11" y="34"/>
                    </a:cubicBezTo>
                    <a:cubicBezTo>
                      <a:pt x="11" y="35"/>
                      <a:pt x="11" y="35"/>
                      <a:pt x="11" y="35"/>
                    </a:cubicBezTo>
                    <a:cubicBezTo>
                      <a:pt x="11" y="36"/>
                      <a:pt x="11" y="36"/>
                      <a:pt x="11" y="36"/>
                    </a:cubicBezTo>
                    <a:cubicBezTo>
                      <a:pt x="11" y="36"/>
                      <a:pt x="11" y="37"/>
                      <a:pt x="11" y="37"/>
                    </a:cubicBezTo>
                    <a:cubicBezTo>
                      <a:pt x="11" y="38"/>
                      <a:pt x="11" y="38"/>
                      <a:pt x="11" y="38"/>
                    </a:cubicBezTo>
                    <a:cubicBezTo>
                      <a:pt x="11" y="38"/>
                      <a:pt x="11" y="38"/>
                      <a:pt x="11" y="38"/>
                    </a:cubicBezTo>
                    <a:cubicBezTo>
                      <a:pt x="11" y="37"/>
                      <a:pt x="10" y="36"/>
                      <a:pt x="10" y="36"/>
                    </a:cubicBezTo>
                    <a:cubicBezTo>
                      <a:pt x="9" y="36"/>
                      <a:pt x="9" y="36"/>
                      <a:pt x="9" y="36"/>
                    </a:cubicBezTo>
                    <a:cubicBezTo>
                      <a:pt x="8" y="36"/>
                      <a:pt x="7" y="37"/>
                      <a:pt x="6" y="38"/>
                    </a:cubicBezTo>
                    <a:cubicBezTo>
                      <a:pt x="5" y="39"/>
                      <a:pt x="4" y="41"/>
                      <a:pt x="4" y="43"/>
                    </a:cubicBezTo>
                    <a:cubicBezTo>
                      <a:pt x="3" y="45"/>
                      <a:pt x="2" y="46"/>
                      <a:pt x="1" y="48"/>
                    </a:cubicBezTo>
                    <a:cubicBezTo>
                      <a:pt x="1" y="48"/>
                      <a:pt x="1" y="48"/>
                      <a:pt x="1" y="48"/>
                    </a:cubicBezTo>
                    <a:cubicBezTo>
                      <a:pt x="1" y="49"/>
                      <a:pt x="0" y="50"/>
                      <a:pt x="0" y="50"/>
                    </a:cubicBezTo>
                    <a:cubicBezTo>
                      <a:pt x="0" y="51"/>
                      <a:pt x="0" y="52"/>
                      <a:pt x="1" y="53"/>
                    </a:cubicBezTo>
                    <a:cubicBezTo>
                      <a:pt x="1" y="54"/>
                      <a:pt x="2" y="55"/>
                      <a:pt x="2" y="56"/>
                    </a:cubicBezTo>
                    <a:cubicBezTo>
                      <a:pt x="4" y="59"/>
                      <a:pt x="4" y="59"/>
                      <a:pt x="4" y="59"/>
                    </a:cubicBezTo>
                    <a:cubicBezTo>
                      <a:pt x="4" y="60"/>
                      <a:pt x="4" y="61"/>
                      <a:pt x="4" y="61"/>
                    </a:cubicBezTo>
                    <a:cubicBezTo>
                      <a:pt x="4" y="62"/>
                      <a:pt x="5" y="63"/>
                      <a:pt x="5" y="63"/>
                    </a:cubicBezTo>
                    <a:cubicBezTo>
                      <a:pt x="5" y="64"/>
                      <a:pt x="5" y="66"/>
                      <a:pt x="6" y="67"/>
                    </a:cubicBezTo>
                    <a:cubicBezTo>
                      <a:pt x="6" y="67"/>
                      <a:pt x="6" y="67"/>
                      <a:pt x="7" y="68"/>
                    </a:cubicBezTo>
                    <a:cubicBezTo>
                      <a:pt x="8" y="70"/>
                      <a:pt x="9" y="73"/>
                      <a:pt x="11" y="75"/>
                    </a:cubicBezTo>
                    <a:cubicBezTo>
                      <a:pt x="11" y="76"/>
                      <a:pt x="11" y="77"/>
                      <a:pt x="11" y="78"/>
                    </a:cubicBezTo>
                    <a:cubicBezTo>
                      <a:pt x="10" y="78"/>
                      <a:pt x="9" y="79"/>
                      <a:pt x="9" y="79"/>
                    </a:cubicBezTo>
                    <a:cubicBezTo>
                      <a:pt x="9" y="79"/>
                      <a:pt x="9" y="80"/>
                      <a:pt x="9" y="80"/>
                    </a:cubicBezTo>
                    <a:cubicBezTo>
                      <a:pt x="9" y="80"/>
                      <a:pt x="9" y="80"/>
                      <a:pt x="9" y="80"/>
                    </a:cubicBezTo>
                    <a:cubicBezTo>
                      <a:pt x="9" y="82"/>
                      <a:pt x="9" y="82"/>
                      <a:pt x="9" y="82"/>
                    </a:cubicBezTo>
                    <a:cubicBezTo>
                      <a:pt x="9" y="82"/>
                      <a:pt x="8" y="82"/>
                      <a:pt x="8" y="83"/>
                    </a:cubicBezTo>
                    <a:cubicBezTo>
                      <a:pt x="7" y="83"/>
                      <a:pt x="7" y="84"/>
                      <a:pt x="7" y="84"/>
                    </a:cubicBezTo>
                    <a:cubicBezTo>
                      <a:pt x="7" y="84"/>
                      <a:pt x="7" y="84"/>
                      <a:pt x="7" y="84"/>
                    </a:cubicBezTo>
                    <a:cubicBezTo>
                      <a:pt x="7" y="85"/>
                      <a:pt x="7" y="86"/>
                      <a:pt x="7" y="87"/>
                    </a:cubicBezTo>
                    <a:cubicBezTo>
                      <a:pt x="7" y="89"/>
                      <a:pt x="7" y="91"/>
                      <a:pt x="7" y="93"/>
                    </a:cubicBezTo>
                    <a:cubicBezTo>
                      <a:pt x="7" y="94"/>
                      <a:pt x="7" y="94"/>
                      <a:pt x="7" y="94"/>
                    </a:cubicBezTo>
                    <a:cubicBezTo>
                      <a:pt x="8" y="93"/>
                      <a:pt x="8" y="93"/>
                      <a:pt x="8" y="93"/>
                    </a:cubicBezTo>
                    <a:cubicBezTo>
                      <a:pt x="8" y="91"/>
                      <a:pt x="8" y="89"/>
                      <a:pt x="8" y="87"/>
                    </a:cubicBezTo>
                    <a:cubicBezTo>
                      <a:pt x="8" y="86"/>
                      <a:pt x="8" y="86"/>
                      <a:pt x="8" y="85"/>
                    </a:cubicBezTo>
                    <a:cubicBezTo>
                      <a:pt x="9" y="85"/>
                      <a:pt x="9" y="85"/>
                      <a:pt x="9" y="85"/>
                    </a:cubicBezTo>
                    <a:cubicBezTo>
                      <a:pt x="9" y="86"/>
                      <a:pt x="9" y="86"/>
                      <a:pt x="9" y="86"/>
                    </a:cubicBezTo>
                    <a:cubicBezTo>
                      <a:pt x="10" y="86"/>
                      <a:pt x="10" y="86"/>
                      <a:pt x="10" y="86"/>
                    </a:cubicBezTo>
                    <a:cubicBezTo>
                      <a:pt x="10" y="86"/>
                      <a:pt x="10" y="86"/>
                      <a:pt x="10" y="86"/>
                    </a:cubicBezTo>
                    <a:cubicBezTo>
                      <a:pt x="12" y="86"/>
                      <a:pt x="15" y="87"/>
                      <a:pt x="17" y="87"/>
                    </a:cubicBezTo>
                    <a:cubicBezTo>
                      <a:pt x="18" y="87"/>
                      <a:pt x="19" y="87"/>
                      <a:pt x="21" y="87"/>
                    </a:cubicBezTo>
                    <a:cubicBezTo>
                      <a:pt x="22" y="86"/>
                      <a:pt x="22" y="86"/>
                      <a:pt x="22" y="86"/>
                    </a:cubicBezTo>
                    <a:cubicBezTo>
                      <a:pt x="21" y="87"/>
                      <a:pt x="21" y="87"/>
                      <a:pt x="21" y="87"/>
                    </a:cubicBezTo>
                    <a:cubicBezTo>
                      <a:pt x="21" y="88"/>
                      <a:pt x="21" y="88"/>
                      <a:pt x="21" y="88"/>
                    </a:cubicBezTo>
                    <a:cubicBezTo>
                      <a:pt x="22" y="86"/>
                      <a:pt x="22" y="86"/>
                      <a:pt x="22" y="86"/>
                    </a:cubicBezTo>
                    <a:cubicBezTo>
                      <a:pt x="23" y="86"/>
                      <a:pt x="23" y="86"/>
                      <a:pt x="24" y="86"/>
                    </a:cubicBezTo>
                    <a:cubicBezTo>
                      <a:pt x="23" y="87"/>
                      <a:pt x="23" y="87"/>
                      <a:pt x="22" y="88"/>
                    </a:cubicBezTo>
                    <a:cubicBezTo>
                      <a:pt x="23" y="88"/>
                      <a:pt x="23" y="88"/>
                      <a:pt x="23" y="88"/>
                    </a:cubicBezTo>
                    <a:cubicBezTo>
                      <a:pt x="23" y="88"/>
                      <a:pt x="24" y="87"/>
                      <a:pt x="24" y="86"/>
                    </a:cubicBezTo>
                    <a:cubicBezTo>
                      <a:pt x="25" y="86"/>
                      <a:pt x="26" y="86"/>
                      <a:pt x="27" y="86"/>
                    </a:cubicBezTo>
                    <a:cubicBezTo>
                      <a:pt x="25" y="87"/>
                      <a:pt x="24" y="89"/>
                      <a:pt x="23" y="90"/>
                    </a:cubicBezTo>
                    <a:cubicBezTo>
                      <a:pt x="23" y="91"/>
                      <a:pt x="23" y="91"/>
                      <a:pt x="23" y="91"/>
                    </a:cubicBezTo>
                    <a:cubicBezTo>
                      <a:pt x="25" y="89"/>
                      <a:pt x="26" y="87"/>
                      <a:pt x="28" y="85"/>
                    </a:cubicBezTo>
                    <a:cubicBezTo>
                      <a:pt x="28" y="85"/>
                      <a:pt x="28" y="85"/>
                      <a:pt x="28" y="85"/>
                    </a:cubicBezTo>
                    <a:cubicBezTo>
                      <a:pt x="28" y="85"/>
                      <a:pt x="28" y="85"/>
                      <a:pt x="28" y="85"/>
                    </a:cubicBezTo>
                    <a:cubicBezTo>
                      <a:pt x="29" y="85"/>
                      <a:pt x="29" y="85"/>
                      <a:pt x="29" y="85"/>
                    </a:cubicBezTo>
                    <a:cubicBezTo>
                      <a:pt x="29" y="84"/>
                      <a:pt x="29" y="84"/>
                      <a:pt x="29" y="84"/>
                    </a:cubicBezTo>
                    <a:cubicBezTo>
                      <a:pt x="29" y="85"/>
                      <a:pt x="29" y="85"/>
                      <a:pt x="29" y="85"/>
                    </a:cubicBezTo>
                    <a:cubicBezTo>
                      <a:pt x="29" y="85"/>
                      <a:pt x="29" y="85"/>
                      <a:pt x="29" y="85"/>
                    </a:cubicBezTo>
                    <a:cubicBezTo>
                      <a:pt x="24" y="91"/>
                      <a:pt x="24" y="91"/>
                      <a:pt x="24" y="91"/>
                    </a:cubicBezTo>
                    <a:cubicBezTo>
                      <a:pt x="24" y="91"/>
                      <a:pt x="24" y="91"/>
                      <a:pt x="24" y="91"/>
                    </a:cubicBezTo>
                    <a:cubicBezTo>
                      <a:pt x="24" y="92"/>
                      <a:pt x="24" y="92"/>
                      <a:pt x="24" y="92"/>
                    </a:cubicBezTo>
                    <a:cubicBezTo>
                      <a:pt x="24" y="92"/>
                      <a:pt x="24" y="92"/>
                      <a:pt x="24" y="92"/>
                    </a:cubicBezTo>
                    <a:cubicBezTo>
                      <a:pt x="24" y="91"/>
                      <a:pt x="24" y="91"/>
                      <a:pt x="24" y="91"/>
                    </a:cubicBezTo>
                    <a:cubicBezTo>
                      <a:pt x="24" y="91"/>
                      <a:pt x="24" y="91"/>
                      <a:pt x="24" y="91"/>
                    </a:cubicBezTo>
                    <a:cubicBezTo>
                      <a:pt x="29" y="86"/>
                      <a:pt x="29" y="86"/>
                      <a:pt x="29" y="86"/>
                    </a:cubicBezTo>
                    <a:cubicBezTo>
                      <a:pt x="29" y="87"/>
                      <a:pt x="29" y="88"/>
                      <a:pt x="29" y="89"/>
                    </a:cubicBezTo>
                    <a:cubicBezTo>
                      <a:pt x="29" y="90"/>
                      <a:pt x="29" y="92"/>
                      <a:pt x="29" y="94"/>
                    </a:cubicBezTo>
                    <a:cubicBezTo>
                      <a:pt x="28" y="93"/>
                      <a:pt x="28" y="93"/>
                      <a:pt x="28" y="93"/>
                    </a:cubicBezTo>
                    <a:cubicBezTo>
                      <a:pt x="28" y="94"/>
                      <a:pt x="27" y="95"/>
                      <a:pt x="27" y="96"/>
                    </a:cubicBezTo>
                    <a:cubicBezTo>
                      <a:pt x="27" y="96"/>
                      <a:pt x="27" y="96"/>
                      <a:pt x="27" y="96"/>
                    </a:cubicBezTo>
                    <a:cubicBezTo>
                      <a:pt x="28" y="95"/>
                      <a:pt x="28" y="94"/>
                      <a:pt x="29" y="94"/>
                    </a:cubicBezTo>
                    <a:cubicBezTo>
                      <a:pt x="29" y="94"/>
                      <a:pt x="29" y="94"/>
                      <a:pt x="29" y="94"/>
                    </a:cubicBezTo>
                    <a:cubicBezTo>
                      <a:pt x="29" y="95"/>
                      <a:pt x="29" y="95"/>
                      <a:pt x="29" y="95"/>
                    </a:cubicBezTo>
                    <a:cubicBezTo>
                      <a:pt x="30" y="94"/>
                      <a:pt x="30" y="94"/>
                      <a:pt x="30" y="94"/>
                    </a:cubicBezTo>
                    <a:cubicBezTo>
                      <a:pt x="30" y="93"/>
                      <a:pt x="30" y="91"/>
                      <a:pt x="30" y="89"/>
                    </a:cubicBezTo>
                    <a:cubicBezTo>
                      <a:pt x="30" y="87"/>
                      <a:pt x="30" y="85"/>
                      <a:pt x="30" y="83"/>
                    </a:cubicBezTo>
                    <a:cubicBezTo>
                      <a:pt x="30" y="83"/>
                      <a:pt x="30" y="83"/>
                      <a:pt x="30" y="82"/>
                    </a:cubicBezTo>
                    <a:cubicBezTo>
                      <a:pt x="29" y="82"/>
                      <a:pt x="29" y="82"/>
                      <a:pt x="29" y="82"/>
                    </a:cubicBezTo>
                    <a:cubicBezTo>
                      <a:pt x="29" y="82"/>
                      <a:pt x="29" y="82"/>
                      <a:pt x="29" y="82"/>
                    </a:cubicBezTo>
                    <a:cubicBezTo>
                      <a:pt x="29" y="81"/>
                      <a:pt x="29" y="81"/>
                      <a:pt x="29" y="80"/>
                    </a:cubicBezTo>
                    <a:cubicBezTo>
                      <a:pt x="29" y="80"/>
                      <a:pt x="29" y="80"/>
                      <a:pt x="29" y="80"/>
                    </a:cubicBezTo>
                    <a:cubicBezTo>
                      <a:pt x="29" y="79"/>
                      <a:pt x="29" y="79"/>
                      <a:pt x="28" y="78"/>
                    </a:cubicBezTo>
                    <a:cubicBezTo>
                      <a:pt x="28" y="78"/>
                      <a:pt x="27" y="77"/>
                      <a:pt x="27" y="77"/>
                    </a:cubicBezTo>
                    <a:cubicBezTo>
                      <a:pt x="27" y="77"/>
                      <a:pt x="27" y="76"/>
                      <a:pt x="27" y="75"/>
                    </a:cubicBezTo>
                    <a:cubicBezTo>
                      <a:pt x="27" y="74"/>
                      <a:pt x="27" y="74"/>
                      <a:pt x="28" y="73"/>
                    </a:cubicBezTo>
                    <a:cubicBezTo>
                      <a:pt x="29" y="71"/>
                      <a:pt x="30" y="69"/>
                      <a:pt x="29" y="65"/>
                    </a:cubicBezTo>
                    <a:cubicBezTo>
                      <a:pt x="29" y="62"/>
                      <a:pt x="28" y="60"/>
                      <a:pt x="27" y="58"/>
                    </a:cubicBezTo>
                    <a:cubicBezTo>
                      <a:pt x="27" y="57"/>
                      <a:pt x="26" y="56"/>
                      <a:pt x="26" y="54"/>
                    </a:cubicBezTo>
                    <a:cubicBezTo>
                      <a:pt x="25" y="51"/>
                      <a:pt x="24" y="48"/>
                      <a:pt x="25" y="45"/>
                    </a:cubicBezTo>
                    <a:cubicBezTo>
                      <a:pt x="25" y="44"/>
                      <a:pt x="24" y="43"/>
                      <a:pt x="23" y="42"/>
                    </a:cubicBezTo>
                    <a:cubicBezTo>
                      <a:pt x="23" y="42"/>
                      <a:pt x="22" y="42"/>
                      <a:pt x="22" y="42"/>
                    </a:cubicBezTo>
                    <a:cubicBezTo>
                      <a:pt x="22" y="42"/>
                      <a:pt x="22" y="42"/>
                      <a:pt x="21" y="42"/>
                    </a:cubicBezTo>
                    <a:cubicBezTo>
                      <a:pt x="22" y="42"/>
                      <a:pt x="23" y="40"/>
                      <a:pt x="23" y="40"/>
                    </a:cubicBezTo>
                    <a:cubicBezTo>
                      <a:pt x="23" y="39"/>
                      <a:pt x="23" y="39"/>
                      <a:pt x="23" y="39"/>
                    </a:cubicBezTo>
                    <a:cubicBezTo>
                      <a:pt x="23" y="38"/>
                      <a:pt x="23" y="38"/>
                      <a:pt x="23" y="38"/>
                    </a:cubicBezTo>
                    <a:cubicBezTo>
                      <a:pt x="23" y="38"/>
                      <a:pt x="23" y="38"/>
                      <a:pt x="23" y="38"/>
                    </a:cubicBezTo>
                    <a:cubicBezTo>
                      <a:pt x="24" y="38"/>
                      <a:pt x="24" y="38"/>
                      <a:pt x="24" y="38"/>
                    </a:cubicBezTo>
                    <a:cubicBezTo>
                      <a:pt x="23" y="38"/>
                      <a:pt x="23" y="38"/>
                      <a:pt x="23" y="38"/>
                    </a:cubicBezTo>
                    <a:cubicBezTo>
                      <a:pt x="23" y="37"/>
                      <a:pt x="23" y="37"/>
                      <a:pt x="23" y="37"/>
                    </a:cubicBezTo>
                    <a:cubicBezTo>
                      <a:pt x="23" y="37"/>
                      <a:pt x="23" y="37"/>
                      <a:pt x="23" y="37"/>
                    </a:cubicBezTo>
                    <a:cubicBezTo>
                      <a:pt x="23" y="37"/>
                      <a:pt x="23" y="37"/>
                      <a:pt x="23" y="37"/>
                    </a:cubicBezTo>
                    <a:cubicBezTo>
                      <a:pt x="23" y="36"/>
                      <a:pt x="23" y="36"/>
                      <a:pt x="23" y="36"/>
                    </a:cubicBezTo>
                    <a:cubicBezTo>
                      <a:pt x="23" y="36"/>
                      <a:pt x="23" y="36"/>
                      <a:pt x="23" y="36"/>
                    </a:cubicBezTo>
                    <a:cubicBezTo>
                      <a:pt x="23" y="36"/>
                      <a:pt x="23" y="36"/>
                      <a:pt x="23" y="36"/>
                    </a:cubicBezTo>
                    <a:cubicBezTo>
                      <a:pt x="23" y="36"/>
                      <a:pt x="23" y="36"/>
                      <a:pt x="23" y="36"/>
                    </a:cubicBezTo>
                    <a:cubicBezTo>
                      <a:pt x="23" y="35"/>
                      <a:pt x="23" y="35"/>
                      <a:pt x="23" y="35"/>
                    </a:cubicBezTo>
                    <a:cubicBezTo>
                      <a:pt x="23" y="35"/>
                      <a:pt x="23" y="35"/>
                      <a:pt x="23" y="35"/>
                    </a:cubicBezTo>
                    <a:cubicBezTo>
                      <a:pt x="23" y="34"/>
                      <a:pt x="23" y="34"/>
                      <a:pt x="23" y="34"/>
                    </a:cubicBezTo>
                    <a:cubicBezTo>
                      <a:pt x="23" y="34"/>
                      <a:pt x="23" y="34"/>
                      <a:pt x="23" y="34"/>
                    </a:cubicBezTo>
                    <a:cubicBezTo>
                      <a:pt x="23" y="32"/>
                      <a:pt x="23" y="32"/>
                      <a:pt x="23" y="32"/>
                    </a:cubicBezTo>
                    <a:cubicBezTo>
                      <a:pt x="23" y="32"/>
                      <a:pt x="23" y="32"/>
                      <a:pt x="23" y="32"/>
                    </a:cubicBezTo>
                    <a:cubicBezTo>
                      <a:pt x="24" y="31"/>
                      <a:pt x="25" y="30"/>
                      <a:pt x="25" y="29"/>
                    </a:cubicBezTo>
                    <a:cubicBezTo>
                      <a:pt x="25" y="29"/>
                      <a:pt x="25" y="28"/>
                      <a:pt x="25" y="28"/>
                    </a:cubicBezTo>
                    <a:cubicBezTo>
                      <a:pt x="25" y="28"/>
                      <a:pt x="25" y="27"/>
                      <a:pt x="25" y="27"/>
                    </a:cubicBezTo>
                    <a:cubicBezTo>
                      <a:pt x="26" y="26"/>
                      <a:pt x="26" y="26"/>
                      <a:pt x="26" y="26"/>
                    </a:cubicBezTo>
                    <a:cubicBezTo>
                      <a:pt x="26" y="25"/>
                      <a:pt x="26" y="24"/>
                      <a:pt x="28" y="22"/>
                    </a:cubicBezTo>
                    <a:cubicBezTo>
                      <a:pt x="30" y="19"/>
                      <a:pt x="32" y="12"/>
                      <a:pt x="29" y="6"/>
                    </a:cubicBezTo>
                    <a:cubicBezTo>
                      <a:pt x="28" y="3"/>
                      <a:pt x="25" y="0"/>
                      <a:pt x="17" y="0"/>
                    </a:cubicBezTo>
                    <a:cubicBezTo>
                      <a:pt x="17" y="0"/>
                      <a:pt x="17" y="0"/>
                      <a:pt x="1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17" name="Freeform 103"/>
              <p:cNvSpPr/>
              <p:nvPr/>
            </p:nvSpPr>
            <p:spPr bwMode="auto">
              <a:xfrm>
                <a:off x="3958" y="1687"/>
                <a:ext cx="5" cy="26"/>
              </a:xfrm>
              <a:custGeom>
                <a:avLst/>
                <a:gdLst>
                  <a:gd name="T0" fmla="*/ 1 w 2"/>
                  <a:gd name="T1" fmla="*/ 0 h 11"/>
                  <a:gd name="T2" fmla="*/ 0 w 2"/>
                  <a:gd name="T3" fmla="*/ 0 h 11"/>
                  <a:gd name="T4" fmla="*/ 1 w 2"/>
                  <a:gd name="T5" fmla="*/ 10 h 11"/>
                  <a:gd name="T6" fmla="*/ 2 w 2"/>
                  <a:gd name="T7" fmla="*/ 11 h 11"/>
                  <a:gd name="T8" fmla="*/ 2 w 2"/>
                  <a:gd name="T9" fmla="*/ 11 h 11"/>
                  <a:gd name="T10" fmla="*/ 2 w 2"/>
                  <a:gd name="T11" fmla="*/ 10 h 11"/>
                  <a:gd name="T12" fmla="*/ 1 w 2"/>
                  <a:gd name="T13" fmla="*/ 0 h 11"/>
                  <a:gd name="T14" fmla="*/ 1 w 2"/>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11">
                    <a:moveTo>
                      <a:pt x="1" y="0"/>
                    </a:moveTo>
                    <a:cubicBezTo>
                      <a:pt x="0" y="0"/>
                      <a:pt x="0" y="0"/>
                      <a:pt x="0" y="0"/>
                    </a:cubicBezTo>
                    <a:cubicBezTo>
                      <a:pt x="0" y="3"/>
                      <a:pt x="1" y="7"/>
                      <a:pt x="1" y="10"/>
                    </a:cubicBezTo>
                    <a:cubicBezTo>
                      <a:pt x="2" y="11"/>
                      <a:pt x="2" y="11"/>
                      <a:pt x="2" y="11"/>
                    </a:cubicBezTo>
                    <a:cubicBezTo>
                      <a:pt x="2" y="11"/>
                      <a:pt x="2" y="11"/>
                      <a:pt x="2" y="11"/>
                    </a:cubicBezTo>
                    <a:cubicBezTo>
                      <a:pt x="2" y="10"/>
                      <a:pt x="2" y="10"/>
                      <a:pt x="2" y="10"/>
                    </a:cubicBezTo>
                    <a:cubicBezTo>
                      <a:pt x="2" y="7"/>
                      <a:pt x="1" y="3"/>
                      <a:pt x="1" y="0"/>
                    </a:cubicBezTo>
                    <a:cubicBezTo>
                      <a:pt x="1" y="0"/>
                      <a:pt x="1" y="0"/>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18" name="Freeform 104"/>
              <p:cNvSpPr/>
              <p:nvPr/>
            </p:nvSpPr>
            <p:spPr bwMode="auto">
              <a:xfrm>
                <a:off x="3991" y="1703"/>
                <a:ext cx="19" cy="15"/>
              </a:xfrm>
              <a:custGeom>
                <a:avLst/>
                <a:gdLst>
                  <a:gd name="T0" fmla="*/ 17 w 19"/>
                  <a:gd name="T1" fmla="*/ 0 h 15"/>
                  <a:gd name="T2" fmla="*/ 2 w 19"/>
                  <a:gd name="T3" fmla="*/ 12 h 15"/>
                  <a:gd name="T4" fmla="*/ 0 w 19"/>
                  <a:gd name="T5" fmla="*/ 15 h 15"/>
                  <a:gd name="T6" fmla="*/ 2 w 19"/>
                  <a:gd name="T7" fmla="*/ 15 h 15"/>
                  <a:gd name="T8" fmla="*/ 2 w 19"/>
                  <a:gd name="T9" fmla="*/ 15 h 15"/>
                  <a:gd name="T10" fmla="*/ 17 w 19"/>
                  <a:gd name="T11" fmla="*/ 3 h 15"/>
                  <a:gd name="T12" fmla="*/ 19 w 19"/>
                  <a:gd name="T13" fmla="*/ 0 h 15"/>
                  <a:gd name="T14" fmla="*/ 17 w 19"/>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5">
                    <a:moveTo>
                      <a:pt x="17" y="0"/>
                    </a:moveTo>
                    <a:lnTo>
                      <a:pt x="2" y="12"/>
                    </a:lnTo>
                    <a:lnTo>
                      <a:pt x="0" y="15"/>
                    </a:lnTo>
                    <a:lnTo>
                      <a:pt x="2" y="15"/>
                    </a:lnTo>
                    <a:lnTo>
                      <a:pt x="2" y="15"/>
                    </a:lnTo>
                    <a:lnTo>
                      <a:pt x="17" y="3"/>
                    </a:lnTo>
                    <a:lnTo>
                      <a:pt x="19" y="0"/>
                    </a:lnTo>
                    <a:lnTo>
                      <a:pt x="17"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19" name="Freeform 105"/>
              <p:cNvSpPr/>
              <p:nvPr/>
            </p:nvSpPr>
            <p:spPr bwMode="auto">
              <a:xfrm>
                <a:off x="3991" y="1703"/>
                <a:ext cx="19" cy="15"/>
              </a:xfrm>
              <a:custGeom>
                <a:avLst/>
                <a:gdLst>
                  <a:gd name="T0" fmla="*/ 17 w 19"/>
                  <a:gd name="T1" fmla="*/ 0 h 15"/>
                  <a:gd name="T2" fmla="*/ 2 w 19"/>
                  <a:gd name="T3" fmla="*/ 12 h 15"/>
                  <a:gd name="T4" fmla="*/ 0 w 19"/>
                  <a:gd name="T5" fmla="*/ 15 h 15"/>
                  <a:gd name="T6" fmla="*/ 2 w 19"/>
                  <a:gd name="T7" fmla="*/ 15 h 15"/>
                  <a:gd name="T8" fmla="*/ 2 w 19"/>
                  <a:gd name="T9" fmla="*/ 15 h 15"/>
                  <a:gd name="T10" fmla="*/ 17 w 19"/>
                  <a:gd name="T11" fmla="*/ 3 h 15"/>
                  <a:gd name="T12" fmla="*/ 19 w 19"/>
                  <a:gd name="T13" fmla="*/ 0 h 15"/>
                  <a:gd name="T14" fmla="*/ 17 w 19"/>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5">
                    <a:moveTo>
                      <a:pt x="17" y="0"/>
                    </a:moveTo>
                    <a:lnTo>
                      <a:pt x="2" y="12"/>
                    </a:lnTo>
                    <a:lnTo>
                      <a:pt x="0" y="15"/>
                    </a:lnTo>
                    <a:lnTo>
                      <a:pt x="2" y="15"/>
                    </a:lnTo>
                    <a:lnTo>
                      <a:pt x="2" y="15"/>
                    </a:lnTo>
                    <a:lnTo>
                      <a:pt x="17" y="3"/>
                    </a:lnTo>
                    <a:lnTo>
                      <a:pt x="19" y="0"/>
                    </a:lnTo>
                    <a:lnTo>
                      <a:pt x="17"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20" name="Freeform 106"/>
              <p:cNvSpPr/>
              <p:nvPr/>
            </p:nvSpPr>
            <p:spPr bwMode="auto">
              <a:xfrm>
                <a:off x="4003" y="1739"/>
                <a:ext cx="19" cy="7"/>
              </a:xfrm>
              <a:custGeom>
                <a:avLst/>
                <a:gdLst>
                  <a:gd name="T0" fmla="*/ 7 w 8"/>
                  <a:gd name="T1" fmla="*/ 0 h 3"/>
                  <a:gd name="T2" fmla="*/ 0 w 8"/>
                  <a:gd name="T3" fmla="*/ 2 h 3"/>
                  <a:gd name="T4" fmla="*/ 0 w 8"/>
                  <a:gd name="T5" fmla="*/ 2 h 3"/>
                  <a:gd name="T6" fmla="*/ 1 w 8"/>
                  <a:gd name="T7" fmla="*/ 3 h 3"/>
                  <a:gd name="T8" fmla="*/ 8 w 8"/>
                  <a:gd name="T9" fmla="*/ 1 h 3"/>
                  <a:gd name="T10" fmla="*/ 8 w 8"/>
                  <a:gd name="T11" fmla="*/ 0 h 3"/>
                  <a:gd name="T12" fmla="*/ 7 w 8"/>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8" h="3">
                    <a:moveTo>
                      <a:pt x="7" y="0"/>
                    </a:moveTo>
                    <a:cubicBezTo>
                      <a:pt x="5" y="1"/>
                      <a:pt x="3" y="2"/>
                      <a:pt x="0" y="2"/>
                    </a:cubicBezTo>
                    <a:cubicBezTo>
                      <a:pt x="0" y="2"/>
                      <a:pt x="0" y="2"/>
                      <a:pt x="0" y="2"/>
                    </a:cubicBezTo>
                    <a:cubicBezTo>
                      <a:pt x="1" y="3"/>
                      <a:pt x="1" y="3"/>
                      <a:pt x="1" y="3"/>
                    </a:cubicBezTo>
                    <a:cubicBezTo>
                      <a:pt x="3" y="3"/>
                      <a:pt x="5" y="2"/>
                      <a:pt x="8" y="1"/>
                    </a:cubicBezTo>
                    <a:cubicBezTo>
                      <a:pt x="8" y="0"/>
                      <a:pt x="8" y="0"/>
                      <a:pt x="8" y="0"/>
                    </a:cubicBezTo>
                    <a:cubicBezTo>
                      <a:pt x="7" y="0"/>
                      <a:pt x="7" y="0"/>
                      <a:pt x="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21" name="Freeform 107"/>
              <p:cNvSpPr/>
              <p:nvPr/>
            </p:nvSpPr>
            <p:spPr bwMode="auto">
              <a:xfrm>
                <a:off x="4001" y="1768"/>
                <a:ext cx="14" cy="14"/>
              </a:xfrm>
              <a:custGeom>
                <a:avLst/>
                <a:gdLst>
                  <a:gd name="T0" fmla="*/ 2 w 14"/>
                  <a:gd name="T1" fmla="*/ 0 h 14"/>
                  <a:gd name="T2" fmla="*/ 0 w 14"/>
                  <a:gd name="T3" fmla="*/ 0 h 14"/>
                  <a:gd name="T4" fmla="*/ 0 w 14"/>
                  <a:gd name="T5" fmla="*/ 2 h 14"/>
                  <a:gd name="T6" fmla="*/ 11 w 14"/>
                  <a:gd name="T7" fmla="*/ 12 h 14"/>
                  <a:gd name="T8" fmla="*/ 14 w 14"/>
                  <a:gd name="T9" fmla="*/ 14 h 14"/>
                  <a:gd name="T10" fmla="*/ 14 w 14"/>
                  <a:gd name="T11" fmla="*/ 12 h 14"/>
                  <a:gd name="T12" fmla="*/ 14 w 14"/>
                  <a:gd name="T13" fmla="*/ 12 h 14"/>
                  <a:gd name="T14" fmla="*/ 2 w 14"/>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4">
                    <a:moveTo>
                      <a:pt x="2" y="0"/>
                    </a:moveTo>
                    <a:lnTo>
                      <a:pt x="0" y="0"/>
                    </a:lnTo>
                    <a:lnTo>
                      <a:pt x="0" y="2"/>
                    </a:lnTo>
                    <a:lnTo>
                      <a:pt x="11" y="12"/>
                    </a:lnTo>
                    <a:lnTo>
                      <a:pt x="14" y="14"/>
                    </a:lnTo>
                    <a:lnTo>
                      <a:pt x="14" y="12"/>
                    </a:lnTo>
                    <a:lnTo>
                      <a:pt x="14" y="12"/>
                    </a:lnTo>
                    <a:lnTo>
                      <a:pt x="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22" name="Freeform 108"/>
              <p:cNvSpPr/>
              <p:nvPr/>
            </p:nvSpPr>
            <p:spPr bwMode="auto">
              <a:xfrm>
                <a:off x="4001" y="1768"/>
                <a:ext cx="14" cy="14"/>
              </a:xfrm>
              <a:custGeom>
                <a:avLst/>
                <a:gdLst>
                  <a:gd name="T0" fmla="*/ 2 w 14"/>
                  <a:gd name="T1" fmla="*/ 0 h 14"/>
                  <a:gd name="T2" fmla="*/ 0 w 14"/>
                  <a:gd name="T3" fmla="*/ 0 h 14"/>
                  <a:gd name="T4" fmla="*/ 0 w 14"/>
                  <a:gd name="T5" fmla="*/ 2 h 14"/>
                  <a:gd name="T6" fmla="*/ 11 w 14"/>
                  <a:gd name="T7" fmla="*/ 12 h 14"/>
                  <a:gd name="T8" fmla="*/ 14 w 14"/>
                  <a:gd name="T9" fmla="*/ 14 h 14"/>
                  <a:gd name="T10" fmla="*/ 14 w 14"/>
                  <a:gd name="T11" fmla="*/ 12 h 14"/>
                  <a:gd name="T12" fmla="*/ 14 w 14"/>
                  <a:gd name="T13" fmla="*/ 12 h 14"/>
                  <a:gd name="T14" fmla="*/ 2 w 14"/>
                  <a:gd name="T15" fmla="*/ 0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14">
                    <a:moveTo>
                      <a:pt x="2" y="0"/>
                    </a:moveTo>
                    <a:lnTo>
                      <a:pt x="0" y="0"/>
                    </a:lnTo>
                    <a:lnTo>
                      <a:pt x="0" y="2"/>
                    </a:lnTo>
                    <a:lnTo>
                      <a:pt x="11" y="12"/>
                    </a:lnTo>
                    <a:lnTo>
                      <a:pt x="14" y="14"/>
                    </a:lnTo>
                    <a:lnTo>
                      <a:pt x="14" y="12"/>
                    </a:lnTo>
                    <a:lnTo>
                      <a:pt x="14" y="12"/>
                    </a:lnTo>
                    <a:lnTo>
                      <a:pt x="2"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23" name="Freeform 109"/>
              <p:cNvSpPr/>
              <p:nvPr/>
            </p:nvSpPr>
            <p:spPr bwMode="auto">
              <a:xfrm>
                <a:off x="3917" y="1703"/>
                <a:ext cx="15" cy="15"/>
              </a:xfrm>
              <a:custGeom>
                <a:avLst/>
                <a:gdLst>
                  <a:gd name="T0" fmla="*/ 1 w 6"/>
                  <a:gd name="T1" fmla="*/ 0 h 6"/>
                  <a:gd name="T2" fmla="*/ 0 w 6"/>
                  <a:gd name="T3" fmla="*/ 0 h 6"/>
                  <a:gd name="T4" fmla="*/ 1 w 6"/>
                  <a:gd name="T5" fmla="*/ 1 h 6"/>
                  <a:gd name="T6" fmla="*/ 5 w 6"/>
                  <a:gd name="T7" fmla="*/ 6 h 6"/>
                  <a:gd name="T8" fmla="*/ 6 w 6"/>
                  <a:gd name="T9" fmla="*/ 6 h 6"/>
                  <a:gd name="T10" fmla="*/ 6 w 6"/>
                  <a:gd name="T11" fmla="*/ 6 h 6"/>
                  <a:gd name="T12" fmla="*/ 6 w 6"/>
                  <a:gd name="T13" fmla="*/ 5 h 6"/>
                  <a:gd name="T14" fmla="*/ 1 w 6"/>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6">
                    <a:moveTo>
                      <a:pt x="1" y="0"/>
                    </a:moveTo>
                    <a:cubicBezTo>
                      <a:pt x="0" y="0"/>
                      <a:pt x="0" y="0"/>
                      <a:pt x="0" y="0"/>
                    </a:cubicBezTo>
                    <a:cubicBezTo>
                      <a:pt x="1" y="1"/>
                      <a:pt x="1" y="1"/>
                      <a:pt x="1" y="1"/>
                    </a:cubicBezTo>
                    <a:cubicBezTo>
                      <a:pt x="2" y="2"/>
                      <a:pt x="4" y="4"/>
                      <a:pt x="5" y="6"/>
                    </a:cubicBezTo>
                    <a:cubicBezTo>
                      <a:pt x="6" y="6"/>
                      <a:pt x="6" y="6"/>
                      <a:pt x="6" y="6"/>
                    </a:cubicBezTo>
                    <a:cubicBezTo>
                      <a:pt x="6" y="6"/>
                      <a:pt x="6" y="6"/>
                      <a:pt x="6" y="6"/>
                    </a:cubicBezTo>
                    <a:cubicBezTo>
                      <a:pt x="6" y="5"/>
                      <a:pt x="6" y="5"/>
                      <a:pt x="6" y="5"/>
                    </a:cubicBezTo>
                    <a:cubicBezTo>
                      <a:pt x="5" y="3"/>
                      <a:pt x="3" y="2"/>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24" name="Freeform 110"/>
              <p:cNvSpPr/>
              <p:nvPr/>
            </p:nvSpPr>
            <p:spPr bwMode="auto">
              <a:xfrm>
                <a:off x="3908" y="1739"/>
                <a:ext cx="16" cy="7"/>
              </a:xfrm>
              <a:custGeom>
                <a:avLst/>
                <a:gdLst>
                  <a:gd name="T0" fmla="*/ 0 w 7"/>
                  <a:gd name="T1" fmla="*/ 0 h 3"/>
                  <a:gd name="T2" fmla="*/ 0 w 7"/>
                  <a:gd name="T3" fmla="*/ 1 h 3"/>
                  <a:gd name="T4" fmla="*/ 0 w 7"/>
                  <a:gd name="T5" fmla="*/ 1 h 3"/>
                  <a:gd name="T6" fmla="*/ 6 w 7"/>
                  <a:gd name="T7" fmla="*/ 3 h 3"/>
                  <a:gd name="T8" fmla="*/ 6 w 7"/>
                  <a:gd name="T9" fmla="*/ 3 h 3"/>
                  <a:gd name="T10" fmla="*/ 7 w 7"/>
                  <a:gd name="T11" fmla="*/ 3 h 3"/>
                  <a:gd name="T12" fmla="*/ 7 w 7"/>
                  <a:gd name="T13" fmla="*/ 2 h 3"/>
                  <a:gd name="T14" fmla="*/ 0 w 7"/>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3">
                    <a:moveTo>
                      <a:pt x="0" y="0"/>
                    </a:moveTo>
                    <a:cubicBezTo>
                      <a:pt x="0" y="1"/>
                      <a:pt x="0" y="1"/>
                      <a:pt x="0" y="1"/>
                    </a:cubicBezTo>
                    <a:cubicBezTo>
                      <a:pt x="0" y="1"/>
                      <a:pt x="0" y="1"/>
                      <a:pt x="0" y="1"/>
                    </a:cubicBezTo>
                    <a:cubicBezTo>
                      <a:pt x="2" y="2"/>
                      <a:pt x="4" y="2"/>
                      <a:pt x="6" y="3"/>
                    </a:cubicBezTo>
                    <a:cubicBezTo>
                      <a:pt x="6" y="3"/>
                      <a:pt x="6" y="3"/>
                      <a:pt x="6" y="3"/>
                    </a:cubicBezTo>
                    <a:cubicBezTo>
                      <a:pt x="7" y="3"/>
                      <a:pt x="7" y="3"/>
                      <a:pt x="7" y="3"/>
                    </a:cubicBezTo>
                    <a:cubicBezTo>
                      <a:pt x="7" y="2"/>
                      <a:pt x="7" y="2"/>
                      <a:pt x="7" y="2"/>
                    </a:cubicBezTo>
                    <a:cubicBezTo>
                      <a:pt x="5" y="1"/>
                      <a:pt x="2" y="1"/>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25" name="Freeform 111"/>
              <p:cNvSpPr/>
              <p:nvPr/>
            </p:nvSpPr>
            <p:spPr bwMode="auto">
              <a:xfrm>
                <a:off x="3913" y="1772"/>
                <a:ext cx="14" cy="15"/>
              </a:xfrm>
              <a:custGeom>
                <a:avLst/>
                <a:gdLst>
                  <a:gd name="T0" fmla="*/ 6 w 6"/>
                  <a:gd name="T1" fmla="*/ 0 h 6"/>
                  <a:gd name="T2" fmla="*/ 6 w 6"/>
                  <a:gd name="T3" fmla="*/ 0 h 6"/>
                  <a:gd name="T4" fmla="*/ 3 w 6"/>
                  <a:gd name="T5" fmla="*/ 3 h 6"/>
                  <a:gd name="T6" fmla="*/ 0 w 6"/>
                  <a:gd name="T7" fmla="*/ 5 h 6"/>
                  <a:gd name="T8" fmla="*/ 0 w 6"/>
                  <a:gd name="T9" fmla="*/ 6 h 6"/>
                  <a:gd name="T10" fmla="*/ 0 w 6"/>
                  <a:gd name="T11" fmla="*/ 6 h 6"/>
                  <a:gd name="T12" fmla="*/ 1 w 6"/>
                  <a:gd name="T13" fmla="*/ 6 h 6"/>
                  <a:gd name="T14" fmla="*/ 4 w 6"/>
                  <a:gd name="T15" fmla="*/ 4 h 6"/>
                  <a:gd name="T16" fmla="*/ 6 w 6"/>
                  <a:gd name="T17" fmla="*/ 1 h 6"/>
                  <a:gd name="T18" fmla="*/ 6 w 6"/>
                  <a:gd name="T1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6">
                    <a:moveTo>
                      <a:pt x="6" y="0"/>
                    </a:moveTo>
                    <a:cubicBezTo>
                      <a:pt x="6" y="0"/>
                      <a:pt x="6" y="0"/>
                      <a:pt x="6" y="0"/>
                    </a:cubicBezTo>
                    <a:cubicBezTo>
                      <a:pt x="5" y="2"/>
                      <a:pt x="4" y="2"/>
                      <a:pt x="3" y="3"/>
                    </a:cubicBezTo>
                    <a:cubicBezTo>
                      <a:pt x="2" y="3"/>
                      <a:pt x="1" y="4"/>
                      <a:pt x="0" y="5"/>
                    </a:cubicBezTo>
                    <a:cubicBezTo>
                      <a:pt x="0" y="6"/>
                      <a:pt x="0" y="6"/>
                      <a:pt x="0" y="6"/>
                    </a:cubicBezTo>
                    <a:cubicBezTo>
                      <a:pt x="0" y="6"/>
                      <a:pt x="0" y="6"/>
                      <a:pt x="0" y="6"/>
                    </a:cubicBezTo>
                    <a:cubicBezTo>
                      <a:pt x="1" y="6"/>
                      <a:pt x="1" y="6"/>
                      <a:pt x="1" y="6"/>
                    </a:cubicBezTo>
                    <a:cubicBezTo>
                      <a:pt x="2" y="5"/>
                      <a:pt x="3" y="4"/>
                      <a:pt x="4" y="4"/>
                    </a:cubicBezTo>
                    <a:cubicBezTo>
                      <a:pt x="4" y="3"/>
                      <a:pt x="5" y="2"/>
                      <a:pt x="6" y="1"/>
                    </a:cubicBezTo>
                    <a:cubicBezTo>
                      <a:pt x="6" y="0"/>
                      <a:pt x="6" y="0"/>
                      <a:pt x="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26" name="Freeform 112"/>
              <p:cNvSpPr>
                <a:spLocks noEditPoints="1"/>
              </p:cNvSpPr>
              <p:nvPr/>
            </p:nvSpPr>
            <p:spPr bwMode="auto">
              <a:xfrm>
                <a:off x="4234" y="2227"/>
                <a:ext cx="54" cy="85"/>
              </a:xfrm>
              <a:custGeom>
                <a:avLst/>
                <a:gdLst>
                  <a:gd name="T0" fmla="*/ 14 w 23"/>
                  <a:gd name="T1" fmla="*/ 35 h 36"/>
                  <a:gd name="T2" fmla="*/ 11 w 23"/>
                  <a:gd name="T3" fmla="*/ 33 h 36"/>
                  <a:gd name="T4" fmla="*/ 18 w 23"/>
                  <a:gd name="T5" fmla="*/ 31 h 36"/>
                  <a:gd name="T6" fmla="*/ 13 w 23"/>
                  <a:gd name="T7" fmla="*/ 32 h 36"/>
                  <a:gd name="T8" fmla="*/ 17 w 23"/>
                  <a:gd name="T9" fmla="*/ 30 h 36"/>
                  <a:gd name="T10" fmla="*/ 10 w 23"/>
                  <a:gd name="T11" fmla="*/ 31 h 36"/>
                  <a:gd name="T12" fmla="*/ 17 w 23"/>
                  <a:gd name="T13" fmla="*/ 28 h 36"/>
                  <a:gd name="T14" fmla="*/ 14 w 23"/>
                  <a:gd name="T15" fmla="*/ 30 h 36"/>
                  <a:gd name="T16" fmla="*/ 9 w 23"/>
                  <a:gd name="T17" fmla="*/ 30 h 36"/>
                  <a:gd name="T18" fmla="*/ 17 w 23"/>
                  <a:gd name="T19" fmla="*/ 27 h 36"/>
                  <a:gd name="T20" fmla="*/ 10 w 23"/>
                  <a:gd name="T21" fmla="*/ 29 h 36"/>
                  <a:gd name="T22" fmla="*/ 9 w 23"/>
                  <a:gd name="T23" fmla="*/ 28 h 36"/>
                  <a:gd name="T24" fmla="*/ 17 w 23"/>
                  <a:gd name="T25" fmla="*/ 26 h 36"/>
                  <a:gd name="T26" fmla="*/ 10 w 23"/>
                  <a:gd name="T27" fmla="*/ 27 h 36"/>
                  <a:gd name="T28" fmla="*/ 9 w 23"/>
                  <a:gd name="T29" fmla="*/ 26 h 36"/>
                  <a:gd name="T30" fmla="*/ 12 w 23"/>
                  <a:gd name="T31" fmla="*/ 25 h 36"/>
                  <a:gd name="T32" fmla="*/ 13 w 23"/>
                  <a:gd name="T33" fmla="*/ 26 h 36"/>
                  <a:gd name="T34" fmla="*/ 14 w 23"/>
                  <a:gd name="T35" fmla="*/ 25 h 36"/>
                  <a:gd name="T36" fmla="*/ 15 w 23"/>
                  <a:gd name="T37" fmla="*/ 25 h 36"/>
                  <a:gd name="T38" fmla="*/ 15 w 23"/>
                  <a:gd name="T39" fmla="*/ 25 h 36"/>
                  <a:gd name="T40" fmla="*/ 11 w 23"/>
                  <a:gd name="T41" fmla="*/ 17 h 36"/>
                  <a:gd name="T42" fmla="*/ 14 w 23"/>
                  <a:gd name="T43" fmla="*/ 24 h 36"/>
                  <a:gd name="T44" fmla="*/ 6 w 23"/>
                  <a:gd name="T45" fmla="*/ 12 h 36"/>
                  <a:gd name="T46" fmla="*/ 7 w 23"/>
                  <a:gd name="T47" fmla="*/ 10 h 36"/>
                  <a:gd name="T48" fmla="*/ 16 w 23"/>
                  <a:gd name="T49" fmla="*/ 10 h 36"/>
                  <a:gd name="T50" fmla="*/ 16 w 23"/>
                  <a:gd name="T51" fmla="*/ 9 h 36"/>
                  <a:gd name="T52" fmla="*/ 12 w 23"/>
                  <a:gd name="T53" fmla="*/ 9 h 36"/>
                  <a:gd name="T54" fmla="*/ 13 w 23"/>
                  <a:gd name="T55" fmla="*/ 10 h 36"/>
                  <a:gd name="T56" fmla="*/ 8 w 23"/>
                  <a:gd name="T57" fmla="*/ 25 h 36"/>
                  <a:gd name="T58" fmla="*/ 5 w 23"/>
                  <a:gd name="T59" fmla="*/ 20 h 36"/>
                  <a:gd name="T60" fmla="*/ 11 w 23"/>
                  <a:gd name="T61" fmla="*/ 0 h 36"/>
                  <a:gd name="T62" fmla="*/ 19 w 23"/>
                  <a:gd name="T63" fmla="*/ 20 h 36"/>
                  <a:gd name="T64" fmla="*/ 18 w 23"/>
                  <a:gd name="T65" fmla="*/ 24 h 36"/>
                  <a:gd name="T66" fmla="*/ 15 w 23"/>
                  <a:gd name="T67" fmla="*/ 16 h 36"/>
                  <a:gd name="T68" fmla="*/ 17 w 23"/>
                  <a:gd name="T69" fmla="*/ 9 h 36"/>
                  <a:gd name="T70" fmla="*/ 14 w 23"/>
                  <a:gd name="T71" fmla="*/ 15 h 36"/>
                  <a:gd name="T72" fmla="*/ 14 w 23"/>
                  <a:gd name="T73" fmla="*/ 8 h 36"/>
                  <a:gd name="T74" fmla="*/ 12 w 23"/>
                  <a:gd name="T75" fmla="*/ 15 h 36"/>
                  <a:gd name="T76" fmla="*/ 9 w 23"/>
                  <a:gd name="T77" fmla="*/ 11 h 36"/>
                  <a:gd name="T78" fmla="*/ 5 w 23"/>
                  <a:gd name="T79" fmla="*/ 11 h 36"/>
                  <a:gd name="T80" fmla="*/ 12 w 23"/>
                  <a:gd name="T81" fmla="*/ 25 h 36"/>
                  <a:gd name="T82" fmla="*/ 12 w 23"/>
                  <a:gd name="T83" fmla="*/ 0 h 36"/>
                  <a:gd name="T84" fmla="*/ 4 w 23"/>
                  <a:gd name="T85" fmla="*/ 19 h 36"/>
                  <a:gd name="T86" fmla="*/ 6 w 23"/>
                  <a:gd name="T87" fmla="*/ 24 h 36"/>
                  <a:gd name="T88" fmla="*/ 8 w 23"/>
                  <a:gd name="T89" fmla="*/ 28 h 36"/>
                  <a:gd name="T90" fmla="*/ 9 w 23"/>
                  <a:gd name="T91" fmla="*/ 31 h 36"/>
                  <a:gd name="T92" fmla="*/ 11 w 23"/>
                  <a:gd name="T93" fmla="*/ 35 h 36"/>
                  <a:gd name="T94" fmla="*/ 19 w 23"/>
                  <a:gd name="T95" fmla="*/ 31 h 36"/>
                  <a:gd name="T96" fmla="*/ 18 w 23"/>
                  <a:gd name="T97" fmla="*/ 30 h 36"/>
                  <a:gd name="T98" fmla="*/ 18 w 23"/>
                  <a:gd name="T99" fmla="*/ 29 h 36"/>
                  <a:gd name="T100" fmla="*/ 18 w 23"/>
                  <a:gd name="T101" fmla="*/ 28 h 36"/>
                  <a:gd name="T102" fmla="*/ 18 w 23"/>
                  <a:gd name="T103" fmla="*/ 26 h 36"/>
                  <a:gd name="T104" fmla="*/ 19 w 23"/>
                  <a:gd name="T105" fmla="*/ 21 h 36"/>
                  <a:gd name="T106" fmla="*/ 12 w 23"/>
                  <a:gd name="T10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3" h="36">
                    <a:moveTo>
                      <a:pt x="12" y="33"/>
                    </a:moveTo>
                    <a:cubicBezTo>
                      <a:pt x="14" y="33"/>
                      <a:pt x="16" y="33"/>
                      <a:pt x="18" y="32"/>
                    </a:cubicBezTo>
                    <a:cubicBezTo>
                      <a:pt x="17" y="33"/>
                      <a:pt x="17" y="34"/>
                      <a:pt x="16" y="34"/>
                    </a:cubicBezTo>
                    <a:cubicBezTo>
                      <a:pt x="16" y="35"/>
                      <a:pt x="15" y="35"/>
                      <a:pt x="14" y="35"/>
                    </a:cubicBezTo>
                    <a:cubicBezTo>
                      <a:pt x="13" y="35"/>
                      <a:pt x="12" y="35"/>
                      <a:pt x="11" y="34"/>
                    </a:cubicBezTo>
                    <a:cubicBezTo>
                      <a:pt x="11" y="34"/>
                      <a:pt x="10" y="33"/>
                      <a:pt x="10" y="33"/>
                    </a:cubicBezTo>
                    <a:cubicBezTo>
                      <a:pt x="11" y="33"/>
                      <a:pt x="11" y="33"/>
                      <a:pt x="11" y="33"/>
                    </a:cubicBezTo>
                    <a:cubicBezTo>
                      <a:pt x="11" y="33"/>
                      <a:pt x="11" y="33"/>
                      <a:pt x="11" y="33"/>
                    </a:cubicBezTo>
                    <a:cubicBezTo>
                      <a:pt x="11" y="33"/>
                      <a:pt x="12" y="33"/>
                      <a:pt x="12" y="33"/>
                    </a:cubicBezTo>
                    <a:moveTo>
                      <a:pt x="13" y="32"/>
                    </a:moveTo>
                    <a:cubicBezTo>
                      <a:pt x="15" y="32"/>
                      <a:pt x="16" y="32"/>
                      <a:pt x="18" y="31"/>
                    </a:cubicBezTo>
                    <a:cubicBezTo>
                      <a:pt x="18" y="31"/>
                      <a:pt x="18" y="31"/>
                      <a:pt x="18" y="31"/>
                    </a:cubicBezTo>
                    <a:cubicBezTo>
                      <a:pt x="18" y="31"/>
                      <a:pt x="18" y="31"/>
                      <a:pt x="18" y="31"/>
                    </a:cubicBezTo>
                    <a:cubicBezTo>
                      <a:pt x="18" y="31"/>
                      <a:pt x="18" y="31"/>
                      <a:pt x="18" y="31"/>
                    </a:cubicBezTo>
                    <a:cubicBezTo>
                      <a:pt x="17" y="32"/>
                      <a:pt x="17" y="32"/>
                      <a:pt x="17" y="32"/>
                    </a:cubicBezTo>
                    <a:cubicBezTo>
                      <a:pt x="16" y="32"/>
                      <a:pt x="15" y="32"/>
                      <a:pt x="13" y="32"/>
                    </a:cubicBezTo>
                    <a:moveTo>
                      <a:pt x="10" y="31"/>
                    </a:moveTo>
                    <a:cubicBezTo>
                      <a:pt x="12" y="31"/>
                      <a:pt x="13" y="31"/>
                      <a:pt x="15" y="31"/>
                    </a:cubicBezTo>
                    <a:cubicBezTo>
                      <a:pt x="16" y="31"/>
                      <a:pt x="17" y="30"/>
                      <a:pt x="18" y="30"/>
                    </a:cubicBezTo>
                    <a:cubicBezTo>
                      <a:pt x="17" y="30"/>
                      <a:pt x="17" y="30"/>
                      <a:pt x="17" y="30"/>
                    </a:cubicBezTo>
                    <a:cubicBezTo>
                      <a:pt x="15" y="31"/>
                      <a:pt x="13" y="32"/>
                      <a:pt x="10" y="32"/>
                    </a:cubicBezTo>
                    <a:cubicBezTo>
                      <a:pt x="10" y="32"/>
                      <a:pt x="10" y="32"/>
                      <a:pt x="10" y="32"/>
                    </a:cubicBezTo>
                    <a:cubicBezTo>
                      <a:pt x="9" y="32"/>
                      <a:pt x="9" y="32"/>
                      <a:pt x="9" y="32"/>
                    </a:cubicBezTo>
                    <a:cubicBezTo>
                      <a:pt x="10" y="31"/>
                      <a:pt x="10" y="31"/>
                      <a:pt x="10" y="31"/>
                    </a:cubicBezTo>
                    <a:cubicBezTo>
                      <a:pt x="10" y="31"/>
                      <a:pt x="10" y="31"/>
                      <a:pt x="10" y="31"/>
                    </a:cubicBezTo>
                    <a:moveTo>
                      <a:pt x="9" y="30"/>
                    </a:moveTo>
                    <a:cubicBezTo>
                      <a:pt x="10" y="30"/>
                      <a:pt x="10" y="30"/>
                      <a:pt x="10" y="30"/>
                    </a:cubicBezTo>
                    <a:cubicBezTo>
                      <a:pt x="12" y="30"/>
                      <a:pt x="15" y="29"/>
                      <a:pt x="17" y="28"/>
                    </a:cubicBezTo>
                    <a:cubicBezTo>
                      <a:pt x="17" y="28"/>
                      <a:pt x="17" y="28"/>
                      <a:pt x="17" y="28"/>
                    </a:cubicBezTo>
                    <a:cubicBezTo>
                      <a:pt x="17" y="29"/>
                      <a:pt x="17" y="29"/>
                      <a:pt x="17" y="29"/>
                    </a:cubicBezTo>
                    <a:cubicBezTo>
                      <a:pt x="17" y="29"/>
                      <a:pt x="17" y="29"/>
                      <a:pt x="17" y="29"/>
                    </a:cubicBezTo>
                    <a:cubicBezTo>
                      <a:pt x="16" y="30"/>
                      <a:pt x="15" y="30"/>
                      <a:pt x="14" y="30"/>
                    </a:cubicBezTo>
                    <a:cubicBezTo>
                      <a:pt x="13" y="30"/>
                      <a:pt x="12" y="31"/>
                      <a:pt x="10" y="31"/>
                    </a:cubicBezTo>
                    <a:cubicBezTo>
                      <a:pt x="10" y="31"/>
                      <a:pt x="10" y="31"/>
                      <a:pt x="9" y="30"/>
                    </a:cubicBezTo>
                    <a:cubicBezTo>
                      <a:pt x="9" y="30"/>
                      <a:pt x="9" y="30"/>
                      <a:pt x="9" y="30"/>
                    </a:cubicBezTo>
                    <a:cubicBezTo>
                      <a:pt x="9" y="30"/>
                      <a:pt x="9" y="30"/>
                      <a:pt x="9" y="30"/>
                    </a:cubicBezTo>
                    <a:cubicBezTo>
                      <a:pt x="9" y="30"/>
                      <a:pt x="9" y="30"/>
                      <a:pt x="9" y="30"/>
                    </a:cubicBezTo>
                    <a:moveTo>
                      <a:pt x="10" y="28"/>
                    </a:moveTo>
                    <a:cubicBezTo>
                      <a:pt x="10" y="28"/>
                      <a:pt x="10" y="28"/>
                      <a:pt x="11" y="28"/>
                    </a:cubicBezTo>
                    <a:cubicBezTo>
                      <a:pt x="17" y="27"/>
                      <a:pt x="17" y="27"/>
                      <a:pt x="17" y="27"/>
                    </a:cubicBezTo>
                    <a:cubicBezTo>
                      <a:pt x="17" y="27"/>
                      <a:pt x="17" y="27"/>
                      <a:pt x="17" y="27"/>
                    </a:cubicBezTo>
                    <a:cubicBezTo>
                      <a:pt x="17" y="28"/>
                      <a:pt x="17" y="28"/>
                      <a:pt x="17" y="28"/>
                    </a:cubicBezTo>
                    <a:cubicBezTo>
                      <a:pt x="17" y="28"/>
                      <a:pt x="17" y="28"/>
                      <a:pt x="17" y="28"/>
                    </a:cubicBezTo>
                    <a:cubicBezTo>
                      <a:pt x="15" y="28"/>
                      <a:pt x="12" y="29"/>
                      <a:pt x="10" y="29"/>
                    </a:cubicBezTo>
                    <a:cubicBezTo>
                      <a:pt x="9" y="29"/>
                      <a:pt x="9" y="29"/>
                      <a:pt x="9" y="29"/>
                    </a:cubicBezTo>
                    <a:cubicBezTo>
                      <a:pt x="9" y="29"/>
                      <a:pt x="9" y="29"/>
                      <a:pt x="9" y="29"/>
                    </a:cubicBezTo>
                    <a:cubicBezTo>
                      <a:pt x="9" y="29"/>
                      <a:pt x="9" y="29"/>
                      <a:pt x="9" y="29"/>
                    </a:cubicBezTo>
                    <a:cubicBezTo>
                      <a:pt x="9" y="28"/>
                      <a:pt x="9" y="28"/>
                      <a:pt x="9" y="28"/>
                    </a:cubicBezTo>
                    <a:cubicBezTo>
                      <a:pt x="10" y="28"/>
                      <a:pt x="10" y="28"/>
                      <a:pt x="10" y="28"/>
                    </a:cubicBezTo>
                    <a:moveTo>
                      <a:pt x="10" y="27"/>
                    </a:moveTo>
                    <a:cubicBezTo>
                      <a:pt x="12" y="27"/>
                      <a:pt x="14" y="26"/>
                      <a:pt x="16" y="26"/>
                    </a:cubicBezTo>
                    <a:cubicBezTo>
                      <a:pt x="16" y="26"/>
                      <a:pt x="17" y="26"/>
                      <a:pt x="17" y="26"/>
                    </a:cubicBezTo>
                    <a:cubicBezTo>
                      <a:pt x="17" y="26"/>
                      <a:pt x="17" y="26"/>
                      <a:pt x="17" y="26"/>
                    </a:cubicBezTo>
                    <a:cubicBezTo>
                      <a:pt x="17" y="26"/>
                      <a:pt x="17" y="26"/>
                      <a:pt x="17" y="26"/>
                    </a:cubicBezTo>
                    <a:cubicBezTo>
                      <a:pt x="11" y="27"/>
                      <a:pt x="11" y="27"/>
                      <a:pt x="11" y="27"/>
                    </a:cubicBezTo>
                    <a:cubicBezTo>
                      <a:pt x="10" y="27"/>
                      <a:pt x="10" y="27"/>
                      <a:pt x="10" y="27"/>
                    </a:cubicBezTo>
                    <a:cubicBezTo>
                      <a:pt x="9" y="27"/>
                      <a:pt x="9" y="27"/>
                      <a:pt x="9" y="27"/>
                    </a:cubicBezTo>
                    <a:cubicBezTo>
                      <a:pt x="9" y="27"/>
                      <a:pt x="9" y="27"/>
                      <a:pt x="9" y="27"/>
                    </a:cubicBezTo>
                    <a:cubicBezTo>
                      <a:pt x="9" y="27"/>
                      <a:pt x="9" y="27"/>
                      <a:pt x="9" y="27"/>
                    </a:cubicBezTo>
                    <a:cubicBezTo>
                      <a:pt x="9" y="26"/>
                      <a:pt x="9" y="26"/>
                      <a:pt x="9" y="26"/>
                    </a:cubicBezTo>
                    <a:cubicBezTo>
                      <a:pt x="9" y="27"/>
                      <a:pt x="9" y="27"/>
                      <a:pt x="9" y="27"/>
                    </a:cubicBezTo>
                    <a:cubicBezTo>
                      <a:pt x="10" y="27"/>
                      <a:pt x="10" y="27"/>
                      <a:pt x="10" y="27"/>
                    </a:cubicBezTo>
                    <a:moveTo>
                      <a:pt x="11" y="26"/>
                    </a:moveTo>
                    <a:cubicBezTo>
                      <a:pt x="11" y="26"/>
                      <a:pt x="12" y="26"/>
                      <a:pt x="12" y="25"/>
                    </a:cubicBezTo>
                    <a:cubicBezTo>
                      <a:pt x="12" y="26"/>
                      <a:pt x="12" y="26"/>
                      <a:pt x="12" y="26"/>
                    </a:cubicBezTo>
                    <a:cubicBezTo>
                      <a:pt x="12" y="26"/>
                      <a:pt x="12" y="26"/>
                      <a:pt x="12" y="26"/>
                    </a:cubicBezTo>
                    <a:cubicBezTo>
                      <a:pt x="12" y="26"/>
                      <a:pt x="11" y="26"/>
                      <a:pt x="11" y="26"/>
                    </a:cubicBezTo>
                    <a:moveTo>
                      <a:pt x="13" y="26"/>
                    </a:moveTo>
                    <a:cubicBezTo>
                      <a:pt x="13" y="25"/>
                      <a:pt x="13" y="25"/>
                      <a:pt x="13" y="25"/>
                    </a:cubicBezTo>
                    <a:cubicBezTo>
                      <a:pt x="13" y="25"/>
                      <a:pt x="13" y="25"/>
                      <a:pt x="13" y="25"/>
                    </a:cubicBezTo>
                    <a:cubicBezTo>
                      <a:pt x="13" y="25"/>
                      <a:pt x="14" y="25"/>
                      <a:pt x="14" y="25"/>
                    </a:cubicBezTo>
                    <a:cubicBezTo>
                      <a:pt x="14" y="25"/>
                      <a:pt x="14" y="25"/>
                      <a:pt x="14" y="25"/>
                    </a:cubicBezTo>
                    <a:cubicBezTo>
                      <a:pt x="14" y="25"/>
                      <a:pt x="14" y="25"/>
                      <a:pt x="14" y="25"/>
                    </a:cubicBezTo>
                    <a:cubicBezTo>
                      <a:pt x="14" y="25"/>
                      <a:pt x="13" y="25"/>
                      <a:pt x="13" y="26"/>
                    </a:cubicBezTo>
                    <a:moveTo>
                      <a:pt x="15" y="25"/>
                    </a:moveTo>
                    <a:cubicBezTo>
                      <a:pt x="15" y="25"/>
                      <a:pt x="15" y="25"/>
                      <a:pt x="15" y="25"/>
                    </a:cubicBezTo>
                    <a:cubicBezTo>
                      <a:pt x="15" y="25"/>
                      <a:pt x="15" y="25"/>
                      <a:pt x="15" y="25"/>
                    </a:cubicBezTo>
                    <a:cubicBezTo>
                      <a:pt x="16" y="25"/>
                      <a:pt x="16" y="25"/>
                      <a:pt x="16" y="25"/>
                    </a:cubicBezTo>
                    <a:cubicBezTo>
                      <a:pt x="16" y="25"/>
                      <a:pt x="16" y="25"/>
                      <a:pt x="16" y="25"/>
                    </a:cubicBezTo>
                    <a:cubicBezTo>
                      <a:pt x="15" y="25"/>
                      <a:pt x="15" y="25"/>
                      <a:pt x="15" y="25"/>
                    </a:cubicBezTo>
                    <a:cubicBezTo>
                      <a:pt x="15" y="25"/>
                      <a:pt x="15" y="25"/>
                      <a:pt x="15" y="25"/>
                    </a:cubicBezTo>
                    <a:moveTo>
                      <a:pt x="13" y="24"/>
                    </a:moveTo>
                    <a:cubicBezTo>
                      <a:pt x="12" y="22"/>
                      <a:pt x="12" y="19"/>
                      <a:pt x="11" y="17"/>
                    </a:cubicBezTo>
                    <a:cubicBezTo>
                      <a:pt x="11" y="17"/>
                      <a:pt x="11" y="17"/>
                      <a:pt x="11" y="17"/>
                    </a:cubicBezTo>
                    <a:cubicBezTo>
                      <a:pt x="12" y="17"/>
                      <a:pt x="12" y="16"/>
                      <a:pt x="13" y="16"/>
                    </a:cubicBezTo>
                    <a:cubicBezTo>
                      <a:pt x="13" y="16"/>
                      <a:pt x="13" y="16"/>
                      <a:pt x="14" y="16"/>
                    </a:cubicBezTo>
                    <a:cubicBezTo>
                      <a:pt x="14" y="16"/>
                      <a:pt x="14" y="16"/>
                      <a:pt x="14" y="16"/>
                    </a:cubicBezTo>
                    <a:cubicBezTo>
                      <a:pt x="14" y="19"/>
                      <a:pt x="14" y="22"/>
                      <a:pt x="14" y="24"/>
                    </a:cubicBezTo>
                    <a:cubicBezTo>
                      <a:pt x="14" y="24"/>
                      <a:pt x="13" y="24"/>
                      <a:pt x="13" y="24"/>
                    </a:cubicBezTo>
                    <a:moveTo>
                      <a:pt x="10" y="16"/>
                    </a:moveTo>
                    <a:cubicBezTo>
                      <a:pt x="10" y="16"/>
                      <a:pt x="10" y="16"/>
                      <a:pt x="10" y="16"/>
                    </a:cubicBezTo>
                    <a:cubicBezTo>
                      <a:pt x="8" y="15"/>
                      <a:pt x="7" y="14"/>
                      <a:pt x="6" y="12"/>
                    </a:cubicBezTo>
                    <a:cubicBezTo>
                      <a:pt x="6" y="12"/>
                      <a:pt x="6" y="11"/>
                      <a:pt x="6" y="11"/>
                    </a:cubicBezTo>
                    <a:cubicBezTo>
                      <a:pt x="6" y="11"/>
                      <a:pt x="6" y="10"/>
                      <a:pt x="6" y="10"/>
                    </a:cubicBezTo>
                    <a:cubicBezTo>
                      <a:pt x="7" y="10"/>
                      <a:pt x="7" y="10"/>
                      <a:pt x="7" y="10"/>
                    </a:cubicBezTo>
                    <a:cubicBezTo>
                      <a:pt x="7" y="10"/>
                      <a:pt x="7" y="10"/>
                      <a:pt x="7" y="10"/>
                    </a:cubicBezTo>
                    <a:cubicBezTo>
                      <a:pt x="8" y="10"/>
                      <a:pt x="8" y="10"/>
                      <a:pt x="8" y="11"/>
                    </a:cubicBezTo>
                    <a:cubicBezTo>
                      <a:pt x="9" y="13"/>
                      <a:pt x="10" y="14"/>
                      <a:pt x="10" y="16"/>
                    </a:cubicBezTo>
                    <a:moveTo>
                      <a:pt x="15" y="15"/>
                    </a:moveTo>
                    <a:cubicBezTo>
                      <a:pt x="15" y="13"/>
                      <a:pt x="15" y="12"/>
                      <a:pt x="16" y="10"/>
                    </a:cubicBezTo>
                    <a:cubicBezTo>
                      <a:pt x="16" y="9"/>
                      <a:pt x="16" y="9"/>
                      <a:pt x="16" y="9"/>
                    </a:cubicBezTo>
                    <a:cubicBezTo>
                      <a:pt x="16" y="9"/>
                      <a:pt x="16" y="9"/>
                      <a:pt x="16" y="9"/>
                    </a:cubicBezTo>
                    <a:cubicBezTo>
                      <a:pt x="16" y="9"/>
                      <a:pt x="16" y="9"/>
                      <a:pt x="16" y="9"/>
                    </a:cubicBezTo>
                    <a:cubicBezTo>
                      <a:pt x="16" y="9"/>
                      <a:pt x="16" y="9"/>
                      <a:pt x="16" y="9"/>
                    </a:cubicBezTo>
                    <a:cubicBezTo>
                      <a:pt x="16" y="11"/>
                      <a:pt x="16" y="12"/>
                      <a:pt x="16" y="14"/>
                    </a:cubicBezTo>
                    <a:cubicBezTo>
                      <a:pt x="15" y="14"/>
                      <a:pt x="15" y="15"/>
                      <a:pt x="15" y="15"/>
                    </a:cubicBezTo>
                    <a:moveTo>
                      <a:pt x="12" y="14"/>
                    </a:moveTo>
                    <a:cubicBezTo>
                      <a:pt x="12" y="12"/>
                      <a:pt x="12" y="11"/>
                      <a:pt x="12" y="9"/>
                    </a:cubicBezTo>
                    <a:cubicBezTo>
                      <a:pt x="12" y="9"/>
                      <a:pt x="12" y="9"/>
                      <a:pt x="12" y="9"/>
                    </a:cubicBezTo>
                    <a:cubicBezTo>
                      <a:pt x="12" y="9"/>
                      <a:pt x="12" y="9"/>
                      <a:pt x="12" y="9"/>
                    </a:cubicBezTo>
                    <a:cubicBezTo>
                      <a:pt x="13" y="9"/>
                      <a:pt x="13" y="9"/>
                      <a:pt x="13" y="9"/>
                    </a:cubicBezTo>
                    <a:cubicBezTo>
                      <a:pt x="13" y="10"/>
                      <a:pt x="13" y="10"/>
                      <a:pt x="13" y="10"/>
                    </a:cubicBezTo>
                    <a:cubicBezTo>
                      <a:pt x="13" y="11"/>
                      <a:pt x="13" y="13"/>
                      <a:pt x="12" y="14"/>
                    </a:cubicBezTo>
                    <a:moveTo>
                      <a:pt x="8" y="26"/>
                    </a:moveTo>
                    <a:cubicBezTo>
                      <a:pt x="8" y="26"/>
                      <a:pt x="8" y="26"/>
                      <a:pt x="8" y="26"/>
                    </a:cubicBezTo>
                    <a:cubicBezTo>
                      <a:pt x="8" y="25"/>
                      <a:pt x="8" y="25"/>
                      <a:pt x="8" y="25"/>
                    </a:cubicBezTo>
                    <a:cubicBezTo>
                      <a:pt x="8" y="25"/>
                      <a:pt x="7" y="24"/>
                      <a:pt x="7" y="24"/>
                    </a:cubicBezTo>
                    <a:cubicBezTo>
                      <a:pt x="7" y="23"/>
                      <a:pt x="7" y="23"/>
                      <a:pt x="7" y="23"/>
                    </a:cubicBezTo>
                    <a:cubicBezTo>
                      <a:pt x="7" y="22"/>
                      <a:pt x="7" y="22"/>
                      <a:pt x="7" y="22"/>
                    </a:cubicBezTo>
                    <a:cubicBezTo>
                      <a:pt x="7" y="21"/>
                      <a:pt x="6" y="20"/>
                      <a:pt x="5" y="20"/>
                    </a:cubicBezTo>
                    <a:cubicBezTo>
                      <a:pt x="5" y="19"/>
                      <a:pt x="5" y="19"/>
                      <a:pt x="5" y="19"/>
                    </a:cubicBezTo>
                    <a:cubicBezTo>
                      <a:pt x="4" y="18"/>
                      <a:pt x="4" y="18"/>
                      <a:pt x="3" y="17"/>
                    </a:cubicBezTo>
                    <a:cubicBezTo>
                      <a:pt x="1" y="14"/>
                      <a:pt x="1" y="9"/>
                      <a:pt x="3" y="5"/>
                    </a:cubicBezTo>
                    <a:cubicBezTo>
                      <a:pt x="5" y="2"/>
                      <a:pt x="7" y="1"/>
                      <a:pt x="11" y="0"/>
                    </a:cubicBezTo>
                    <a:cubicBezTo>
                      <a:pt x="11" y="0"/>
                      <a:pt x="11" y="0"/>
                      <a:pt x="12" y="0"/>
                    </a:cubicBezTo>
                    <a:cubicBezTo>
                      <a:pt x="15" y="0"/>
                      <a:pt x="18" y="2"/>
                      <a:pt x="20" y="5"/>
                    </a:cubicBezTo>
                    <a:cubicBezTo>
                      <a:pt x="22" y="8"/>
                      <a:pt x="21" y="14"/>
                      <a:pt x="20" y="16"/>
                    </a:cubicBezTo>
                    <a:cubicBezTo>
                      <a:pt x="19" y="18"/>
                      <a:pt x="19" y="19"/>
                      <a:pt x="19" y="20"/>
                    </a:cubicBezTo>
                    <a:cubicBezTo>
                      <a:pt x="18" y="21"/>
                      <a:pt x="18" y="21"/>
                      <a:pt x="18" y="21"/>
                    </a:cubicBezTo>
                    <a:cubicBezTo>
                      <a:pt x="18" y="21"/>
                      <a:pt x="18" y="22"/>
                      <a:pt x="18" y="22"/>
                    </a:cubicBezTo>
                    <a:cubicBezTo>
                      <a:pt x="18" y="23"/>
                      <a:pt x="18" y="23"/>
                      <a:pt x="18" y="23"/>
                    </a:cubicBezTo>
                    <a:cubicBezTo>
                      <a:pt x="18" y="23"/>
                      <a:pt x="18" y="24"/>
                      <a:pt x="18" y="24"/>
                    </a:cubicBezTo>
                    <a:cubicBezTo>
                      <a:pt x="17" y="24"/>
                      <a:pt x="17" y="24"/>
                      <a:pt x="17" y="24"/>
                    </a:cubicBezTo>
                    <a:cubicBezTo>
                      <a:pt x="17" y="24"/>
                      <a:pt x="16" y="24"/>
                      <a:pt x="16" y="24"/>
                    </a:cubicBezTo>
                    <a:cubicBezTo>
                      <a:pt x="16" y="24"/>
                      <a:pt x="15" y="24"/>
                      <a:pt x="15" y="24"/>
                    </a:cubicBezTo>
                    <a:cubicBezTo>
                      <a:pt x="15" y="22"/>
                      <a:pt x="14" y="19"/>
                      <a:pt x="15" y="16"/>
                    </a:cubicBezTo>
                    <a:cubicBezTo>
                      <a:pt x="15" y="16"/>
                      <a:pt x="15" y="16"/>
                      <a:pt x="15" y="16"/>
                    </a:cubicBezTo>
                    <a:cubicBezTo>
                      <a:pt x="16" y="15"/>
                      <a:pt x="16" y="15"/>
                      <a:pt x="16" y="14"/>
                    </a:cubicBezTo>
                    <a:cubicBezTo>
                      <a:pt x="17" y="13"/>
                      <a:pt x="17" y="11"/>
                      <a:pt x="17" y="9"/>
                    </a:cubicBezTo>
                    <a:cubicBezTo>
                      <a:pt x="17" y="9"/>
                      <a:pt x="17" y="9"/>
                      <a:pt x="17" y="9"/>
                    </a:cubicBezTo>
                    <a:cubicBezTo>
                      <a:pt x="17" y="8"/>
                      <a:pt x="16" y="8"/>
                      <a:pt x="16" y="8"/>
                    </a:cubicBezTo>
                    <a:cubicBezTo>
                      <a:pt x="16" y="8"/>
                      <a:pt x="16" y="8"/>
                      <a:pt x="15" y="9"/>
                    </a:cubicBezTo>
                    <a:cubicBezTo>
                      <a:pt x="15" y="10"/>
                      <a:pt x="15" y="10"/>
                      <a:pt x="15" y="10"/>
                    </a:cubicBezTo>
                    <a:cubicBezTo>
                      <a:pt x="14" y="12"/>
                      <a:pt x="14" y="13"/>
                      <a:pt x="14" y="15"/>
                    </a:cubicBezTo>
                    <a:cubicBezTo>
                      <a:pt x="13" y="15"/>
                      <a:pt x="13" y="15"/>
                      <a:pt x="13" y="15"/>
                    </a:cubicBezTo>
                    <a:cubicBezTo>
                      <a:pt x="13" y="15"/>
                      <a:pt x="13" y="15"/>
                      <a:pt x="13" y="15"/>
                    </a:cubicBezTo>
                    <a:cubicBezTo>
                      <a:pt x="13" y="13"/>
                      <a:pt x="14" y="12"/>
                      <a:pt x="14" y="10"/>
                    </a:cubicBezTo>
                    <a:cubicBezTo>
                      <a:pt x="14" y="10"/>
                      <a:pt x="14" y="9"/>
                      <a:pt x="14" y="8"/>
                    </a:cubicBezTo>
                    <a:cubicBezTo>
                      <a:pt x="13" y="8"/>
                      <a:pt x="13" y="8"/>
                      <a:pt x="12" y="8"/>
                    </a:cubicBezTo>
                    <a:cubicBezTo>
                      <a:pt x="12" y="8"/>
                      <a:pt x="12" y="8"/>
                      <a:pt x="12" y="8"/>
                    </a:cubicBezTo>
                    <a:cubicBezTo>
                      <a:pt x="11" y="8"/>
                      <a:pt x="11" y="9"/>
                      <a:pt x="11" y="9"/>
                    </a:cubicBezTo>
                    <a:cubicBezTo>
                      <a:pt x="11" y="11"/>
                      <a:pt x="11" y="13"/>
                      <a:pt x="12" y="15"/>
                    </a:cubicBezTo>
                    <a:cubicBezTo>
                      <a:pt x="12" y="15"/>
                      <a:pt x="12" y="15"/>
                      <a:pt x="12" y="15"/>
                    </a:cubicBezTo>
                    <a:cubicBezTo>
                      <a:pt x="12" y="16"/>
                      <a:pt x="12" y="16"/>
                      <a:pt x="11" y="16"/>
                    </a:cubicBezTo>
                    <a:cubicBezTo>
                      <a:pt x="11" y="16"/>
                      <a:pt x="11" y="16"/>
                      <a:pt x="11" y="16"/>
                    </a:cubicBezTo>
                    <a:cubicBezTo>
                      <a:pt x="11" y="14"/>
                      <a:pt x="10" y="12"/>
                      <a:pt x="9" y="11"/>
                    </a:cubicBezTo>
                    <a:cubicBezTo>
                      <a:pt x="9" y="10"/>
                      <a:pt x="9" y="9"/>
                      <a:pt x="8" y="9"/>
                    </a:cubicBezTo>
                    <a:cubicBezTo>
                      <a:pt x="8" y="9"/>
                      <a:pt x="7" y="9"/>
                      <a:pt x="7" y="9"/>
                    </a:cubicBezTo>
                    <a:cubicBezTo>
                      <a:pt x="7" y="9"/>
                      <a:pt x="6" y="9"/>
                      <a:pt x="6" y="9"/>
                    </a:cubicBezTo>
                    <a:cubicBezTo>
                      <a:pt x="5" y="10"/>
                      <a:pt x="5" y="10"/>
                      <a:pt x="5" y="11"/>
                    </a:cubicBezTo>
                    <a:cubicBezTo>
                      <a:pt x="5" y="12"/>
                      <a:pt x="5" y="12"/>
                      <a:pt x="6" y="13"/>
                    </a:cubicBezTo>
                    <a:cubicBezTo>
                      <a:pt x="7" y="14"/>
                      <a:pt x="8" y="15"/>
                      <a:pt x="9" y="16"/>
                    </a:cubicBezTo>
                    <a:cubicBezTo>
                      <a:pt x="10" y="17"/>
                      <a:pt x="10" y="17"/>
                      <a:pt x="10" y="17"/>
                    </a:cubicBezTo>
                    <a:cubicBezTo>
                      <a:pt x="11" y="19"/>
                      <a:pt x="12" y="22"/>
                      <a:pt x="12" y="25"/>
                    </a:cubicBezTo>
                    <a:cubicBezTo>
                      <a:pt x="11" y="25"/>
                      <a:pt x="10" y="25"/>
                      <a:pt x="9" y="26"/>
                    </a:cubicBezTo>
                    <a:cubicBezTo>
                      <a:pt x="9" y="26"/>
                      <a:pt x="9" y="26"/>
                      <a:pt x="9" y="26"/>
                    </a:cubicBezTo>
                    <a:cubicBezTo>
                      <a:pt x="8" y="26"/>
                      <a:pt x="8" y="26"/>
                      <a:pt x="8" y="26"/>
                    </a:cubicBezTo>
                    <a:moveTo>
                      <a:pt x="12" y="0"/>
                    </a:moveTo>
                    <a:cubicBezTo>
                      <a:pt x="11" y="0"/>
                      <a:pt x="11" y="0"/>
                      <a:pt x="11" y="0"/>
                    </a:cubicBezTo>
                    <a:cubicBezTo>
                      <a:pt x="7" y="0"/>
                      <a:pt x="4" y="2"/>
                      <a:pt x="2" y="5"/>
                    </a:cubicBezTo>
                    <a:cubicBezTo>
                      <a:pt x="0" y="9"/>
                      <a:pt x="0" y="14"/>
                      <a:pt x="3" y="17"/>
                    </a:cubicBezTo>
                    <a:cubicBezTo>
                      <a:pt x="3" y="18"/>
                      <a:pt x="4" y="19"/>
                      <a:pt x="4" y="19"/>
                    </a:cubicBezTo>
                    <a:cubicBezTo>
                      <a:pt x="5" y="20"/>
                      <a:pt x="5" y="20"/>
                      <a:pt x="5" y="20"/>
                    </a:cubicBezTo>
                    <a:cubicBezTo>
                      <a:pt x="5" y="21"/>
                      <a:pt x="6" y="22"/>
                      <a:pt x="6" y="23"/>
                    </a:cubicBezTo>
                    <a:cubicBezTo>
                      <a:pt x="6" y="23"/>
                      <a:pt x="6" y="23"/>
                      <a:pt x="6" y="23"/>
                    </a:cubicBezTo>
                    <a:cubicBezTo>
                      <a:pt x="6" y="24"/>
                      <a:pt x="6" y="24"/>
                      <a:pt x="6" y="24"/>
                    </a:cubicBezTo>
                    <a:cubicBezTo>
                      <a:pt x="7" y="25"/>
                      <a:pt x="7" y="25"/>
                      <a:pt x="7" y="26"/>
                    </a:cubicBezTo>
                    <a:cubicBezTo>
                      <a:pt x="8" y="26"/>
                      <a:pt x="8" y="26"/>
                      <a:pt x="8" y="26"/>
                    </a:cubicBezTo>
                    <a:cubicBezTo>
                      <a:pt x="8" y="26"/>
                      <a:pt x="8" y="27"/>
                      <a:pt x="8" y="27"/>
                    </a:cubicBezTo>
                    <a:cubicBezTo>
                      <a:pt x="8" y="28"/>
                      <a:pt x="8" y="28"/>
                      <a:pt x="8" y="28"/>
                    </a:cubicBezTo>
                    <a:cubicBezTo>
                      <a:pt x="8" y="29"/>
                      <a:pt x="8" y="29"/>
                      <a:pt x="8" y="29"/>
                    </a:cubicBezTo>
                    <a:cubicBezTo>
                      <a:pt x="9" y="30"/>
                      <a:pt x="9" y="30"/>
                      <a:pt x="9" y="30"/>
                    </a:cubicBezTo>
                    <a:cubicBezTo>
                      <a:pt x="8" y="30"/>
                      <a:pt x="8" y="30"/>
                      <a:pt x="9" y="31"/>
                    </a:cubicBezTo>
                    <a:cubicBezTo>
                      <a:pt x="9" y="31"/>
                      <a:pt x="9" y="31"/>
                      <a:pt x="9" y="31"/>
                    </a:cubicBezTo>
                    <a:cubicBezTo>
                      <a:pt x="9" y="32"/>
                      <a:pt x="9" y="32"/>
                      <a:pt x="9" y="32"/>
                    </a:cubicBezTo>
                    <a:cubicBezTo>
                      <a:pt x="9" y="33"/>
                      <a:pt x="9" y="33"/>
                      <a:pt x="9" y="33"/>
                    </a:cubicBezTo>
                    <a:cubicBezTo>
                      <a:pt x="9" y="33"/>
                      <a:pt x="9" y="33"/>
                      <a:pt x="9" y="33"/>
                    </a:cubicBezTo>
                    <a:cubicBezTo>
                      <a:pt x="9" y="34"/>
                      <a:pt x="10" y="34"/>
                      <a:pt x="11" y="35"/>
                    </a:cubicBezTo>
                    <a:cubicBezTo>
                      <a:pt x="12" y="35"/>
                      <a:pt x="13" y="36"/>
                      <a:pt x="14" y="36"/>
                    </a:cubicBezTo>
                    <a:cubicBezTo>
                      <a:pt x="15" y="36"/>
                      <a:pt x="16" y="35"/>
                      <a:pt x="17" y="35"/>
                    </a:cubicBezTo>
                    <a:cubicBezTo>
                      <a:pt x="17" y="34"/>
                      <a:pt x="19" y="32"/>
                      <a:pt x="18" y="32"/>
                    </a:cubicBezTo>
                    <a:cubicBezTo>
                      <a:pt x="19" y="31"/>
                      <a:pt x="19" y="31"/>
                      <a:pt x="19" y="31"/>
                    </a:cubicBezTo>
                    <a:cubicBezTo>
                      <a:pt x="18" y="31"/>
                      <a:pt x="18" y="31"/>
                      <a:pt x="18" y="31"/>
                    </a:cubicBezTo>
                    <a:cubicBezTo>
                      <a:pt x="18" y="31"/>
                      <a:pt x="18" y="31"/>
                      <a:pt x="18" y="31"/>
                    </a:cubicBezTo>
                    <a:cubicBezTo>
                      <a:pt x="19" y="30"/>
                      <a:pt x="19" y="30"/>
                      <a:pt x="19" y="30"/>
                    </a:cubicBezTo>
                    <a:cubicBezTo>
                      <a:pt x="18" y="30"/>
                      <a:pt x="18" y="30"/>
                      <a:pt x="18" y="30"/>
                    </a:cubicBezTo>
                    <a:cubicBezTo>
                      <a:pt x="19" y="30"/>
                      <a:pt x="19" y="30"/>
                      <a:pt x="19" y="30"/>
                    </a:cubicBezTo>
                    <a:cubicBezTo>
                      <a:pt x="18" y="29"/>
                      <a:pt x="18" y="29"/>
                      <a:pt x="18" y="29"/>
                    </a:cubicBezTo>
                    <a:cubicBezTo>
                      <a:pt x="18" y="29"/>
                      <a:pt x="18" y="29"/>
                      <a:pt x="18" y="29"/>
                    </a:cubicBezTo>
                    <a:cubicBezTo>
                      <a:pt x="18" y="29"/>
                      <a:pt x="18" y="29"/>
                      <a:pt x="18" y="29"/>
                    </a:cubicBezTo>
                    <a:cubicBezTo>
                      <a:pt x="18" y="29"/>
                      <a:pt x="18" y="29"/>
                      <a:pt x="18" y="29"/>
                    </a:cubicBezTo>
                    <a:cubicBezTo>
                      <a:pt x="18" y="29"/>
                      <a:pt x="18" y="29"/>
                      <a:pt x="18" y="29"/>
                    </a:cubicBezTo>
                    <a:cubicBezTo>
                      <a:pt x="18" y="29"/>
                      <a:pt x="18" y="29"/>
                      <a:pt x="18" y="29"/>
                    </a:cubicBezTo>
                    <a:cubicBezTo>
                      <a:pt x="18" y="28"/>
                      <a:pt x="18" y="28"/>
                      <a:pt x="18" y="28"/>
                    </a:cubicBezTo>
                    <a:cubicBezTo>
                      <a:pt x="18" y="28"/>
                      <a:pt x="18" y="28"/>
                      <a:pt x="18" y="28"/>
                    </a:cubicBezTo>
                    <a:cubicBezTo>
                      <a:pt x="18" y="27"/>
                      <a:pt x="18" y="27"/>
                      <a:pt x="18" y="27"/>
                    </a:cubicBezTo>
                    <a:cubicBezTo>
                      <a:pt x="18" y="27"/>
                      <a:pt x="18" y="27"/>
                      <a:pt x="18" y="27"/>
                    </a:cubicBezTo>
                    <a:cubicBezTo>
                      <a:pt x="18" y="26"/>
                      <a:pt x="18" y="26"/>
                      <a:pt x="18" y="26"/>
                    </a:cubicBezTo>
                    <a:cubicBezTo>
                      <a:pt x="18" y="26"/>
                      <a:pt x="18" y="26"/>
                      <a:pt x="18" y="26"/>
                    </a:cubicBezTo>
                    <a:cubicBezTo>
                      <a:pt x="18" y="25"/>
                      <a:pt x="19" y="24"/>
                      <a:pt x="19" y="23"/>
                    </a:cubicBezTo>
                    <a:cubicBezTo>
                      <a:pt x="19" y="22"/>
                      <a:pt x="19" y="22"/>
                      <a:pt x="19" y="22"/>
                    </a:cubicBezTo>
                    <a:cubicBezTo>
                      <a:pt x="19" y="22"/>
                      <a:pt x="19" y="21"/>
                      <a:pt x="19" y="21"/>
                    </a:cubicBezTo>
                    <a:cubicBezTo>
                      <a:pt x="19" y="20"/>
                      <a:pt x="19" y="20"/>
                      <a:pt x="19" y="20"/>
                    </a:cubicBezTo>
                    <a:cubicBezTo>
                      <a:pt x="20" y="19"/>
                      <a:pt x="20" y="18"/>
                      <a:pt x="21" y="17"/>
                    </a:cubicBezTo>
                    <a:cubicBezTo>
                      <a:pt x="22" y="14"/>
                      <a:pt x="23" y="8"/>
                      <a:pt x="21" y="4"/>
                    </a:cubicBezTo>
                    <a:cubicBezTo>
                      <a:pt x="19" y="2"/>
                      <a:pt x="17" y="0"/>
                      <a:pt x="1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27" name="Freeform 113"/>
              <p:cNvSpPr/>
              <p:nvPr/>
            </p:nvSpPr>
            <p:spPr bwMode="auto">
              <a:xfrm>
                <a:off x="4253" y="2198"/>
                <a:ext cx="5" cy="22"/>
              </a:xfrm>
              <a:custGeom>
                <a:avLst/>
                <a:gdLst>
                  <a:gd name="T0" fmla="*/ 0 w 2"/>
                  <a:gd name="T1" fmla="*/ 0 h 9"/>
                  <a:gd name="T2" fmla="*/ 0 w 2"/>
                  <a:gd name="T3" fmla="*/ 1 h 9"/>
                  <a:gd name="T4" fmla="*/ 1 w 2"/>
                  <a:gd name="T5" fmla="*/ 9 h 9"/>
                  <a:gd name="T6" fmla="*/ 2 w 2"/>
                  <a:gd name="T7" fmla="*/ 9 h 9"/>
                  <a:gd name="T8" fmla="*/ 2 w 2"/>
                  <a:gd name="T9" fmla="*/ 9 h 9"/>
                  <a:gd name="T10" fmla="*/ 2 w 2"/>
                  <a:gd name="T11" fmla="*/ 9 h 9"/>
                  <a:gd name="T12" fmla="*/ 1 w 2"/>
                  <a:gd name="T13" fmla="*/ 1 h 9"/>
                  <a:gd name="T14" fmla="*/ 0 w 2"/>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9">
                    <a:moveTo>
                      <a:pt x="0" y="0"/>
                    </a:moveTo>
                    <a:cubicBezTo>
                      <a:pt x="0" y="1"/>
                      <a:pt x="0" y="1"/>
                      <a:pt x="0" y="1"/>
                    </a:cubicBezTo>
                    <a:cubicBezTo>
                      <a:pt x="0" y="4"/>
                      <a:pt x="1" y="6"/>
                      <a:pt x="1" y="9"/>
                    </a:cubicBezTo>
                    <a:cubicBezTo>
                      <a:pt x="2" y="9"/>
                      <a:pt x="2" y="9"/>
                      <a:pt x="2" y="9"/>
                    </a:cubicBezTo>
                    <a:cubicBezTo>
                      <a:pt x="2" y="9"/>
                      <a:pt x="2" y="9"/>
                      <a:pt x="2" y="9"/>
                    </a:cubicBezTo>
                    <a:cubicBezTo>
                      <a:pt x="2" y="9"/>
                      <a:pt x="2" y="9"/>
                      <a:pt x="2" y="9"/>
                    </a:cubicBezTo>
                    <a:cubicBezTo>
                      <a:pt x="1" y="6"/>
                      <a:pt x="1" y="3"/>
                      <a:pt x="1" y="1"/>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28" name="Freeform 114"/>
              <p:cNvSpPr/>
              <p:nvPr/>
            </p:nvSpPr>
            <p:spPr bwMode="auto">
              <a:xfrm>
                <a:off x="4281" y="2210"/>
                <a:ext cx="15" cy="12"/>
              </a:xfrm>
              <a:custGeom>
                <a:avLst/>
                <a:gdLst>
                  <a:gd name="T0" fmla="*/ 12 w 15"/>
                  <a:gd name="T1" fmla="*/ 0 h 12"/>
                  <a:gd name="T2" fmla="*/ 0 w 15"/>
                  <a:gd name="T3" fmla="*/ 10 h 12"/>
                  <a:gd name="T4" fmla="*/ 0 w 15"/>
                  <a:gd name="T5" fmla="*/ 12 h 12"/>
                  <a:gd name="T6" fmla="*/ 3 w 15"/>
                  <a:gd name="T7" fmla="*/ 12 h 12"/>
                  <a:gd name="T8" fmla="*/ 3 w 15"/>
                  <a:gd name="T9" fmla="*/ 12 h 12"/>
                  <a:gd name="T10" fmla="*/ 15 w 15"/>
                  <a:gd name="T11" fmla="*/ 3 h 12"/>
                  <a:gd name="T12" fmla="*/ 15 w 15"/>
                  <a:gd name="T13" fmla="*/ 0 h 12"/>
                  <a:gd name="T14" fmla="*/ 12 w 15"/>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2">
                    <a:moveTo>
                      <a:pt x="12" y="0"/>
                    </a:moveTo>
                    <a:lnTo>
                      <a:pt x="0" y="10"/>
                    </a:lnTo>
                    <a:lnTo>
                      <a:pt x="0" y="12"/>
                    </a:lnTo>
                    <a:lnTo>
                      <a:pt x="3" y="12"/>
                    </a:lnTo>
                    <a:lnTo>
                      <a:pt x="3" y="12"/>
                    </a:lnTo>
                    <a:lnTo>
                      <a:pt x="15" y="3"/>
                    </a:lnTo>
                    <a:lnTo>
                      <a:pt x="15" y="0"/>
                    </a:lnTo>
                    <a:lnTo>
                      <a:pt x="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29" name="Freeform 115"/>
              <p:cNvSpPr/>
              <p:nvPr/>
            </p:nvSpPr>
            <p:spPr bwMode="auto">
              <a:xfrm>
                <a:off x="4281" y="2210"/>
                <a:ext cx="15" cy="12"/>
              </a:xfrm>
              <a:custGeom>
                <a:avLst/>
                <a:gdLst>
                  <a:gd name="T0" fmla="*/ 12 w 15"/>
                  <a:gd name="T1" fmla="*/ 0 h 12"/>
                  <a:gd name="T2" fmla="*/ 0 w 15"/>
                  <a:gd name="T3" fmla="*/ 10 h 12"/>
                  <a:gd name="T4" fmla="*/ 0 w 15"/>
                  <a:gd name="T5" fmla="*/ 12 h 12"/>
                  <a:gd name="T6" fmla="*/ 3 w 15"/>
                  <a:gd name="T7" fmla="*/ 12 h 12"/>
                  <a:gd name="T8" fmla="*/ 3 w 15"/>
                  <a:gd name="T9" fmla="*/ 12 h 12"/>
                  <a:gd name="T10" fmla="*/ 15 w 15"/>
                  <a:gd name="T11" fmla="*/ 3 h 12"/>
                  <a:gd name="T12" fmla="*/ 15 w 15"/>
                  <a:gd name="T13" fmla="*/ 0 h 12"/>
                  <a:gd name="T14" fmla="*/ 12 w 15"/>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2">
                    <a:moveTo>
                      <a:pt x="12" y="0"/>
                    </a:moveTo>
                    <a:lnTo>
                      <a:pt x="0" y="10"/>
                    </a:lnTo>
                    <a:lnTo>
                      <a:pt x="0" y="12"/>
                    </a:lnTo>
                    <a:lnTo>
                      <a:pt x="3" y="12"/>
                    </a:lnTo>
                    <a:lnTo>
                      <a:pt x="3" y="12"/>
                    </a:lnTo>
                    <a:lnTo>
                      <a:pt x="15" y="3"/>
                    </a:lnTo>
                    <a:lnTo>
                      <a:pt x="15" y="0"/>
                    </a:lnTo>
                    <a:lnTo>
                      <a:pt x="12"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30" name="Freeform 116"/>
              <p:cNvSpPr/>
              <p:nvPr/>
            </p:nvSpPr>
            <p:spPr bwMode="auto">
              <a:xfrm>
                <a:off x="4293" y="2239"/>
                <a:ext cx="14" cy="4"/>
              </a:xfrm>
              <a:custGeom>
                <a:avLst/>
                <a:gdLst>
                  <a:gd name="T0" fmla="*/ 6 w 6"/>
                  <a:gd name="T1" fmla="*/ 0 h 2"/>
                  <a:gd name="T2" fmla="*/ 0 w 6"/>
                  <a:gd name="T3" fmla="*/ 1 h 2"/>
                  <a:gd name="T4" fmla="*/ 0 w 6"/>
                  <a:gd name="T5" fmla="*/ 2 h 2"/>
                  <a:gd name="T6" fmla="*/ 0 w 6"/>
                  <a:gd name="T7" fmla="*/ 2 h 2"/>
                  <a:gd name="T8" fmla="*/ 6 w 6"/>
                  <a:gd name="T9" fmla="*/ 0 h 2"/>
                  <a:gd name="T10" fmla="*/ 6 w 6"/>
                  <a:gd name="T11" fmla="*/ 0 h 2"/>
                  <a:gd name="T12" fmla="*/ 6 w 6"/>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6" h="2">
                    <a:moveTo>
                      <a:pt x="6" y="0"/>
                    </a:moveTo>
                    <a:cubicBezTo>
                      <a:pt x="4" y="1"/>
                      <a:pt x="2" y="1"/>
                      <a:pt x="0" y="1"/>
                    </a:cubicBezTo>
                    <a:cubicBezTo>
                      <a:pt x="0" y="2"/>
                      <a:pt x="0" y="2"/>
                      <a:pt x="0" y="2"/>
                    </a:cubicBezTo>
                    <a:cubicBezTo>
                      <a:pt x="0" y="2"/>
                      <a:pt x="0" y="2"/>
                      <a:pt x="0" y="2"/>
                    </a:cubicBezTo>
                    <a:cubicBezTo>
                      <a:pt x="2" y="2"/>
                      <a:pt x="4" y="1"/>
                      <a:pt x="6" y="0"/>
                    </a:cubicBezTo>
                    <a:cubicBezTo>
                      <a:pt x="6" y="0"/>
                      <a:pt x="6" y="0"/>
                      <a:pt x="6" y="0"/>
                    </a:cubicBezTo>
                    <a:cubicBezTo>
                      <a:pt x="6" y="0"/>
                      <a:pt x="6" y="0"/>
                      <a:pt x="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31" name="Freeform 117"/>
              <p:cNvSpPr/>
              <p:nvPr/>
            </p:nvSpPr>
            <p:spPr bwMode="auto">
              <a:xfrm>
                <a:off x="4293" y="2262"/>
                <a:ext cx="12" cy="10"/>
              </a:xfrm>
              <a:custGeom>
                <a:avLst/>
                <a:gdLst>
                  <a:gd name="T0" fmla="*/ 3 w 12"/>
                  <a:gd name="T1" fmla="*/ 0 h 10"/>
                  <a:gd name="T2" fmla="*/ 0 w 12"/>
                  <a:gd name="T3" fmla="*/ 0 h 10"/>
                  <a:gd name="T4" fmla="*/ 0 w 12"/>
                  <a:gd name="T5" fmla="*/ 3 h 10"/>
                  <a:gd name="T6" fmla="*/ 12 w 12"/>
                  <a:gd name="T7" fmla="*/ 10 h 10"/>
                  <a:gd name="T8" fmla="*/ 12 w 12"/>
                  <a:gd name="T9" fmla="*/ 10 h 10"/>
                  <a:gd name="T10" fmla="*/ 12 w 12"/>
                  <a:gd name="T11" fmla="*/ 10 h 10"/>
                  <a:gd name="T12" fmla="*/ 12 w 12"/>
                  <a:gd name="T13" fmla="*/ 8 h 10"/>
                  <a:gd name="T14" fmla="*/ 3 w 12"/>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0">
                    <a:moveTo>
                      <a:pt x="3" y="0"/>
                    </a:moveTo>
                    <a:lnTo>
                      <a:pt x="0" y="0"/>
                    </a:lnTo>
                    <a:lnTo>
                      <a:pt x="0" y="3"/>
                    </a:lnTo>
                    <a:lnTo>
                      <a:pt x="12" y="10"/>
                    </a:lnTo>
                    <a:lnTo>
                      <a:pt x="12" y="10"/>
                    </a:lnTo>
                    <a:lnTo>
                      <a:pt x="12" y="10"/>
                    </a:lnTo>
                    <a:lnTo>
                      <a:pt x="12" y="8"/>
                    </a:lnTo>
                    <a:lnTo>
                      <a:pt x="3"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32" name="Freeform 118"/>
              <p:cNvSpPr/>
              <p:nvPr/>
            </p:nvSpPr>
            <p:spPr bwMode="auto">
              <a:xfrm>
                <a:off x="4293" y="2262"/>
                <a:ext cx="12" cy="10"/>
              </a:xfrm>
              <a:custGeom>
                <a:avLst/>
                <a:gdLst>
                  <a:gd name="T0" fmla="*/ 3 w 12"/>
                  <a:gd name="T1" fmla="*/ 0 h 10"/>
                  <a:gd name="T2" fmla="*/ 0 w 12"/>
                  <a:gd name="T3" fmla="*/ 0 h 10"/>
                  <a:gd name="T4" fmla="*/ 0 w 12"/>
                  <a:gd name="T5" fmla="*/ 3 h 10"/>
                  <a:gd name="T6" fmla="*/ 12 w 12"/>
                  <a:gd name="T7" fmla="*/ 10 h 10"/>
                  <a:gd name="T8" fmla="*/ 12 w 12"/>
                  <a:gd name="T9" fmla="*/ 10 h 10"/>
                  <a:gd name="T10" fmla="*/ 12 w 12"/>
                  <a:gd name="T11" fmla="*/ 10 h 10"/>
                  <a:gd name="T12" fmla="*/ 12 w 12"/>
                  <a:gd name="T13" fmla="*/ 8 h 10"/>
                  <a:gd name="T14" fmla="*/ 3 w 12"/>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10">
                    <a:moveTo>
                      <a:pt x="3" y="0"/>
                    </a:moveTo>
                    <a:lnTo>
                      <a:pt x="0" y="0"/>
                    </a:lnTo>
                    <a:lnTo>
                      <a:pt x="0" y="3"/>
                    </a:lnTo>
                    <a:lnTo>
                      <a:pt x="12" y="10"/>
                    </a:lnTo>
                    <a:lnTo>
                      <a:pt x="12" y="10"/>
                    </a:lnTo>
                    <a:lnTo>
                      <a:pt x="12" y="10"/>
                    </a:lnTo>
                    <a:lnTo>
                      <a:pt x="12" y="8"/>
                    </a:lnTo>
                    <a:lnTo>
                      <a:pt x="3"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33" name="Freeform 119"/>
              <p:cNvSpPr/>
              <p:nvPr/>
            </p:nvSpPr>
            <p:spPr bwMode="auto">
              <a:xfrm>
                <a:off x="4222" y="2217"/>
                <a:ext cx="12" cy="10"/>
              </a:xfrm>
              <a:custGeom>
                <a:avLst/>
                <a:gdLst>
                  <a:gd name="T0" fmla="*/ 0 w 5"/>
                  <a:gd name="T1" fmla="*/ 0 h 4"/>
                  <a:gd name="T2" fmla="*/ 0 w 5"/>
                  <a:gd name="T3" fmla="*/ 0 h 4"/>
                  <a:gd name="T4" fmla="*/ 0 w 5"/>
                  <a:gd name="T5" fmla="*/ 1 h 4"/>
                  <a:gd name="T6" fmla="*/ 4 w 5"/>
                  <a:gd name="T7" fmla="*/ 4 h 4"/>
                  <a:gd name="T8" fmla="*/ 4 w 5"/>
                  <a:gd name="T9" fmla="*/ 4 h 4"/>
                  <a:gd name="T10" fmla="*/ 5 w 5"/>
                  <a:gd name="T11" fmla="*/ 4 h 4"/>
                  <a:gd name="T12" fmla="*/ 5 w 5"/>
                  <a:gd name="T13" fmla="*/ 4 h 4"/>
                  <a:gd name="T14" fmla="*/ 0 w 5"/>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4">
                    <a:moveTo>
                      <a:pt x="0" y="0"/>
                    </a:moveTo>
                    <a:cubicBezTo>
                      <a:pt x="0" y="0"/>
                      <a:pt x="0" y="0"/>
                      <a:pt x="0" y="0"/>
                    </a:cubicBezTo>
                    <a:cubicBezTo>
                      <a:pt x="0" y="1"/>
                      <a:pt x="0" y="1"/>
                      <a:pt x="0" y="1"/>
                    </a:cubicBezTo>
                    <a:cubicBezTo>
                      <a:pt x="1" y="2"/>
                      <a:pt x="3" y="3"/>
                      <a:pt x="4" y="4"/>
                    </a:cubicBezTo>
                    <a:cubicBezTo>
                      <a:pt x="4" y="4"/>
                      <a:pt x="4" y="4"/>
                      <a:pt x="4" y="4"/>
                    </a:cubicBezTo>
                    <a:cubicBezTo>
                      <a:pt x="5" y="4"/>
                      <a:pt x="5" y="4"/>
                      <a:pt x="5" y="4"/>
                    </a:cubicBezTo>
                    <a:cubicBezTo>
                      <a:pt x="5" y="4"/>
                      <a:pt x="5" y="4"/>
                      <a:pt x="5" y="4"/>
                    </a:cubicBezTo>
                    <a:cubicBezTo>
                      <a:pt x="3" y="2"/>
                      <a:pt x="2" y="1"/>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34" name="Freeform 120"/>
              <p:cNvSpPr/>
              <p:nvPr/>
            </p:nvSpPr>
            <p:spPr bwMode="auto">
              <a:xfrm>
                <a:off x="4215" y="2248"/>
                <a:ext cx="14" cy="3"/>
              </a:xfrm>
              <a:custGeom>
                <a:avLst/>
                <a:gdLst>
                  <a:gd name="T0" fmla="*/ 0 w 6"/>
                  <a:gd name="T1" fmla="*/ 0 h 1"/>
                  <a:gd name="T2" fmla="*/ 0 w 6"/>
                  <a:gd name="T3" fmla="*/ 0 h 1"/>
                  <a:gd name="T4" fmla="*/ 0 w 6"/>
                  <a:gd name="T5" fmla="*/ 0 h 1"/>
                  <a:gd name="T6" fmla="*/ 6 w 6"/>
                  <a:gd name="T7" fmla="*/ 1 h 1"/>
                  <a:gd name="T8" fmla="*/ 6 w 6"/>
                  <a:gd name="T9" fmla="*/ 1 h 1"/>
                  <a:gd name="T10" fmla="*/ 6 w 6"/>
                  <a:gd name="T11" fmla="*/ 1 h 1"/>
                  <a:gd name="T12" fmla="*/ 6 w 6"/>
                  <a:gd name="T13" fmla="*/ 0 h 1"/>
                  <a:gd name="T14" fmla="*/ 0 w 6"/>
                  <a:gd name="T15" fmla="*/ 0 h 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1">
                    <a:moveTo>
                      <a:pt x="0" y="0"/>
                    </a:moveTo>
                    <a:cubicBezTo>
                      <a:pt x="0" y="0"/>
                      <a:pt x="0" y="0"/>
                      <a:pt x="0" y="0"/>
                    </a:cubicBezTo>
                    <a:cubicBezTo>
                      <a:pt x="0" y="0"/>
                      <a:pt x="0" y="0"/>
                      <a:pt x="0" y="0"/>
                    </a:cubicBezTo>
                    <a:cubicBezTo>
                      <a:pt x="2" y="0"/>
                      <a:pt x="4" y="1"/>
                      <a:pt x="6" y="1"/>
                    </a:cubicBezTo>
                    <a:cubicBezTo>
                      <a:pt x="6" y="1"/>
                      <a:pt x="6" y="1"/>
                      <a:pt x="6" y="1"/>
                    </a:cubicBezTo>
                    <a:cubicBezTo>
                      <a:pt x="6" y="1"/>
                      <a:pt x="6" y="1"/>
                      <a:pt x="6" y="1"/>
                    </a:cubicBezTo>
                    <a:cubicBezTo>
                      <a:pt x="6" y="0"/>
                      <a:pt x="6" y="0"/>
                      <a:pt x="6" y="0"/>
                    </a:cubicBezTo>
                    <a:cubicBezTo>
                      <a:pt x="4" y="0"/>
                      <a:pt x="2" y="0"/>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35" name="Freeform 121"/>
              <p:cNvSpPr/>
              <p:nvPr/>
            </p:nvSpPr>
            <p:spPr bwMode="auto">
              <a:xfrm>
                <a:off x="4224" y="2272"/>
                <a:ext cx="10" cy="14"/>
              </a:xfrm>
              <a:custGeom>
                <a:avLst/>
                <a:gdLst>
                  <a:gd name="T0" fmla="*/ 4 w 4"/>
                  <a:gd name="T1" fmla="*/ 0 h 6"/>
                  <a:gd name="T2" fmla="*/ 4 w 4"/>
                  <a:gd name="T3" fmla="*/ 0 h 6"/>
                  <a:gd name="T4" fmla="*/ 2 w 4"/>
                  <a:gd name="T5" fmla="*/ 3 h 6"/>
                  <a:gd name="T6" fmla="*/ 0 w 4"/>
                  <a:gd name="T7" fmla="*/ 5 h 6"/>
                  <a:gd name="T8" fmla="*/ 0 w 4"/>
                  <a:gd name="T9" fmla="*/ 5 h 6"/>
                  <a:gd name="T10" fmla="*/ 0 w 4"/>
                  <a:gd name="T11" fmla="*/ 6 h 6"/>
                  <a:gd name="T12" fmla="*/ 0 w 4"/>
                  <a:gd name="T13" fmla="*/ 5 h 6"/>
                  <a:gd name="T14" fmla="*/ 2 w 4"/>
                  <a:gd name="T15" fmla="*/ 3 h 6"/>
                  <a:gd name="T16" fmla="*/ 4 w 4"/>
                  <a:gd name="T17" fmla="*/ 1 h 6"/>
                  <a:gd name="T18" fmla="*/ 4 w 4"/>
                  <a:gd name="T1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6">
                    <a:moveTo>
                      <a:pt x="4" y="0"/>
                    </a:moveTo>
                    <a:cubicBezTo>
                      <a:pt x="4" y="0"/>
                      <a:pt x="4" y="0"/>
                      <a:pt x="4" y="0"/>
                    </a:cubicBezTo>
                    <a:cubicBezTo>
                      <a:pt x="3" y="1"/>
                      <a:pt x="2" y="2"/>
                      <a:pt x="2" y="3"/>
                    </a:cubicBezTo>
                    <a:cubicBezTo>
                      <a:pt x="1" y="3"/>
                      <a:pt x="0" y="4"/>
                      <a:pt x="0" y="5"/>
                    </a:cubicBezTo>
                    <a:cubicBezTo>
                      <a:pt x="0" y="5"/>
                      <a:pt x="0" y="5"/>
                      <a:pt x="0" y="5"/>
                    </a:cubicBezTo>
                    <a:cubicBezTo>
                      <a:pt x="0" y="6"/>
                      <a:pt x="0" y="6"/>
                      <a:pt x="0" y="6"/>
                    </a:cubicBezTo>
                    <a:cubicBezTo>
                      <a:pt x="0" y="5"/>
                      <a:pt x="0" y="5"/>
                      <a:pt x="0" y="5"/>
                    </a:cubicBezTo>
                    <a:cubicBezTo>
                      <a:pt x="1" y="4"/>
                      <a:pt x="2" y="4"/>
                      <a:pt x="2" y="3"/>
                    </a:cubicBezTo>
                    <a:cubicBezTo>
                      <a:pt x="3" y="3"/>
                      <a:pt x="4" y="2"/>
                      <a:pt x="4" y="1"/>
                    </a:cubicBezTo>
                    <a:cubicBezTo>
                      <a:pt x="4" y="0"/>
                      <a:pt x="4" y="0"/>
                      <a:pt x="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36" name="Freeform 122"/>
              <p:cNvSpPr/>
              <p:nvPr/>
            </p:nvSpPr>
            <p:spPr bwMode="auto">
              <a:xfrm>
                <a:off x="3825" y="2082"/>
                <a:ext cx="107" cy="85"/>
              </a:xfrm>
              <a:custGeom>
                <a:avLst/>
                <a:gdLst>
                  <a:gd name="T0" fmla="*/ 9 w 107"/>
                  <a:gd name="T1" fmla="*/ 0 h 85"/>
                  <a:gd name="T2" fmla="*/ 7 w 107"/>
                  <a:gd name="T3" fmla="*/ 0 h 85"/>
                  <a:gd name="T4" fmla="*/ 7 w 107"/>
                  <a:gd name="T5" fmla="*/ 9 h 85"/>
                  <a:gd name="T6" fmla="*/ 4 w 107"/>
                  <a:gd name="T7" fmla="*/ 9 h 85"/>
                  <a:gd name="T8" fmla="*/ 4 w 107"/>
                  <a:gd name="T9" fmla="*/ 9 h 85"/>
                  <a:gd name="T10" fmla="*/ 4 w 107"/>
                  <a:gd name="T11" fmla="*/ 12 h 85"/>
                  <a:gd name="T12" fmla="*/ 7 w 107"/>
                  <a:gd name="T13" fmla="*/ 12 h 85"/>
                  <a:gd name="T14" fmla="*/ 7 w 107"/>
                  <a:gd name="T15" fmla="*/ 19 h 85"/>
                  <a:gd name="T16" fmla="*/ 4 w 107"/>
                  <a:gd name="T17" fmla="*/ 19 h 85"/>
                  <a:gd name="T18" fmla="*/ 4 w 107"/>
                  <a:gd name="T19" fmla="*/ 19 h 85"/>
                  <a:gd name="T20" fmla="*/ 4 w 107"/>
                  <a:gd name="T21" fmla="*/ 21 h 85"/>
                  <a:gd name="T22" fmla="*/ 7 w 107"/>
                  <a:gd name="T23" fmla="*/ 21 h 85"/>
                  <a:gd name="T24" fmla="*/ 7 w 107"/>
                  <a:gd name="T25" fmla="*/ 28 h 85"/>
                  <a:gd name="T26" fmla="*/ 4 w 107"/>
                  <a:gd name="T27" fmla="*/ 28 h 85"/>
                  <a:gd name="T28" fmla="*/ 4 w 107"/>
                  <a:gd name="T29" fmla="*/ 31 h 85"/>
                  <a:gd name="T30" fmla="*/ 4 w 107"/>
                  <a:gd name="T31" fmla="*/ 31 h 85"/>
                  <a:gd name="T32" fmla="*/ 7 w 107"/>
                  <a:gd name="T33" fmla="*/ 31 h 85"/>
                  <a:gd name="T34" fmla="*/ 7 w 107"/>
                  <a:gd name="T35" fmla="*/ 40 h 85"/>
                  <a:gd name="T36" fmla="*/ 4 w 107"/>
                  <a:gd name="T37" fmla="*/ 40 h 85"/>
                  <a:gd name="T38" fmla="*/ 4 w 107"/>
                  <a:gd name="T39" fmla="*/ 43 h 85"/>
                  <a:gd name="T40" fmla="*/ 4 w 107"/>
                  <a:gd name="T41" fmla="*/ 43 h 85"/>
                  <a:gd name="T42" fmla="*/ 7 w 107"/>
                  <a:gd name="T43" fmla="*/ 43 h 85"/>
                  <a:gd name="T44" fmla="*/ 7 w 107"/>
                  <a:gd name="T45" fmla="*/ 52 h 85"/>
                  <a:gd name="T46" fmla="*/ 4 w 107"/>
                  <a:gd name="T47" fmla="*/ 52 h 85"/>
                  <a:gd name="T48" fmla="*/ 4 w 107"/>
                  <a:gd name="T49" fmla="*/ 52 h 85"/>
                  <a:gd name="T50" fmla="*/ 4 w 107"/>
                  <a:gd name="T51" fmla="*/ 54 h 85"/>
                  <a:gd name="T52" fmla="*/ 7 w 107"/>
                  <a:gd name="T53" fmla="*/ 54 h 85"/>
                  <a:gd name="T54" fmla="*/ 7 w 107"/>
                  <a:gd name="T55" fmla="*/ 64 h 85"/>
                  <a:gd name="T56" fmla="*/ 4 w 107"/>
                  <a:gd name="T57" fmla="*/ 64 h 85"/>
                  <a:gd name="T58" fmla="*/ 4 w 107"/>
                  <a:gd name="T59" fmla="*/ 64 h 85"/>
                  <a:gd name="T60" fmla="*/ 4 w 107"/>
                  <a:gd name="T61" fmla="*/ 66 h 85"/>
                  <a:gd name="T62" fmla="*/ 7 w 107"/>
                  <a:gd name="T63" fmla="*/ 66 h 85"/>
                  <a:gd name="T64" fmla="*/ 7 w 107"/>
                  <a:gd name="T65" fmla="*/ 73 h 85"/>
                  <a:gd name="T66" fmla="*/ 0 w 107"/>
                  <a:gd name="T67" fmla="*/ 73 h 85"/>
                  <a:gd name="T68" fmla="*/ 0 w 107"/>
                  <a:gd name="T69" fmla="*/ 76 h 85"/>
                  <a:gd name="T70" fmla="*/ 0 w 107"/>
                  <a:gd name="T71" fmla="*/ 76 h 85"/>
                  <a:gd name="T72" fmla="*/ 7 w 107"/>
                  <a:gd name="T73" fmla="*/ 76 h 85"/>
                  <a:gd name="T74" fmla="*/ 7 w 107"/>
                  <a:gd name="T75" fmla="*/ 85 h 85"/>
                  <a:gd name="T76" fmla="*/ 9 w 107"/>
                  <a:gd name="T77" fmla="*/ 85 h 85"/>
                  <a:gd name="T78" fmla="*/ 9 w 107"/>
                  <a:gd name="T79" fmla="*/ 85 h 85"/>
                  <a:gd name="T80" fmla="*/ 9 w 107"/>
                  <a:gd name="T81" fmla="*/ 76 h 85"/>
                  <a:gd name="T82" fmla="*/ 107 w 107"/>
                  <a:gd name="T83" fmla="*/ 76 h 85"/>
                  <a:gd name="T84" fmla="*/ 107 w 107"/>
                  <a:gd name="T85" fmla="*/ 76 h 85"/>
                  <a:gd name="T86" fmla="*/ 107 w 107"/>
                  <a:gd name="T87" fmla="*/ 73 h 85"/>
                  <a:gd name="T88" fmla="*/ 9 w 107"/>
                  <a:gd name="T89" fmla="*/ 73 h 85"/>
                  <a:gd name="T90" fmla="*/ 9 w 107"/>
                  <a:gd name="T91" fmla="*/ 0 h 85"/>
                  <a:gd name="T92" fmla="*/ 9 w 107"/>
                  <a:gd name="T93"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7" h="85">
                    <a:moveTo>
                      <a:pt x="9" y="0"/>
                    </a:moveTo>
                    <a:lnTo>
                      <a:pt x="7" y="0"/>
                    </a:lnTo>
                    <a:lnTo>
                      <a:pt x="7" y="9"/>
                    </a:lnTo>
                    <a:lnTo>
                      <a:pt x="4" y="9"/>
                    </a:lnTo>
                    <a:lnTo>
                      <a:pt x="4" y="9"/>
                    </a:lnTo>
                    <a:lnTo>
                      <a:pt x="4" y="12"/>
                    </a:lnTo>
                    <a:lnTo>
                      <a:pt x="7" y="12"/>
                    </a:lnTo>
                    <a:lnTo>
                      <a:pt x="7" y="19"/>
                    </a:lnTo>
                    <a:lnTo>
                      <a:pt x="4" y="19"/>
                    </a:lnTo>
                    <a:lnTo>
                      <a:pt x="4" y="19"/>
                    </a:lnTo>
                    <a:lnTo>
                      <a:pt x="4" y="21"/>
                    </a:lnTo>
                    <a:lnTo>
                      <a:pt x="7" y="21"/>
                    </a:lnTo>
                    <a:lnTo>
                      <a:pt x="7" y="28"/>
                    </a:lnTo>
                    <a:lnTo>
                      <a:pt x="4" y="28"/>
                    </a:lnTo>
                    <a:lnTo>
                      <a:pt x="4" y="31"/>
                    </a:lnTo>
                    <a:lnTo>
                      <a:pt x="4" y="31"/>
                    </a:lnTo>
                    <a:lnTo>
                      <a:pt x="7" y="31"/>
                    </a:lnTo>
                    <a:lnTo>
                      <a:pt x="7" y="40"/>
                    </a:lnTo>
                    <a:lnTo>
                      <a:pt x="4" y="40"/>
                    </a:lnTo>
                    <a:lnTo>
                      <a:pt x="4" y="43"/>
                    </a:lnTo>
                    <a:lnTo>
                      <a:pt x="4" y="43"/>
                    </a:lnTo>
                    <a:lnTo>
                      <a:pt x="7" y="43"/>
                    </a:lnTo>
                    <a:lnTo>
                      <a:pt x="7" y="52"/>
                    </a:lnTo>
                    <a:lnTo>
                      <a:pt x="4" y="52"/>
                    </a:lnTo>
                    <a:lnTo>
                      <a:pt x="4" y="52"/>
                    </a:lnTo>
                    <a:lnTo>
                      <a:pt x="4" y="54"/>
                    </a:lnTo>
                    <a:lnTo>
                      <a:pt x="7" y="54"/>
                    </a:lnTo>
                    <a:lnTo>
                      <a:pt x="7" y="64"/>
                    </a:lnTo>
                    <a:lnTo>
                      <a:pt x="4" y="64"/>
                    </a:lnTo>
                    <a:lnTo>
                      <a:pt x="4" y="64"/>
                    </a:lnTo>
                    <a:lnTo>
                      <a:pt x="4" y="66"/>
                    </a:lnTo>
                    <a:lnTo>
                      <a:pt x="7" y="66"/>
                    </a:lnTo>
                    <a:lnTo>
                      <a:pt x="7" y="73"/>
                    </a:lnTo>
                    <a:lnTo>
                      <a:pt x="0" y="73"/>
                    </a:lnTo>
                    <a:lnTo>
                      <a:pt x="0" y="76"/>
                    </a:lnTo>
                    <a:lnTo>
                      <a:pt x="0" y="76"/>
                    </a:lnTo>
                    <a:lnTo>
                      <a:pt x="7" y="76"/>
                    </a:lnTo>
                    <a:lnTo>
                      <a:pt x="7" y="85"/>
                    </a:lnTo>
                    <a:lnTo>
                      <a:pt x="9" y="85"/>
                    </a:lnTo>
                    <a:lnTo>
                      <a:pt x="9" y="85"/>
                    </a:lnTo>
                    <a:lnTo>
                      <a:pt x="9" y="76"/>
                    </a:lnTo>
                    <a:lnTo>
                      <a:pt x="107" y="76"/>
                    </a:lnTo>
                    <a:lnTo>
                      <a:pt x="107" y="76"/>
                    </a:lnTo>
                    <a:lnTo>
                      <a:pt x="107" y="73"/>
                    </a:lnTo>
                    <a:lnTo>
                      <a:pt x="9" y="73"/>
                    </a:lnTo>
                    <a:lnTo>
                      <a:pt x="9" y="0"/>
                    </a:lnTo>
                    <a:lnTo>
                      <a:pt x="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37" name="Freeform 123"/>
              <p:cNvSpPr/>
              <p:nvPr/>
            </p:nvSpPr>
            <p:spPr bwMode="auto">
              <a:xfrm>
                <a:off x="3825" y="2082"/>
                <a:ext cx="107" cy="85"/>
              </a:xfrm>
              <a:custGeom>
                <a:avLst/>
                <a:gdLst>
                  <a:gd name="T0" fmla="*/ 9 w 107"/>
                  <a:gd name="T1" fmla="*/ 0 h 85"/>
                  <a:gd name="T2" fmla="*/ 7 w 107"/>
                  <a:gd name="T3" fmla="*/ 0 h 85"/>
                  <a:gd name="T4" fmla="*/ 7 w 107"/>
                  <a:gd name="T5" fmla="*/ 9 h 85"/>
                  <a:gd name="T6" fmla="*/ 4 w 107"/>
                  <a:gd name="T7" fmla="*/ 9 h 85"/>
                  <a:gd name="T8" fmla="*/ 4 w 107"/>
                  <a:gd name="T9" fmla="*/ 9 h 85"/>
                  <a:gd name="T10" fmla="*/ 4 w 107"/>
                  <a:gd name="T11" fmla="*/ 12 h 85"/>
                  <a:gd name="T12" fmla="*/ 7 w 107"/>
                  <a:gd name="T13" fmla="*/ 12 h 85"/>
                  <a:gd name="T14" fmla="*/ 7 w 107"/>
                  <a:gd name="T15" fmla="*/ 19 h 85"/>
                  <a:gd name="T16" fmla="*/ 4 w 107"/>
                  <a:gd name="T17" fmla="*/ 19 h 85"/>
                  <a:gd name="T18" fmla="*/ 4 w 107"/>
                  <a:gd name="T19" fmla="*/ 19 h 85"/>
                  <a:gd name="T20" fmla="*/ 4 w 107"/>
                  <a:gd name="T21" fmla="*/ 21 h 85"/>
                  <a:gd name="T22" fmla="*/ 7 w 107"/>
                  <a:gd name="T23" fmla="*/ 21 h 85"/>
                  <a:gd name="T24" fmla="*/ 7 w 107"/>
                  <a:gd name="T25" fmla="*/ 28 h 85"/>
                  <a:gd name="T26" fmla="*/ 4 w 107"/>
                  <a:gd name="T27" fmla="*/ 28 h 85"/>
                  <a:gd name="T28" fmla="*/ 4 w 107"/>
                  <a:gd name="T29" fmla="*/ 31 h 85"/>
                  <a:gd name="T30" fmla="*/ 4 w 107"/>
                  <a:gd name="T31" fmla="*/ 31 h 85"/>
                  <a:gd name="T32" fmla="*/ 7 w 107"/>
                  <a:gd name="T33" fmla="*/ 31 h 85"/>
                  <a:gd name="T34" fmla="*/ 7 w 107"/>
                  <a:gd name="T35" fmla="*/ 40 h 85"/>
                  <a:gd name="T36" fmla="*/ 4 w 107"/>
                  <a:gd name="T37" fmla="*/ 40 h 85"/>
                  <a:gd name="T38" fmla="*/ 4 w 107"/>
                  <a:gd name="T39" fmla="*/ 43 h 85"/>
                  <a:gd name="T40" fmla="*/ 4 w 107"/>
                  <a:gd name="T41" fmla="*/ 43 h 85"/>
                  <a:gd name="T42" fmla="*/ 7 w 107"/>
                  <a:gd name="T43" fmla="*/ 43 h 85"/>
                  <a:gd name="T44" fmla="*/ 7 w 107"/>
                  <a:gd name="T45" fmla="*/ 52 h 85"/>
                  <a:gd name="T46" fmla="*/ 4 w 107"/>
                  <a:gd name="T47" fmla="*/ 52 h 85"/>
                  <a:gd name="T48" fmla="*/ 4 w 107"/>
                  <a:gd name="T49" fmla="*/ 52 h 85"/>
                  <a:gd name="T50" fmla="*/ 4 w 107"/>
                  <a:gd name="T51" fmla="*/ 54 h 85"/>
                  <a:gd name="T52" fmla="*/ 7 w 107"/>
                  <a:gd name="T53" fmla="*/ 54 h 85"/>
                  <a:gd name="T54" fmla="*/ 7 w 107"/>
                  <a:gd name="T55" fmla="*/ 64 h 85"/>
                  <a:gd name="T56" fmla="*/ 4 w 107"/>
                  <a:gd name="T57" fmla="*/ 64 h 85"/>
                  <a:gd name="T58" fmla="*/ 4 w 107"/>
                  <a:gd name="T59" fmla="*/ 64 h 85"/>
                  <a:gd name="T60" fmla="*/ 4 w 107"/>
                  <a:gd name="T61" fmla="*/ 66 h 85"/>
                  <a:gd name="T62" fmla="*/ 7 w 107"/>
                  <a:gd name="T63" fmla="*/ 66 h 85"/>
                  <a:gd name="T64" fmla="*/ 7 w 107"/>
                  <a:gd name="T65" fmla="*/ 73 h 85"/>
                  <a:gd name="T66" fmla="*/ 0 w 107"/>
                  <a:gd name="T67" fmla="*/ 73 h 85"/>
                  <a:gd name="T68" fmla="*/ 0 w 107"/>
                  <a:gd name="T69" fmla="*/ 76 h 85"/>
                  <a:gd name="T70" fmla="*/ 0 w 107"/>
                  <a:gd name="T71" fmla="*/ 76 h 85"/>
                  <a:gd name="T72" fmla="*/ 7 w 107"/>
                  <a:gd name="T73" fmla="*/ 76 h 85"/>
                  <a:gd name="T74" fmla="*/ 7 w 107"/>
                  <a:gd name="T75" fmla="*/ 85 h 85"/>
                  <a:gd name="T76" fmla="*/ 9 w 107"/>
                  <a:gd name="T77" fmla="*/ 85 h 85"/>
                  <a:gd name="T78" fmla="*/ 9 w 107"/>
                  <a:gd name="T79" fmla="*/ 85 h 85"/>
                  <a:gd name="T80" fmla="*/ 9 w 107"/>
                  <a:gd name="T81" fmla="*/ 76 h 85"/>
                  <a:gd name="T82" fmla="*/ 107 w 107"/>
                  <a:gd name="T83" fmla="*/ 76 h 85"/>
                  <a:gd name="T84" fmla="*/ 107 w 107"/>
                  <a:gd name="T85" fmla="*/ 76 h 85"/>
                  <a:gd name="T86" fmla="*/ 107 w 107"/>
                  <a:gd name="T87" fmla="*/ 73 h 85"/>
                  <a:gd name="T88" fmla="*/ 9 w 107"/>
                  <a:gd name="T89" fmla="*/ 73 h 85"/>
                  <a:gd name="T90" fmla="*/ 9 w 107"/>
                  <a:gd name="T91" fmla="*/ 0 h 85"/>
                  <a:gd name="T92" fmla="*/ 9 w 107"/>
                  <a:gd name="T93"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7" h="85">
                    <a:moveTo>
                      <a:pt x="9" y="0"/>
                    </a:moveTo>
                    <a:lnTo>
                      <a:pt x="7" y="0"/>
                    </a:lnTo>
                    <a:lnTo>
                      <a:pt x="7" y="9"/>
                    </a:lnTo>
                    <a:lnTo>
                      <a:pt x="4" y="9"/>
                    </a:lnTo>
                    <a:lnTo>
                      <a:pt x="4" y="9"/>
                    </a:lnTo>
                    <a:lnTo>
                      <a:pt x="4" y="12"/>
                    </a:lnTo>
                    <a:lnTo>
                      <a:pt x="7" y="12"/>
                    </a:lnTo>
                    <a:lnTo>
                      <a:pt x="7" y="19"/>
                    </a:lnTo>
                    <a:lnTo>
                      <a:pt x="4" y="19"/>
                    </a:lnTo>
                    <a:lnTo>
                      <a:pt x="4" y="19"/>
                    </a:lnTo>
                    <a:lnTo>
                      <a:pt x="4" y="21"/>
                    </a:lnTo>
                    <a:lnTo>
                      <a:pt x="7" y="21"/>
                    </a:lnTo>
                    <a:lnTo>
                      <a:pt x="7" y="28"/>
                    </a:lnTo>
                    <a:lnTo>
                      <a:pt x="4" y="28"/>
                    </a:lnTo>
                    <a:lnTo>
                      <a:pt x="4" y="31"/>
                    </a:lnTo>
                    <a:lnTo>
                      <a:pt x="4" y="31"/>
                    </a:lnTo>
                    <a:lnTo>
                      <a:pt x="7" y="31"/>
                    </a:lnTo>
                    <a:lnTo>
                      <a:pt x="7" y="40"/>
                    </a:lnTo>
                    <a:lnTo>
                      <a:pt x="4" y="40"/>
                    </a:lnTo>
                    <a:lnTo>
                      <a:pt x="4" y="43"/>
                    </a:lnTo>
                    <a:lnTo>
                      <a:pt x="4" y="43"/>
                    </a:lnTo>
                    <a:lnTo>
                      <a:pt x="7" y="43"/>
                    </a:lnTo>
                    <a:lnTo>
                      <a:pt x="7" y="52"/>
                    </a:lnTo>
                    <a:lnTo>
                      <a:pt x="4" y="52"/>
                    </a:lnTo>
                    <a:lnTo>
                      <a:pt x="4" y="52"/>
                    </a:lnTo>
                    <a:lnTo>
                      <a:pt x="4" y="54"/>
                    </a:lnTo>
                    <a:lnTo>
                      <a:pt x="7" y="54"/>
                    </a:lnTo>
                    <a:lnTo>
                      <a:pt x="7" y="64"/>
                    </a:lnTo>
                    <a:lnTo>
                      <a:pt x="4" y="64"/>
                    </a:lnTo>
                    <a:lnTo>
                      <a:pt x="4" y="64"/>
                    </a:lnTo>
                    <a:lnTo>
                      <a:pt x="4" y="66"/>
                    </a:lnTo>
                    <a:lnTo>
                      <a:pt x="7" y="66"/>
                    </a:lnTo>
                    <a:lnTo>
                      <a:pt x="7" y="73"/>
                    </a:lnTo>
                    <a:lnTo>
                      <a:pt x="0" y="73"/>
                    </a:lnTo>
                    <a:lnTo>
                      <a:pt x="0" y="76"/>
                    </a:lnTo>
                    <a:lnTo>
                      <a:pt x="0" y="76"/>
                    </a:lnTo>
                    <a:lnTo>
                      <a:pt x="7" y="76"/>
                    </a:lnTo>
                    <a:lnTo>
                      <a:pt x="7" y="85"/>
                    </a:lnTo>
                    <a:lnTo>
                      <a:pt x="9" y="85"/>
                    </a:lnTo>
                    <a:lnTo>
                      <a:pt x="9" y="85"/>
                    </a:lnTo>
                    <a:lnTo>
                      <a:pt x="9" y="76"/>
                    </a:lnTo>
                    <a:lnTo>
                      <a:pt x="107" y="76"/>
                    </a:lnTo>
                    <a:lnTo>
                      <a:pt x="107" y="76"/>
                    </a:lnTo>
                    <a:lnTo>
                      <a:pt x="107" y="73"/>
                    </a:lnTo>
                    <a:lnTo>
                      <a:pt x="9" y="73"/>
                    </a:lnTo>
                    <a:lnTo>
                      <a:pt x="9" y="0"/>
                    </a:lnTo>
                    <a:lnTo>
                      <a:pt x="9"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38" name="Freeform 124"/>
              <p:cNvSpPr>
                <a:spLocks noEditPoints="1"/>
              </p:cNvSpPr>
              <p:nvPr/>
            </p:nvSpPr>
            <p:spPr bwMode="auto">
              <a:xfrm>
                <a:off x="3863" y="2089"/>
                <a:ext cx="21" cy="64"/>
              </a:xfrm>
              <a:custGeom>
                <a:avLst/>
                <a:gdLst>
                  <a:gd name="T0" fmla="*/ 8 w 9"/>
                  <a:gd name="T1" fmla="*/ 24 h 27"/>
                  <a:gd name="T2" fmla="*/ 8 w 9"/>
                  <a:gd name="T3" fmla="*/ 24 h 27"/>
                  <a:gd name="T4" fmla="*/ 6 w 9"/>
                  <a:gd name="T5" fmla="*/ 24 h 27"/>
                  <a:gd name="T6" fmla="*/ 8 w 9"/>
                  <a:gd name="T7" fmla="*/ 23 h 27"/>
                  <a:gd name="T8" fmla="*/ 7 w 9"/>
                  <a:gd name="T9" fmla="*/ 25 h 27"/>
                  <a:gd name="T10" fmla="*/ 6 w 9"/>
                  <a:gd name="T11" fmla="*/ 23 h 27"/>
                  <a:gd name="T12" fmla="*/ 6 w 9"/>
                  <a:gd name="T13" fmla="*/ 22 h 27"/>
                  <a:gd name="T14" fmla="*/ 8 w 9"/>
                  <a:gd name="T15" fmla="*/ 21 h 27"/>
                  <a:gd name="T16" fmla="*/ 6 w 9"/>
                  <a:gd name="T17" fmla="*/ 21 h 27"/>
                  <a:gd name="T18" fmla="*/ 8 w 9"/>
                  <a:gd name="T19" fmla="*/ 17 h 27"/>
                  <a:gd name="T20" fmla="*/ 8 w 9"/>
                  <a:gd name="T21" fmla="*/ 19 h 27"/>
                  <a:gd name="T22" fmla="*/ 6 w 9"/>
                  <a:gd name="T23" fmla="*/ 19 h 27"/>
                  <a:gd name="T24" fmla="*/ 6 w 9"/>
                  <a:gd name="T25" fmla="*/ 18 h 27"/>
                  <a:gd name="T26" fmla="*/ 8 w 9"/>
                  <a:gd name="T27" fmla="*/ 16 h 27"/>
                  <a:gd name="T28" fmla="*/ 6 w 9"/>
                  <a:gd name="T29" fmla="*/ 19 h 27"/>
                  <a:gd name="T30" fmla="*/ 6 w 9"/>
                  <a:gd name="T31" fmla="*/ 15 h 27"/>
                  <a:gd name="T32" fmla="*/ 8 w 9"/>
                  <a:gd name="T33" fmla="*/ 14 h 27"/>
                  <a:gd name="T34" fmla="*/ 6 w 9"/>
                  <a:gd name="T35" fmla="*/ 14 h 27"/>
                  <a:gd name="T36" fmla="*/ 8 w 9"/>
                  <a:gd name="T37" fmla="*/ 9 h 27"/>
                  <a:gd name="T38" fmla="*/ 8 w 9"/>
                  <a:gd name="T39" fmla="*/ 11 h 27"/>
                  <a:gd name="T40" fmla="*/ 6 w 9"/>
                  <a:gd name="T41" fmla="*/ 11 h 27"/>
                  <a:gd name="T42" fmla="*/ 6 w 9"/>
                  <a:gd name="T43" fmla="*/ 10 h 27"/>
                  <a:gd name="T44" fmla="*/ 6 w 9"/>
                  <a:gd name="T45" fmla="*/ 10 h 27"/>
                  <a:gd name="T46" fmla="*/ 8 w 9"/>
                  <a:gd name="T47" fmla="*/ 9 h 27"/>
                  <a:gd name="T48" fmla="*/ 6 w 9"/>
                  <a:gd name="T49" fmla="*/ 11 h 27"/>
                  <a:gd name="T50" fmla="*/ 3 w 9"/>
                  <a:gd name="T51" fmla="*/ 25 h 27"/>
                  <a:gd name="T52" fmla="*/ 1 w 9"/>
                  <a:gd name="T53" fmla="*/ 4 h 27"/>
                  <a:gd name="T54" fmla="*/ 5 w 9"/>
                  <a:gd name="T55" fmla="*/ 25 h 27"/>
                  <a:gd name="T56" fmla="*/ 6 w 9"/>
                  <a:gd name="T57" fmla="*/ 7 h 27"/>
                  <a:gd name="T58" fmla="*/ 8 w 9"/>
                  <a:gd name="T59" fmla="*/ 6 h 27"/>
                  <a:gd name="T60" fmla="*/ 6 w 9"/>
                  <a:gd name="T61" fmla="*/ 6 h 27"/>
                  <a:gd name="T62" fmla="*/ 7 w 9"/>
                  <a:gd name="T63" fmla="*/ 2 h 27"/>
                  <a:gd name="T64" fmla="*/ 8 w 9"/>
                  <a:gd name="T65" fmla="*/ 3 h 27"/>
                  <a:gd name="T66" fmla="*/ 6 w 9"/>
                  <a:gd name="T67" fmla="*/ 6 h 27"/>
                  <a:gd name="T68" fmla="*/ 2 w 9"/>
                  <a:gd name="T69" fmla="*/ 3 h 27"/>
                  <a:gd name="T70" fmla="*/ 7 w 9"/>
                  <a:gd name="T71" fmla="*/ 1 h 27"/>
                  <a:gd name="T72" fmla="*/ 7 w 9"/>
                  <a:gd name="T73" fmla="*/ 2 h 27"/>
                  <a:gd name="T74" fmla="*/ 7 w 9"/>
                  <a:gd name="T75" fmla="*/ 0 h 27"/>
                  <a:gd name="T76" fmla="*/ 4 w 9"/>
                  <a:gd name="T77" fmla="*/ 0 h 27"/>
                  <a:gd name="T78" fmla="*/ 1 w 9"/>
                  <a:gd name="T79" fmla="*/ 3 h 27"/>
                  <a:gd name="T80" fmla="*/ 1 w 9"/>
                  <a:gd name="T81" fmla="*/ 3 h 27"/>
                  <a:gd name="T82" fmla="*/ 0 w 9"/>
                  <a:gd name="T83" fmla="*/ 3 h 27"/>
                  <a:gd name="T84" fmla="*/ 1 w 9"/>
                  <a:gd name="T85" fmla="*/ 26 h 27"/>
                  <a:gd name="T86" fmla="*/ 3 w 9"/>
                  <a:gd name="T87" fmla="*/ 26 h 27"/>
                  <a:gd name="T88" fmla="*/ 6 w 9"/>
                  <a:gd name="T89" fmla="*/ 27 h 27"/>
                  <a:gd name="T90" fmla="*/ 9 w 9"/>
                  <a:gd name="T91" fmla="*/ 25 h 27"/>
                  <a:gd name="T92" fmla="*/ 9 w 9"/>
                  <a:gd name="T93" fmla="*/ 24 h 27"/>
                  <a:gd name="T94" fmla="*/ 9 w 9"/>
                  <a:gd name="T95" fmla="*/ 24 h 27"/>
                  <a:gd name="T96" fmla="*/ 9 w 9"/>
                  <a:gd name="T97" fmla="*/ 0 h 27"/>
                  <a:gd name="T98" fmla="*/ 9 w 9"/>
                  <a:gd name="T99" fmla="*/ 0 h 27"/>
                  <a:gd name="T100" fmla="*/ 8 w 9"/>
                  <a:gd name="T101" fmla="*/ 0 h 27"/>
                  <a:gd name="T102" fmla="*/ 7 w 9"/>
                  <a:gd name="T103"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9" h="27">
                    <a:moveTo>
                      <a:pt x="8" y="24"/>
                    </a:moveTo>
                    <a:cubicBezTo>
                      <a:pt x="8" y="24"/>
                      <a:pt x="8" y="24"/>
                      <a:pt x="8" y="24"/>
                    </a:cubicBezTo>
                    <a:cubicBezTo>
                      <a:pt x="8" y="24"/>
                      <a:pt x="8" y="24"/>
                      <a:pt x="8" y="24"/>
                    </a:cubicBezTo>
                    <a:cubicBezTo>
                      <a:pt x="8" y="24"/>
                      <a:pt x="8" y="24"/>
                      <a:pt x="8" y="24"/>
                    </a:cubicBezTo>
                    <a:moveTo>
                      <a:pt x="6" y="25"/>
                    </a:moveTo>
                    <a:cubicBezTo>
                      <a:pt x="6" y="24"/>
                      <a:pt x="6" y="24"/>
                      <a:pt x="6" y="24"/>
                    </a:cubicBezTo>
                    <a:cubicBezTo>
                      <a:pt x="7" y="23"/>
                      <a:pt x="7" y="23"/>
                      <a:pt x="8" y="22"/>
                    </a:cubicBezTo>
                    <a:cubicBezTo>
                      <a:pt x="8" y="22"/>
                      <a:pt x="8" y="22"/>
                      <a:pt x="8" y="23"/>
                    </a:cubicBezTo>
                    <a:cubicBezTo>
                      <a:pt x="8" y="23"/>
                      <a:pt x="8" y="23"/>
                      <a:pt x="8" y="23"/>
                    </a:cubicBezTo>
                    <a:cubicBezTo>
                      <a:pt x="8" y="24"/>
                      <a:pt x="7" y="24"/>
                      <a:pt x="7" y="25"/>
                    </a:cubicBezTo>
                    <a:cubicBezTo>
                      <a:pt x="6" y="25"/>
                      <a:pt x="6" y="25"/>
                      <a:pt x="6" y="25"/>
                    </a:cubicBezTo>
                    <a:moveTo>
                      <a:pt x="6" y="23"/>
                    </a:moveTo>
                    <a:cubicBezTo>
                      <a:pt x="6" y="23"/>
                      <a:pt x="6" y="23"/>
                      <a:pt x="6" y="22"/>
                    </a:cubicBezTo>
                    <a:cubicBezTo>
                      <a:pt x="6" y="22"/>
                      <a:pt x="6" y="22"/>
                      <a:pt x="6" y="22"/>
                    </a:cubicBezTo>
                    <a:cubicBezTo>
                      <a:pt x="7" y="21"/>
                      <a:pt x="7" y="20"/>
                      <a:pt x="8" y="20"/>
                    </a:cubicBezTo>
                    <a:cubicBezTo>
                      <a:pt x="8" y="20"/>
                      <a:pt x="8" y="21"/>
                      <a:pt x="8" y="21"/>
                    </a:cubicBezTo>
                    <a:cubicBezTo>
                      <a:pt x="7" y="22"/>
                      <a:pt x="7" y="23"/>
                      <a:pt x="6" y="23"/>
                    </a:cubicBezTo>
                    <a:moveTo>
                      <a:pt x="6" y="21"/>
                    </a:moveTo>
                    <a:cubicBezTo>
                      <a:pt x="6" y="21"/>
                      <a:pt x="6" y="20"/>
                      <a:pt x="6" y="20"/>
                    </a:cubicBezTo>
                    <a:cubicBezTo>
                      <a:pt x="7" y="19"/>
                      <a:pt x="7" y="18"/>
                      <a:pt x="8" y="17"/>
                    </a:cubicBezTo>
                    <a:cubicBezTo>
                      <a:pt x="8" y="18"/>
                      <a:pt x="8" y="18"/>
                      <a:pt x="8" y="19"/>
                    </a:cubicBezTo>
                    <a:cubicBezTo>
                      <a:pt x="8" y="19"/>
                      <a:pt x="8" y="19"/>
                      <a:pt x="8" y="19"/>
                    </a:cubicBezTo>
                    <a:cubicBezTo>
                      <a:pt x="7" y="20"/>
                      <a:pt x="7" y="21"/>
                      <a:pt x="6" y="21"/>
                    </a:cubicBezTo>
                    <a:moveTo>
                      <a:pt x="6" y="19"/>
                    </a:moveTo>
                    <a:cubicBezTo>
                      <a:pt x="6" y="19"/>
                      <a:pt x="6" y="18"/>
                      <a:pt x="6" y="18"/>
                    </a:cubicBezTo>
                    <a:cubicBezTo>
                      <a:pt x="6" y="18"/>
                      <a:pt x="6" y="18"/>
                      <a:pt x="6" y="18"/>
                    </a:cubicBezTo>
                    <a:cubicBezTo>
                      <a:pt x="7" y="17"/>
                      <a:pt x="7" y="16"/>
                      <a:pt x="8" y="15"/>
                    </a:cubicBezTo>
                    <a:cubicBezTo>
                      <a:pt x="8" y="15"/>
                      <a:pt x="8" y="16"/>
                      <a:pt x="8" y="16"/>
                    </a:cubicBezTo>
                    <a:cubicBezTo>
                      <a:pt x="8" y="16"/>
                      <a:pt x="8" y="16"/>
                      <a:pt x="8" y="16"/>
                    </a:cubicBezTo>
                    <a:cubicBezTo>
                      <a:pt x="7" y="17"/>
                      <a:pt x="7" y="18"/>
                      <a:pt x="6" y="19"/>
                    </a:cubicBezTo>
                    <a:moveTo>
                      <a:pt x="6" y="17"/>
                    </a:moveTo>
                    <a:cubicBezTo>
                      <a:pt x="6" y="16"/>
                      <a:pt x="6" y="15"/>
                      <a:pt x="6" y="15"/>
                    </a:cubicBezTo>
                    <a:cubicBezTo>
                      <a:pt x="7" y="14"/>
                      <a:pt x="7" y="13"/>
                      <a:pt x="8" y="12"/>
                    </a:cubicBezTo>
                    <a:cubicBezTo>
                      <a:pt x="8" y="12"/>
                      <a:pt x="8" y="13"/>
                      <a:pt x="8" y="14"/>
                    </a:cubicBezTo>
                    <a:cubicBezTo>
                      <a:pt x="7" y="15"/>
                      <a:pt x="7" y="16"/>
                      <a:pt x="6" y="17"/>
                    </a:cubicBezTo>
                    <a:moveTo>
                      <a:pt x="6" y="14"/>
                    </a:moveTo>
                    <a:cubicBezTo>
                      <a:pt x="6" y="13"/>
                      <a:pt x="6" y="12"/>
                      <a:pt x="6" y="12"/>
                    </a:cubicBezTo>
                    <a:cubicBezTo>
                      <a:pt x="7" y="11"/>
                      <a:pt x="7" y="10"/>
                      <a:pt x="8" y="9"/>
                    </a:cubicBezTo>
                    <a:cubicBezTo>
                      <a:pt x="8" y="10"/>
                      <a:pt x="8" y="10"/>
                      <a:pt x="8" y="11"/>
                    </a:cubicBezTo>
                    <a:cubicBezTo>
                      <a:pt x="8" y="11"/>
                      <a:pt x="8" y="11"/>
                      <a:pt x="8" y="11"/>
                    </a:cubicBezTo>
                    <a:cubicBezTo>
                      <a:pt x="7" y="12"/>
                      <a:pt x="7" y="13"/>
                      <a:pt x="6" y="14"/>
                    </a:cubicBezTo>
                    <a:moveTo>
                      <a:pt x="6" y="11"/>
                    </a:moveTo>
                    <a:cubicBezTo>
                      <a:pt x="6" y="10"/>
                      <a:pt x="6" y="10"/>
                      <a:pt x="6" y="10"/>
                    </a:cubicBezTo>
                    <a:cubicBezTo>
                      <a:pt x="6" y="10"/>
                      <a:pt x="6" y="10"/>
                      <a:pt x="6" y="10"/>
                    </a:cubicBezTo>
                    <a:cubicBezTo>
                      <a:pt x="6" y="10"/>
                      <a:pt x="6" y="10"/>
                      <a:pt x="6" y="10"/>
                    </a:cubicBezTo>
                    <a:cubicBezTo>
                      <a:pt x="6" y="10"/>
                      <a:pt x="6" y="10"/>
                      <a:pt x="6" y="10"/>
                    </a:cubicBezTo>
                    <a:cubicBezTo>
                      <a:pt x="7" y="9"/>
                      <a:pt x="7" y="8"/>
                      <a:pt x="8" y="7"/>
                    </a:cubicBezTo>
                    <a:cubicBezTo>
                      <a:pt x="8" y="8"/>
                      <a:pt x="8" y="8"/>
                      <a:pt x="8" y="9"/>
                    </a:cubicBezTo>
                    <a:cubicBezTo>
                      <a:pt x="8" y="9"/>
                      <a:pt x="8" y="9"/>
                      <a:pt x="8" y="9"/>
                    </a:cubicBezTo>
                    <a:cubicBezTo>
                      <a:pt x="7" y="10"/>
                      <a:pt x="7" y="10"/>
                      <a:pt x="6" y="11"/>
                    </a:cubicBezTo>
                    <a:moveTo>
                      <a:pt x="5" y="25"/>
                    </a:moveTo>
                    <a:cubicBezTo>
                      <a:pt x="4" y="25"/>
                      <a:pt x="4" y="25"/>
                      <a:pt x="3" y="25"/>
                    </a:cubicBezTo>
                    <a:cubicBezTo>
                      <a:pt x="3" y="25"/>
                      <a:pt x="2" y="25"/>
                      <a:pt x="1" y="25"/>
                    </a:cubicBezTo>
                    <a:cubicBezTo>
                      <a:pt x="1" y="20"/>
                      <a:pt x="2" y="8"/>
                      <a:pt x="1" y="4"/>
                    </a:cubicBezTo>
                    <a:cubicBezTo>
                      <a:pt x="3" y="4"/>
                      <a:pt x="4" y="4"/>
                      <a:pt x="5" y="4"/>
                    </a:cubicBezTo>
                    <a:cubicBezTo>
                      <a:pt x="5" y="7"/>
                      <a:pt x="5" y="21"/>
                      <a:pt x="5" y="25"/>
                    </a:cubicBezTo>
                    <a:moveTo>
                      <a:pt x="6" y="9"/>
                    </a:moveTo>
                    <a:cubicBezTo>
                      <a:pt x="6" y="8"/>
                      <a:pt x="6" y="8"/>
                      <a:pt x="6" y="7"/>
                    </a:cubicBezTo>
                    <a:cubicBezTo>
                      <a:pt x="8" y="4"/>
                      <a:pt x="8" y="4"/>
                      <a:pt x="8" y="4"/>
                    </a:cubicBezTo>
                    <a:cubicBezTo>
                      <a:pt x="8" y="4"/>
                      <a:pt x="8" y="5"/>
                      <a:pt x="8" y="6"/>
                    </a:cubicBezTo>
                    <a:cubicBezTo>
                      <a:pt x="7" y="7"/>
                      <a:pt x="7" y="8"/>
                      <a:pt x="6" y="9"/>
                    </a:cubicBezTo>
                    <a:moveTo>
                      <a:pt x="6" y="6"/>
                    </a:moveTo>
                    <a:cubicBezTo>
                      <a:pt x="6" y="5"/>
                      <a:pt x="6" y="4"/>
                      <a:pt x="6" y="4"/>
                    </a:cubicBezTo>
                    <a:cubicBezTo>
                      <a:pt x="6" y="3"/>
                      <a:pt x="7" y="3"/>
                      <a:pt x="7" y="2"/>
                    </a:cubicBezTo>
                    <a:cubicBezTo>
                      <a:pt x="8" y="2"/>
                      <a:pt x="8" y="2"/>
                      <a:pt x="8" y="2"/>
                    </a:cubicBezTo>
                    <a:cubicBezTo>
                      <a:pt x="8" y="2"/>
                      <a:pt x="8" y="2"/>
                      <a:pt x="8" y="3"/>
                    </a:cubicBezTo>
                    <a:cubicBezTo>
                      <a:pt x="8" y="3"/>
                      <a:pt x="8" y="3"/>
                      <a:pt x="8" y="3"/>
                    </a:cubicBezTo>
                    <a:cubicBezTo>
                      <a:pt x="6" y="6"/>
                      <a:pt x="6" y="6"/>
                      <a:pt x="6" y="6"/>
                    </a:cubicBezTo>
                    <a:moveTo>
                      <a:pt x="5" y="3"/>
                    </a:moveTo>
                    <a:cubicBezTo>
                      <a:pt x="5" y="3"/>
                      <a:pt x="4" y="3"/>
                      <a:pt x="2" y="3"/>
                    </a:cubicBezTo>
                    <a:cubicBezTo>
                      <a:pt x="3" y="2"/>
                      <a:pt x="4" y="1"/>
                      <a:pt x="4" y="1"/>
                    </a:cubicBezTo>
                    <a:cubicBezTo>
                      <a:pt x="5" y="1"/>
                      <a:pt x="6" y="1"/>
                      <a:pt x="7" y="1"/>
                    </a:cubicBezTo>
                    <a:cubicBezTo>
                      <a:pt x="7" y="1"/>
                      <a:pt x="7" y="1"/>
                      <a:pt x="7" y="1"/>
                    </a:cubicBezTo>
                    <a:cubicBezTo>
                      <a:pt x="7" y="2"/>
                      <a:pt x="7" y="2"/>
                      <a:pt x="7" y="2"/>
                    </a:cubicBezTo>
                    <a:cubicBezTo>
                      <a:pt x="6" y="2"/>
                      <a:pt x="6" y="2"/>
                      <a:pt x="5" y="3"/>
                    </a:cubicBezTo>
                    <a:moveTo>
                      <a:pt x="7" y="0"/>
                    </a:moveTo>
                    <a:cubicBezTo>
                      <a:pt x="5" y="0"/>
                      <a:pt x="4" y="0"/>
                      <a:pt x="4" y="0"/>
                    </a:cubicBezTo>
                    <a:cubicBezTo>
                      <a:pt x="4" y="0"/>
                      <a:pt x="4" y="0"/>
                      <a:pt x="4" y="0"/>
                    </a:cubicBezTo>
                    <a:cubicBezTo>
                      <a:pt x="4" y="0"/>
                      <a:pt x="2" y="1"/>
                      <a:pt x="1" y="3"/>
                    </a:cubicBezTo>
                    <a:cubicBezTo>
                      <a:pt x="1" y="3"/>
                      <a:pt x="1" y="3"/>
                      <a:pt x="1" y="3"/>
                    </a:cubicBezTo>
                    <a:cubicBezTo>
                      <a:pt x="1" y="3"/>
                      <a:pt x="1" y="3"/>
                      <a:pt x="1" y="3"/>
                    </a:cubicBezTo>
                    <a:cubicBezTo>
                      <a:pt x="1" y="3"/>
                      <a:pt x="1" y="3"/>
                      <a:pt x="1" y="3"/>
                    </a:cubicBezTo>
                    <a:cubicBezTo>
                      <a:pt x="0" y="3"/>
                      <a:pt x="0" y="3"/>
                      <a:pt x="0" y="3"/>
                    </a:cubicBezTo>
                    <a:cubicBezTo>
                      <a:pt x="0" y="3"/>
                      <a:pt x="0" y="3"/>
                      <a:pt x="0" y="3"/>
                    </a:cubicBezTo>
                    <a:cubicBezTo>
                      <a:pt x="1" y="7"/>
                      <a:pt x="1" y="21"/>
                      <a:pt x="0" y="26"/>
                    </a:cubicBezTo>
                    <a:cubicBezTo>
                      <a:pt x="1" y="26"/>
                      <a:pt x="1" y="26"/>
                      <a:pt x="1" y="26"/>
                    </a:cubicBezTo>
                    <a:cubicBezTo>
                      <a:pt x="1" y="26"/>
                      <a:pt x="1" y="26"/>
                      <a:pt x="1" y="26"/>
                    </a:cubicBezTo>
                    <a:cubicBezTo>
                      <a:pt x="2" y="26"/>
                      <a:pt x="3" y="26"/>
                      <a:pt x="3" y="26"/>
                    </a:cubicBezTo>
                    <a:cubicBezTo>
                      <a:pt x="4" y="26"/>
                      <a:pt x="5" y="26"/>
                      <a:pt x="6" y="26"/>
                    </a:cubicBezTo>
                    <a:cubicBezTo>
                      <a:pt x="6" y="27"/>
                      <a:pt x="6" y="27"/>
                      <a:pt x="6" y="27"/>
                    </a:cubicBezTo>
                    <a:cubicBezTo>
                      <a:pt x="6" y="26"/>
                      <a:pt x="6" y="26"/>
                      <a:pt x="6" y="26"/>
                    </a:cubicBezTo>
                    <a:cubicBezTo>
                      <a:pt x="7" y="26"/>
                      <a:pt x="8" y="25"/>
                      <a:pt x="9" y="25"/>
                    </a:cubicBezTo>
                    <a:cubicBezTo>
                      <a:pt x="9" y="25"/>
                      <a:pt x="9" y="25"/>
                      <a:pt x="9" y="25"/>
                    </a:cubicBezTo>
                    <a:cubicBezTo>
                      <a:pt x="9" y="24"/>
                      <a:pt x="9" y="24"/>
                      <a:pt x="9" y="24"/>
                    </a:cubicBezTo>
                    <a:cubicBezTo>
                      <a:pt x="9" y="24"/>
                      <a:pt x="9" y="24"/>
                      <a:pt x="9" y="24"/>
                    </a:cubicBezTo>
                    <a:cubicBezTo>
                      <a:pt x="9" y="24"/>
                      <a:pt x="9" y="24"/>
                      <a:pt x="9" y="24"/>
                    </a:cubicBezTo>
                    <a:cubicBezTo>
                      <a:pt x="9" y="19"/>
                      <a:pt x="9" y="1"/>
                      <a:pt x="9" y="1"/>
                    </a:cubicBezTo>
                    <a:cubicBezTo>
                      <a:pt x="9" y="0"/>
                      <a:pt x="9" y="0"/>
                      <a:pt x="9" y="0"/>
                    </a:cubicBezTo>
                    <a:cubicBezTo>
                      <a:pt x="9" y="0"/>
                      <a:pt x="9" y="0"/>
                      <a:pt x="9" y="0"/>
                    </a:cubicBezTo>
                    <a:cubicBezTo>
                      <a:pt x="9" y="0"/>
                      <a:pt x="9" y="0"/>
                      <a:pt x="9" y="0"/>
                    </a:cubicBezTo>
                    <a:cubicBezTo>
                      <a:pt x="9" y="0"/>
                      <a:pt x="9" y="0"/>
                      <a:pt x="9" y="0"/>
                    </a:cubicBezTo>
                    <a:cubicBezTo>
                      <a:pt x="8" y="0"/>
                      <a:pt x="8" y="0"/>
                      <a:pt x="8" y="0"/>
                    </a:cubicBezTo>
                    <a:cubicBezTo>
                      <a:pt x="8" y="0"/>
                      <a:pt x="8" y="0"/>
                      <a:pt x="8" y="0"/>
                    </a:cubicBezTo>
                    <a:cubicBezTo>
                      <a:pt x="8" y="0"/>
                      <a:pt x="7" y="0"/>
                      <a:pt x="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39" name="Freeform 125"/>
              <p:cNvSpPr>
                <a:spLocks noEditPoints="1"/>
              </p:cNvSpPr>
              <p:nvPr/>
            </p:nvSpPr>
            <p:spPr bwMode="auto">
              <a:xfrm>
                <a:off x="3886" y="2070"/>
                <a:ext cx="19" cy="83"/>
              </a:xfrm>
              <a:custGeom>
                <a:avLst/>
                <a:gdLst>
                  <a:gd name="T0" fmla="*/ 7 w 8"/>
                  <a:gd name="T1" fmla="*/ 31 h 35"/>
                  <a:gd name="T2" fmla="*/ 6 w 8"/>
                  <a:gd name="T3" fmla="*/ 33 h 35"/>
                  <a:gd name="T4" fmla="*/ 6 w 8"/>
                  <a:gd name="T5" fmla="*/ 31 h 35"/>
                  <a:gd name="T6" fmla="*/ 7 w 8"/>
                  <a:gd name="T7" fmla="*/ 29 h 35"/>
                  <a:gd name="T8" fmla="*/ 6 w 8"/>
                  <a:gd name="T9" fmla="*/ 33 h 35"/>
                  <a:gd name="T10" fmla="*/ 6 w 8"/>
                  <a:gd name="T11" fmla="*/ 29 h 35"/>
                  <a:gd name="T12" fmla="*/ 7 w 8"/>
                  <a:gd name="T13" fmla="*/ 28 h 35"/>
                  <a:gd name="T14" fmla="*/ 6 w 8"/>
                  <a:gd name="T15" fmla="*/ 28 h 35"/>
                  <a:gd name="T16" fmla="*/ 7 w 8"/>
                  <a:gd name="T17" fmla="*/ 24 h 35"/>
                  <a:gd name="T18" fmla="*/ 6 w 8"/>
                  <a:gd name="T19" fmla="*/ 28 h 35"/>
                  <a:gd name="T20" fmla="*/ 6 w 8"/>
                  <a:gd name="T21" fmla="*/ 25 h 35"/>
                  <a:gd name="T22" fmla="*/ 7 w 8"/>
                  <a:gd name="T23" fmla="*/ 24 h 35"/>
                  <a:gd name="T24" fmla="*/ 6 w 8"/>
                  <a:gd name="T25" fmla="*/ 26 h 35"/>
                  <a:gd name="T26" fmla="*/ 6 w 8"/>
                  <a:gd name="T27" fmla="*/ 23 h 35"/>
                  <a:gd name="T28" fmla="*/ 7 w 8"/>
                  <a:gd name="T29" fmla="*/ 21 h 35"/>
                  <a:gd name="T30" fmla="*/ 6 w 8"/>
                  <a:gd name="T31" fmla="*/ 24 h 35"/>
                  <a:gd name="T32" fmla="*/ 6 w 8"/>
                  <a:gd name="T33" fmla="*/ 20 h 35"/>
                  <a:gd name="T34" fmla="*/ 7 w 8"/>
                  <a:gd name="T35" fmla="*/ 19 h 35"/>
                  <a:gd name="T36" fmla="*/ 6 w 8"/>
                  <a:gd name="T37" fmla="*/ 19 h 35"/>
                  <a:gd name="T38" fmla="*/ 6 w 8"/>
                  <a:gd name="T39" fmla="*/ 17 h 35"/>
                  <a:gd name="T40" fmla="*/ 7 w 8"/>
                  <a:gd name="T41" fmla="*/ 14 h 35"/>
                  <a:gd name="T42" fmla="*/ 6 w 8"/>
                  <a:gd name="T43" fmla="*/ 19 h 35"/>
                  <a:gd name="T44" fmla="*/ 5 w 8"/>
                  <a:gd name="T45" fmla="*/ 15 h 35"/>
                  <a:gd name="T46" fmla="*/ 7 w 8"/>
                  <a:gd name="T47" fmla="*/ 13 h 35"/>
                  <a:gd name="T48" fmla="*/ 5 w 8"/>
                  <a:gd name="T49" fmla="*/ 13 h 35"/>
                  <a:gd name="T50" fmla="*/ 6 w 8"/>
                  <a:gd name="T51" fmla="*/ 10 h 35"/>
                  <a:gd name="T52" fmla="*/ 7 w 8"/>
                  <a:gd name="T53" fmla="*/ 10 h 35"/>
                  <a:gd name="T54" fmla="*/ 5 w 8"/>
                  <a:gd name="T55" fmla="*/ 10 h 35"/>
                  <a:gd name="T56" fmla="*/ 7 w 8"/>
                  <a:gd name="T57" fmla="*/ 4 h 35"/>
                  <a:gd name="T58" fmla="*/ 7 w 8"/>
                  <a:gd name="T59" fmla="*/ 7 h 35"/>
                  <a:gd name="T60" fmla="*/ 5 w 8"/>
                  <a:gd name="T61" fmla="*/ 10 h 35"/>
                  <a:gd name="T62" fmla="*/ 3 w 8"/>
                  <a:gd name="T63" fmla="*/ 33 h 35"/>
                  <a:gd name="T64" fmla="*/ 1 w 8"/>
                  <a:gd name="T65" fmla="*/ 4 h 35"/>
                  <a:gd name="T66" fmla="*/ 5 w 8"/>
                  <a:gd name="T67" fmla="*/ 33 h 35"/>
                  <a:gd name="T68" fmla="*/ 5 w 8"/>
                  <a:gd name="T69" fmla="*/ 4 h 35"/>
                  <a:gd name="T70" fmla="*/ 7 w 8"/>
                  <a:gd name="T71" fmla="*/ 3 h 35"/>
                  <a:gd name="T72" fmla="*/ 7 w 8"/>
                  <a:gd name="T73" fmla="*/ 4 h 35"/>
                  <a:gd name="T74" fmla="*/ 5 w 8"/>
                  <a:gd name="T75" fmla="*/ 3 h 35"/>
                  <a:gd name="T76" fmla="*/ 4 w 8"/>
                  <a:gd name="T77" fmla="*/ 1 h 35"/>
                  <a:gd name="T78" fmla="*/ 7 w 8"/>
                  <a:gd name="T79" fmla="*/ 1 h 35"/>
                  <a:gd name="T80" fmla="*/ 5 w 8"/>
                  <a:gd name="T81" fmla="*/ 3 h 35"/>
                  <a:gd name="T82" fmla="*/ 8 w 8"/>
                  <a:gd name="T83" fmla="*/ 0 h 35"/>
                  <a:gd name="T84" fmla="*/ 3 w 8"/>
                  <a:gd name="T85" fmla="*/ 0 h 35"/>
                  <a:gd name="T86" fmla="*/ 0 w 8"/>
                  <a:gd name="T87" fmla="*/ 3 h 35"/>
                  <a:gd name="T88" fmla="*/ 0 w 8"/>
                  <a:gd name="T89" fmla="*/ 3 h 35"/>
                  <a:gd name="T90" fmla="*/ 0 w 8"/>
                  <a:gd name="T91" fmla="*/ 4 h 35"/>
                  <a:gd name="T92" fmla="*/ 0 w 8"/>
                  <a:gd name="T93" fmla="*/ 34 h 35"/>
                  <a:gd name="T94" fmla="*/ 0 w 8"/>
                  <a:gd name="T95" fmla="*/ 34 h 35"/>
                  <a:gd name="T96" fmla="*/ 5 w 8"/>
                  <a:gd name="T97" fmla="*/ 34 h 35"/>
                  <a:gd name="T98" fmla="*/ 5 w 8"/>
                  <a:gd name="T99" fmla="*/ 34 h 35"/>
                  <a:gd name="T100" fmla="*/ 8 w 8"/>
                  <a:gd name="T101" fmla="*/ 33 h 35"/>
                  <a:gd name="T102" fmla="*/ 8 w 8"/>
                  <a:gd name="T103" fmla="*/ 32 h 35"/>
                  <a:gd name="T104" fmla="*/ 8 w 8"/>
                  <a:gd name="T105" fmla="*/ 5 h 35"/>
                  <a:gd name="T106" fmla="*/ 8 w 8"/>
                  <a:gd name="T107" fmla="*/ 1 h 35"/>
                  <a:gd name="T108" fmla="*/ 8 w 8"/>
                  <a:gd name="T109" fmla="*/ 1 h 35"/>
                  <a:gd name="T110" fmla="*/ 8 w 8"/>
                  <a:gd name="T11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 h="35">
                    <a:moveTo>
                      <a:pt x="6" y="33"/>
                    </a:moveTo>
                    <a:cubicBezTo>
                      <a:pt x="6" y="32"/>
                      <a:pt x="7" y="31"/>
                      <a:pt x="7" y="31"/>
                    </a:cubicBezTo>
                    <a:cubicBezTo>
                      <a:pt x="7" y="31"/>
                      <a:pt x="7" y="32"/>
                      <a:pt x="7" y="32"/>
                    </a:cubicBezTo>
                    <a:cubicBezTo>
                      <a:pt x="7" y="32"/>
                      <a:pt x="7" y="33"/>
                      <a:pt x="6" y="33"/>
                    </a:cubicBezTo>
                    <a:moveTo>
                      <a:pt x="6" y="33"/>
                    </a:moveTo>
                    <a:cubicBezTo>
                      <a:pt x="6" y="32"/>
                      <a:pt x="6" y="32"/>
                      <a:pt x="6" y="31"/>
                    </a:cubicBezTo>
                    <a:cubicBezTo>
                      <a:pt x="6" y="31"/>
                      <a:pt x="6" y="31"/>
                      <a:pt x="6" y="31"/>
                    </a:cubicBezTo>
                    <a:cubicBezTo>
                      <a:pt x="7" y="29"/>
                      <a:pt x="7" y="29"/>
                      <a:pt x="7" y="29"/>
                    </a:cubicBezTo>
                    <a:cubicBezTo>
                      <a:pt x="7" y="29"/>
                      <a:pt x="7" y="29"/>
                      <a:pt x="7" y="30"/>
                    </a:cubicBezTo>
                    <a:cubicBezTo>
                      <a:pt x="7" y="31"/>
                      <a:pt x="6" y="32"/>
                      <a:pt x="6" y="33"/>
                    </a:cubicBezTo>
                    <a:moveTo>
                      <a:pt x="6" y="30"/>
                    </a:moveTo>
                    <a:cubicBezTo>
                      <a:pt x="6" y="30"/>
                      <a:pt x="6" y="30"/>
                      <a:pt x="6" y="29"/>
                    </a:cubicBezTo>
                    <a:cubicBezTo>
                      <a:pt x="6" y="28"/>
                      <a:pt x="7" y="28"/>
                      <a:pt x="7" y="27"/>
                    </a:cubicBezTo>
                    <a:cubicBezTo>
                      <a:pt x="7" y="28"/>
                      <a:pt x="7" y="28"/>
                      <a:pt x="7" y="28"/>
                    </a:cubicBezTo>
                    <a:cubicBezTo>
                      <a:pt x="6" y="30"/>
                      <a:pt x="6" y="30"/>
                      <a:pt x="6" y="30"/>
                    </a:cubicBezTo>
                    <a:moveTo>
                      <a:pt x="6" y="28"/>
                    </a:moveTo>
                    <a:cubicBezTo>
                      <a:pt x="6" y="28"/>
                      <a:pt x="6" y="28"/>
                      <a:pt x="6" y="27"/>
                    </a:cubicBezTo>
                    <a:cubicBezTo>
                      <a:pt x="7" y="24"/>
                      <a:pt x="7" y="24"/>
                      <a:pt x="7" y="24"/>
                    </a:cubicBezTo>
                    <a:cubicBezTo>
                      <a:pt x="7" y="25"/>
                      <a:pt x="7" y="25"/>
                      <a:pt x="7" y="26"/>
                    </a:cubicBezTo>
                    <a:cubicBezTo>
                      <a:pt x="7" y="27"/>
                      <a:pt x="6" y="28"/>
                      <a:pt x="6" y="28"/>
                    </a:cubicBezTo>
                    <a:moveTo>
                      <a:pt x="6" y="26"/>
                    </a:moveTo>
                    <a:cubicBezTo>
                      <a:pt x="6" y="26"/>
                      <a:pt x="6" y="25"/>
                      <a:pt x="6" y="25"/>
                    </a:cubicBezTo>
                    <a:cubicBezTo>
                      <a:pt x="7" y="22"/>
                      <a:pt x="7" y="22"/>
                      <a:pt x="7" y="22"/>
                    </a:cubicBezTo>
                    <a:cubicBezTo>
                      <a:pt x="7" y="23"/>
                      <a:pt x="7" y="23"/>
                      <a:pt x="7" y="24"/>
                    </a:cubicBezTo>
                    <a:cubicBezTo>
                      <a:pt x="7" y="24"/>
                      <a:pt x="7" y="24"/>
                      <a:pt x="7" y="24"/>
                    </a:cubicBezTo>
                    <a:cubicBezTo>
                      <a:pt x="6" y="26"/>
                      <a:pt x="6" y="26"/>
                      <a:pt x="6" y="26"/>
                    </a:cubicBezTo>
                    <a:moveTo>
                      <a:pt x="6" y="24"/>
                    </a:moveTo>
                    <a:cubicBezTo>
                      <a:pt x="6" y="23"/>
                      <a:pt x="6" y="23"/>
                      <a:pt x="6" y="23"/>
                    </a:cubicBezTo>
                    <a:cubicBezTo>
                      <a:pt x="6" y="22"/>
                      <a:pt x="7" y="21"/>
                      <a:pt x="7" y="20"/>
                    </a:cubicBezTo>
                    <a:cubicBezTo>
                      <a:pt x="7" y="21"/>
                      <a:pt x="7" y="21"/>
                      <a:pt x="7" y="21"/>
                    </a:cubicBezTo>
                    <a:cubicBezTo>
                      <a:pt x="7" y="21"/>
                      <a:pt x="7" y="21"/>
                      <a:pt x="7" y="21"/>
                    </a:cubicBezTo>
                    <a:cubicBezTo>
                      <a:pt x="6" y="24"/>
                      <a:pt x="6" y="24"/>
                      <a:pt x="6" y="24"/>
                    </a:cubicBezTo>
                    <a:moveTo>
                      <a:pt x="6" y="22"/>
                    </a:moveTo>
                    <a:cubicBezTo>
                      <a:pt x="6" y="21"/>
                      <a:pt x="6" y="20"/>
                      <a:pt x="6" y="20"/>
                    </a:cubicBezTo>
                    <a:cubicBezTo>
                      <a:pt x="6" y="19"/>
                      <a:pt x="7" y="18"/>
                      <a:pt x="7" y="17"/>
                    </a:cubicBezTo>
                    <a:cubicBezTo>
                      <a:pt x="7" y="18"/>
                      <a:pt x="7" y="19"/>
                      <a:pt x="7" y="19"/>
                    </a:cubicBezTo>
                    <a:cubicBezTo>
                      <a:pt x="7" y="20"/>
                      <a:pt x="6" y="21"/>
                      <a:pt x="6" y="22"/>
                    </a:cubicBezTo>
                    <a:moveTo>
                      <a:pt x="6" y="19"/>
                    </a:moveTo>
                    <a:cubicBezTo>
                      <a:pt x="6" y="18"/>
                      <a:pt x="6" y="18"/>
                      <a:pt x="6" y="17"/>
                    </a:cubicBezTo>
                    <a:cubicBezTo>
                      <a:pt x="6" y="17"/>
                      <a:pt x="6" y="17"/>
                      <a:pt x="6" y="17"/>
                    </a:cubicBezTo>
                    <a:cubicBezTo>
                      <a:pt x="6" y="17"/>
                      <a:pt x="6" y="17"/>
                      <a:pt x="6" y="17"/>
                    </a:cubicBezTo>
                    <a:cubicBezTo>
                      <a:pt x="6" y="16"/>
                      <a:pt x="7" y="15"/>
                      <a:pt x="7" y="14"/>
                    </a:cubicBezTo>
                    <a:cubicBezTo>
                      <a:pt x="7" y="15"/>
                      <a:pt x="7" y="15"/>
                      <a:pt x="7" y="16"/>
                    </a:cubicBezTo>
                    <a:cubicBezTo>
                      <a:pt x="7" y="17"/>
                      <a:pt x="6" y="18"/>
                      <a:pt x="6" y="19"/>
                    </a:cubicBezTo>
                    <a:moveTo>
                      <a:pt x="6" y="16"/>
                    </a:moveTo>
                    <a:cubicBezTo>
                      <a:pt x="6" y="16"/>
                      <a:pt x="5" y="15"/>
                      <a:pt x="5" y="15"/>
                    </a:cubicBezTo>
                    <a:cubicBezTo>
                      <a:pt x="6" y="13"/>
                      <a:pt x="7" y="12"/>
                      <a:pt x="7" y="11"/>
                    </a:cubicBezTo>
                    <a:cubicBezTo>
                      <a:pt x="7" y="12"/>
                      <a:pt x="7" y="12"/>
                      <a:pt x="7" y="13"/>
                    </a:cubicBezTo>
                    <a:cubicBezTo>
                      <a:pt x="7" y="14"/>
                      <a:pt x="6" y="15"/>
                      <a:pt x="6" y="16"/>
                    </a:cubicBezTo>
                    <a:moveTo>
                      <a:pt x="5" y="13"/>
                    </a:moveTo>
                    <a:cubicBezTo>
                      <a:pt x="5" y="12"/>
                      <a:pt x="5" y="11"/>
                      <a:pt x="5" y="11"/>
                    </a:cubicBezTo>
                    <a:cubicBezTo>
                      <a:pt x="6" y="10"/>
                      <a:pt x="6" y="10"/>
                      <a:pt x="6" y="10"/>
                    </a:cubicBezTo>
                    <a:cubicBezTo>
                      <a:pt x="7" y="8"/>
                      <a:pt x="7" y="8"/>
                      <a:pt x="7" y="8"/>
                    </a:cubicBezTo>
                    <a:cubicBezTo>
                      <a:pt x="7" y="9"/>
                      <a:pt x="7" y="9"/>
                      <a:pt x="7" y="10"/>
                    </a:cubicBezTo>
                    <a:cubicBezTo>
                      <a:pt x="7" y="11"/>
                      <a:pt x="6" y="12"/>
                      <a:pt x="5" y="13"/>
                    </a:cubicBezTo>
                    <a:moveTo>
                      <a:pt x="5" y="10"/>
                    </a:moveTo>
                    <a:cubicBezTo>
                      <a:pt x="5" y="9"/>
                      <a:pt x="5" y="8"/>
                      <a:pt x="5" y="7"/>
                    </a:cubicBezTo>
                    <a:cubicBezTo>
                      <a:pt x="7" y="4"/>
                      <a:pt x="7" y="4"/>
                      <a:pt x="7" y="4"/>
                    </a:cubicBezTo>
                    <a:cubicBezTo>
                      <a:pt x="7" y="5"/>
                      <a:pt x="7" y="5"/>
                      <a:pt x="7" y="5"/>
                    </a:cubicBezTo>
                    <a:cubicBezTo>
                      <a:pt x="7" y="5"/>
                      <a:pt x="7" y="6"/>
                      <a:pt x="7" y="7"/>
                    </a:cubicBezTo>
                    <a:cubicBezTo>
                      <a:pt x="7" y="8"/>
                      <a:pt x="7" y="8"/>
                      <a:pt x="7" y="8"/>
                    </a:cubicBezTo>
                    <a:cubicBezTo>
                      <a:pt x="5" y="10"/>
                      <a:pt x="5" y="10"/>
                      <a:pt x="5" y="10"/>
                    </a:cubicBezTo>
                    <a:moveTo>
                      <a:pt x="5" y="33"/>
                    </a:moveTo>
                    <a:cubicBezTo>
                      <a:pt x="4" y="33"/>
                      <a:pt x="3" y="33"/>
                      <a:pt x="3" y="33"/>
                    </a:cubicBezTo>
                    <a:cubicBezTo>
                      <a:pt x="2" y="33"/>
                      <a:pt x="2" y="33"/>
                      <a:pt x="1" y="33"/>
                    </a:cubicBezTo>
                    <a:cubicBezTo>
                      <a:pt x="1" y="27"/>
                      <a:pt x="1" y="9"/>
                      <a:pt x="1" y="4"/>
                    </a:cubicBezTo>
                    <a:cubicBezTo>
                      <a:pt x="2" y="4"/>
                      <a:pt x="4" y="4"/>
                      <a:pt x="4" y="4"/>
                    </a:cubicBezTo>
                    <a:cubicBezTo>
                      <a:pt x="4" y="8"/>
                      <a:pt x="5" y="29"/>
                      <a:pt x="5" y="33"/>
                    </a:cubicBezTo>
                    <a:moveTo>
                      <a:pt x="5" y="6"/>
                    </a:moveTo>
                    <a:cubicBezTo>
                      <a:pt x="5" y="5"/>
                      <a:pt x="5" y="4"/>
                      <a:pt x="5" y="4"/>
                    </a:cubicBezTo>
                    <a:cubicBezTo>
                      <a:pt x="5" y="4"/>
                      <a:pt x="5" y="4"/>
                      <a:pt x="5" y="4"/>
                    </a:cubicBezTo>
                    <a:cubicBezTo>
                      <a:pt x="6" y="4"/>
                      <a:pt x="6" y="3"/>
                      <a:pt x="7" y="3"/>
                    </a:cubicBezTo>
                    <a:cubicBezTo>
                      <a:pt x="7" y="2"/>
                      <a:pt x="7" y="2"/>
                      <a:pt x="7" y="2"/>
                    </a:cubicBezTo>
                    <a:cubicBezTo>
                      <a:pt x="7" y="2"/>
                      <a:pt x="7" y="3"/>
                      <a:pt x="7" y="4"/>
                    </a:cubicBezTo>
                    <a:cubicBezTo>
                      <a:pt x="5" y="6"/>
                      <a:pt x="5" y="6"/>
                      <a:pt x="5" y="6"/>
                    </a:cubicBezTo>
                    <a:moveTo>
                      <a:pt x="5" y="3"/>
                    </a:moveTo>
                    <a:cubicBezTo>
                      <a:pt x="5" y="3"/>
                      <a:pt x="3" y="3"/>
                      <a:pt x="2" y="3"/>
                    </a:cubicBezTo>
                    <a:cubicBezTo>
                      <a:pt x="3" y="2"/>
                      <a:pt x="3" y="2"/>
                      <a:pt x="4" y="1"/>
                    </a:cubicBezTo>
                    <a:cubicBezTo>
                      <a:pt x="4" y="1"/>
                      <a:pt x="5" y="1"/>
                      <a:pt x="6" y="1"/>
                    </a:cubicBezTo>
                    <a:cubicBezTo>
                      <a:pt x="6" y="1"/>
                      <a:pt x="6" y="1"/>
                      <a:pt x="7" y="1"/>
                    </a:cubicBezTo>
                    <a:cubicBezTo>
                      <a:pt x="6" y="2"/>
                      <a:pt x="6" y="2"/>
                      <a:pt x="6" y="2"/>
                    </a:cubicBezTo>
                    <a:cubicBezTo>
                      <a:pt x="6" y="2"/>
                      <a:pt x="5" y="3"/>
                      <a:pt x="5" y="3"/>
                    </a:cubicBezTo>
                    <a:moveTo>
                      <a:pt x="8" y="0"/>
                    </a:moveTo>
                    <a:cubicBezTo>
                      <a:pt x="8" y="0"/>
                      <a:pt x="8" y="0"/>
                      <a:pt x="8" y="0"/>
                    </a:cubicBezTo>
                    <a:cubicBezTo>
                      <a:pt x="7" y="0"/>
                      <a:pt x="7" y="0"/>
                      <a:pt x="6" y="0"/>
                    </a:cubicBezTo>
                    <a:cubicBezTo>
                      <a:pt x="5" y="0"/>
                      <a:pt x="3" y="0"/>
                      <a:pt x="3" y="0"/>
                    </a:cubicBezTo>
                    <a:cubicBezTo>
                      <a:pt x="3" y="1"/>
                      <a:pt x="3" y="1"/>
                      <a:pt x="3" y="1"/>
                    </a:cubicBezTo>
                    <a:cubicBezTo>
                      <a:pt x="3" y="1"/>
                      <a:pt x="2" y="2"/>
                      <a:pt x="0" y="3"/>
                    </a:cubicBezTo>
                    <a:cubicBezTo>
                      <a:pt x="0" y="3"/>
                      <a:pt x="0" y="3"/>
                      <a:pt x="0" y="3"/>
                    </a:cubicBezTo>
                    <a:cubicBezTo>
                      <a:pt x="0" y="3"/>
                      <a:pt x="0" y="3"/>
                      <a:pt x="0" y="3"/>
                    </a:cubicBezTo>
                    <a:cubicBezTo>
                      <a:pt x="0" y="3"/>
                      <a:pt x="0" y="3"/>
                      <a:pt x="0" y="3"/>
                    </a:cubicBezTo>
                    <a:cubicBezTo>
                      <a:pt x="0" y="4"/>
                      <a:pt x="0" y="4"/>
                      <a:pt x="0" y="4"/>
                    </a:cubicBezTo>
                    <a:cubicBezTo>
                      <a:pt x="0" y="4"/>
                      <a:pt x="0" y="4"/>
                      <a:pt x="0" y="4"/>
                    </a:cubicBezTo>
                    <a:cubicBezTo>
                      <a:pt x="0" y="8"/>
                      <a:pt x="0" y="28"/>
                      <a:pt x="0" y="34"/>
                    </a:cubicBezTo>
                    <a:cubicBezTo>
                      <a:pt x="0" y="34"/>
                      <a:pt x="0" y="34"/>
                      <a:pt x="0" y="34"/>
                    </a:cubicBezTo>
                    <a:cubicBezTo>
                      <a:pt x="0" y="34"/>
                      <a:pt x="0" y="34"/>
                      <a:pt x="0" y="34"/>
                    </a:cubicBezTo>
                    <a:cubicBezTo>
                      <a:pt x="1" y="34"/>
                      <a:pt x="2" y="34"/>
                      <a:pt x="3" y="34"/>
                    </a:cubicBezTo>
                    <a:cubicBezTo>
                      <a:pt x="3" y="34"/>
                      <a:pt x="4" y="34"/>
                      <a:pt x="5" y="34"/>
                    </a:cubicBezTo>
                    <a:cubicBezTo>
                      <a:pt x="5" y="35"/>
                      <a:pt x="5" y="35"/>
                      <a:pt x="5" y="35"/>
                    </a:cubicBezTo>
                    <a:cubicBezTo>
                      <a:pt x="5" y="34"/>
                      <a:pt x="5" y="34"/>
                      <a:pt x="5" y="34"/>
                    </a:cubicBezTo>
                    <a:cubicBezTo>
                      <a:pt x="6" y="34"/>
                      <a:pt x="7" y="33"/>
                      <a:pt x="8" y="33"/>
                    </a:cubicBezTo>
                    <a:cubicBezTo>
                      <a:pt x="8" y="33"/>
                      <a:pt x="8" y="33"/>
                      <a:pt x="8" y="33"/>
                    </a:cubicBezTo>
                    <a:cubicBezTo>
                      <a:pt x="8" y="32"/>
                      <a:pt x="8" y="32"/>
                      <a:pt x="8" y="32"/>
                    </a:cubicBezTo>
                    <a:cubicBezTo>
                      <a:pt x="8" y="32"/>
                      <a:pt x="8" y="32"/>
                      <a:pt x="8" y="32"/>
                    </a:cubicBezTo>
                    <a:cubicBezTo>
                      <a:pt x="8" y="32"/>
                      <a:pt x="8" y="32"/>
                      <a:pt x="8" y="32"/>
                    </a:cubicBezTo>
                    <a:cubicBezTo>
                      <a:pt x="8" y="29"/>
                      <a:pt x="8" y="12"/>
                      <a:pt x="8" y="5"/>
                    </a:cubicBezTo>
                    <a:cubicBezTo>
                      <a:pt x="8" y="3"/>
                      <a:pt x="8" y="2"/>
                      <a:pt x="8" y="1"/>
                    </a:cubicBezTo>
                    <a:cubicBezTo>
                      <a:pt x="8" y="1"/>
                      <a:pt x="8" y="1"/>
                      <a:pt x="8" y="1"/>
                    </a:cubicBezTo>
                    <a:cubicBezTo>
                      <a:pt x="8" y="1"/>
                      <a:pt x="8" y="1"/>
                      <a:pt x="8" y="1"/>
                    </a:cubicBezTo>
                    <a:cubicBezTo>
                      <a:pt x="8" y="1"/>
                      <a:pt x="8" y="1"/>
                      <a:pt x="8" y="1"/>
                    </a:cubicBezTo>
                    <a:cubicBezTo>
                      <a:pt x="8" y="1"/>
                      <a:pt x="8" y="1"/>
                      <a:pt x="8" y="1"/>
                    </a:cubicBezTo>
                    <a:cubicBezTo>
                      <a:pt x="8" y="0"/>
                      <a:pt x="8" y="0"/>
                      <a:pt x="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40" name="Freeform 126"/>
              <p:cNvSpPr>
                <a:spLocks noEditPoints="1"/>
              </p:cNvSpPr>
              <p:nvPr/>
            </p:nvSpPr>
            <p:spPr bwMode="auto">
              <a:xfrm>
                <a:off x="3841" y="2108"/>
                <a:ext cx="22" cy="45"/>
              </a:xfrm>
              <a:custGeom>
                <a:avLst/>
                <a:gdLst>
                  <a:gd name="T0" fmla="*/ 6 w 9"/>
                  <a:gd name="T1" fmla="*/ 17 h 19"/>
                  <a:gd name="T2" fmla="*/ 8 w 9"/>
                  <a:gd name="T3" fmla="*/ 15 h 19"/>
                  <a:gd name="T4" fmla="*/ 6 w 9"/>
                  <a:gd name="T5" fmla="*/ 17 h 19"/>
                  <a:gd name="T6" fmla="*/ 6 w 9"/>
                  <a:gd name="T7" fmla="*/ 15 h 19"/>
                  <a:gd name="T8" fmla="*/ 8 w 9"/>
                  <a:gd name="T9" fmla="*/ 13 h 19"/>
                  <a:gd name="T10" fmla="*/ 6 w 9"/>
                  <a:gd name="T11" fmla="*/ 16 h 19"/>
                  <a:gd name="T12" fmla="*/ 6 w 9"/>
                  <a:gd name="T13" fmla="*/ 12 h 19"/>
                  <a:gd name="T14" fmla="*/ 8 w 9"/>
                  <a:gd name="T15" fmla="*/ 11 h 19"/>
                  <a:gd name="T16" fmla="*/ 8 w 9"/>
                  <a:gd name="T17" fmla="*/ 11 h 19"/>
                  <a:gd name="T18" fmla="*/ 6 w 9"/>
                  <a:gd name="T19" fmla="*/ 11 h 19"/>
                  <a:gd name="T20" fmla="*/ 8 w 9"/>
                  <a:gd name="T21" fmla="*/ 6 h 19"/>
                  <a:gd name="T22" fmla="*/ 7 w 9"/>
                  <a:gd name="T23" fmla="*/ 9 h 19"/>
                  <a:gd name="T24" fmla="*/ 6 w 9"/>
                  <a:gd name="T25" fmla="*/ 8 h 19"/>
                  <a:gd name="T26" fmla="*/ 8 w 9"/>
                  <a:gd name="T27" fmla="*/ 4 h 19"/>
                  <a:gd name="T28" fmla="*/ 8 w 9"/>
                  <a:gd name="T29" fmla="*/ 5 h 19"/>
                  <a:gd name="T30" fmla="*/ 5 w 9"/>
                  <a:gd name="T31" fmla="*/ 17 h 19"/>
                  <a:gd name="T32" fmla="*/ 1 w 9"/>
                  <a:gd name="T33" fmla="*/ 17 h 19"/>
                  <a:gd name="T34" fmla="*/ 5 w 9"/>
                  <a:gd name="T35" fmla="*/ 3 h 19"/>
                  <a:gd name="T36" fmla="*/ 6 w 9"/>
                  <a:gd name="T37" fmla="*/ 6 h 19"/>
                  <a:gd name="T38" fmla="*/ 8 w 9"/>
                  <a:gd name="T39" fmla="*/ 2 h 19"/>
                  <a:gd name="T40" fmla="*/ 8 w 9"/>
                  <a:gd name="T41" fmla="*/ 3 h 19"/>
                  <a:gd name="T42" fmla="*/ 6 w 9"/>
                  <a:gd name="T43" fmla="*/ 4 h 19"/>
                  <a:gd name="T44" fmla="*/ 7 w 9"/>
                  <a:gd name="T45" fmla="*/ 2 h 19"/>
                  <a:gd name="T46" fmla="*/ 8 w 9"/>
                  <a:gd name="T47" fmla="*/ 2 h 19"/>
                  <a:gd name="T48" fmla="*/ 5 w 9"/>
                  <a:gd name="T49" fmla="*/ 2 h 19"/>
                  <a:gd name="T50" fmla="*/ 4 w 9"/>
                  <a:gd name="T51" fmla="*/ 1 h 19"/>
                  <a:gd name="T52" fmla="*/ 7 w 9"/>
                  <a:gd name="T53" fmla="*/ 1 h 19"/>
                  <a:gd name="T54" fmla="*/ 5 w 9"/>
                  <a:gd name="T55" fmla="*/ 2 h 19"/>
                  <a:gd name="T56" fmla="*/ 4 w 9"/>
                  <a:gd name="T57" fmla="*/ 0 h 19"/>
                  <a:gd name="T58" fmla="*/ 1 w 9"/>
                  <a:gd name="T59" fmla="*/ 2 h 19"/>
                  <a:gd name="T60" fmla="*/ 0 w 9"/>
                  <a:gd name="T61" fmla="*/ 2 h 19"/>
                  <a:gd name="T62" fmla="*/ 0 w 9"/>
                  <a:gd name="T63" fmla="*/ 3 h 19"/>
                  <a:gd name="T64" fmla="*/ 0 w 9"/>
                  <a:gd name="T65" fmla="*/ 18 h 19"/>
                  <a:gd name="T66" fmla="*/ 1 w 9"/>
                  <a:gd name="T67" fmla="*/ 18 h 19"/>
                  <a:gd name="T68" fmla="*/ 5 w 9"/>
                  <a:gd name="T69" fmla="*/ 18 h 19"/>
                  <a:gd name="T70" fmla="*/ 6 w 9"/>
                  <a:gd name="T71" fmla="*/ 18 h 19"/>
                  <a:gd name="T72" fmla="*/ 7 w 9"/>
                  <a:gd name="T73" fmla="*/ 18 h 19"/>
                  <a:gd name="T74" fmla="*/ 7 w 9"/>
                  <a:gd name="T75" fmla="*/ 18 h 19"/>
                  <a:gd name="T76" fmla="*/ 9 w 9"/>
                  <a:gd name="T77" fmla="*/ 17 h 19"/>
                  <a:gd name="T78" fmla="*/ 9 w 9"/>
                  <a:gd name="T79" fmla="*/ 16 h 19"/>
                  <a:gd name="T80" fmla="*/ 9 w 9"/>
                  <a:gd name="T81" fmla="*/ 0 h 19"/>
                  <a:gd name="T82" fmla="*/ 9 w 9"/>
                  <a:gd name="T83" fmla="*/ 0 h 19"/>
                  <a:gd name="T84" fmla="*/ 8 w 9"/>
                  <a:gd name="T85" fmla="*/ 0 h 19"/>
                  <a:gd name="T86" fmla="*/ 8 w 9"/>
                  <a:gd name="T87"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 h="19">
                    <a:moveTo>
                      <a:pt x="6" y="17"/>
                    </a:moveTo>
                    <a:cubicBezTo>
                      <a:pt x="6" y="17"/>
                      <a:pt x="6" y="17"/>
                      <a:pt x="6" y="17"/>
                    </a:cubicBezTo>
                    <a:cubicBezTo>
                      <a:pt x="7" y="16"/>
                      <a:pt x="7" y="15"/>
                      <a:pt x="8" y="14"/>
                    </a:cubicBezTo>
                    <a:cubicBezTo>
                      <a:pt x="8" y="14"/>
                      <a:pt x="8" y="15"/>
                      <a:pt x="8" y="15"/>
                    </a:cubicBezTo>
                    <a:cubicBezTo>
                      <a:pt x="7" y="17"/>
                      <a:pt x="7" y="17"/>
                      <a:pt x="7" y="17"/>
                    </a:cubicBezTo>
                    <a:cubicBezTo>
                      <a:pt x="6" y="17"/>
                      <a:pt x="6" y="17"/>
                      <a:pt x="6" y="17"/>
                    </a:cubicBezTo>
                    <a:moveTo>
                      <a:pt x="6" y="16"/>
                    </a:moveTo>
                    <a:cubicBezTo>
                      <a:pt x="6" y="15"/>
                      <a:pt x="6" y="15"/>
                      <a:pt x="6" y="15"/>
                    </a:cubicBezTo>
                    <a:cubicBezTo>
                      <a:pt x="7" y="13"/>
                      <a:pt x="7" y="12"/>
                      <a:pt x="8" y="11"/>
                    </a:cubicBezTo>
                    <a:cubicBezTo>
                      <a:pt x="8" y="12"/>
                      <a:pt x="8" y="12"/>
                      <a:pt x="8" y="13"/>
                    </a:cubicBezTo>
                    <a:cubicBezTo>
                      <a:pt x="8" y="13"/>
                      <a:pt x="8" y="13"/>
                      <a:pt x="8" y="13"/>
                    </a:cubicBezTo>
                    <a:cubicBezTo>
                      <a:pt x="7" y="14"/>
                      <a:pt x="7" y="15"/>
                      <a:pt x="6" y="16"/>
                    </a:cubicBezTo>
                    <a:moveTo>
                      <a:pt x="6" y="14"/>
                    </a:moveTo>
                    <a:cubicBezTo>
                      <a:pt x="6" y="13"/>
                      <a:pt x="6" y="13"/>
                      <a:pt x="6" y="12"/>
                    </a:cubicBezTo>
                    <a:cubicBezTo>
                      <a:pt x="8" y="9"/>
                      <a:pt x="8" y="9"/>
                      <a:pt x="8" y="9"/>
                    </a:cubicBezTo>
                    <a:cubicBezTo>
                      <a:pt x="8" y="10"/>
                      <a:pt x="8" y="10"/>
                      <a:pt x="8" y="11"/>
                    </a:cubicBezTo>
                    <a:cubicBezTo>
                      <a:pt x="8" y="11"/>
                      <a:pt x="8" y="11"/>
                      <a:pt x="8" y="11"/>
                    </a:cubicBezTo>
                    <a:cubicBezTo>
                      <a:pt x="8" y="11"/>
                      <a:pt x="8" y="11"/>
                      <a:pt x="8" y="11"/>
                    </a:cubicBezTo>
                    <a:cubicBezTo>
                      <a:pt x="7" y="12"/>
                      <a:pt x="6" y="13"/>
                      <a:pt x="6" y="14"/>
                    </a:cubicBezTo>
                    <a:moveTo>
                      <a:pt x="6" y="11"/>
                    </a:moveTo>
                    <a:cubicBezTo>
                      <a:pt x="6" y="11"/>
                      <a:pt x="6" y="10"/>
                      <a:pt x="6" y="9"/>
                    </a:cubicBezTo>
                    <a:cubicBezTo>
                      <a:pt x="8" y="6"/>
                      <a:pt x="8" y="6"/>
                      <a:pt x="8" y="6"/>
                    </a:cubicBezTo>
                    <a:cubicBezTo>
                      <a:pt x="8" y="7"/>
                      <a:pt x="8" y="8"/>
                      <a:pt x="8" y="8"/>
                    </a:cubicBezTo>
                    <a:cubicBezTo>
                      <a:pt x="7" y="9"/>
                      <a:pt x="7" y="9"/>
                      <a:pt x="7" y="9"/>
                    </a:cubicBezTo>
                    <a:cubicBezTo>
                      <a:pt x="6" y="11"/>
                      <a:pt x="6" y="11"/>
                      <a:pt x="6" y="11"/>
                    </a:cubicBezTo>
                    <a:moveTo>
                      <a:pt x="6" y="8"/>
                    </a:moveTo>
                    <a:cubicBezTo>
                      <a:pt x="6" y="8"/>
                      <a:pt x="6" y="7"/>
                      <a:pt x="6" y="7"/>
                    </a:cubicBezTo>
                    <a:cubicBezTo>
                      <a:pt x="7" y="6"/>
                      <a:pt x="7" y="5"/>
                      <a:pt x="8" y="4"/>
                    </a:cubicBezTo>
                    <a:cubicBezTo>
                      <a:pt x="8" y="4"/>
                      <a:pt x="8" y="5"/>
                      <a:pt x="8" y="5"/>
                    </a:cubicBezTo>
                    <a:cubicBezTo>
                      <a:pt x="8" y="5"/>
                      <a:pt x="8" y="5"/>
                      <a:pt x="8" y="5"/>
                    </a:cubicBezTo>
                    <a:cubicBezTo>
                      <a:pt x="6" y="8"/>
                      <a:pt x="6" y="8"/>
                      <a:pt x="6" y="8"/>
                    </a:cubicBezTo>
                    <a:moveTo>
                      <a:pt x="5" y="17"/>
                    </a:moveTo>
                    <a:cubicBezTo>
                      <a:pt x="4" y="17"/>
                      <a:pt x="4" y="17"/>
                      <a:pt x="3" y="17"/>
                    </a:cubicBezTo>
                    <a:cubicBezTo>
                      <a:pt x="3" y="17"/>
                      <a:pt x="2" y="17"/>
                      <a:pt x="1" y="17"/>
                    </a:cubicBezTo>
                    <a:cubicBezTo>
                      <a:pt x="1" y="11"/>
                      <a:pt x="1" y="7"/>
                      <a:pt x="1" y="3"/>
                    </a:cubicBezTo>
                    <a:cubicBezTo>
                      <a:pt x="3" y="3"/>
                      <a:pt x="4" y="3"/>
                      <a:pt x="5" y="3"/>
                    </a:cubicBezTo>
                    <a:cubicBezTo>
                      <a:pt x="5" y="5"/>
                      <a:pt x="5" y="13"/>
                      <a:pt x="5" y="17"/>
                    </a:cubicBezTo>
                    <a:moveTo>
                      <a:pt x="6" y="6"/>
                    </a:moveTo>
                    <a:cubicBezTo>
                      <a:pt x="6" y="5"/>
                      <a:pt x="6" y="5"/>
                      <a:pt x="6" y="5"/>
                    </a:cubicBezTo>
                    <a:cubicBezTo>
                      <a:pt x="6" y="4"/>
                      <a:pt x="7" y="3"/>
                      <a:pt x="8" y="2"/>
                    </a:cubicBezTo>
                    <a:cubicBezTo>
                      <a:pt x="8" y="3"/>
                      <a:pt x="8" y="3"/>
                      <a:pt x="8" y="3"/>
                    </a:cubicBezTo>
                    <a:cubicBezTo>
                      <a:pt x="8" y="3"/>
                      <a:pt x="8" y="3"/>
                      <a:pt x="8" y="3"/>
                    </a:cubicBezTo>
                    <a:cubicBezTo>
                      <a:pt x="7" y="4"/>
                      <a:pt x="6" y="5"/>
                      <a:pt x="6" y="6"/>
                    </a:cubicBezTo>
                    <a:moveTo>
                      <a:pt x="6" y="4"/>
                    </a:moveTo>
                    <a:cubicBezTo>
                      <a:pt x="6" y="4"/>
                      <a:pt x="6" y="3"/>
                      <a:pt x="6" y="3"/>
                    </a:cubicBezTo>
                    <a:cubicBezTo>
                      <a:pt x="6" y="3"/>
                      <a:pt x="7" y="2"/>
                      <a:pt x="7" y="2"/>
                    </a:cubicBezTo>
                    <a:cubicBezTo>
                      <a:pt x="8" y="1"/>
                      <a:pt x="8" y="1"/>
                      <a:pt x="8" y="1"/>
                    </a:cubicBezTo>
                    <a:cubicBezTo>
                      <a:pt x="8" y="2"/>
                      <a:pt x="8" y="2"/>
                      <a:pt x="8" y="2"/>
                    </a:cubicBezTo>
                    <a:cubicBezTo>
                      <a:pt x="7" y="2"/>
                      <a:pt x="6" y="3"/>
                      <a:pt x="6" y="4"/>
                    </a:cubicBezTo>
                    <a:moveTo>
                      <a:pt x="5" y="2"/>
                    </a:moveTo>
                    <a:cubicBezTo>
                      <a:pt x="5" y="2"/>
                      <a:pt x="4" y="2"/>
                      <a:pt x="2" y="2"/>
                    </a:cubicBezTo>
                    <a:cubicBezTo>
                      <a:pt x="3" y="1"/>
                      <a:pt x="4" y="1"/>
                      <a:pt x="4" y="1"/>
                    </a:cubicBezTo>
                    <a:cubicBezTo>
                      <a:pt x="4" y="1"/>
                      <a:pt x="5" y="1"/>
                      <a:pt x="6" y="1"/>
                    </a:cubicBezTo>
                    <a:cubicBezTo>
                      <a:pt x="7" y="1"/>
                      <a:pt x="7" y="1"/>
                      <a:pt x="7" y="1"/>
                    </a:cubicBezTo>
                    <a:cubicBezTo>
                      <a:pt x="6" y="1"/>
                      <a:pt x="6" y="1"/>
                      <a:pt x="6" y="1"/>
                    </a:cubicBezTo>
                    <a:cubicBezTo>
                      <a:pt x="6" y="2"/>
                      <a:pt x="6" y="2"/>
                      <a:pt x="5" y="2"/>
                    </a:cubicBezTo>
                    <a:moveTo>
                      <a:pt x="7" y="0"/>
                    </a:moveTo>
                    <a:cubicBezTo>
                      <a:pt x="5" y="0"/>
                      <a:pt x="4" y="0"/>
                      <a:pt x="4" y="0"/>
                    </a:cubicBezTo>
                    <a:cubicBezTo>
                      <a:pt x="4" y="0"/>
                      <a:pt x="4" y="0"/>
                      <a:pt x="4" y="0"/>
                    </a:cubicBezTo>
                    <a:cubicBezTo>
                      <a:pt x="4" y="0"/>
                      <a:pt x="2" y="1"/>
                      <a:pt x="1" y="2"/>
                    </a:cubicBezTo>
                    <a:cubicBezTo>
                      <a:pt x="0" y="2"/>
                      <a:pt x="0" y="2"/>
                      <a:pt x="0" y="2"/>
                    </a:cubicBezTo>
                    <a:cubicBezTo>
                      <a:pt x="0" y="2"/>
                      <a:pt x="0" y="2"/>
                      <a:pt x="0" y="2"/>
                    </a:cubicBezTo>
                    <a:cubicBezTo>
                      <a:pt x="0" y="3"/>
                      <a:pt x="0" y="3"/>
                      <a:pt x="0" y="3"/>
                    </a:cubicBezTo>
                    <a:cubicBezTo>
                      <a:pt x="0" y="3"/>
                      <a:pt x="0" y="3"/>
                      <a:pt x="0" y="3"/>
                    </a:cubicBezTo>
                    <a:cubicBezTo>
                      <a:pt x="0" y="3"/>
                      <a:pt x="0" y="3"/>
                      <a:pt x="0" y="3"/>
                    </a:cubicBezTo>
                    <a:cubicBezTo>
                      <a:pt x="0" y="6"/>
                      <a:pt x="0" y="11"/>
                      <a:pt x="0" y="18"/>
                    </a:cubicBezTo>
                    <a:cubicBezTo>
                      <a:pt x="1" y="18"/>
                      <a:pt x="1" y="18"/>
                      <a:pt x="1" y="18"/>
                    </a:cubicBezTo>
                    <a:cubicBezTo>
                      <a:pt x="1" y="18"/>
                      <a:pt x="1" y="18"/>
                      <a:pt x="1" y="18"/>
                    </a:cubicBezTo>
                    <a:cubicBezTo>
                      <a:pt x="2" y="18"/>
                      <a:pt x="2" y="18"/>
                      <a:pt x="3" y="18"/>
                    </a:cubicBezTo>
                    <a:cubicBezTo>
                      <a:pt x="4" y="18"/>
                      <a:pt x="5" y="18"/>
                      <a:pt x="5" y="18"/>
                    </a:cubicBezTo>
                    <a:cubicBezTo>
                      <a:pt x="5" y="19"/>
                      <a:pt x="5" y="19"/>
                      <a:pt x="5" y="19"/>
                    </a:cubicBezTo>
                    <a:cubicBezTo>
                      <a:pt x="6" y="18"/>
                      <a:pt x="6" y="18"/>
                      <a:pt x="6" y="18"/>
                    </a:cubicBezTo>
                    <a:cubicBezTo>
                      <a:pt x="6" y="18"/>
                      <a:pt x="6" y="18"/>
                      <a:pt x="6" y="18"/>
                    </a:cubicBezTo>
                    <a:cubicBezTo>
                      <a:pt x="7" y="18"/>
                      <a:pt x="7" y="18"/>
                      <a:pt x="7" y="18"/>
                    </a:cubicBezTo>
                    <a:cubicBezTo>
                      <a:pt x="7" y="18"/>
                      <a:pt x="7" y="18"/>
                      <a:pt x="7" y="18"/>
                    </a:cubicBezTo>
                    <a:cubicBezTo>
                      <a:pt x="7" y="18"/>
                      <a:pt x="7" y="18"/>
                      <a:pt x="7" y="18"/>
                    </a:cubicBezTo>
                    <a:cubicBezTo>
                      <a:pt x="7" y="17"/>
                      <a:pt x="8" y="17"/>
                      <a:pt x="9" y="17"/>
                    </a:cubicBezTo>
                    <a:cubicBezTo>
                      <a:pt x="9" y="17"/>
                      <a:pt x="9" y="17"/>
                      <a:pt x="9" y="17"/>
                    </a:cubicBezTo>
                    <a:cubicBezTo>
                      <a:pt x="9" y="16"/>
                      <a:pt x="9" y="16"/>
                      <a:pt x="9" y="16"/>
                    </a:cubicBezTo>
                    <a:cubicBezTo>
                      <a:pt x="9" y="16"/>
                      <a:pt x="9" y="16"/>
                      <a:pt x="9" y="16"/>
                    </a:cubicBezTo>
                    <a:cubicBezTo>
                      <a:pt x="9" y="16"/>
                      <a:pt x="9" y="16"/>
                      <a:pt x="9" y="16"/>
                    </a:cubicBezTo>
                    <a:cubicBezTo>
                      <a:pt x="9" y="9"/>
                      <a:pt x="9" y="1"/>
                      <a:pt x="9" y="0"/>
                    </a:cubicBezTo>
                    <a:cubicBezTo>
                      <a:pt x="9" y="0"/>
                      <a:pt x="9" y="0"/>
                      <a:pt x="9" y="0"/>
                    </a:cubicBezTo>
                    <a:cubicBezTo>
                      <a:pt x="9" y="0"/>
                      <a:pt x="9" y="0"/>
                      <a:pt x="9" y="0"/>
                    </a:cubicBezTo>
                    <a:cubicBezTo>
                      <a:pt x="9" y="0"/>
                      <a:pt x="9" y="0"/>
                      <a:pt x="9" y="0"/>
                    </a:cubicBezTo>
                    <a:cubicBezTo>
                      <a:pt x="8" y="0"/>
                      <a:pt x="8" y="0"/>
                      <a:pt x="8" y="0"/>
                    </a:cubicBezTo>
                    <a:cubicBezTo>
                      <a:pt x="8" y="0"/>
                      <a:pt x="8" y="0"/>
                      <a:pt x="8" y="0"/>
                    </a:cubicBezTo>
                    <a:cubicBezTo>
                      <a:pt x="8" y="0"/>
                      <a:pt x="8" y="0"/>
                      <a:pt x="8" y="0"/>
                    </a:cubicBezTo>
                    <a:cubicBezTo>
                      <a:pt x="8" y="0"/>
                      <a:pt x="7" y="0"/>
                      <a:pt x="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41" name="Freeform 127"/>
              <p:cNvSpPr>
                <a:spLocks noEditPoints="1"/>
              </p:cNvSpPr>
              <p:nvPr/>
            </p:nvSpPr>
            <p:spPr bwMode="auto">
              <a:xfrm>
                <a:off x="3908" y="2098"/>
                <a:ext cx="21" cy="55"/>
              </a:xfrm>
              <a:custGeom>
                <a:avLst/>
                <a:gdLst>
                  <a:gd name="T0" fmla="*/ 8 w 9"/>
                  <a:gd name="T1" fmla="*/ 19 h 23"/>
                  <a:gd name="T2" fmla="*/ 7 w 9"/>
                  <a:gd name="T3" fmla="*/ 21 h 23"/>
                  <a:gd name="T4" fmla="*/ 6 w 9"/>
                  <a:gd name="T5" fmla="*/ 19 h 23"/>
                  <a:gd name="T6" fmla="*/ 8 w 9"/>
                  <a:gd name="T7" fmla="*/ 17 h 23"/>
                  <a:gd name="T8" fmla="*/ 6 w 9"/>
                  <a:gd name="T9" fmla="*/ 21 h 23"/>
                  <a:gd name="T10" fmla="*/ 6 w 9"/>
                  <a:gd name="T11" fmla="*/ 17 h 23"/>
                  <a:gd name="T12" fmla="*/ 8 w 9"/>
                  <a:gd name="T13" fmla="*/ 14 h 23"/>
                  <a:gd name="T14" fmla="*/ 8 w 9"/>
                  <a:gd name="T15" fmla="*/ 16 h 23"/>
                  <a:gd name="T16" fmla="*/ 6 w 9"/>
                  <a:gd name="T17" fmla="*/ 16 h 23"/>
                  <a:gd name="T18" fmla="*/ 6 w 9"/>
                  <a:gd name="T19" fmla="*/ 14 h 23"/>
                  <a:gd name="T20" fmla="*/ 8 w 9"/>
                  <a:gd name="T21" fmla="*/ 14 h 23"/>
                  <a:gd name="T22" fmla="*/ 6 w 9"/>
                  <a:gd name="T23" fmla="*/ 16 h 23"/>
                  <a:gd name="T24" fmla="*/ 6 w 9"/>
                  <a:gd name="T25" fmla="*/ 12 h 23"/>
                  <a:gd name="T26" fmla="*/ 8 w 9"/>
                  <a:gd name="T27" fmla="*/ 12 h 23"/>
                  <a:gd name="T28" fmla="*/ 6 w 9"/>
                  <a:gd name="T29" fmla="*/ 14 h 23"/>
                  <a:gd name="T30" fmla="*/ 6 w 9"/>
                  <a:gd name="T31" fmla="*/ 10 h 23"/>
                  <a:gd name="T32" fmla="*/ 8 w 9"/>
                  <a:gd name="T33" fmla="*/ 9 h 23"/>
                  <a:gd name="T34" fmla="*/ 6 w 9"/>
                  <a:gd name="T35" fmla="*/ 11 h 23"/>
                  <a:gd name="T36" fmla="*/ 6 w 9"/>
                  <a:gd name="T37" fmla="*/ 10 h 23"/>
                  <a:gd name="T38" fmla="*/ 6 w 9"/>
                  <a:gd name="T39" fmla="*/ 8 h 23"/>
                  <a:gd name="T40" fmla="*/ 7 w 9"/>
                  <a:gd name="T41" fmla="*/ 8 h 23"/>
                  <a:gd name="T42" fmla="*/ 8 w 9"/>
                  <a:gd name="T43" fmla="*/ 6 h 23"/>
                  <a:gd name="T44" fmla="*/ 8 w 9"/>
                  <a:gd name="T45" fmla="*/ 7 h 23"/>
                  <a:gd name="T46" fmla="*/ 6 w 9"/>
                  <a:gd name="T47" fmla="*/ 9 h 23"/>
                  <a:gd name="T48" fmla="*/ 3 w 9"/>
                  <a:gd name="T49" fmla="*/ 21 h 23"/>
                  <a:gd name="T50" fmla="*/ 1 w 9"/>
                  <a:gd name="T51" fmla="*/ 4 h 23"/>
                  <a:gd name="T52" fmla="*/ 5 w 9"/>
                  <a:gd name="T53" fmla="*/ 21 h 23"/>
                  <a:gd name="T54" fmla="*/ 6 w 9"/>
                  <a:gd name="T55" fmla="*/ 6 h 23"/>
                  <a:gd name="T56" fmla="*/ 8 w 9"/>
                  <a:gd name="T57" fmla="*/ 5 h 23"/>
                  <a:gd name="T58" fmla="*/ 6 w 9"/>
                  <a:gd name="T59" fmla="*/ 7 h 23"/>
                  <a:gd name="T60" fmla="*/ 6 w 9"/>
                  <a:gd name="T61" fmla="*/ 4 h 23"/>
                  <a:gd name="T62" fmla="*/ 8 w 9"/>
                  <a:gd name="T63" fmla="*/ 2 h 23"/>
                  <a:gd name="T64" fmla="*/ 8 w 9"/>
                  <a:gd name="T65" fmla="*/ 3 h 23"/>
                  <a:gd name="T66" fmla="*/ 5 w 9"/>
                  <a:gd name="T67" fmla="*/ 3 h 23"/>
                  <a:gd name="T68" fmla="*/ 4 w 9"/>
                  <a:gd name="T69" fmla="*/ 1 h 23"/>
                  <a:gd name="T70" fmla="*/ 7 w 9"/>
                  <a:gd name="T71" fmla="*/ 1 h 23"/>
                  <a:gd name="T72" fmla="*/ 5 w 9"/>
                  <a:gd name="T73" fmla="*/ 3 h 23"/>
                  <a:gd name="T74" fmla="*/ 4 w 9"/>
                  <a:gd name="T75" fmla="*/ 0 h 23"/>
                  <a:gd name="T76" fmla="*/ 1 w 9"/>
                  <a:gd name="T77" fmla="*/ 3 h 23"/>
                  <a:gd name="T78" fmla="*/ 1 w 9"/>
                  <a:gd name="T79" fmla="*/ 3 h 23"/>
                  <a:gd name="T80" fmla="*/ 0 w 9"/>
                  <a:gd name="T81" fmla="*/ 4 h 23"/>
                  <a:gd name="T82" fmla="*/ 0 w 9"/>
                  <a:gd name="T83" fmla="*/ 22 h 23"/>
                  <a:gd name="T84" fmla="*/ 1 w 9"/>
                  <a:gd name="T85" fmla="*/ 22 h 23"/>
                  <a:gd name="T86" fmla="*/ 6 w 9"/>
                  <a:gd name="T87" fmla="*/ 22 h 23"/>
                  <a:gd name="T88" fmla="*/ 6 w 9"/>
                  <a:gd name="T89" fmla="*/ 22 h 23"/>
                  <a:gd name="T90" fmla="*/ 9 w 9"/>
                  <a:gd name="T91" fmla="*/ 21 h 23"/>
                  <a:gd name="T92" fmla="*/ 9 w 9"/>
                  <a:gd name="T93" fmla="*/ 20 h 23"/>
                  <a:gd name="T94" fmla="*/ 9 w 9"/>
                  <a:gd name="T95" fmla="*/ 1 h 23"/>
                  <a:gd name="T96" fmla="*/ 9 w 9"/>
                  <a:gd name="T97" fmla="*/ 1 h 23"/>
                  <a:gd name="T98" fmla="*/ 9 w 9"/>
                  <a:gd name="T99" fmla="*/ 0 h 23"/>
                  <a:gd name="T100" fmla="*/ 8 w 9"/>
                  <a:gd name="T10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 h="23">
                    <a:moveTo>
                      <a:pt x="7" y="21"/>
                    </a:moveTo>
                    <a:cubicBezTo>
                      <a:pt x="7" y="20"/>
                      <a:pt x="8" y="20"/>
                      <a:pt x="8" y="19"/>
                    </a:cubicBezTo>
                    <a:cubicBezTo>
                      <a:pt x="8" y="19"/>
                      <a:pt x="8" y="20"/>
                      <a:pt x="8" y="20"/>
                    </a:cubicBezTo>
                    <a:cubicBezTo>
                      <a:pt x="8" y="20"/>
                      <a:pt x="7" y="20"/>
                      <a:pt x="7" y="21"/>
                    </a:cubicBezTo>
                    <a:moveTo>
                      <a:pt x="6" y="21"/>
                    </a:moveTo>
                    <a:cubicBezTo>
                      <a:pt x="6" y="20"/>
                      <a:pt x="6" y="20"/>
                      <a:pt x="6" y="19"/>
                    </a:cubicBezTo>
                    <a:cubicBezTo>
                      <a:pt x="6" y="19"/>
                      <a:pt x="6" y="19"/>
                      <a:pt x="6" y="19"/>
                    </a:cubicBezTo>
                    <a:cubicBezTo>
                      <a:pt x="8" y="17"/>
                      <a:pt x="8" y="17"/>
                      <a:pt x="8" y="17"/>
                    </a:cubicBezTo>
                    <a:cubicBezTo>
                      <a:pt x="8" y="17"/>
                      <a:pt x="8" y="18"/>
                      <a:pt x="8" y="18"/>
                    </a:cubicBezTo>
                    <a:cubicBezTo>
                      <a:pt x="7" y="19"/>
                      <a:pt x="7" y="20"/>
                      <a:pt x="6" y="21"/>
                    </a:cubicBezTo>
                    <a:moveTo>
                      <a:pt x="6" y="18"/>
                    </a:moveTo>
                    <a:cubicBezTo>
                      <a:pt x="6" y="18"/>
                      <a:pt x="6" y="17"/>
                      <a:pt x="6" y="17"/>
                    </a:cubicBezTo>
                    <a:cubicBezTo>
                      <a:pt x="6" y="17"/>
                      <a:pt x="6" y="17"/>
                      <a:pt x="6" y="17"/>
                    </a:cubicBezTo>
                    <a:cubicBezTo>
                      <a:pt x="8" y="14"/>
                      <a:pt x="8" y="14"/>
                      <a:pt x="8" y="14"/>
                    </a:cubicBezTo>
                    <a:cubicBezTo>
                      <a:pt x="8" y="15"/>
                      <a:pt x="8" y="15"/>
                      <a:pt x="8" y="16"/>
                    </a:cubicBezTo>
                    <a:cubicBezTo>
                      <a:pt x="8" y="16"/>
                      <a:pt x="8" y="16"/>
                      <a:pt x="8" y="16"/>
                    </a:cubicBezTo>
                    <a:cubicBezTo>
                      <a:pt x="6" y="18"/>
                      <a:pt x="6" y="18"/>
                      <a:pt x="6" y="18"/>
                    </a:cubicBezTo>
                    <a:moveTo>
                      <a:pt x="6" y="16"/>
                    </a:moveTo>
                    <a:cubicBezTo>
                      <a:pt x="6" y="16"/>
                      <a:pt x="6" y="15"/>
                      <a:pt x="6" y="15"/>
                    </a:cubicBezTo>
                    <a:cubicBezTo>
                      <a:pt x="6" y="14"/>
                      <a:pt x="6" y="14"/>
                      <a:pt x="6" y="14"/>
                    </a:cubicBezTo>
                    <a:cubicBezTo>
                      <a:pt x="7" y="14"/>
                      <a:pt x="7" y="13"/>
                      <a:pt x="8" y="12"/>
                    </a:cubicBezTo>
                    <a:cubicBezTo>
                      <a:pt x="8" y="13"/>
                      <a:pt x="8" y="13"/>
                      <a:pt x="8" y="14"/>
                    </a:cubicBezTo>
                    <a:cubicBezTo>
                      <a:pt x="8" y="14"/>
                      <a:pt x="8" y="14"/>
                      <a:pt x="8" y="14"/>
                    </a:cubicBezTo>
                    <a:cubicBezTo>
                      <a:pt x="6" y="16"/>
                      <a:pt x="6" y="16"/>
                      <a:pt x="6" y="16"/>
                    </a:cubicBezTo>
                    <a:moveTo>
                      <a:pt x="6" y="14"/>
                    </a:moveTo>
                    <a:cubicBezTo>
                      <a:pt x="6" y="13"/>
                      <a:pt x="6" y="13"/>
                      <a:pt x="6" y="12"/>
                    </a:cubicBezTo>
                    <a:cubicBezTo>
                      <a:pt x="8" y="10"/>
                      <a:pt x="8" y="10"/>
                      <a:pt x="8" y="10"/>
                    </a:cubicBezTo>
                    <a:cubicBezTo>
                      <a:pt x="8" y="10"/>
                      <a:pt x="8" y="11"/>
                      <a:pt x="8" y="12"/>
                    </a:cubicBezTo>
                    <a:cubicBezTo>
                      <a:pt x="8" y="12"/>
                      <a:pt x="8" y="12"/>
                      <a:pt x="8" y="12"/>
                    </a:cubicBezTo>
                    <a:cubicBezTo>
                      <a:pt x="7" y="12"/>
                      <a:pt x="7" y="13"/>
                      <a:pt x="6" y="14"/>
                    </a:cubicBezTo>
                    <a:moveTo>
                      <a:pt x="6" y="10"/>
                    </a:moveTo>
                    <a:cubicBezTo>
                      <a:pt x="6" y="10"/>
                      <a:pt x="6" y="10"/>
                      <a:pt x="6" y="10"/>
                    </a:cubicBezTo>
                    <a:cubicBezTo>
                      <a:pt x="7" y="9"/>
                      <a:pt x="7" y="8"/>
                      <a:pt x="8" y="8"/>
                    </a:cubicBezTo>
                    <a:cubicBezTo>
                      <a:pt x="8" y="8"/>
                      <a:pt x="8" y="8"/>
                      <a:pt x="8" y="9"/>
                    </a:cubicBezTo>
                    <a:cubicBezTo>
                      <a:pt x="8" y="9"/>
                      <a:pt x="8" y="9"/>
                      <a:pt x="8" y="9"/>
                    </a:cubicBezTo>
                    <a:cubicBezTo>
                      <a:pt x="6" y="11"/>
                      <a:pt x="6" y="11"/>
                      <a:pt x="6" y="11"/>
                    </a:cubicBezTo>
                    <a:cubicBezTo>
                      <a:pt x="6" y="11"/>
                      <a:pt x="6" y="10"/>
                      <a:pt x="6" y="10"/>
                    </a:cubicBezTo>
                    <a:cubicBezTo>
                      <a:pt x="6" y="10"/>
                      <a:pt x="6" y="10"/>
                      <a:pt x="6" y="10"/>
                    </a:cubicBezTo>
                    <a:moveTo>
                      <a:pt x="6" y="9"/>
                    </a:moveTo>
                    <a:cubicBezTo>
                      <a:pt x="6" y="9"/>
                      <a:pt x="6" y="8"/>
                      <a:pt x="6" y="8"/>
                    </a:cubicBezTo>
                    <a:cubicBezTo>
                      <a:pt x="6" y="8"/>
                      <a:pt x="6" y="8"/>
                      <a:pt x="6" y="8"/>
                    </a:cubicBezTo>
                    <a:cubicBezTo>
                      <a:pt x="7" y="8"/>
                      <a:pt x="7" y="8"/>
                      <a:pt x="7" y="8"/>
                    </a:cubicBezTo>
                    <a:cubicBezTo>
                      <a:pt x="6" y="7"/>
                      <a:pt x="6" y="7"/>
                      <a:pt x="6" y="7"/>
                    </a:cubicBezTo>
                    <a:cubicBezTo>
                      <a:pt x="8" y="6"/>
                      <a:pt x="8" y="6"/>
                      <a:pt x="8" y="6"/>
                    </a:cubicBezTo>
                    <a:cubicBezTo>
                      <a:pt x="8" y="6"/>
                      <a:pt x="8" y="7"/>
                      <a:pt x="8" y="7"/>
                    </a:cubicBezTo>
                    <a:cubicBezTo>
                      <a:pt x="8" y="7"/>
                      <a:pt x="8" y="7"/>
                      <a:pt x="8" y="7"/>
                    </a:cubicBezTo>
                    <a:cubicBezTo>
                      <a:pt x="8" y="7"/>
                      <a:pt x="8" y="7"/>
                      <a:pt x="8" y="7"/>
                    </a:cubicBezTo>
                    <a:cubicBezTo>
                      <a:pt x="7" y="8"/>
                      <a:pt x="7" y="9"/>
                      <a:pt x="6" y="9"/>
                    </a:cubicBezTo>
                    <a:moveTo>
                      <a:pt x="5" y="21"/>
                    </a:moveTo>
                    <a:cubicBezTo>
                      <a:pt x="4" y="21"/>
                      <a:pt x="4" y="21"/>
                      <a:pt x="3" y="21"/>
                    </a:cubicBezTo>
                    <a:cubicBezTo>
                      <a:pt x="3" y="21"/>
                      <a:pt x="2" y="21"/>
                      <a:pt x="2" y="21"/>
                    </a:cubicBezTo>
                    <a:cubicBezTo>
                      <a:pt x="2" y="16"/>
                      <a:pt x="2" y="8"/>
                      <a:pt x="1" y="4"/>
                    </a:cubicBezTo>
                    <a:cubicBezTo>
                      <a:pt x="3" y="4"/>
                      <a:pt x="4" y="4"/>
                      <a:pt x="5" y="4"/>
                    </a:cubicBezTo>
                    <a:cubicBezTo>
                      <a:pt x="5" y="7"/>
                      <a:pt x="5" y="17"/>
                      <a:pt x="5" y="21"/>
                    </a:cubicBezTo>
                    <a:moveTo>
                      <a:pt x="6" y="7"/>
                    </a:moveTo>
                    <a:cubicBezTo>
                      <a:pt x="6" y="6"/>
                      <a:pt x="6" y="6"/>
                      <a:pt x="6" y="6"/>
                    </a:cubicBezTo>
                    <a:cubicBezTo>
                      <a:pt x="8" y="4"/>
                      <a:pt x="8" y="4"/>
                      <a:pt x="8" y="4"/>
                    </a:cubicBezTo>
                    <a:cubicBezTo>
                      <a:pt x="8" y="4"/>
                      <a:pt x="8" y="5"/>
                      <a:pt x="8" y="5"/>
                    </a:cubicBezTo>
                    <a:cubicBezTo>
                      <a:pt x="8" y="5"/>
                      <a:pt x="8" y="5"/>
                      <a:pt x="8" y="5"/>
                    </a:cubicBezTo>
                    <a:cubicBezTo>
                      <a:pt x="6" y="7"/>
                      <a:pt x="6" y="7"/>
                      <a:pt x="6" y="7"/>
                    </a:cubicBezTo>
                    <a:moveTo>
                      <a:pt x="6" y="5"/>
                    </a:moveTo>
                    <a:cubicBezTo>
                      <a:pt x="6" y="5"/>
                      <a:pt x="6" y="4"/>
                      <a:pt x="6" y="4"/>
                    </a:cubicBezTo>
                    <a:cubicBezTo>
                      <a:pt x="7" y="4"/>
                      <a:pt x="7" y="3"/>
                      <a:pt x="7" y="3"/>
                    </a:cubicBezTo>
                    <a:cubicBezTo>
                      <a:pt x="8" y="2"/>
                      <a:pt x="8" y="2"/>
                      <a:pt x="8" y="2"/>
                    </a:cubicBezTo>
                    <a:cubicBezTo>
                      <a:pt x="8" y="3"/>
                      <a:pt x="8" y="3"/>
                      <a:pt x="8" y="3"/>
                    </a:cubicBezTo>
                    <a:cubicBezTo>
                      <a:pt x="8" y="3"/>
                      <a:pt x="8" y="3"/>
                      <a:pt x="8" y="3"/>
                    </a:cubicBezTo>
                    <a:cubicBezTo>
                      <a:pt x="6" y="5"/>
                      <a:pt x="6" y="5"/>
                      <a:pt x="6" y="5"/>
                    </a:cubicBezTo>
                    <a:moveTo>
                      <a:pt x="5" y="3"/>
                    </a:moveTo>
                    <a:cubicBezTo>
                      <a:pt x="5" y="3"/>
                      <a:pt x="4" y="3"/>
                      <a:pt x="2" y="3"/>
                    </a:cubicBezTo>
                    <a:cubicBezTo>
                      <a:pt x="3" y="2"/>
                      <a:pt x="4" y="2"/>
                      <a:pt x="4" y="1"/>
                    </a:cubicBezTo>
                    <a:cubicBezTo>
                      <a:pt x="5" y="1"/>
                      <a:pt x="6" y="1"/>
                      <a:pt x="7" y="1"/>
                    </a:cubicBezTo>
                    <a:cubicBezTo>
                      <a:pt x="7" y="1"/>
                      <a:pt x="7" y="1"/>
                      <a:pt x="7" y="1"/>
                    </a:cubicBezTo>
                    <a:cubicBezTo>
                      <a:pt x="7" y="2"/>
                      <a:pt x="7" y="2"/>
                      <a:pt x="7" y="2"/>
                    </a:cubicBezTo>
                    <a:cubicBezTo>
                      <a:pt x="6" y="2"/>
                      <a:pt x="6" y="3"/>
                      <a:pt x="5" y="3"/>
                    </a:cubicBezTo>
                    <a:moveTo>
                      <a:pt x="7" y="0"/>
                    </a:moveTo>
                    <a:cubicBezTo>
                      <a:pt x="5" y="0"/>
                      <a:pt x="4" y="0"/>
                      <a:pt x="4" y="0"/>
                    </a:cubicBezTo>
                    <a:cubicBezTo>
                      <a:pt x="4" y="1"/>
                      <a:pt x="4" y="1"/>
                      <a:pt x="4" y="1"/>
                    </a:cubicBezTo>
                    <a:cubicBezTo>
                      <a:pt x="4" y="1"/>
                      <a:pt x="2" y="2"/>
                      <a:pt x="1" y="3"/>
                    </a:cubicBezTo>
                    <a:cubicBezTo>
                      <a:pt x="1" y="3"/>
                      <a:pt x="1" y="3"/>
                      <a:pt x="1" y="3"/>
                    </a:cubicBezTo>
                    <a:cubicBezTo>
                      <a:pt x="1" y="3"/>
                      <a:pt x="1" y="3"/>
                      <a:pt x="1" y="3"/>
                    </a:cubicBezTo>
                    <a:cubicBezTo>
                      <a:pt x="1" y="3"/>
                      <a:pt x="1" y="3"/>
                      <a:pt x="1" y="3"/>
                    </a:cubicBezTo>
                    <a:cubicBezTo>
                      <a:pt x="0" y="4"/>
                      <a:pt x="0" y="4"/>
                      <a:pt x="0" y="4"/>
                    </a:cubicBezTo>
                    <a:cubicBezTo>
                      <a:pt x="0" y="4"/>
                      <a:pt x="0" y="4"/>
                      <a:pt x="0" y="4"/>
                    </a:cubicBezTo>
                    <a:cubicBezTo>
                      <a:pt x="1" y="8"/>
                      <a:pt x="1" y="16"/>
                      <a:pt x="0" y="22"/>
                    </a:cubicBezTo>
                    <a:cubicBezTo>
                      <a:pt x="1" y="22"/>
                      <a:pt x="1" y="22"/>
                      <a:pt x="1" y="22"/>
                    </a:cubicBezTo>
                    <a:cubicBezTo>
                      <a:pt x="1" y="22"/>
                      <a:pt x="1" y="22"/>
                      <a:pt x="1" y="22"/>
                    </a:cubicBezTo>
                    <a:cubicBezTo>
                      <a:pt x="2" y="22"/>
                      <a:pt x="3" y="22"/>
                      <a:pt x="3" y="22"/>
                    </a:cubicBezTo>
                    <a:cubicBezTo>
                      <a:pt x="4" y="22"/>
                      <a:pt x="5" y="22"/>
                      <a:pt x="6" y="22"/>
                    </a:cubicBezTo>
                    <a:cubicBezTo>
                      <a:pt x="6" y="23"/>
                      <a:pt x="6" y="23"/>
                      <a:pt x="6" y="23"/>
                    </a:cubicBezTo>
                    <a:cubicBezTo>
                      <a:pt x="6" y="22"/>
                      <a:pt x="6" y="22"/>
                      <a:pt x="6" y="22"/>
                    </a:cubicBezTo>
                    <a:cubicBezTo>
                      <a:pt x="7" y="22"/>
                      <a:pt x="8" y="21"/>
                      <a:pt x="9" y="21"/>
                    </a:cubicBezTo>
                    <a:cubicBezTo>
                      <a:pt x="9" y="21"/>
                      <a:pt x="9" y="21"/>
                      <a:pt x="9" y="21"/>
                    </a:cubicBezTo>
                    <a:cubicBezTo>
                      <a:pt x="9" y="20"/>
                      <a:pt x="9" y="20"/>
                      <a:pt x="9" y="20"/>
                    </a:cubicBezTo>
                    <a:cubicBezTo>
                      <a:pt x="9" y="20"/>
                      <a:pt x="9" y="20"/>
                      <a:pt x="9" y="20"/>
                    </a:cubicBezTo>
                    <a:cubicBezTo>
                      <a:pt x="9" y="20"/>
                      <a:pt x="9" y="20"/>
                      <a:pt x="9" y="20"/>
                    </a:cubicBezTo>
                    <a:cubicBezTo>
                      <a:pt x="9" y="15"/>
                      <a:pt x="9" y="2"/>
                      <a:pt x="9" y="1"/>
                    </a:cubicBezTo>
                    <a:cubicBezTo>
                      <a:pt x="9" y="1"/>
                      <a:pt x="9" y="1"/>
                      <a:pt x="9" y="1"/>
                    </a:cubicBezTo>
                    <a:cubicBezTo>
                      <a:pt x="9" y="1"/>
                      <a:pt x="9" y="1"/>
                      <a:pt x="9" y="1"/>
                    </a:cubicBezTo>
                    <a:cubicBezTo>
                      <a:pt x="9" y="1"/>
                      <a:pt x="9" y="1"/>
                      <a:pt x="9" y="1"/>
                    </a:cubicBezTo>
                    <a:cubicBezTo>
                      <a:pt x="9" y="0"/>
                      <a:pt x="9" y="0"/>
                      <a:pt x="9" y="0"/>
                    </a:cubicBezTo>
                    <a:cubicBezTo>
                      <a:pt x="9" y="0"/>
                      <a:pt x="9" y="0"/>
                      <a:pt x="9" y="0"/>
                    </a:cubicBezTo>
                    <a:cubicBezTo>
                      <a:pt x="8" y="0"/>
                      <a:pt x="8" y="0"/>
                      <a:pt x="8" y="0"/>
                    </a:cubicBezTo>
                    <a:cubicBezTo>
                      <a:pt x="8" y="0"/>
                      <a:pt x="7" y="0"/>
                      <a:pt x="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42" name="Freeform 128"/>
              <p:cNvSpPr>
                <a:spLocks noEditPoints="1"/>
              </p:cNvSpPr>
              <p:nvPr/>
            </p:nvSpPr>
            <p:spPr bwMode="auto">
              <a:xfrm>
                <a:off x="3444" y="2408"/>
                <a:ext cx="138" cy="147"/>
              </a:xfrm>
              <a:custGeom>
                <a:avLst/>
                <a:gdLst>
                  <a:gd name="T0" fmla="*/ 15 w 58"/>
                  <a:gd name="T1" fmla="*/ 50 h 62"/>
                  <a:gd name="T2" fmla="*/ 20 w 58"/>
                  <a:gd name="T3" fmla="*/ 50 h 62"/>
                  <a:gd name="T4" fmla="*/ 34 w 58"/>
                  <a:gd name="T5" fmla="*/ 58 h 62"/>
                  <a:gd name="T6" fmla="*/ 19 w 58"/>
                  <a:gd name="T7" fmla="*/ 11 h 62"/>
                  <a:gd name="T8" fmla="*/ 20 w 58"/>
                  <a:gd name="T9" fmla="*/ 8 h 62"/>
                  <a:gd name="T10" fmla="*/ 24 w 58"/>
                  <a:gd name="T11" fmla="*/ 2 h 62"/>
                  <a:gd name="T12" fmla="*/ 22 w 58"/>
                  <a:gd name="T13" fmla="*/ 9 h 62"/>
                  <a:gd name="T14" fmla="*/ 23 w 58"/>
                  <a:gd name="T15" fmla="*/ 10 h 62"/>
                  <a:gd name="T16" fmla="*/ 20 w 58"/>
                  <a:gd name="T17" fmla="*/ 12 h 62"/>
                  <a:gd name="T18" fmla="*/ 19 w 58"/>
                  <a:gd name="T19" fmla="*/ 15 h 62"/>
                  <a:gd name="T20" fmla="*/ 18 w 58"/>
                  <a:gd name="T21" fmla="*/ 17 h 62"/>
                  <a:gd name="T22" fmla="*/ 15 w 58"/>
                  <a:gd name="T23" fmla="*/ 22 h 62"/>
                  <a:gd name="T24" fmla="*/ 15 w 58"/>
                  <a:gd name="T25" fmla="*/ 24 h 62"/>
                  <a:gd name="T26" fmla="*/ 11 w 58"/>
                  <a:gd name="T27" fmla="*/ 28 h 62"/>
                  <a:gd name="T28" fmla="*/ 13 w 58"/>
                  <a:gd name="T29" fmla="*/ 31 h 62"/>
                  <a:gd name="T30" fmla="*/ 10 w 58"/>
                  <a:gd name="T31" fmla="*/ 31 h 62"/>
                  <a:gd name="T32" fmla="*/ 5 w 58"/>
                  <a:gd name="T33" fmla="*/ 38 h 62"/>
                  <a:gd name="T34" fmla="*/ 35 w 58"/>
                  <a:gd name="T35" fmla="*/ 54 h 62"/>
                  <a:gd name="T36" fmla="*/ 14 w 58"/>
                  <a:gd name="T37" fmla="*/ 46 h 62"/>
                  <a:gd name="T38" fmla="*/ 7 w 58"/>
                  <a:gd name="T39" fmla="*/ 32 h 62"/>
                  <a:gd name="T40" fmla="*/ 9 w 58"/>
                  <a:gd name="T41" fmla="*/ 26 h 62"/>
                  <a:gd name="T42" fmla="*/ 13 w 58"/>
                  <a:gd name="T43" fmla="*/ 24 h 62"/>
                  <a:gd name="T44" fmla="*/ 15 w 58"/>
                  <a:gd name="T45" fmla="*/ 19 h 62"/>
                  <a:gd name="T46" fmla="*/ 17 w 58"/>
                  <a:gd name="T47" fmla="*/ 13 h 62"/>
                  <a:gd name="T48" fmla="*/ 25 w 58"/>
                  <a:gd name="T49" fmla="*/ 10 h 62"/>
                  <a:gd name="T50" fmla="*/ 26 w 58"/>
                  <a:gd name="T51" fmla="*/ 3 h 62"/>
                  <a:gd name="T52" fmla="*/ 57 w 58"/>
                  <a:gd name="T53" fmla="*/ 16 h 62"/>
                  <a:gd name="T54" fmla="*/ 30 w 58"/>
                  <a:gd name="T55" fmla="*/ 51 h 62"/>
                  <a:gd name="T56" fmla="*/ 10 w 58"/>
                  <a:gd name="T57" fmla="*/ 32 h 62"/>
                  <a:gd name="T58" fmla="*/ 13 w 58"/>
                  <a:gd name="T59" fmla="*/ 29 h 62"/>
                  <a:gd name="T60" fmla="*/ 15 w 58"/>
                  <a:gd name="T61" fmla="*/ 25 h 62"/>
                  <a:gd name="T62" fmla="*/ 18 w 58"/>
                  <a:gd name="T63" fmla="*/ 18 h 62"/>
                  <a:gd name="T64" fmla="*/ 20 w 58"/>
                  <a:gd name="T65" fmla="*/ 14 h 62"/>
                  <a:gd name="T66" fmla="*/ 27 w 58"/>
                  <a:gd name="T67" fmla="*/ 0 h 62"/>
                  <a:gd name="T68" fmla="*/ 23 w 58"/>
                  <a:gd name="T69" fmla="*/ 1 h 62"/>
                  <a:gd name="T70" fmla="*/ 19 w 58"/>
                  <a:gd name="T71" fmla="*/ 9 h 62"/>
                  <a:gd name="T72" fmla="*/ 20 w 58"/>
                  <a:gd name="T73" fmla="*/ 11 h 62"/>
                  <a:gd name="T74" fmla="*/ 18 w 58"/>
                  <a:gd name="T75" fmla="*/ 10 h 62"/>
                  <a:gd name="T76" fmla="*/ 15 w 58"/>
                  <a:gd name="T77" fmla="*/ 15 h 62"/>
                  <a:gd name="T78" fmla="*/ 15 w 58"/>
                  <a:gd name="T79" fmla="*/ 18 h 62"/>
                  <a:gd name="T80" fmla="*/ 11 w 58"/>
                  <a:gd name="T81" fmla="*/ 22 h 62"/>
                  <a:gd name="T82" fmla="*/ 12 w 58"/>
                  <a:gd name="T83" fmla="*/ 23 h 62"/>
                  <a:gd name="T84" fmla="*/ 10 w 58"/>
                  <a:gd name="T85" fmla="*/ 24 h 62"/>
                  <a:gd name="T86" fmla="*/ 7 w 58"/>
                  <a:gd name="T87" fmla="*/ 28 h 62"/>
                  <a:gd name="T88" fmla="*/ 7 w 58"/>
                  <a:gd name="T89" fmla="*/ 31 h 62"/>
                  <a:gd name="T90" fmla="*/ 4 w 58"/>
                  <a:gd name="T91" fmla="*/ 32 h 62"/>
                  <a:gd name="T92" fmla="*/ 3 w 58"/>
                  <a:gd name="T93" fmla="*/ 40 h 62"/>
                  <a:gd name="T94" fmla="*/ 15 w 58"/>
                  <a:gd name="T95" fmla="*/ 51 h 62"/>
                  <a:gd name="T96" fmla="*/ 34 w 58"/>
                  <a:gd name="T97" fmla="*/ 62 h 62"/>
                  <a:gd name="T98" fmla="*/ 39 w 58"/>
                  <a:gd name="T99" fmla="*/ 57 h 62"/>
                  <a:gd name="T100" fmla="*/ 56 w 58"/>
                  <a:gd name="T101" fmla="*/ 21 h 62"/>
                  <a:gd name="T102" fmla="*/ 27 w 58"/>
                  <a:gd name="T103"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58" h="62">
                    <a:moveTo>
                      <a:pt x="34" y="61"/>
                    </a:moveTo>
                    <a:cubicBezTo>
                      <a:pt x="32" y="59"/>
                      <a:pt x="28" y="57"/>
                      <a:pt x="25" y="56"/>
                    </a:cubicBezTo>
                    <a:cubicBezTo>
                      <a:pt x="24" y="55"/>
                      <a:pt x="22" y="54"/>
                      <a:pt x="21" y="54"/>
                    </a:cubicBezTo>
                    <a:cubicBezTo>
                      <a:pt x="19" y="53"/>
                      <a:pt x="17" y="52"/>
                      <a:pt x="15" y="50"/>
                    </a:cubicBezTo>
                    <a:cubicBezTo>
                      <a:pt x="2" y="42"/>
                      <a:pt x="2" y="42"/>
                      <a:pt x="2" y="42"/>
                    </a:cubicBezTo>
                    <a:cubicBezTo>
                      <a:pt x="2" y="41"/>
                      <a:pt x="3" y="41"/>
                      <a:pt x="3" y="40"/>
                    </a:cubicBezTo>
                    <a:cubicBezTo>
                      <a:pt x="14" y="47"/>
                      <a:pt x="14" y="47"/>
                      <a:pt x="14" y="47"/>
                    </a:cubicBezTo>
                    <a:cubicBezTo>
                      <a:pt x="16" y="48"/>
                      <a:pt x="18" y="49"/>
                      <a:pt x="20" y="50"/>
                    </a:cubicBezTo>
                    <a:cubicBezTo>
                      <a:pt x="21" y="51"/>
                      <a:pt x="22" y="52"/>
                      <a:pt x="24" y="52"/>
                    </a:cubicBezTo>
                    <a:cubicBezTo>
                      <a:pt x="27" y="54"/>
                      <a:pt x="30" y="55"/>
                      <a:pt x="33" y="58"/>
                    </a:cubicBezTo>
                    <a:cubicBezTo>
                      <a:pt x="33" y="58"/>
                      <a:pt x="33" y="58"/>
                      <a:pt x="33" y="58"/>
                    </a:cubicBezTo>
                    <a:cubicBezTo>
                      <a:pt x="34" y="58"/>
                      <a:pt x="34" y="58"/>
                      <a:pt x="34" y="58"/>
                    </a:cubicBezTo>
                    <a:cubicBezTo>
                      <a:pt x="34" y="57"/>
                      <a:pt x="35" y="55"/>
                      <a:pt x="36" y="54"/>
                    </a:cubicBezTo>
                    <a:cubicBezTo>
                      <a:pt x="36" y="55"/>
                      <a:pt x="37" y="55"/>
                      <a:pt x="37" y="55"/>
                    </a:cubicBezTo>
                    <a:cubicBezTo>
                      <a:pt x="36" y="57"/>
                      <a:pt x="35" y="59"/>
                      <a:pt x="34" y="61"/>
                    </a:cubicBezTo>
                    <a:moveTo>
                      <a:pt x="19" y="11"/>
                    </a:moveTo>
                    <a:cubicBezTo>
                      <a:pt x="20" y="11"/>
                      <a:pt x="20" y="11"/>
                      <a:pt x="20" y="11"/>
                    </a:cubicBezTo>
                    <a:cubicBezTo>
                      <a:pt x="21" y="11"/>
                      <a:pt x="21" y="10"/>
                      <a:pt x="21" y="10"/>
                    </a:cubicBezTo>
                    <a:cubicBezTo>
                      <a:pt x="21" y="9"/>
                      <a:pt x="21" y="9"/>
                      <a:pt x="21" y="9"/>
                    </a:cubicBezTo>
                    <a:cubicBezTo>
                      <a:pt x="21" y="9"/>
                      <a:pt x="20" y="9"/>
                      <a:pt x="20" y="8"/>
                    </a:cubicBezTo>
                    <a:cubicBezTo>
                      <a:pt x="20" y="8"/>
                      <a:pt x="20" y="8"/>
                      <a:pt x="20" y="8"/>
                    </a:cubicBezTo>
                    <a:cubicBezTo>
                      <a:pt x="21" y="7"/>
                      <a:pt x="21" y="6"/>
                      <a:pt x="22" y="5"/>
                    </a:cubicBezTo>
                    <a:cubicBezTo>
                      <a:pt x="22" y="4"/>
                      <a:pt x="22" y="4"/>
                      <a:pt x="23" y="2"/>
                    </a:cubicBezTo>
                    <a:cubicBezTo>
                      <a:pt x="24" y="2"/>
                      <a:pt x="24" y="2"/>
                      <a:pt x="24" y="2"/>
                    </a:cubicBezTo>
                    <a:cubicBezTo>
                      <a:pt x="25" y="3"/>
                      <a:pt x="25" y="3"/>
                      <a:pt x="25" y="3"/>
                    </a:cubicBezTo>
                    <a:cubicBezTo>
                      <a:pt x="25" y="3"/>
                      <a:pt x="24" y="4"/>
                      <a:pt x="24" y="4"/>
                    </a:cubicBezTo>
                    <a:cubicBezTo>
                      <a:pt x="24" y="5"/>
                      <a:pt x="23" y="6"/>
                      <a:pt x="22" y="8"/>
                    </a:cubicBezTo>
                    <a:cubicBezTo>
                      <a:pt x="22" y="9"/>
                      <a:pt x="22" y="9"/>
                      <a:pt x="22" y="9"/>
                    </a:cubicBezTo>
                    <a:cubicBezTo>
                      <a:pt x="23" y="9"/>
                      <a:pt x="23" y="9"/>
                      <a:pt x="23" y="9"/>
                    </a:cubicBezTo>
                    <a:cubicBezTo>
                      <a:pt x="24" y="9"/>
                      <a:pt x="24" y="9"/>
                      <a:pt x="24" y="9"/>
                    </a:cubicBezTo>
                    <a:cubicBezTo>
                      <a:pt x="24" y="10"/>
                      <a:pt x="24" y="10"/>
                      <a:pt x="24" y="10"/>
                    </a:cubicBezTo>
                    <a:cubicBezTo>
                      <a:pt x="24" y="10"/>
                      <a:pt x="23" y="10"/>
                      <a:pt x="23" y="10"/>
                    </a:cubicBezTo>
                    <a:cubicBezTo>
                      <a:pt x="23" y="10"/>
                      <a:pt x="22" y="10"/>
                      <a:pt x="22" y="10"/>
                    </a:cubicBezTo>
                    <a:cubicBezTo>
                      <a:pt x="22" y="10"/>
                      <a:pt x="22" y="10"/>
                      <a:pt x="22" y="10"/>
                    </a:cubicBezTo>
                    <a:cubicBezTo>
                      <a:pt x="22" y="10"/>
                      <a:pt x="22" y="10"/>
                      <a:pt x="22" y="10"/>
                    </a:cubicBezTo>
                    <a:cubicBezTo>
                      <a:pt x="21" y="11"/>
                      <a:pt x="21" y="11"/>
                      <a:pt x="20" y="12"/>
                    </a:cubicBezTo>
                    <a:cubicBezTo>
                      <a:pt x="20" y="13"/>
                      <a:pt x="19" y="14"/>
                      <a:pt x="19" y="15"/>
                    </a:cubicBezTo>
                    <a:cubicBezTo>
                      <a:pt x="19" y="15"/>
                      <a:pt x="19" y="15"/>
                      <a:pt x="19" y="15"/>
                    </a:cubicBezTo>
                    <a:cubicBezTo>
                      <a:pt x="19" y="15"/>
                      <a:pt x="19" y="15"/>
                      <a:pt x="19" y="15"/>
                    </a:cubicBezTo>
                    <a:cubicBezTo>
                      <a:pt x="19" y="15"/>
                      <a:pt x="19" y="15"/>
                      <a:pt x="19" y="15"/>
                    </a:cubicBezTo>
                    <a:cubicBezTo>
                      <a:pt x="20" y="15"/>
                      <a:pt x="20" y="15"/>
                      <a:pt x="20" y="16"/>
                    </a:cubicBezTo>
                    <a:cubicBezTo>
                      <a:pt x="21" y="16"/>
                      <a:pt x="21" y="17"/>
                      <a:pt x="20" y="17"/>
                    </a:cubicBezTo>
                    <a:cubicBezTo>
                      <a:pt x="20" y="17"/>
                      <a:pt x="20" y="17"/>
                      <a:pt x="19" y="17"/>
                    </a:cubicBezTo>
                    <a:cubicBezTo>
                      <a:pt x="19" y="17"/>
                      <a:pt x="19" y="17"/>
                      <a:pt x="18" y="17"/>
                    </a:cubicBezTo>
                    <a:cubicBezTo>
                      <a:pt x="18" y="17"/>
                      <a:pt x="18" y="17"/>
                      <a:pt x="18" y="17"/>
                    </a:cubicBezTo>
                    <a:cubicBezTo>
                      <a:pt x="18" y="17"/>
                      <a:pt x="18" y="17"/>
                      <a:pt x="18" y="17"/>
                    </a:cubicBezTo>
                    <a:cubicBezTo>
                      <a:pt x="17" y="18"/>
                      <a:pt x="16" y="20"/>
                      <a:pt x="15" y="21"/>
                    </a:cubicBezTo>
                    <a:cubicBezTo>
                      <a:pt x="15" y="22"/>
                      <a:pt x="15" y="22"/>
                      <a:pt x="15" y="22"/>
                    </a:cubicBezTo>
                    <a:cubicBezTo>
                      <a:pt x="16" y="22"/>
                      <a:pt x="16" y="22"/>
                      <a:pt x="16" y="22"/>
                    </a:cubicBezTo>
                    <a:cubicBezTo>
                      <a:pt x="16" y="23"/>
                      <a:pt x="16" y="23"/>
                      <a:pt x="16" y="23"/>
                    </a:cubicBezTo>
                    <a:cubicBezTo>
                      <a:pt x="16" y="23"/>
                      <a:pt x="16" y="23"/>
                      <a:pt x="16" y="23"/>
                    </a:cubicBezTo>
                    <a:cubicBezTo>
                      <a:pt x="16" y="24"/>
                      <a:pt x="16" y="24"/>
                      <a:pt x="15" y="24"/>
                    </a:cubicBezTo>
                    <a:cubicBezTo>
                      <a:pt x="14" y="24"/>
                      <a:pt x="14" y="24"/>
                      <a:pt x="14" y="24"/>
                    </a:cubicBezTo>
                    <a:cubicBezTo>
                      <a:pt x="14" y="24"/>
                      <a:pt x="14" y="24"/>
                      <a:pt x="14" y="24"/>
                    </a:cubicBezTo>
                    <a:cubicBezTo>
                      <a:pt x="13" y="25"/>
                      <a:pt x="13" y="25"/>
                      <a:pt x="13" y="26"/>
                    </a:cubicBezTo>
                    <a:cubicBezTo>
                      <a:pt x="12" y="27"/>
                      <a:pt x="12" y="27"/>
                      <a:pt x="11" y="28"/>
                    </a:cubicBezTo>
                    <a:cubicBezTo>
                      <a:pt x="11" y="28"/>
                      <a:pt x="11" y="28"/>
                      <a:pt x="11" y="28"/>
                    </a:cubicBezTo>
                    <a:cubicBezTo>
                      <a:pt x="12" y="28"/>
                      <a:pt x="12" y="28"/>
                      <a:pt x="12" y="28"/>
                    </a:cubicBezTo>
                    <a:cubicBezTo>
                      <a:pt x="12" y="29"/>
                      <a:pt x="12" y="29"/>
                      <a:pt x="13" y="29"/>
                    </a:cubicBezTo>
                    <a:cubicBezTo>
                      <a:pt x="13" y="30"/>
                      <a:pt x="13" y="30"/>
                      <a:pt x="13" y="31"/>
                    </a:cubicBezTo>
                    <a:cubicBezTo>
                      <a:pt x="12" y="31"/>
                      <a:pt x="12" y="31"/>
                      <a:pt x="11" y="31"/>
                    </a:cubicBezTo>
                    <a:cubicBezTo>
                      <a:pt x="11" y="31"/>
                      <a:pt x="10" y="31"/>
                      <a:pt x="10" y="31"/>
                    </a:cubicBezTo>
                    <a:cubicBezTo>
                      <a:pt x="10" y="31"/>
                      <a:pt x="10" y="31"/>
                      <a:pt x="10" y="31"/>
                    </a:cubicBezTo>
                    <a:cubicBezTo>
                      <a:pt x="10" y="31"/>
                      <a:pt x="10" y="31"/>
                      <a:pt x="10" y="31"/>
                    </a:cubicBezTo>
                    <a:cubicBezTo>
                      <a:pt x="9" y="32"/>
                      <a:pt x="9" y="32"/>
                      <a:pt x="9" y="32"/>
                    </a:cubicBezTo>
                    <a:cubicBezTo>
                      <a:pt x="8" y="35"/>
                      <a:pt x="8" y="35"/>
                      <a:pt x="5" y="38"/>
                    </a:cubicBezTo>
                    <a:cubicBezTo>
                      <a:pt x="5" y="38"/>
                      <a:pt x="5" y="38"/>
                      <a:pt x="5" y="38"/>
                    </a:cubicBezTo>
                    <a:cubicBezTo>
                      <a:pt x="5" y="38"/>
                      <a:pt x="5" y="38"/>
                      <a:pt x="5" y="38"/>
                    </a:cubicBezTo>
                    <a:cubicBezTo>
                      <a:pt x="20" y="47"/>
                      <a:pt x="20" y="47"/>
                      <a:pt x="20" y="47"/>
                    </a:cubicBezTo>
                    <a:cubicBezTo>
                      <a:pt x="21" y="48"/>
                      <a:pt x="23" y="49"/>
                      <a:pt x="25" y="50"/>
                    </a:cubicBezTo>
                    <a:cubicBezTo>
                      <a:pt x="27" y="50"/>
                      <a:pt x="28" y="51"/>
                      <a:pt x="29" y="51"/>
                    </a:cubicBezTo>
                    <a:cubicBezTo>
                      <a:pt x="31" y="52"/>
                      <a:pt x="33" y="53"/>
                      <a:pt x="35" y="54"/>
                    </a:cubicBezTo>
                    <a:cubicBezTo>
                      <a:pt x="34" y="55"/>
                      <a:pt x="34" y="56"/>
                      <a:pt x="33" y="57"/>
                    </a:cubicBezTo>
                    <a:cubicBezTo>
                      <a:pt x="31" y="55"/>
                      <a:pt x="27" y="53"/>
                      <a:pt x="24" y="52"/>
                    </a:cubicBezTo>
                    <a:cubicBezTo>
                      <a:pt x="23" y="51"/>
                      <a:pt x="21" y="50"/>
                      <a:pt x="20" y="50"/>
                    </a:cubicBezTo>
                    <a:cubicBezTo>
                      <a:pt x="18" y="49"/>
                      <a:pt x="16" y="47"/>
                      <a:pt x="14" y="46"/>
                    </a:cubicBezTo>
                    <a:cubicBezTo>
                      <a:pt x="1" y="38"/>
                      <a:pt x="1" y="38"/>
                      <a:pt x="1" y="38"/>
                    </a:cubicBezTo>
                    <a:cubicBezTo>
                      <a:pt x="3" y="35"/>
                      <a:pt x="3" y="35"/>
                      <a:pt x="5" y="32"/>
                    </a:cubicBezTo>
                    <a:cubicBezTo>
                      <a:pt x="5" y="31"/>
                      <a:pt x="5" y="31"/>
                      <a:pt x="5" y="31"/>
                    </a:cubicBezTo>
                    <a:cubicBezTo>
                      <a:pt x="6" y="32"/>
                      <a:pt x="6" y="32"/>
                      <a:pt x="7" y="32"/>
                    </a:cubicBezTo>
                    <a:cubicBezTo>
                      <a:pt x="7" y="32"/>
                      <a:pt x="8" y="32"/>
                      <a:pt x="9" y="31"/>
                    </a:cubicBezTo>
                    <a:cubicBezTo>
                      <a:pt x="9" y="31"/>
                      <a:pt x="9" y="30"/>
                      <a:pt x="9" y="29"/>
                    </a:cubicBezTo>
                    <a:cubicBezTo>
                      <a:pt x="9" y="29"/>
                      <a:pt x="8" y="28"/>
                      <a:pt x="8" y="28"/>
                    </a:cubicBezTo>
                    <a:cubicBezTo>
                      <a:pt x="8" y="27"/>
                      <a:pt x="9" y="27"/>
                      <a:pt x="9" y="26"/>
                    </a:cubicBezTo>
                    <a:cubicBezTo>
                      <a:pt x="9" y="26"/>
                      <a:pt x="10" y="25"/>
                      <a:pt x="10" y="25"/>
                    </a:cubicBezTo>
                    <a:cubicBezTo>
                      <a:pt x="10" y="25"/>
                      <a:pt x="11" y="25"/>
                      <a:pt x="11" y="25"/>
                    </a:cubicBezTo>
                    <a:cubicBezTo>
                      <a:pt x="11" y="25"/>
                      <a:pt x="11" y="25"/>
                      <a:pt x="12" y="25"/>
                    </a:cubicBezTo>
                    <a:cubicBezTo>
                      <a:pt x="12" y="25"/>
                      <a:pt x="13" y="25"/>
                      <a:pt x="13" y="24"/>
                    </a:cubicBezTo>
                    <a:cubicBezTo>
                      <a:pt x="13" y="23"/>
                      <a:pt x="13" y="23"/>
                      <a:pt x="13" y="22"/>
                    </a:cubicBezTo>
                    <a:cubicBezTo>
                      <a:pt x="12" y="22"/>
                      <a:pt x="12" y="22"/>
                      <a:pt x="12" y="22"/>
                    </a:cubicBezTo>
                    <a:cubicBezTo>
                      <a:pt x="13" y="21"/>
                      <a:pt x="14" y="19"/>
                      <a:pt x="14" y="18"/>
                    </a:cubicBezTo>
                    <a:cubicBezTo>
                      <a:pt x="14" y="18"/>
                      <a:pt x="15" y="19"/>
                      <a:pt x="15" y="19"/>
                    </a:cubicBezTo>
                    <a:cubicBezTo>
                      <a:pt x="16" y="19"/>
                      <a:pt x="17" y="18"/>
                      <a:pt x="17" y="18"/>
                    </a:cubicBezTo>
                    <a:cubicBezTo>
                      <a:pt x="17" y="17"/>
                      <a:pt x="17" y="16"/>
                      <a:pt x="17" y="16"/>
                    </a:cubicBezTo>
                    <a:cubicBezTo>
                      <a:pt x="17" y="15"/>
                      <a:pt x="16" y="15"/>
                      <a:pt x="16" y="15"/>
                    </a:cubicBezTo>
                    <a:cubicBezTo>
                      <a:pt x="16" y="14"/>
                      <a:pt x="17" y="14"/>
                      <a:pt x="17" y="13"/>
                    </a:cubicBezTo>
                    <a:cubicBezTo>
                      <a:pt x="18" y="12"/>
                      <a:pt x="18" y="12"/>
                      <a:pt x="18" y="11"/>
                    </a:cubicBezTo>
                    <a:cubicBezTo>
                      <a:pt x="19" y="11"/>
                      <a:pt x="19" y="11"/>
                      <a:pt x="19" y="11"/>
                    </a:cubicBezTo>
                    <a:moveTo>
                      <a:pt x="23" y="11"/>
                    </a:moveTo>
                    <a:cubicBezTo>
                      <a:pt x="24" y="11"/>
                      <a:pt x="24" y="11"/>
                      <a:pt x="25" y="10"/>
                    </a:cubicBezTo>
                    <a:cubicBezTo>
                      <a:pt x="25" y="10"/>
                      <a:pt x="25" y="9"/>
                      <a:pt x="24" y="9"/>
                    </a:cubicBezTo>
                    <a:cubicBezTo>
                      <a:pt x="24" y="8"/>
                      <a:pt x="24" y="8"/>
                      <a:pt x="23" y="8"/>
                    </a:cubicBezTo>
                    <a:cubicBezTo>
                      <a:pt x="24" y="6"/>
                      <a:pt x="25" y="5"/>
                      <a:pt x="25" y="5"/>
                    </a:cubicBezTo>
                    <a:cubicBezTo>
                      <a:pt x="25" y="4"/>
                      <a:pt x="25" y="4"/>
                      <a:pt x="26" y="3"/>
                    </a:cubicBezTo>
                    <a:cubicBezTo>
                      <a:pt x="26" y="3"/>
                      <a:pt x="26" y="3"/>
                      <a:pt x="26" y="3"/>
                    </a:cubicBezTo>
                    <a:cubicBezTo>
                      <a:pt x="26" y="2"/>
                      <a:pt x="26" y="2"/>
                      <a:pt x="26" y="2"/>
                    </a:cubicBezTo>
                    <a:cubicBezTo>
                      <a:pt x="26" y="2"/>
                      <a:pt x="26" y="2"/>
                      <a:pt x="27" y="1"/>
                    </a:cubicBezTo>
                    <a:cubicBezTo>
                      <a:pt x="37" y="5"/>
                      <a:pt x="47" y="11"/>
                      <a:pt x="57" y="16"/>
                    </a:cubicBezTo>
                    <a:cubicBezTo>
                      <a:pt x="56" y="18"/>
                      <a:pt x="56" y="19"/>
                      <a:pt x="55" y="21"/>
                    </a:cubicBezTo>
                    <a:cubicBezTo>
                      <a:pt x="55" y="22"/>
                      <a:pt x="55" y="22"/>
                      <a:pt x="54" y="24"/>
                    </a:cubicBezTo>
                    <a:cubicBezTo>
                      <a:pt x="49" y="37"/>
                      <a:pt x="45" y="44"/>
                      <a:pt x="39" y="56"/>
                    </a:cubicBezTo>
                    <a:cubicBezTo>
                      <a:pt x="36" y="53"/>
                      <a:pt x="33" y="52"/>
                      <a:pt x="30" y="51"/>
                    </a:cubicBezTo>
                    <a:cubicBezTo>
                      <a:pt x="28" y="50"/>
                      <a:pt x="27" y="50"/>
                      <a:pt x="26" y="49"/>
                    </a:cubicBezTo>
                    <a:cubicBezTo>
                      <a:pt x="24" y="48"/>
                      <a:pt x="22" y="47"/>
                      <a:pt x="20" y="46"/>
                    </a:cubicBezTo>
                    <a:cubicBezTo>
                      <a:pt x="6" y="38"/>
                      <a:pt x="6" y="38"/>
                      <a:pt x="6" y="38"/>
                    </a:cubicBezTo>
                    <a:cubicBezTo>
                      <a:pt x="8" y="35"/>
                      <a:pt x="8" y="35"/>
                      <a:pt x="10" y="32"/>
                    </a:cubicBezTo>
                    <a:cubicBezTo>
                      <a:pt x="10" y="32"/>
                      <a:pt x="10" y="32"/>
                      <a:pt x="10" y="32"/>
                    </a:cubicBezTo>
                    <a:cubicBezTo>
                      <a:pt x="10" y="32"/>
                      <a:pt x="11" y="32"/>
                      <a:pt x="11" y="32"/>
                    </a:cubicBezTo>
                    <a:cubicBezTo>
                      <a:pt x="12" y="32"/>
                      <a:pt x="13" y="32"/>
                      <a:pt x="13" y="31"/>
                    </a:cubicBezTo>
                    <a:cubicBezTo>
                      <a:pt x="14" y="31"/>
                      <a:pt x="14" y="30"/>
                      <a:pt x="13" y="29"/>
                    </a:cubicBezTo>
                    <a:cubicBezTo>
                      <a:pt x="13" y="29"/>
                      <a:pt x="13" y="28"/>
                      <a:pt x="12" y="28"/>
                    </a:cubicBezTo>
                    <a:cubicBezTo>
                      <a:pt x="13" y="27"/>
                      <a:pt x="13" y="27"/>
                      <a:pt x="13" y="26"/>
                    </a:cubicBezTo>
                    <a:cubicBezTo>
                      <a:pt x="14" y="26"/>
                      <a:pt x="14" y="25"/>
                      <a:pt x="14" y="25"/>
                    </a:cubicBezTo>
                    <a:cubicBezTo>
                      <a:pt x="15" y="25"/>
                      <a:pt x="15" y="25"/>
                      <a:pt x="15" y="25"/>
                    </a:cubicBezTo>
                    <a:cubicBezTo>
                      <a:pt x="16" y="25"/>
                      <a:pt x="17" y="24"/>
                      <a:pt x="17" y="24"/>
                    </a:cubicBezTo>
                    <a:cubicBezTo>
                      <a:pt x="17" y="23"/>
                      <a:pt x="17" y="23"/>
                      <a:pt x="17" y="22"/>
                    </a:cubicBezTo>
                    <a:cubicBezTo>
                      <a:pt x="17" y="22"/>
                      <a:pt x="16" y="21"/>
                      <a:pt x="16" y="21"/>
                    </a:cubicBezTo>
                    <a:cubicBezTo>
                      <a:pt x="17" y="20"/>
                      <a:pt x="18" y="19"/>
                      <a:pt x="18" y="18"/>
                    </a:cubicBezTo>
                    <a:cubicBezTo>
                      <a:pt x="18" y="18"/>
                      <a:pt x="19" y="18"/>
                      <a:pt x="19" y="18"/>
                    </a:cubicBezTo>
                    <a:cubicBezTo>
                      <a:pt x="20" y="18"/>
                      <a:pt x="21" y="18"/>
                      <a:pt x="21" y="17"/>
                    </a:cubicBezTo>
                    <a:cubicBezTo>
                      <a:pt x="21" y="17"/>
                      <a:pt x="21" y="16"/>
                      <a:pt x="21" y="15"/>
                    </a:cubicBezTo>
                    <a:cubicBezTo>
                      <a:pt x="21" y="15"/>
                      <a:pt x="20" y="15"/>
                      <a:pt x="20" y="14"/>
                    </a:cubicBezTo>
                    <a:cubicBezTo>
                      <a:pt x="20" y="14"/>
                      <a:pt x="20" y="13"/>
                      <a:pt x="21" y="13"/>
                    </a:cubicBezTo>
                    <a:cubicBezTo>
                      <a:pt x="21" y="12"/>
                      <a:pt x="22" y="11"/>
                      <a:pt x="22" y="11"/>
                    </a:cubicBezTo>
                    <a:cubicBezTo>
                      <a:pt x="22" y="11"/>
                      <a:pt x="23" y="11"/>
                      <a:pt x="23" y="11"/>
                    </a:cubicBezTo>
                    <a:moveTo>
                      <a:pt x="27" y="0"/>
                    </a:moveTo>
                    <a:cubicBezTo>
                      <a:pt x="26" y="1"/>
                      <a:pt x="26" y="1"/>
                      <a:pt x="26" y="1"/>
                    </a:cubicBezTo>
                    <a:cubicBezTo>
                      <a:pt x="26" y="1"/>
                      <a:pt x="25" y="2"/>
                      <a:pt x="25" y="2"/>
                    </a:cubicBezTo>
                    <a:cubicBezTo>
                      <a:pt x="25" y="2"/>
                      <a:pt x="25" y="2"/>
                      <a:pt x="25" y="2"/>
                    </a:cubicBezTo>
                    <a:cubicBezTo>
                      <a:pt x="24" y="1"/>
                      <a:pt x="24" y="1"/>
                      <a:pt x="23" y="1"/>
                    </a:cubicBezTo>
                    <a:cubicBezTo>
                      <a:pt x="23" y="1"/>
                      <a:pt x="23" y="1"/>
                      <a:pt x="23" y="1"/>
                    </a:cubicBezTo>
                    <a:cubicBezTo>
                      <a:pt x="22" y="3"/>
                      <a:pt x="21" y="4"/>
                      <a:pt x="21" y="5"/>
                    </a:cubicBezTo>
                    <a:cubicBezTo>
                      <a:pt x="20" y="6"/>
                      <a:pt x="20" y="7"/>
                      <a:pt x="19" y="9"/>
                    </a:cubicBezTo>
                    <a:cubicBezTo>
                      <a:pt x="19" y="9"/>
                      <a:pt x="19" y="9"/>
                      <a:pt x="19" y="9"/>
                    </a:cubicBezTo>
                    <a:cubicBezTo>
                      <a:pt x="19" y="9"/>
                      <a:pt x="19" y="9"/>
                      <a:pt x="19" y="9"/>
                    </a:cubicBezTo>
                    <a:cubicBezTo>
                      <a:pt x="20" y="9"/>
                      <a:pt x="20" y="9"/>
                      <a:pt x="20" y="9"/>
                    </a:cubicBezTo>
                    <a:cubicBezTo>
                      <a:pt x="20" y="10"/>
                      <a:pt x="20" y="10"/>
                      <a:pt x="20" y="10"/>
                    </a:cubicBezTo>
                    <a:cubicBezTo>
                      <a:pt x="20" y="10"/>
                      <a:pt x="20" y="11"/>
                      <a:pt x="20" y="11"/>
                    </a:cubicBezTo>
                    <a:cubicBezTo>
                      <a:pt x="20" y="11"/>
                      <a:pt x="20" y="11"/>
                      <a:pt x="19" y="11"/>
                    </a:cubicBezTo>
                    <a:cubicBezTo>
                      <a:pt x="19" y="11"/>
                      <a:pt x="19" y="11"/>
                      <a:pt x="19" y="10"/>
                    </a:cubicBezTo>
                    <a:cubicBezTo>
                      <a:pt x="18" y="10"/>
                      <a:pt x="18" y="10"/>
                      <a:pt x="18" y="10"/>
                    </a:cubicBezTo>
                    <a:cubicBezTo>
                      <a:pt x="18" y="10"/>
                      <a:pt x="18" y="10"/>
                      <a:pt x="18" y="10"/>
                    </a:cubicBezTo>
                    <a:cubicBezTo>
                      <a:pt x="18" y="11"/>
                      <a:pt x="17" y="12"/>
                      <a:pt x="16" y="13"/>
                    </a:cubicBezTo>
                    <a:cubicBezTo>
                      <a:pt x="16" y="14"/>
                      <a:pt x="15" y="14"/>
                      <a:pt x="15" y="15"/>
                    </a:cubicBezTo>
                    <a:cubicBezTo>
                      <a:pt x="15" y="15"/>
                      <a:pt x="15" y="15"/>
                      <a:pt x="15" y="15"/>
                    </a:cubicBezTo>
                    <a:cubicBezTo>
                      <a:pt x="15" y="15"/>
                      <a:pt x="15" y="15"/>
                      <a:pt x="15" y="15"/>
                    </a:cubicBezTo>
                    <a:cubicBezTo>
                      <a:pt x="16" y="15"/>
                      <a:pt x="16" y="16"/>
                      <a:pt x="16" y="16"/>
                    </a:cubicBezTo>
                    <a:cubicBezTo>
                      <a:pt x="17" y="16"/>
                      <a:pt x="17" y="17"/>
                      <a:pt x="16" y="17"/>
                    </a:cubicBezTo>
                    <a:cubicBezTo>
                      <a:pt x="16" y="18"/>
                      <a:pt x="16" y="18"/>
                      <a:pt x="15" y="18"/>
                    </a:cubicBezTo>
                    <a:cubicBezTo>
                      <a:pt x="15" y="18"/>
                      <a:pt x="15" y="18"/>
                      <a:pt x="15" y="18"/>
                    </a:cubicBezTo>
                    <a:cubicBezTo>
                      <a:pt x="15" y="18"/>
                      <a:pt x="15" y="18"/>
                      <a:pt x="14" y="17"/>
                    </a:cubicBezTo>
                    <a:cubicBezTo>
                      <a:pt x="14" y="17"/>
                      <a:pt x="14" y="17"/>
                      <a:pt x="14" y="17"/>
                    </a:cubicBezTo>
                    <a:cubicBezTo>
                      <a:pt x="14" y="17"/>
                      <a:pt x="14" y="17"/>
                      <a:pt x="14" y="17"/>
                    </a:cubicBezTo>
                    <a:cubicBezTo>
                      <a:pt x="13" y="19"/>
                      <a:pt x="12" y="21"/>
                      <a:pt x="11" y="22"/>
                    </a:cubicBezTo>
                    <a:cubicBezTo>
                      <a:pt x="11" y="22"/>
                      <a:pt x="11" y="22"/>
                      <a:pt x="11" y="22"/>
                    </a:cubicBezTo>
                    <a:cubicBezTo>
                      <a:pt x="11" y="22"/>
                      <a:pt x="11" y="22"/>
                      <a:pt x="11" y="22"/>
                    </a:cubicBezTo>
                    <a:cubicBezTo>
                      <a:pt x="11" y="22"/>
                      <a:pt x="11" y="22"/>
                      <a:pt x="11" y="22"/>
                    </a:cubicBezTo>
                    <a:cubicBezTo>
                      <a:pt x="12" y="22"/>
                      <a:pt x="12" y="22"/>
                      <a:pt x="12" y="23"/>
                    </a:cubicBezTo>
                    <a:cubicBezTo>
                      <a:pt x="12" y="24"/>
                      <a:pt x="12" y="24"/>
                      <a:pt x="12" y="24"/>
                    </a:cubicBezTo>
                    <a:cubicBezTo>
                      <a:pt x="11" y="24"/>
                      <a:pt x="11" y="24"/>
                      <a:pt x="11" y="24"/>
                    </a:cubicBezTo>
                    <a:cubicBezTo>
                      <a:pt x="11" y="24"/>
                      <a:pt x="11" y="24"/>
                      <a:pt x="11" y="24"/>
                    </a:cubicBezTo>
                    <a:cubicBezTo>
                      <a:pt x="11" y="24"/>
                      <a:pt x="10" y="24"/>
                      <a:pt x="10" y="24"/>
                    </a:cubicBezTo>
                    <a:cubicBezTo>
                      <a:pt x="9" y="24"/>
                      <a:pt x="9" y="24"/>
                      <a:pt x="9" y="24"/>
                    </a:cubicBezTo>
                    <a:cubicBezTo>
                      <a:pt x="9" y="25"/>
                      <a:pt x="9" y="25"/>
                      <a:pt x="8" y="26"/>
                    </a:cubicBezTo>
                    <a:cubicBezTo>
                      <a:pt x="8" y="27"/>
                      <a:pt x="7" y="27"/>
                      <a:pt x="7" y="28"/>
                    </a:cubicBezTo>
                    <a:cubicBezTo>
                      <a:pt x="7" y="28"/>
                      <a:pt x="7" y="28"/>
                      <a:pt x="7" y="28"/>
                    </a:cubicBezTo>
                    <a:cubicBezTo>
                      <a:pt x="7" y="28"/>
                      <a:pt x="7" y="28"/>
                      <a:pt x="7" y="28"/>
                    </a:cubicBezTo>
                    <a:cubicBezTo>
                      <a:pt x="8" y="28"/>
                      <a:pt x="8" y="29"/>
                      <a:pt x="8" y="29"/>
                    </a:cubicBezTo>
                    <a:cubicBezTo>
                      <a:pt x="8" y="30"/>
                      <a:pt x="8" y="30"/>
                      <a:pt x="8" y="31"/>
                    </a:cubicBezTo>
                    <a:cubicBezTo>
                      <a:pt x="8" y="31"/>
                      <a:pt x="7" y="31"/>
                      <a:pt x="7" y="31"/>
                    </a:cubicBezTo>
                    <a:cubicBezTo>
                      <a:pt x="6" y="31"/>
                      <a:pt x="6" y="31"/>
                      <a:pt x="6" y="31"/>
                    </a:cubicBezTo>
                    <a:cubicBezTo>
                      <a:pt x="5" y="30"/>
                      <a:pt x="5" y="30"/>
                      <a:pt x="5" y="30"/>
                    </a:cubicBezTo>
                    <a:cubicBezTo>
                      <a:pt x="5" y="31"/>
                      <a:pt x="5" y="31"/>
                      <a:pt x="5" y="31"/>
                    </a:cubicBezTo>
                    <a:cubicBezTo>
                      <a:pt x="4" y="32"/>
                      <a:pt x="4" y="32"/>
                      <a:pt x="4" y="32"/>
                    </a:cubicBezTo>
                    <a:cubicBezTo>
                      <a:pt x="3" y="35"/>
                      <a:pt x="3" y="35"/>
                      <a:pt x="0" y="37"/>
                    </a:cubicBezTo>
                    <a:cubicBezTo>
                      <a:pt x="0" y="38"/>
                      <a:pt x="0" y="38"/>
                      <a:pt x="0" y="38"/>
                    </a:cubicBezTo>
                    <a:cubicBezTo>
                      <a:pt x="0" y="38"/>
                      <a:pt x="0" y="38"/>
                      <a:pt x="0" y="38"/>
                    </a:cubicBezTo>
                    <a:cubicBezTo>
                      <a:pt x="3" y="40"/>
                      <a:pt x="3" y="40"/>
                      <a:pt x="3" y="40"/>
                    </a:cubicBezTo>
                    <a:cubicBezTo>
                      <a:pt x="2" y="40"/>
                      <a:pt x="2" y="41"/>
                      <a:pt x="1" y="42"/>
                    </a:cubicBezTo>
                    <a:cubicBezTo>
                      <a:pt x="1" y="42"/>
                      <a:pt x="1" y="42"/>
                      <a:pt x="1" y="42"/>
                    </a:cubicBezTo>
                    <a:cubicBezTo>
                      <a:pt x="1" y="42"/>
                      <a:pt x="1" y="42"/>
                      <a:pt x="1" y="42"/>
                    </a:cubicBezTo>
                    <a:cubicBezTo>
                      <a:pt x="15" y="51"/>
                      <a:pt x="15" y="51"/>
                      <a:pt x="15" y="51"/>
                    </a:cubicBezTo>
                    <a:cubicBezTo>
                      <a:pt x="17" y="52"/>
                      <a:pt x="19" y="53"/>
                      <a:pt x="21" y="54"/>
                    </a:cubicBezTo>
                    <a:cubicBezTo>
                      <a:pt x="22" y="55"/>
                      <a:pt x="23" y="56"/>
                      <a:pt x="25" y="56"/>
                    </a:cubicBezTo>
                    <a:cubicBezTo>
                      <a:pt x="28" y="58"/>
                      <a:pt x="31" y="59"/>
                      <a:pt x="34" y="62"/>
                    </a:cubicBezTo>
                    <a:cubicBezTo>
                      <a:pt x="34" y="62"/>
                      <a:pt x="34" y="62"/>
                      <a:pt x="34" y="62"/>
                    </a:cubicBezTo>
                    <a:cubicBezTo>
                      <a:pt x="35" y="62"/>
                      <a:pt x="35" y="62"/>
                      <a:pt x="35" y="62"/>
                    </a:cubicBezTo>
                    <a:cubicBezTo>
                      <a:pt x="36" y="60"/>
                      <a:pt x="37" y="58"/>
                      <a:pt x="38" y="56"/>
                    </a:cubicBezTo>
                    <a:cubicBezTo>
                      <a:pt x="39" y="57"/>
                      <a:pt x="39" y="57"/>
                      <a:pt x="39" y="57"/>
                    </a:cubicBezTo>
                    <a:cubicBezTo>
                      <a:pt x="39" y="57"/>
                      <a:pt x="39" y="57"/>
                      <a:pt x="39" y="57"/>
                    </a:cubicBezTo>
                    <a:cubicBezTo>
                      <a:pt x="39" y="57"/>
                      <a:pt x="39" y="57"/>
                      <a:pt x="39" y="57"/>
                    </a:cubicBezTo>
                    <a:cubicBezTo>
                      <a:pt x="40" y="56"/>
                      <a:pt x="40" y="56"/>
                      <a:pt x="40" y="56"/>
                    </a:cubicBezTo>
                    <a:cubicBezTo>
                      <a:pt x="46" y="45"/>
                      <a:pt x="49" y="37"/>
                      <a:pt x="55" y="24"/>
                    </a:cubicBezTo>
                    <a:cubicBezTo>
                      <a:pt x="55" y="23"/>
                      <a:pt x="56" y="22"/>
                      <a:pt x="56" y="21"/>
                    </a:cubicBezTo>
                    <a:cubicBezTo>
                      <a:pt x="56" y="20"/>
                      <a:pt x="57" y="19"/>
                      <a:pt x="58" y="16"/>
                    </a:cubicBezTo>
                    <a:cubicBezTo>
                      <a:pt x="58" y="16"/>
                      <a:pt x="58" y="16"/>
                      <a:pt x="58" y="16"/>
                    </a:cubicBezTo>
                    <a:cubicBezTo>
                      <a:pt x="58" y="16"/>
                      <a:pt x="58" y="16"/>
                      <a:pt x="58" y="16"/>
                    </a:cubicBezTo>
                    <a:cubicBezTo>
                      <a:pt x="48" y="10"/>
                      <a:pt x="37" y="5"/>
                      <a:pt x="2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43" name="Freeform 129"/>
              <p:cNvSpPr/>
              <p:nvPr/>
            </p:nvSpPr>
            <p:spPr bwMode="auto">
              <a:xfrm>
                <a:off x="3510" y="2436"/>
                <a:ext cx="50" cy="29"/>
              </a:xfrm>
              <a:custGeom>
                <a:avLst/>
                <a:gdLst>
                  <a:gd name="T0" fmla="*/ 1 w 21"/>
                  <a:gd name="T1" fmla="*/ 0 h 12"/>
                  <a:gd name="T2" fmla="*/ 0 w 21"/>
                  <a:gd name="T3" fmla="*/ 0 h 12"/>
                  <a:gd name="T4" fmla="*/ 1 w 21"/>
                  <a:gd name="T5" fmla="*/ 1 h 12"/>
                  <a:gd name="T6" fmla="*/ 6 w 21"/>
                  <a:gd name="T7" fmla="*/ 4 h 12"/>
                  <a:gd name="T8" fmla="*/ 21 w 21"/>
                  <a:gd name="T9" fmla="*/ 12 h 12"/>
                  <a:gd name="T10" fmla="*/ 21 w 21"/>
                  <a:gd name="T11" fmla="*/ 12 h 12"/>
                  <a:gd name="T12" fmla="*/ 21 w 21"/>
                  <a:gd name="T13" fmla="*/ 12 h 12"/>
                  <a:gd name="T14" fmla="*/ 21 w 21"/>
                  <a:gd name="T15" fmla="*/ 12 h 12"/>
                  <a:gd name="T16" fmla="*/ 7 w 21"/>
                  <a:gd name="T17" fmla="*/ 3 h 12"/>
                  <a:gd name="T18" fmla="*/ 1 w 21"/>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12">
                    <a:moveTo>
                      <a:pt x="1" y="0"/>
                    </a:moveTo>
                    <a:cubicBezTo>
                      <a:pt x="0" y="0"/>
                      <a:pt x="0" y="0"/>
                      <a:pt x="0" y="0"/>
                    </a:cubicBezTo>
                    <a:cubicBezTo>
                      <a:pt x="1" y="1"/>
                      <a:pt x="1" y="1"/>
                      <a:pt x="1" y="1"/>
                    </a:cubicBezTo>
                    <a:cubicBezTo>
                      <a:pt x="6" y="4"/>
                      <a:pt x="6" y="4"/>
                      <a:pt x="6" y="4"/>
                    </a:cubicBezTo>
                    <a:cubicBezTo>
                      <a:pt x="11" y="6"/>
                      <a:pt x="16" y="9"/>
                      <a:pt x="21" y="12"/>
                    </a:cubicBezTo>
                    <a:cubicBezTo>
                      <a:pt x="21" y="12"/>
                      <a:pt x="21" y="12"/>
                      <a:pt x="21" y="12"/>
                    </a:cubicBezTo>
                    <a:cubicBezTo>
                      <a:pt x="21" y="12"/>
                      <a:pt x="21" y="12"/>
                      <a:pt x="21" y="12"/>
                    </a:cubicBezTo>
                    <a:cubicBezTo>
                      <a:pt x="21" y="12"/>
                      <a:pt x="21" y="12"/>
                      <a:pt x="21" y="12"/>
                    </a:cubicBezTo>
                    <a:cubicBezTo>
                      <a:pt x="17" y="8"/>
                      <a:pt x="12" y="6"/>
                      <a:pt x="7" y="3"/>
                    </a:cubicBezTo>
                    <a:cubicBezTo>
                      <a:pt x="1" y="0"/>
                      <a:pt x="1" y="0"/>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44" name="Freeform 130"/>
              <p:cNvSpPr/>
              <p:nvPr/>
            </p:nvSpPr>
            <p:spPr bwMode="auto">
              <a:xfrm>
                <a:off x="3506" y="2448"/>
                <a:ext cx="47" cy="26"/>
              </a:xfrm>
              <a:custGeom>
                <a:avLst/>
                <a:gdLst>
                  <a:gd name="T0" fmla="*/ 1 w 20"/>
                  <a:gd name="T1" fmla="*/ 0 h 11"/>
                  <a:gd name="T2" fmla="*/ 0 w 20"/>
                  <a:gd name="T3" fmla="*/ 0 h 11"/>
                  <a:gd name="T4" fmla="*/ 1 w 20"/>
                  <a:gd name="T5" fmla="*/ 1 h 11"/>
                  <a:gd name="T6" fmla="*/ 19 w 20"/>
                  <a:gd name="T7" fmla="*/ 11 h 11"/>
                  <a:gd name="T8" fmla="*/ 19 w 20"/>
                  <a:gd name="T9" fmla="*/ 11 h 11"/>
                  <a:gd name="T10" fmla="*/ 20 w 20"/>
                  <a:gd name="T11" fmla="*/ 11 h 11"/>
                  <a:gd name="T12" fmla="*/ 19 w 20"/>
                  <a:gd name="T13" fmla="*/ 11 h 11"/>
                  <a:gd name="T14" fmla="*/ 1 w 20"/>
                  <a:gd name="T15" fmla="*/ 0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11">
                    <a:moveTo>
                      <a:pt x="1" y="0"/>
                    </a:moveTo>
                    <a:cubicBezTo>
                      <a:pt x="0" y="0"/>
                      <a:pt x="0" y="0"/>
                      <a:pt x="0" y="0"/>
                    </a:cubicBezTo>
                    <a:cubicBezTo>
                      <a:pt x="1" y="1"/>
                      <a:pt x="1" y="1"/>
                      <a:pt x="1" y="1"/>
                    </a:cubicBezTo>
                    <a:cubicBezTo>
                      <a:pt x="7" y="4"/>
                      <a:pt x="13" y="8"/>
                      <a:pt x="19" y="11"/>
                    </a:cubicBezTo>
                    <a:cubicBezTo>
                      <a:pt x="19" y="11"/>
                      <a:pt x="19" y="11"/>
                      <a:pt x="19" y="11"/>
                    </a:cubicBezTo>
                    <a:cubicBezTo>
                      <a:pt x="20" y="11"/>
                      <a:pt x="20" y="11"/>
                      <a:pt x="20" y="11"/>
                    </a:cubicBezTo>
                    <a:cubicBezTo>
                      <a:pt x="19" y="11"/>
                      <a:pt x="19" y="11"/>
                      <a:pt x="19" y="11"/>
                    </a:cubicBezTo>
                    <a:cubicBezTo>
                      <a:pt x="13" y="7"/>
                      <a:pt x="7" y="3"/>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45" name="Freeform 131"/>
              <p:cNvSpPr/>
              <p:nvPr/>
            </p:nvSpPr>
            <p:spPr bwMode="auto">
              <a:xfrm>
                <a:off x="3501" y="2460"/>
                <a:ext cx="50" cy="26"/>
              </a:xfrm>
              <a:custGeom>
                <a:avLst/>
                <a:gdLst>
                  <a:gd name="T0" fmla="*/ 0 w 21"/>
                  <a:gd name="T1" fmla="*/ 0 h 11"/>
                  <a:gd name="T2" fmla="*/ 0 w 21"/>
                  <a:gd name="T3" fmla="*/ 0 h 11"/>
                  <a:gd name="T4" fmla="*/ 0 w 21"/>
                  <a:gd name="T5" fmla="*/ 0 h 11"/>
                  <a:gd name="T6" fmla="*/ 13 w 21"/>
                  <a:gd name="T7" fmla="*/ 8 h 11"/>
                  <a:gd name="T8" fmla="*/ 20 w 21"/>
                  <a:gd name="T9" fmla="*/ 11 h 11"/>
                  <a:gd name="T10" fmla="*/ 20 w 21"/>
                  <a:gd name="T11" fmla="*/ 11 h 11"/>
                  <a:gd name="T12" fmla="*/ 21 w 21"/>
                  <a:gd name="T13" fmla="*/ 11 h 11"/>
                  <a:gd name="T14" fmla="*/ 20 w 21"/>
                  <a:gd name="T15" fmla="*/ 10 h 11"/>
                  <a:gd name="T16" fmla="*/ 14 w 21"/>
                  <a:gd name="T17" fmla="*/ 7 h 11"/>
                  <a:gd name="T18" fmla="*/ 0 w 21"/>
                  <a:gd name="T19"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 h="11">
                    <a:moveTo>
                      <a:pt x="0" y="0"/>
                    </a:moveTo>
                    <a:cubicBezTo>
                      <a:pt x="0" y="0"/>
                      <a:pt x="0" y="0"/>
                      <a:pt x="0" y="0"/>
                    </a:cubicBezTo>
                    <a:cubicBezTo>
                      <a:pt x="0" y="0"/>
                      <a:pt x="0" y="0"/>
                      <a:pt x="0" y="0"/>
                    </a:cubicBezTo>
                    <a:cubicBezTo>
                      <a:pt x="4" y="4"/>
                      <a:pt x="9" y="6"/>
                      <a:pt x="13" y="8"/>
                    </a:cubicBezTo>
                    <a:cubicBezTo>
                      <a:pt x="20" y="11"/>
                      <a:pt x="20" y="11"/>
                      <a:pt x="20" y="11"/>
                    </a:cubicBezTo>
                    <a:cubicBezTo>
                      <a:pt x="20" y="11"/>
                      <a:pt x="20" y="11"/>
                      <a:pt x="20" y="11"/>
                    </a:cubicBezTo>
                    <a:cubicBezTo>
                      <a:pt x="21" y="11"/>
                      <a:pt x="21" y="11"/>
                      <a:pt x="21" y="11"/>
                    </a:cubicBezTo>
                    <a:cubicBezTo>
                      <a:pt x="20" y="10"/>
                      <a:pt x="20" y="10"/>
                      <a:pt x="20" y="10"/>
                    </a:cubicBezTo>
                    <a:cubicBezTo>
                      <a:pt x="14" y="7"/>
                      <a:pt x="14" y="7"/>
                      <a:pt x="14" y="7"/>
                    </a:cubicBezTo>
                    <a:cubicBezTo>
                      <a:pt x="9" y="5"/>
                      <a:pt x="4" y="3"/>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46" name="Freeform 132"/>
              <p:cNvSpPr/>
              <p:nvPr/>
            </p:nvSpPr>
            <p:spPr bwMode="auto">
              <a:xfrm>
                <a:off x="3491" y="2474"/>
                <a:ext cx="50" cy="24"/>
              </a:xfrm>
              <a:custGeom>
                <a:avLst/>
                <a:gdLst>
                  <a:gd name="T0" fmla="*/ 3 w 50"/>
                  <a:gd name="T1" fmla="*/ 0 h 24"/>
                  <a:gd name="T2" fmla="*/ 0 w 50"/>
                  <a:gd name="T3" fmla="*/ 0 h 24"/>
                  <a:gd name="T4" fmla="*/ 3 w 50"/>
                  <a:gd name="T5" fmla="*/ 3 h 24"/>
                  <a:gd name="T6" fmla="*/ 50 w 50"/>
                  <a:gd name="T7" fmla="*/ 24 h 24"/>
                  <a:gd name="T8" fmla="*/ 50 w 50"/>
                  <a:gd name="T9" fmla="*/ 24 h 24"/>
                  <a:gd name="T10" fmla="*/ 50 w 50"/>
                  <a:gd name="T11" fmla="*/ 24 h 24"/>
                  <a:gd name="T12" fmla="*/ 50 w 50"/>
                  <a:gd name="T13" fmla="*/ 22 h 24"/>
                  <a:gd name="T14" fmla="*/ 3 w 50"/>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24">
                    <a:moveTo>
                      <a:pt x="3" y="0"/>
                    </a:moveTo>
                    <a:lnTo>
                      <a:pt x="0" y="0"/>
                    </a:lnTo>
                    <a:lnTo>
                      <a:pt x="3" y="3"/>
                    </a:lnTo>
                    <a:lnTo>
                      <a:pt x="50" y="24"/>
                    </a:lnTo>
                    <a:lnTo>
                      <a:pt x="50" y="24"/>
                    </a:lnTo>
                    <a:lnTo>
                      <a:pt x="50" y="24"/>
                    </a:lnTo>
                    <a:lnTo>
                      <a:pt x="50" y="22"/>
                    </a:lnTo>
                    <a:lnTo>
                      <a:pt x="3"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47" name="Freeform 133"/>
              <p:cNvSpPr/>
              <p:nvPr/>
            </p:nvSpPr>
            <p:spPr bwMode="auto">
              <a:xfrm>
                <a:off x="3491" y="2474"/>
                <a:ext cx="50" cy="24"/>
              </a:xfrm>
              <a:custGeom>
                <a:avLst/>
                <a:gdLst>
                  <a:gd name="T0" fmla="*/ 3 w 50"/>
                  <a:gd name="T1" fmla="*/ 0 h 24"/>
                  <a:gd name="T2" fmla="*/ 0 w 50"/>
                  <a:gd name="T3" fmla="*/ 0 h 24"/>
                  <a:gd name="T4" fmla="*/ 3 w 50"/>
                  <a:gd name="T5" fmla="*/ 3 h 24"/>
                  <a:gd name="T6" fmla="*/ 50 w 50"/>
                  <a:gd name="T7" fmla="*/ 24 h 24"/>
                  <a:gd name="T8" fmla="*/ 50 w 50"/>
                  <a:gd name="T9" fmla="*/ 24 h 24"/>
                  <a:gd name="T10" fmla="*/ 50 w 50"/>
                  <a:gd name="T11" fmla="*/ 24 h 24"/>
                  <a:gd name="T12" fmla="*/ 50 w 50"/>
                  <a:gd name="T13" fmla="*/ 22 h 24"/>
                  <a:gd name="T14" fmla="*/ 3 w 50"/>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24">
                    <a:moveTo>
                      <a:pt x="3" y="0"/>
                    </a:moveTo>
                    <a:lnTo>
                      <a:pt x="0" y="0"/>
                    </a:lnTo>
                    <a:lnTo>
                      <a:pt x="3" y="3"/>
                    </a:lnTo>
                    <a:lnTo>
                      <a:pt x="50" y="24"/>
                    </a:lnTo>
                    <a:lnTo>
                      <a:pt x="50" y="24"/>
                    </a:lnTo>
                    <a:lnTo>
                      <a:pt x="50" y="24"/>
                    </a:lnTo>
                    <a:lnTo>
                      <a:pt x="50" y="22"/>
                    </a:lnTo>
                    <a:lnTo>
                      <a:pt x="3"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48" name="Freeform 134"/>
              <p:cNvSpPr/>
              <p:nvPr/>
            </p:nvSpPr>
            <p:spPr bwMode="auto">
              <a:xfrm>
                <a:off x="3487" y="2484"/>
                <a:ext cx="50" cy="26"/>
              </a:xfrm>
              <a:custGeom>
                <a:avLst/>
                <a:gdLst>
                  <a:gd name="T0" fmla="*/ 0 w 50"/>
                  <a:gd name="T1" fmla="*/ 0 h 26"/>
                  <a:gd name="T2" fmla="*/ 0 w 50"/>
                  <a:gd name="T3" fmla="*/ 2 h 26"/>
                  <a:gd name="T4" fmla="*/ 0 w 50"/>
                  <a:gd name="T5" fmla="*/ 2 h 26"/>
                  <a:gd name="T6" fmla="*/ 50 w 50"/>
                  <a:gd name="T7" fmla="*/ 26 h 26"/>
                  <a:gd name="T8" fmla="*/ 50 w 50"/>
                  <a:gd name="T9" fmla="*/ 26 h 26"/>
                  <a:gd name="T10" fmla="*/ 50 w 50"/>
                  <a:gd name="T11" fmla="*/ 26 h 26"/>
                  <a:gd name="T12" fmla="*/ 50 w 50"/>
                  <a:gd name="T13" fmla="*/ 23 h 26"/>
                  <a:gd name="T14" fmla="*/ 0 w 50"/>
                  <a:gd name="T15" fmla="*/ 0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26">
                    <a:moveTo>
                      <a:pt x="0" y="0"/>
                    </a:moveTo>
                    <a:lnTo>
                      <a:pt x="0" y="2"/>
                    </a:lnTo>
                    <a:lnTo>
                      <a:pt x="0" y="2"/>
                    </a:lnTo>
                    <a:lnTo>
                      <a:pt x="50" y="26"/>
                    </a:lnTo>
                    <a:lnTo>
                      <a:pt x="50" y="26"/>
                    </a:lnTo>
                    <a:lnTo>
                      <a:pt x="50" y="26"/>
                    </a:lnTo>
                    <a:lnTo>
                      <a:pt x="50" y="23"/>
                    </a:ln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49" name="Freeform 135"/>
              <p:cNvSpPr/>
              <p:nvPr/>
            </p:nvSpPr>
            <p:spPr bwMode="auto">
              <a:xfrm>
                <a:off x="3487" y="2484"/>
                <a:ext cx="50" cy="26"/>
              </a:xfrm>
              <a:custGeom>
                <a:avLst/>
                <a:gdLst>
                  <a:gd name="T0" fmla="*/ 0 w 50"/>
                  <a:gd name="T1" fmla="*/ 0 h 26"/>
                  <a:gd name="T2" fmla="*/ 0 w 50"/>
                  <a:gd name="T3" fmla="*/ 2 h 26"/>
                  <a:gd name="T4" fmla="*/ 0 w 50"/>
                  <a:gd name="T5" fmla="*/ 2 h 26"/>
                  <a:gd name="T6" fmla="*/ 50 w 50"/>
                  <a:gd name="T7" fmla="*/ 26 h 26"/>
                  <a:gd name="T8" fmla="*/ 50 w 50"/>
                  <a:gd name="T9" fmla="*/ 26 h 26"/>
                  <a:gd name="T10" fmla="*/ 50 w 50"/>
                  <a:gd name="T11" fmla="*/ 26 h 26"/>
                  <a:gd name="T12" fmla="*/ 50 w 50"/>
                  <a:gd name="T13" fmla="*/ 23 h 26"/>
                  <a:gd name="T14" fmla="*/ 0 w 50"/>
                  <a:gd name="T15" fmla="*/ 0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26">
                    <a:moveTo>
                      <a:pt x="0" y="0"/>
                    </a:moveTo>
                    <a:lnTo>
                      <a:pt x="0" y="2"/>
                    </a:lnTo>
                    <a:lnTo>
                      <a:pt x="0" y="2"/>
                    </a:lnTo>
                    <a:lnTo>
                      <a:pt x="50" y="26"/>
                    </a:lnTo>
                    <a:lnTo>
                      <a:pt x="50" y="26"/>
                    </a:lnTo>
                    <a:lnTo>
                      <a:pt x="50" y="26"/>
                    </a:lnTo>
                    <a:lnTo>
                      <a:pt x="50" y="23"/>
                    </a:lnTo>
                    <a:lnTo>
                      <a:pt x="0"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50" name="Freeform 136"/>
              <p:cNvSpPr/>
              <p:nvPr/>
            </p:nvSpPr>
            <p:spPr bwMode="auto">
              <a:xfrm>
                <a:off x="3482" y="2496"/>
                <a:ext cx="50" cy="26"/>
              </a:xfrm>
              <a:custGeom>
                <a:avLst/>
                <a:gdLst>
                  <a:gd name="T0" fmla="*/ 0 w 50"/>
                  <a:gd name="T1" fmla="*/ 0 h 26"/>
                  <a:gd name="T2" fmla="*/ 0 w 50"/>
                  <a:gd name="T3" fmla="*/ 0 h 26"/>
                  <a:gd name="T4" fmla="*/ 0 w 50"/>
                  <a:gd name="T5" fmla="*/ 2 h 26"/>
                  <a:gd name="T6" fmla="*/ 48 w 50"/>
                  <a:gd name="T7" fmla="*/ 23 h 26"/>
                  <a:gd name="T8" fmla="*/ 48 w 50"/>
                  <a:gd name="T9" fmla="*/ 26 h 26"/>
                  <a:gd name="T10" fmla="*/ 50 w 50"/>
                  <a:gd name="T11" fmla="*/ 23 h 26"/>
                  <a:gd name="T12" fmla="*/ 48 w 50"/>
                  <a:gd name="T13" fmla="*/ 23 h 26"/>
                  <a:gd name="T14" fmla="*/ 0 w 50"/>
                  <a:gd name="T15" fmla="*/ 0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26">
                    <a:moveTo>
                      <a:pt x="0" y="0"/>
                    </a:moveTo>
                    <a:lnTo>
                      <a:pt x="0" y="0"/>
                    </a:lnTo>
                    <a:lnTo>
                      <a:pt x="0" y="2"/>
                    </a:lnTo>
                    <a:lnTo>
                      <a:pt x="48" y="23"/>
                    </a:lnTo>
                    <a:lnTo>
                      <a:pt x="48" y="26"/>
                    </a:lnTo>
                    <a:lnTo>
                      <a:pt x="50" y="23"/>
                    </a:lnTo>
                    <a:lnTo>
                      <a:pt x="48" y="23"/>
                    </a:ln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51" name="Freeform 137"/>
              <p:cNvSpPr/>
              <p:nvPr/>
            </p:nvSpPr>
            <p:spPr bwMode="auto">
              <a:xfrm>
                <a:off x="3482" y="2496"/>
                <a:ext cx="50" cy="26"/>
              </a:xfrm>
              <a:custGeom>
                <a:avLst/>
                <a:gdLst>
                  <a:gd name="T0" fmla="*/ 0 w 50"/>
                  <a:gd name="T1" fmla="*/ 0 h 26"/>
                  <a:gd name="T2" fmla="*/ 0 w 50"/>
                  <a:gd name="T3" fmla="*/ 0 h 26"/>
                  <a:gd name="T4" fmla="*/ 0 w 50"/>
                  <a:gd name="T5" fmla="*/ 2 h 26"/>
                  <a:gd name="T6" fmla="*/ 48 w 50"/>
                  <a:gd name="T7" fmla="*/ 23 h 26"/>
                  <a:gd name="T8" fmla="*/ 48 w 50"/>
                  <a:gd name="T9" fmla="*/ 26 h 26"/>
                  <a:gd name="T10" fmla="*/ 50 w 50"/>
                  <a:gd name="T11" fmla="*/ 23 h 26"/>
                  <a:gd name="T12" fmla="*/ 48 w 50"/>
                  <a:gd name="T13" fmla="*/ 23 h 26"/>
                  <a:gd name="T14" fmla="*/ 0 w 50"/>
                  <a:gd name="T15" fmla="*/ 0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26">
                    <a:moveTo>
                      <a:pt x="0" y="0"/>
                    </a:moveTo>
                    <a:lnTo>
                      <a:pt x="0" y="0"/>
                    </a:lnTo>
                    <a:lnTo>
                      <a:pt x="0" y="2"/>
                    </a:lnTo>
                    <a:lnTo>
                      <a:pt x="48" y="23"/>
                    </a:lnTo>
                    <a:lnTo>
                      <a:pt x="48" y="26"/>
                    </a:lnTo>
                    <a:lnTo>
                      <a:pt x="50" y="23"/>
                    </a:lnTo>
                    <a:lnTo>
                      <a:pt x="48" y="23"/>
                    </a:lnTo>
                    <a:lnTo>
                      <a:pt x="0"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52" name="Freeform 138"/>
              <p:cNvSpPr>
                <a:spLocks noEditPoints="1"/>
              </p:cNvSpPr>
              <p:nvPr/>
            </p:nvSpPr>
            <p:spPr bwMode="auto">
              <a:xfrm>
                <a:off x="3584" y="2022"/>
                <a:ext cx="53" cy="53"/>
              </a:xfrm>
              <a:custGeom>
                <a:avLst/>
                <a:gdLst>
                  <a:gd name="T0" fmla="*/ 2 w 22"/>
                  <a:gd name="T1" fmla="*/ 19 h 22"/>
                  <a:gd name="T2" fmla="*/ 6 w 22"/>
                  <a:gd name="T3" fmla="*/ 5 h 22"/>
                  <a:gd name="T4" fmla="*/ 6 w 22"/>
                  <a:gd name="T5" fmla="*/ 3 h 22"/>
                  <a:gd name="T6" fmla="*/ 11 w 22"/>
                  <a:gd name="T7" fmla="*/ 4 h 22"/>
                  <a:gd name="T8" fmla="*/ 10 w 22"/>
                  <a:gd name="T9" fmla="*/ 6 h 22"/>
                  <a:gd name="T10" fmla="*/ 10 w 22"/>
                  <a:gd name="T11" fmla="*/ 7 h 22"/>
                  <a:gd name="T12" fmla="*/ 10 w 22"/>
                  <a:gd name="T13" fmla="*/ 7 h 22"/>
                  <a:gd name="T14" fmla="*/ 13 w 22"/>
                  <a:gd name="T15" fmla="*/ 7 h 22"/>
                  <a:gd name="T16" fmla="*/ 14 w 22"/>
                  <a:gd name="T17" fmla="*/ 7 h 22"/>
                  <a:gd name="T18" fmla="*/ 14 w 22"/>
                  <a:gd name="T19" fmla="*/ 7 h 22"/>
                  <a:gd name="T20" fmla="*/ 15 w 22"/>
                  <a:gd name="T21" fmla="*/ 7 h 22"/>
                  <a:gd name="T22" fmla="*/ 16 w 22"/>
                  <a:gd name="T23" fmla="*/ 4 h 22"/>
                  <a:gd name="T24" fmla="*/ 21 w 22"/>
                  <a:gd name="T25" fmla="*/ 5 h 22"/>
                  <a:gd name="T26" fmla="*/ 21 w 22"/>
                  <a:gd name="T27" fmla="*/ 9 h 22"/>
                  <a:gd name="T28" fmla="*/ 17 w 22"/>
                  <a:gd name="T29" fmla="*/ 20 h 22"/>
                  <a:gd name="T30" fmla="*/ 17 w 22"/>
                  <a:gd name="T31" fmla="*/ 20 h 22"/>
                  <a:gd name="T32" fmla="*/ 17 w 22"/>
                  <a:gd name="T33" fmla="*/ 21 h 22"/>
                  <a:gd name="T34" fmla="*/ 17 w 22"/>
                  <a:gd name="T35" fmla="*/ 21 h 22"/>
                  <a:gd name="T36" fmla="*/ 7 w 22"/>
                  <a:gd name="T37" fmla="*/ 19 h 22"/>
                  <a:gd name="T38" fmla="*/ 2 w 22"/>
                  <a:gd name="T39" fmla="*/ 19 h 22"/>
                  <a:gd name="T40" fmla="*/ 2 w 22"/>
                  <a:gd name="T41" fmla="*/ 19 h 22"/>
                  <a:gd name="T42" fmla="*/ 14 w 22"/>
                  <a:gd name="T43" fmla="*/ 6 h 22"/>
                  <a:gd name="T44" fmla="*/ 14 w 22"/>
                  <a:gd name="T45" fmla="*/ 6 h 22"/>
                  <a:gd name="T46" fmla="*/ 11 w 22"/>
                  <a:gd name="T47" fmla="*/ 6 h 22"/>
                  <a:gd name="T48" fmla="*/ 13 w 22"/>
                  <a:gd name="T49" fmla="*/ 1 h 22"/>
                  <a:gd name="T50" fmla="*/ 16 w 22"/>
                  <a:gd name="T51" fmla="*/ 1 h 22"/>
                  <a:gd name="T52" fmla="*/ 14 w 22"/>
                  <a:gd name="T53" fmla="*/ 6 h 22"/>
                  <a:gd name="T54" fmla="*/ 14 w 22"/>
                  <a:gd name="T55" fmla="*/ 6 h 22"/>
                  <a:gd name="T56" fmla="*/ 13 w 22"/>
                  <a:gd name="T57" fmla="*/ 0 h 22"/>
                  <a:gd name="T58" fmla="*/ 13 w 22"/>
                  <a:gd name="T59" fmla="*/ 0 h 22"/>
                  <a:gd name="T60" fmla="*/ 11 w 22"/>
                  <a:gd name="T61" fmla="*/ 3 h 22"/>
                  <a:gd name="T62" fmla="*/ 6 w 22"/>
                  <a:gd name="T63" fmla="*/ 2 h 22"/>
                  <a:gd name="T64" fmla="*/ 5 w 22"/>
                  <a:gd name="T65" fmla="*/ 2 h 22"/>
                  <a:gd name="T66" fmla="*/ 5 w 22"/>
                  <a:gd name="T67" fmla="*/ 3 h 22"/>
                  <a:gd name="T68" fmla="*/ 5 w 22"/>
                  <a:gd name="T69" fmla="*/ 5 h 22"/>
                  <a:gd name="T70" fmla="*/ 0 w 22"/>
                  <a:gd name="T71" fmla="*/ 19 h 22"/>
                  <a:gd name="T72" fmla="*/ 0 w 22"/>
                  <a:gd name="T73" fmla="*/ 20 h 22"/>
                  <a:gd name="T74" fmla="*/ 1 w 22"/>
                  <a:gd name="T75" fmla="*/ 20 h 22"/>
                  <a:gd name="T76" fmla="*/ 2 w 22"/>
                  <a:gd name="T77" fmla="*/ 20 h 22"/>
                  <a:gd name="T78" fmla="*/ 7 w 22"/>
                  <a:gd name="T79" fmla="*/ 20 h 22"/>
                  <a:gd name="T80" fmla="*/ 17 w 22"/>
                  <a:gd name="T81" fmla="*/ 22 h 22"/>
                  <a:gd name="T82" fmla="*/ 17 w 22"/>
                  <a:gd name="T83" fmla="*/ 22 h 22"/>
                  <a:gd name="T84" fmla="*/ 17 w 22"/>
                  <a:gd name="T85" fmla="*/ 22 h 22"/>
                  <a:gd name="T86" fmla="*/ 18 w 22"/>
                  <a:gd name="T87" fmla="*/ 21 h 22"/>
                  <a:gd name="T88" fmla="*/ 18 w 22"/>
                  <a:gd name="T89" fmla="*/ 20 h 22"/>
                  <a:gd name="T90" fmla="*/ 22 w 22"/>
                  <a:gd name="T91" fmla="*/ 9 h 22"/>
                  <a:gd name="T92" fmla="*/ 22 w 22"/>
                  <a:gd name="T93" fmla="*/ 4 h 22"/>
                  <a:gd name="T94" fmla="*/ 22 w 22"/>
                  <a:gd name="T95" fmla="*/ 4 h 22"/>
                  <a:gd name="T96" fmla="*/ 22 w 22"/>
                  <a:gd name="T97" fmla="*/ 4 h 22"/>
                  <a:gd name="T98" fmla="*/ 16 w 22"/>
                  <a:gd name="T99" fmla="*/ 3 h 22"/>
                  <a:gd name="T100" fmla="*/ 17 w 22"/>
                  <a:gd name="T101" fmla="*/ 1 h 22"/>
                  <a:gd name="T102" fmla="*/ 17 w 22"/>
                  <a:gd name="T103" fmla="*/ 1 h 22"/>
                  <a:gd name="T104" fmla="*/ 17 w 22"/>
                  <a:gd name="T105" fmla="*/ 0 h 22"/>
                  <a:gd name="T106" fmla="*/ 13 w 22"/>
                  <a:gd name="T10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2" h="22">
                    <a:moveTo>
                      <a:pt x="2" y="19"/>
                    </a:moveTo>
                    <a:cubicBezTo>
                      <a:pt x="4" y="15"/>
                      <a:pt x="5" y="9"/>
                      <a:pt x="6" y="5"/>
                    </a:cubicBezTo>
                    <a:cubicBezTo>
                      <a:pt x="6" y="5"/>
                      <a:pt x="6" y="4"/>
                      <a:pt x="6" y="3"/>
                    </a:cubicBezTo>
                    <a:cubicBezTo>
                      <a:pt x="7" y="4"/>
                      <a:pt x="9" y="4"/>
                      <a:pt x="11" y="4"/>
                    </a:cubicBezTo>
                    <a:cubicBezTo>
                      <a:pt x="10" y="5"/>
                      <a:pt x="10" y="5"/>
                      <a:pt x="10" y="6"/>
                    </a:cubicBezTo>
                    <a:cubicBezTo>
                      <a:pt x="10" y="7"/>
                      <a:pt x="10" y="7"/>
                      <a:pt x="10" y="7"/>
                    </a:cubicBezTo>
                    <a:cubicBezTo>
                      <a:pt x="10" y="7"/>
                      <a:pt x="10" y="7"/>
                      <a:pt x="10" y="7"/>
                    </a:cubicBezTo>
                    <a:cubicBezTo>
                      <a:pt x="13" y="7"/>
                      <a:pt x="13" y="7"/>
                      <a:pt x="13" y="7"/>
                    </a:cubicBezTo>
                    <a:cubicBezTo>
                      <a:pt x="14" y="7"/>
                      <a:pt x="14" y="7"/>
                      <a:pt x="14" y="7"/>
                    </a:cubicBezTo>
                    <a:cubicBezTo>
                      <a:pt x="14" y="7"/>
                      <a:pt x="14" y="7"/>
                      <a:pt x="14" y="7"/>
                    </a:cubicBezTo>
                    <a:cubicBezTo>
                      <a:pt x="15" y="7"/>
                      <a:pt x="15" y="7"/>
                      <a:pt x="15" y="7"/>
                    </a:cubicBezTo>
                    <a:cubicBezTo>
                      <a:pt x="16" y="4"/>
                      <a:pt x="16" y="4"/>
                      <a:pt x="16" y="4"/>
                    </a:cubicBezTo>
                    <a:cubicBezTo>
                      <a:pt x="18" y="4"/>
                      <a:pt x="19" y="4"/>
                      <a:pt x="21" y="5"/>
                    </a:cubicBezTo>
                    <a:cubicBezTo>
                      <a:pt x="21" y="6"/>
                      <a:pt x="21" y="7"/>
                      <a:pt x="21" y="9"/>
                    </a:cubicBezTo>
                    <a:cubicBezTo>
                      <a:pt x="20" y="13"/>
                      <a:pt x="19" y="17"/>
                      <a:pt x="17" y="20"/>
                    </a:cubicBezTo>
                    <a:cubicBezTo>
                      <a:pt x="17" y="20"/>
                      <a:pt x="17" y="20"/>
                      <a:pt x="17" y="20"/>
                    </a:cubicBezTo>
                    <a:cubicBezTo>
                      <a:pt x="17" y="21"/>
                      <a:pt x="17" y="21"/>
                      <a:pt x="17" y="21"/>
                    </a:cubicBezTo>
                    <a:cubicBezTo>
                      <a:pt x="17" y="21"/>
                      <a:pt x="17" y="21"/>
                      <a:pt x="17" y="21"/>
                    </a:cubicBezTo>
                    <a:cubicBezTo>
                      <a:pt x="7" y="19"/>
                      <a:pt x="7" y="19"/>
                      <a:pt x="7" y="19"/>
                    </a:cubicBezTo>
                    <a:cubicBezTo>
                      <a:pt x="5" y="19"/>
                      <a:pt x="4" y="19"/>
                      <a:pt x="2" y="19"/>
                    </a:cubicBezTo>
                    <a:cubicBezTo>
                      <a:pt x="2" y="19"/>
                      <a:pt x="2" y="19"/>
                      <a:pt x="2" y="19"/>
                    </a:cubicBezTo>
                    <a:moveTo>
                      <a:pt x="14" y="6"/>
                    </a:moveTo>
                    <a:cubicBezTo>
                      <a:pt x="14" y="6"/>
                      <a:pt x="14" y="6"/>
                      <a:pt x="14" y="6"/>
                    </a:cubicBezTo>
                    <a:cubicBezTo>
                      <a:pt x="11" y="6"/>
                      <a:pt x="11" y="6"/>
                      <a:pt x="11" y="6"/>
                    </a:cubicBezTo>
                    <a:cubicBezTo>
                      <a:pt x="12" y="4"/>
                      <a:pt x="13" y="2"/>
                      <a:pt x="13" y="1"/>
                    </a:cubicBezTo>
                    <a:cubicBezTo>
                      <a:pt x="14" y="1"/>
                      <a:pt x="15" y="1"/>
                      <a:pt x="16" y="1"/>
                    </a:cubicBezTo>
                    <a:cubicBezTo>
                      <a:pt x="14" y="6"/>
                      <a:pt x="14" y="6"/>
                      <a:pt x="14" y="6"/>
                    </a:cubicBezTo>
                    <a:cubicBezTo>
                      <a:pt x="14" y="6"/>
                      <a:pt x="14" y="6"/>
                      <a:pt x="14" y="6"/>
                    </a:cubicBezTo>
                    <a:moveTo>
                      <a:pt x="13" y="0"/>
                    </a:moveTo>
                    <a:cubicBezTo>
                      <a:pt x="13" y="0"/>
                      <a:pt x="13" y="0"/>
                      <a:pt x="13" y="0"/>
                    </a:cubicBezTo>
                    <a:cubicBezTo>
                      <a:pt x="12" y="1"/>
                      <a:pt x="12" y="2"/>
                      <a:pt x="11" y="3"/>
                    </a:cubicBezTo>
                    <a:cubicBezTo>
                      <a:pt x="9" y="3"/>
                      <a:pt x="7" y="3"/>
                      <a:pt x="6" y="2"/>
                    </a:cubicBezTo>
                    <a:cubicBezTo>
                      <a:pt x="5" y="2"/>
                      <a:pt x="5" y="2"/>
                      <a:pt x="5" y="2"/>
                    </a:cubicBezTo>
                    <a:cubicBezTo>
                      <a:pt x="5" y="3"/>
                      <a:pt x="5" y="3"/>
                      <a:pt x="5" y="3"/>
                    </a:cubicBezTo>
                    <a:cubicBezTo>
                      <a:pt x="5" y="3"/>
                      <a:pt x="5" y="4"/>
                      <a:pt x="5" y="5"/>
                    </a:cubicBezTo>
                    <a:cubicBezTo>
                      <a:pt x="4" y="9"/>
                      <a:pt x="3" y="15"/>
                      <a:pt x="0" y="19"/>
                    </a:cubicBezTo>
                    <a:cubicBezTo>
                      <a:pt x="0" y="20"/>
                      <a:pt x="0" y="20"/>
                      <a:pt x="0" y="20"/>
                    </a:cubicBezTo>
                    <a:cubicBezTo>
                      <a:pt x="1" y="20"/>
                      <a:pt x="1" y="20"/>
                      <a:pt x="1" y="20"/>
                    </a:cubicBezTo>
                    <a:cubicBezTo>
                      <a:pt x="1" y="20"/>
                      <a:pt x="2" y="20"/>
                      <a:pt x="2" y="20"/>
                    </a:cubicBezTo>
                    <a:cubicBezTo>
                      <a:pt x="4" y="20"/>
                      <a:pt x="5" y="20"/>
                      <a:pt x="7" y="20"/>
                    </a:cubicBezTo>
                    <a:cubicBezTo>
                      <a:pt x="17" y="22"/>
                      <a:pt x="17" y="22"/>
                      <a:pt x="17" y="22"/>
                    </a:cubicBezTo>
                    <a:cubicBezTo>
                      <a:pt x="17" y="22"/>
                      <a:pt x="17" y="22"/>
                      <a:pt x="17" y="22"/>
                    </a:cubicBezTo>
                    <a:cubicBezTo>
                      <a:pt x="17" y="22"/>
                      <a:pt x="17" y="22"/>
                      <a:pt x="17" y="22"/>
                    </a:cubicBezTo>
                    <a:cubicBezTo>
                      <a:pt x="18" y="21"/>
                      <a:pt x="18" y="21"/>
                      <a:pt x="18" y="21"/>
                    </a:cubicBezTo>
                    <a:cubicBezTo>
                      <a:pt x="18" y="20"/>
                      <a:pt x="18" y="20"/>
                      <a:pt x="18" y="20"/>
                    </a:cubicBezTo>
                    <a:cubicBezTo>
                      <a:pt x="20" y="17"/>
                      <a:pt x="21" y="13"/>
                      <a:pt x="22" y="9"/>
                    </a:cubicBezTo>
                    <a:cubicBezTo>
                      <a:pt x="22" y="7"/>
                      <a:pt x="22" y="6"/>
                      <a:pt x="22" y="4"/>
                    </a:cubicBezTo>
                    <a:cubicBezTo>
                      <a:pt x="22" y="4"/>
                      <a:pt x="22" y="4"/>
                      <a:pt x="22" y="4"/>
                    </a:cubicBezTo>
                    <a:cubicBezTo>
                      <a:pt x="22" y="4"/>
                      <a:pt x="22" y="4"/>
                      <a:pt x="22" y="4"/>
                    </a:cubicBezTo>
                    <a:cubicBezTo>
                      <a:pt x="20" y="3"/>
                      <a:pt x="18" y="3"/>
                      <a:pt x="16" y="3"/>
                    </a:cubicBezTo>
                    <a:cubicBezTo>
                      <a:pt x="17" y="1"/>
                      <a:pt x="17" y="1"/>
                      <a:pt x="17" y="1"/>
                    </a:cubicBezTo>
                    <a:cubicBezTo>
                      <a:pt x="17" y="1"/>
                      <a:pt x="17" y="1"/>
                      <a:pt x="17" y="1"/>
                    </a:cubicBezTo>
                    <a:cubicBezTo>
                      <a:pt x="17" y="0"/>
                      <a:pt x="17" y="0"/>
                      <a:pt x="17" y="0"/>
                    </a:cubicBezTo>
                    <a:cubicBezTo>
                      <a:pt x="16" y="0"/>
                      <a:pt x="14" y="0"/>
                      <a:pt x="1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53" name="Freeform 139"/>
              <p:cNvSpPr/>
              <p:nvPr/>
            </p:nvSpPr>
            <p:spPr bwMode="auto">
              <a:xfrm>
                <a:off x="3601" y="2044"/>
                <a:ext cx="26" cy="4"/>
              </a:xfrm>
              <a:custGeom>
                <a:avLst/>
                <a:gdLst>
                  <a:gd name="T0" fmla="*/ 1 w 11"/>
                  <a:gd name="T1" fmla="*/ 0 h 2"/>
                  <a:gd name="T2" fmla="*/ 0 w 11"/>
                  <a:gd name="T3" fmla="*/ 0 h 2"/>
                  <a:gd name="T4" fmla="*/ 1 w 11"/>
                  <a:gd name="T5" fmla="*/ 1 h 2"/>
                  <a:gd name="T6" fmla="*/ 10 w 11"/>
                  <a:gd name="T7" fmla="*/ 2 h 2"/>
                  <a:gd name="T8" fmla="*/ 11 w 11"/>
                  <a:gd name="T9" fmla="*/ 1 h 2"/>
                  <a:gd name="T10" fmla="*/ 10 w 11"/>
                  <a:gd name="T11" fmla="*/ 1 h 2"/>
                  <a:gd name="T12" fmla="*/ 1 w 11"/>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11" h="2">
                    <a:moveTo>
                      <a:pt x="1" y="0"/>
                    </a:moveTo>
                    <a:cubicBezTo>
                      <a:pt x="0" y="0"/>
                      <a:pt x="0" y="0"/>
                      <a:pt x="0" y="0"/>
                    </a:cubicBezTo>
                    <a:cubicBezTo>
                      <a:pt x="1" y="1"/>
                      <a:pt x="1" y="1"/>
                      <a:pt x="1" y="1"/>
                    </a:cubicBezTo>
                    <a:cubicBezTo>
                      <a:pt x="4" y="1"/>
                      <a:pt x="7" y="2"/>
                      <a:pt x="10" y="2"/>
                    </a:cubicBezTo>
                    <a:cubicBezTo>
                      <a:pt x="11" y="1"/>
                      <a:pt x="11" y="1"/>
                      <a:pt x="11" y="1"/>
                    </a:cubicBezTo>
                    <a:cubicBezTo>
                      <a:pt x="10" y="1"/>
                      <a:pt x="10" y="1"/>
                      <a:pt x="10" y="1"/>
                    </a:cubicBezTo>
                    <a:cubicBezTo>
                      <a:pt x="7" y="1"/>
                      <a:pt x="4" y="0"/>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54" name="Freeform 140"/>
              <p:cNvSpPr/>
              <p:nvPr/>
            </p:nvSpPr>
            <p:spPr bwMode="auto">
              <a:xfrm>
                <a:off x="3599" y="2051"/>
                <a:ext cx="26" cy="5"/>
              </a:xfrm>
              <a:custGeom>
                <a:avLst/>
                <a:gdLst>
                  <a:gd name="T0" fmla="*/ 1 w 11"/>
                  <a:gd name="T1" fmla="*/ 0 h 2"/>
                  <a:gd name="T2" fmla="*/ 0 w 11"/>
                  <a:gd name="T3" fmla="*/ 0 h 2"/>
                  <a:gd name="T4" fmla="*/ 0 w 11"/>
                  <a:gd name="T5" fmla="*/ 1 h 2"/>
                  <a:gd name="T6" fmla="*/ 10 w 11"/>
                  <a:gd name="T7" fmla="*/ 2 h 2"/>
                  <a:gd name="T8" fmla="*/ 11 w 11"/>
                  <a:gd name="T9" fmla="*/ 2 h 2"/>
                  <a:gd name="T10" fmla="*/ 10 w 11"/>
                  <a:gd name="T11" fmla="*/ 1 h 2"/>
                  <a:gd name="T12" fmla="*/ 1 w 11"/>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11" h="2">
                    <a:moveTo>
                      <a:pt x="1" y="0"/>
                    </a:moveTo>
                    <a:cubicBezTo>
                      <a:pt x="0" y="0"/>
                      <a:pt x="0" y="0"/>
                      <a:pt x="0" y="0"/>
                    </a:cubicBezTo>
                    <a:cubicBezTo>
                      <a:pt x="0" y="1"/>
                      <a:pt x="0" y="1"/>
                      <a:pt x="0" y="1"/>
                    </a:cubicBezTo>
                    <a:cubicBezTo>
                      <a:pt x="4" y="2"/>
                      <a:pt x="7" y="2"/>
                      <a:pt x="10" y="2"/>
                    </a:cubicBezTo>
                    <a:cubicBezTo>
                      <a:pt x="11" y="2"/>
                      <a:pt x="11" y="2"/>
                      <a:pt x="11" y="2"/>
                    </a:cubicBezTo>
                    <a:cubicBezTo>
                      <a:pt x="10" y="1"/>
                      <a:pt x="10" y="1"/>
                      <a:pt x="10" y="1"/>
                    </a:cubicBezTo>
                    <a:cubicBezTo>
                      <a:pt x="7" y="1"/>
                      <a:pt x="4" y="1"/>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55" name="Freeform 141"/>
              <p:cNvSpPr/>
              <p:nvPr/>
            </p:nvSpPr>
            <p:spPr bwMode="auto">
              <a:xfrm>
                <a:off x="3599" y="2058"/>
                <a:ext cx="7" cy="2"/>
              </a:xfrm>
              <a:custGeom>
                <a:avLst/>
                <a:gdLst>
                  <a:gd name="T0" fmla="*/ 1 w 3"/>
                  <a:gd name="T1" fmla="*/ 0 h 1"/>
                  <a:gd name="T2" fmla="*/ 0 w 3"/>
                  <a:gd name="T3" fmla="*/ 0 h 1"/>
                  <a:gd name="T4" fmla="*/ 0 w 3"/>
                  <a:gd name="T5" fmla="*/ 0 h 1"/>
                  <a:gd name="T6" fmla="*/ 0 w 3"/>
                  <a:gd name="T7" fmla="*/ 1 h 1"/>
                  <a:gd name="T8" fmla="*/ 1 w 3"/>
                  <a:gd name="T9" fmla="*/ 1 h 1"/>
                  <a:gd name="T10" fmla="*/ 3 w 3"/>
                  <a:gd name="T11" fmla="*/ 1 h 1"/>
                  <a:gd name="T12" fmla="*/ 3 w 3"/>
                  <a:gd name="T13" fmla="*/ 1 h 1"/>
                  <a:gd name="T14" fmla="*/ 3 w 3"/>
                  <a:gd name="T15" fmla="*/ 1 h 1"/>
                  <a:gd name="T16" fmla="*/ 3 w 3"/>
                  <a:gd name="T17" fmla="*/ 0 h 1"/>
                  <a:gd name="T18" fmla="*/ 1 w 3"/>
                  <a:gd name="T19"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1">
                    <a:moveTo>
                      <a:pt x="1" y="0"/>
                    </a:moveTo>
                    <a:cubicBezTo>
                      <a:pt x="0" y="0"/>
                      <a:pt x="0" y="0"/>
                      <a:pt x="0" y="0"/>
                    </a:cubicBezTo>
                    <a:cubicBezTo>
                      <a:pt x="0" y="0"/>
                      <a:pt x="0" y="0"/>
                      <a:pt x="0" y="0"/>
                    </a:cubicBezTo>
                    <a:cubicBezTo>
                      <a:pt x="0" y="1"/>
                      <a:pt x="0" y="1"/>
                      <a:pt x="0" y="1"/>
                    </a:cubicBezTo>
                    <a:cubicBezTo>
                      <a:pt x="0" y="1"/>
                      <a:pt x="1" y="1"/>
                      <a:pt x="1" y="1"/>
                    </a:cubicBezTo>
                    <a:cubicBezTo>
                      <a:pt x="1" y="1"/>
                      <a:pt x="2" y="1"/>
                      <a:pt x="3" y="1"/>
                    </a:cubicBezTo>
                    <a:cubicBezTo>
                      <a:pt x="3" y="1"/>
                      <a:pt x="3" y="1"/>
                      <a:pt x="3" y="1"/>
                    </a:cubicBezTo>
                    <a:cubicBezTo>
                      <a:pt x="3" y="1"/>
                      <a:pt x="3" y="1"/>
                      <a:pt x="3" y="1"/>
                    </a:cubicBezTo>
                    <a:cubicBezTo>
                      <a:pt x="3" y="0"/>
                      <a:pt x="3" y="0"/>
                      <a:pt x="3" y="0"/>
                    </a:cubicBezTo>
                    <a:cubicBezTo>
                      <a:pt x="3" y="0"/>
                      <a:pt x="2" y="0"/>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56" name="Freeform 142"/>
              <p:cNvSpPr/>
              <p:nvPr/>
            </p:nvSpPr>
            <p:spPr bwMode="auto">
              <a:xfrm>
                <a:off x="3520" y="2044"/>
                <a:ext cx="33" cy="12"/>
              </a:xfrm>
              <a:custGeom>
                <a:avLst/>
                <a:gdLst>
                  <a:gd name="T0" fmla="*/ 13 w 14"/>
                  <a:gd name="T1" fmla="*/ 0 h 5"/>
                  <a:gd name="T2" fmla="*/ 0 w 14"/>
                  <a:gd name="T3" fmla="*/ 4 h 5"/>
                  <a:gd name="T4" fmla="*/ 0 w 14"/>
                  <a:gd name="T5" fmla="*/ 5 h 5"/>
                  <a:gd name="T6" fmla="*/ 1 w 14"/>
                  <a:gd name="T7" fmla="*/ 5 h 5"/>
                  <a:gd name="T8" fmla="*/ 13 w 14"/>
                  <a:gd name="T9" fmla="*/ 1 h 5"/>
                  <a:gd name="T10" fmla="*/ 14 w 14"/>
                  <a:gd name="T11" fmla="*/ 0 h 5"/>
                  <a:gd name="T12" fmla="*/ 13 w 14"/>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14" h="5">
                    <a:moveTo>
                      <a:pt x="13" y="0"/>
                    </a:moveTo>
                    <a:cubicBezTo>
                      <a:pt x="12" y="1"/>
                      <a:pt x="3" y="4"/>
                      <a:pt x="0" y="4"/>
                    </a:cubicBezTo>
                    <a:cubicBezTo>
                      <a:pt x="0" y="5"/>
                      <a:pt x="0" y="5"/>
                      <a:pt x="0" y="5"/>
                    </a:cubicBezTo>
                    <a:cubicBezTo>
                      <a:pt x="1" y="5"/>
                      <a:pt x="1" y="5"/>
                      <a:pt x="1" y="5"/>
                    </a:cubicBezTo>
                    <a:cubicBezTo>
                      <a:pt x="3" y="5"/>
                      <a:pt x="13" y="1"/>
                      <a:pt x="13" y="1"/>
                    </a:cubicBezTo>
                    <a:cubicBezTo>
                      <a:pt x="14" y="0"/>
                      <a:pt x="14" y="0"/>
                      <a:pt x="14" y="0"/>
                    </a:cubicBezTo>
                    <a:cubicBezTo>
                      <a:pt x="13" y="0"/>
                      <a:pt x="13" y="0"/>
                      <a:pt x="1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57" name="Freeform 143"/>
              <p:cNvSpPr/>
              <p:nvPr/>
            </p:nvSpPr>
            <p:spPr bwMode="auto">
              <a:xfrm>
                <a:off x="3522" y="2053"/>
                <a:ext cx="31" cy="10"/>
              </a:xfrm>
              <a:custGeom>
                <a:avLst/>
                <a:gdLst>
                  <a:gd name="T0" fmla="*/ 12 w 13"/>
                  <a:gd name="T1" fmla="*/ 0 h 4"/>
                  <a:gd name="T2" fmla="*/ 5 w 13"/>
                  <a:gd name="T3" fmla="*/ 2 h 4"/>
                  <a:gd name="T4" fmla="*/ 0 w 13"/>
                  <a:gd name="T5" fmla="*/ 3 h 4"/>
                  <a:gd name="T6" fmla="*/ 0 w 13"/>
                  <a:gd name="T7" fmla="*/ 4 h 4"/>
                  <a:gd name="T8" fmla="*/ 0 w 13"/>
                  <a:gd name="T9" fmla="*/ 4 h 4"/>
                  <a:gd name="T10" fmla="*/ 1 w 13"/>
                  <a:gd name="T11" fmla="*/ 4 h 4"/>
                  <a:gd name="T12" fmla="*/ 6 w 13"/>
                  <a:gd name="T13" fmla="*/ 3 h 4"/>
                  <a:gd name="T14" fmla="*/ 12 w 13"/>
                  <a:gd name="T15" fmla="*/ 1 h 4"/>
                  <a:gd name="T16" fmla="*/ 13 w 13"/>
                  <a:gd name="T17" fmla="*/ 0 h 4"/>
                  <a:gd name="T18" fmla="*/ 12 w 13"/>
                  <a:gd name="T19" fmla="*/ 0 h 4"/>
                  <a:gd name="T20" fmla="*/ 12 w 13"/>
                  <a:gd name="T2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4">
                    <a:moveTo>
                      <a:pt x="12" y="0"/>
                    </a:moveTo>
                    <a:cubicBezTo>
                      <a:pt x="11" y="0"/>
                      <a:pt x="10" y="0"/>
                      <a:pt x="5" y="2"/>
                    </a:cubicBezTo>
                    <a:cubicBezTo>
                      <a:pt x="3" y="2"/>
                      <a:pt x="1" y="3"/>
                      <a:pt x="0" y="3"/>
                    </a:cubicBezTo>
                    <a:cubicBezTo>
                      <a:pt x="0" y="4"/>
                      <a:pt x="0" y="4"/>
                      <a:pt x="0" y="4"/>
                    </a:cubicBezTo>
                    <a:cubicBezTo>
                      <a:pt x="0" y="4"/>
                      <a:pt x="0" y="4"/>
                      <a:pt x="0" y="4"/>
                    </a:cubicBezTo>
                    <a:cubicBezTo>
                      <a:pt x="1" y="4"/>
                      <a:pt x="1" y="4"/>
                      <a:pt x="1" y="4"/>
                    </a:cubicBezTo>
                    <a:cubicBezTo>
                      <a:pt x="1" y="4"/>
                      <a:pt x="3" y="3"/>
                      <a:pt x="6" y="3"/>
                    </a:cubicBezTo>
                    <a:cubicBezTo>
                      <a:pt x="8" y="2"/>
                      <a:pt x="12" y="1"/>
                      <a:pt x="12" y="1"/>
                    </a:cubicBezTo>
                    <a:cubicBezTo>
                      <a:pt x="13" y="0"/>
                      <a:pt x="13" y="0"/>
                      <a:pt x="13" y="0"/>
                    </a:cubicBezTo>
                    <a:cubicBezTo>
                      <a:pt x="12" y="0"/>
                      <a:pt x="12" y="0"/>
                      <a:pt x="12" y="0"/>
                    </a:cubicBezTo>
                    <a:cubicBezTo>
                      <a:pt x="12" y="0"/>
                      <a:pt x="12" y="0"/>
                      <a:pt x="1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58" name="Freeform 144"/>
              <p:cNvSpPr/>
              <p:nvPr/>
            </p:nvSpPr>
            <p:spPr bwMode="auto">
              <a:xfrm>
                <a:off x="3522" y="2065"/>
                <a:ext cx="10" cy="5"/>
              </a:xfrm>
              <a:custGeom>
                <a:avLst/>
                <a:gdLst>
                  <a:gd name="T0" fmla="*/ 3 w 4"/>
                  <a:gd name="T1" fmla="*/ 0 h 2"/>
                  <a:gd name="T2" fmla="*/ 2 w 4"/>
                  <a:gd name="T3" fmla="*/ 1 h 2"/>
                  <a:gd name="T4" fmla="*/ 1 w 4"/>
                  <a:gd name="T5" fmla="*/ 1 h 2"/>
                  <a:gd name="T6" fmla="*/ 1 w 4"/>
                  <a:gd name="T7" fmla="*/ 1 h 2"/>
                  <a:gd name="T8" fmla="*/ 0 w 4"/>
                  <a:gd name="T9" fmla="*/ 1 h 2"/>
                  <a:gd name="T10" fmla="*/ 1 w 4"/>
                  <a:gd name="T11" fmla="*/ 2 h 2"/>
                  <a:gd name="T12" fmla="*/ 1 w 4"/>
                  <a:gd name="T13" fmla="*/ 2 h 2"/>
                  <a:gd name="T14" fmla="*/ 2 w 4"/>
                  <a:gd name="T15" fmla="*/ 1 h 2"/>
                  <a:gd name="T16" fmla="*/ 3 w 4"/>
                  <a:gd name="T17" fmla="*/ 1 h 2"/>
                  <a:gd name="T18" fmla="*/ 3 w 4"/>
                  <a:gd name="T19" fmla="*/ 1 h 2"/>
                  <a:gd name="T20" fmla="*/ 4 w 4"/>
                  <a:gd name="T21" fmla="*/ 1 h 2"/>
                  <a:gd name="T22" fmla="*/ 4 w 4"/>
                  <a:gd name="T23" fmla="*/ 0 h 2"/>
                  <a:gd name="T24" fmla="*/ 3 w 4"/>
                  <a:gd name="T25"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 h="2">
                    <a:moveTo>
                      <a:pt x="3" y="0"/>
                    </a:moveTo>
                    <a:cubicBezTo>
                      <a:pt x="3" y="0"/>
                      <a:pt x="2" y="0"/>
                      <a:pt x="2" y="1"/>
                    </a:cubicBezTo>
                    <a:cubicBezTo>
                      <a:pt x="2" y="1"/>
                      <a:pt x="1" y="1"/>
                      <a:pt x="1" y="1"/>
                    </a:cubicBezTo>
                    <a:cubicBezTo>
                      <a:pt x="1" y="1"/>
                      <a:pt x="1" y="1"/>
                      <a:pt x="1" y="1"/>
                    </a:cubicBezTo>
                    <a:cubicBezTo>
                      <a:pt x="0" y="1"/>
                      <a:pt x="0" y="1"/>
                      <a:pt x="0" y="1"/>
                    </a:cubicBezTo>
                    <a:cubicBezTo>
                      <a:pt x="1" y="2"/>
                      <a:pt x="1" y="2"/>
                      <a:pt x="1" y="2"/>
                    </a:cubicBezTo>
                    <a:cubicBezTo>
                      <a:pt x="1" y="2"/>
                      <a:pt x="1" y="2"/>
                      <a:pt x="1" y="2"/>
                    </a:cubicBezTo>
                    <a:cubicBezTo>
                      <a:pt x="2" y="2"/>
                      <a:pt x="2" y="2"/>
                      <a:pt x="2" y="1"/>
                    </a:cubicBezTo>
                    <a:cubicBezTo>
                      <a:pt x="3" y="1"/>
                      <a:pt x="3" y="1"/>
                      <a:pt x="3" y="1"/>
                    </a:cubicBezTo>
                    <a:cubicBezTo>
                      <a:pt x="3" y="1"/>
                      <a:pt x="3" y="1"/>
                      <a:pt x="3" y="1"/>
                    </a:cubicBezTo>
                    <a:cubicBezTo>
                      <a:pt x="4" y="1"/>
                      <a:pt x="4" y="1"/>
                      <a:pt x="4" y="1"/>
                    </a:cubicBezTo>
                    <a:cubicBezTo>
                      <a:pt x="4" y="0"/>
                      <a:pt x="4" y="0"/>
                      <a:pt x="4" y="0"/>
                    </a:cubicBezTo>
                    <a:cubicBezTo>
                      <a:pt x="3" y="0"/>
                      <a:pt x="3"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59" name="Freeform 145"/>
              <p:cNvSpPr>
                <a:spLocks noEditPoints="1"/>
              </p:cNvSpPr>
              <p:nvPr/>
            </p:nvSpPr>
            <p:spPr bwMode="auto">
              <a:xfrm>
                <a:off x="3510" y="2017"/>
                <a:ext cx="62" cy="74"/>
              </a:xfrm>
              <a:custGeom>
                <a:avLst/>
                <a:gdLst>
                  <a:gd name="T0" fmla="*/ 7 w 26"/>
                  <a:gd name="T1" fmla="*/ 27 h 31"/>
                  <a:gd name="T2" fmla="*/ 25 w 26"/>
                  <a:gd name="T3" fmla="*/ 25 h 31"/>
                  <a:gd name="T4" fmla="*/ 24 w 26"/>
                  <a:gd name="T5" fmla="*/ 25 h 31"/>
                  <a:gd name="T6" fmla="*/ 24 w 26"/>
                  <a:gd name="T7" fmla="*/ 25 h 31"/>
                  <a:gd name="T8" fmla="*/ 23 w 26"/>
                  <a:gd name="T9" fmla="*/ 26 h 31"/>
                  <a:gd name="T10" fmla="*/ 7 w 26"/>
                  <a:gd name="T11" fmla="*/ 29 h 31"/>
                  <a:gd name="T12" fmla="*/ 21 w 26"/>
                  <a:gd name="T13" fmla="*/ 4 h 31"/>
                  <a:gd name="T14" fmla="*/ 23 w 26"/>
                  <a:gd name="T15" fmla="*/ 10 h 31"/>
                  <a:gd name="T16" fmla="*/ 8 w 26"/>
                  <a:gd name="T17" fmla="*/ 9 h 31"/>
                  <a:gd name="T18" fmla="*/ 7 w 26"/>
                  <a:gd name="T19" fmla="*/ 3 h 31"/>
                  <a:gd name="T20" fmla="*/ 10 w 26"/>
                  <a:gd name="T21" fmla="*/ 1 h 31"/>
                  <a:gd name="T22" fmla="*/ 12 w 26"/>
                  <a:gd name="T23" fmla="*/ 7 h 31"/>
                  <a:gd name="T24" fmla="*/ 8 w 26"/>
                  <a:gd name="T25" fmla="*/ 10 h 31"/>
                  <a:gd name="T26" fmla="*/ 12 w 26"/>
                  <a:gd name="T27" fmla="*/ 4 h 31"/>
                  <a:gd name="T28" fmla="*/ 19 w 26"/>
                  <a:gd name="T29" fmla="*/ 1 h 31"/>
                  <a:gd name="T30" fmla="*/ 7 w 26"/>
                  <a:gd name="T31" fmla="*/ 26 h 31"/>
                  <a:gd name="T32" fmla="*/ 6 w 26"/>
                  <a:gd name="T33" fmla="*/ 26 h 31"/>
                  <a:gd name="T34" fmla="*/ 1 w 26"/>
                  <a:gd name="T35" fmla="*/ 8 h 31"/>
                  <a:gd name="T36" fmla="*/ 6 w 26"/>
                  <a:gd name="T37" fmla="*/ 6 h 31"/>
                  <a:gd name="T38" fmla="*/ 7 w 26"/>
                  <a:gd name="T39" fmla="*/ 10 h 31"/>
                  <a:gd name="T40" fmla="*/ 20 w 26"/>
                  <a:gd name="T41" fmla="*/ 0 h 31"/>
                  <a:gd name="T42" fmla="*/ 19 w 26"/>
                  <a:gd name="T43" fmla="*/ 0 h 31"/>
                  <a:gd name="T44" fmla="*/ 18 w 26"/>
                  <a:gd name="T45" fmla="*/ 0 h 31"/>
                  <a:gd name="T46" fmla="*/ 11 w 26"/>
                  <a:gd name="T47" fmla="*/ 0 h 31"/>
                  <a:gd name="T48" fmla="*/ 10 w 26"/>
                  <a:gd name="T49" fmla="*/ 0 h 31"/>
                  <a:gd name="T50" fmla="*/ 6 w 26"/>
                  <a:gd name="T51" fmla="*/ 2 h 31"/>
                  <a:gd name="T52" fmla="*/ 6 w 26"/>
                  <a:gd name="T53" fmla="*/ 5 h 31"/>
                  <a:gd name="T54" fmla="*/ 1 w 26"/>
                  <a:gd name="T55" fmla="*/ 7 h 31"/>
                  <a:gd name="T56" fmla="*/ 0 w 26"/>
                  <a:gd name="T57" fmla="*/ 7 h 31"/>
                  <a:gd name="T58" fmla="*/ 2 w 26"/>
                  <a:gd name="T59" fmla="*/ 29 h 31"/>
                  <a:gd name="T60" fmla="*/ 2 w 26"/>
                  <a:gd name="T61" fmla="*/ 29 h 31"/>
                  <a:gd name="T62" fmla="*/ 6 w 26"/>
                  <a:gd name="T63" fmla="*/ 30 h 31"/>
                  <a:gd name="T64" fmla="*/ 6 w 26"/>
                  <a:gd name="T65" fmla="*/ 31 h 31"/>
                  <a:gd name="T66" fmla="*/ 11 w 26"/>
                  <a:gd name="T67" fmla="*/ 29 h 31"/>
                  <a:gd name="T68" fmla="*/ 24 w 26"/>
                  <a:gd name="T69" fmla="*/ 27 h 31"/>
                  <a:gd name="T70" fmla="*/ 26 w 26"/>
                  <a:gd name="T71" fmla="*/ 26 h 31"/>
                  <a:gd name="T72" fmla="*/ 24 w 26"/>
                  <a:gd name="T73" fmla="*/ 3 h 31"/>
                  <a:gd name="T74" fmla="*/ 23 w 26"/>
                  <a:gd name="T75" fmla="*/ 2 h 31"/>
                  <a:gd name="T76" fmla="*/ 20 w 26"/>
                  <a:gd name="T77" fmla="*/ 1 h 31"/>
                  <a:gd name="T78" fmla="*/ 20 w 26"/>
                  <a:gd name="T79"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6" h="31">
                    <a:moveTo>
                      <a:pt x="7" y="29"/>
                    </a:moveTo>
                    <a:cubicBezTo>
                      <a:pt x="7" y="27"/>
                      <a:pt x="7" y="27"/>
                      <a:pt x="7" y="27"/>
                    </a:cubicBezTo>
                    <a:cubicBezTo>
                      <a:pt x="13" y="25"/>
                      <a:pt x="19" y="24"/>
                      <a:pt x="25" y="23"/>
                    </a:cubicBezTo>
                    <a:cubicBezTo>
                      <a:pt x="25" y="25"/>
                      <a:pt x="25" y="25"/>
                      <a:pt x="25" y="25"/>
                    </a:cubicBezTo>
                    <a:cubicBezTo>
                      <a:pt x="25" y="25"/>
                      <a:pt x="25" y="25"/>
                      <a:pt x="25" y="25"/>
                    </a:cubicBezTo>
                    <a:cubicBezTo>
                      <a:pt x="24" y="25"/>
                      <a:pt x="24" y="25"/>
                      <a:pt x="24" y="25"/>
                    </a:cubicBezTo>
                    <a:cubicBezTo>
                      <a:pt x="24" y="25"/>
                      <a:pt x="24" y="25"/>
                      <a:pt x="24" y="25"/>
                    </a:cubicBezTo>
                    <a:cubicBezTo>
                      <a:pt x="24" y="25"/>
                      <a:pt x="24" y="25"/>
                      <a:pt x="24" y="25"/>
                    </a:cubicBezTo>
                    <a:cubicBezTo>
                      <a:pt x="23" y="25"/>
                      <a:pt x="23" y="25"/>
                      <a:pt x="23" y="25"/>
                    </a:cubicBezTo>
                    <a:cubicBezTo>
                      <a:pt x="23" y="26"/>
                      <a:pt x="23" y="26"/>
                      <a:pt x="23" y="26"/>
                    </a:cubicBezTo>
                    <a:cubicBezTo>
                      <a:pt x="11" y="28"/>
                      <a:pt x="11" y="28"/>
                      <a:pt x="11" y="28"/>
                    </a:cubicBezTo>
                    <a:cubicBezTo>
                      <a:pt x="9" y="28"/>
                      <a:pt x="8" y="29"/>
                      <a:pt x="7" y="29"/>
                    </a:cubicBezTo>
                    <a:moveTo>
                      <a:pt x="24" y="19"/>
                    </a:moveTo>
                    <a:cubicBezTo>
                      <a:pt x="23" y="14"/>
                      <a:pt x="21" y="9"/>
                      <a:pt x="21" y="4"/>
                    </a:cubicBezTo>
                    <a:cubicBezTo>
                      <a:pt x="21" y="4"/>
                      <a:pt x="22" y="4"/>
                      <a:pt x="23" y="3"/>
                    </a:cubicBezTo>
                    <a:cubicBezTo>
                      <a:pt x="23" y="5"/>
                      <a:pt x="23" y="8"/>
                      <a:pt x="23" y="10"/>
                    </a:cubicBezTo>
                    <a:cubicBezTo>
                      <a:pt x="24" y="19"/>
                      <a:pt x="24" y="19"/>
                      <a:pt x="24" y="19"/>
                    </a:cubicBezTo>
                    <a:moveTo>
                      <a:pt x="8" y="9"/>
                    </a:moveTo>
                    <a:cubicBezTo>
                      <a:pt x="8" y="7"/>
                      <a:pt x="7" y="4"/>
                      <a:pt x="7" y="3"/>
                    </a:cubicBezTo>
                    <a:cubicBezTo>
                      <a:pt x="7" y="3"/>
                      <a:pt x="7" y="3"/>
                      <a:pt x="7" y="3"/>
                    </a:cubicBezTo>
                    <a:cubicBezTo>
                      <a:pt x="7" y="2"/>
                      <a:pt x="7" y="2"/>
                      <a:pt x="7" y="2"/>
                    </a:cubicBezTo>
                    <a:cubicBezTo>
                      <a:pt x="10" y="1"/>
                      <a:pt x="10" y="1"/>
                      <a:pt x="10" y="1"/>
                    </a:cubicBezTo>
                    <a:cubicBezTo>
                      <a:pt x="10" y="2"/>
                      <a:pt x="11" y="3"/>
                      <a:pt x="11" y="4"/>
                    </a:cubicBezTo>
                    <a:cubicBezTo>
                      <a:pt x="11" y="5"/>
                      <a:pt x="12" y="7"/>
                      <a:pt x="12" y="7"/>
                    </a:cubicBezTo>
                    <a:cubicBezTo>
                      <a:pt x="12" y="8"/>
                      <a:pt x="9" y="9"/>
                      <a:pt x="8" y="9"/>
                    </a:cubicBezTo>
                    <a:moveTo>
                      <a:pt x="8" y="10"/>
                    </a:moveTo>
                    <a:cubicBezTo>
                      <a:pt x="9" y="10"/>
                      <a:pt x="13" y="9"/>
                      <a:pt x="13" y="7"/>
                    </a:cubicBezTo>
                    <a:cubicBezTo>
                      <a:pt x="13" y="7"/>
                      <a:pt x="13" y="6"/>
                      <a:pt x="12" y="4"/>
                    </a:cubicBezTo>
                    <a:cubicBezTo>
                      <a:pt x="14" y="3"/>
                      <a:pt x="17" y="2"/>
                      <a:pt x="19" y="1"/>
                    </a:cubicBezTo>
                    <a:cubicBezTo>
                      <a:pt x="19" y="1"/>
                      <a:pt x="19" y="1"/>
                      <a:pt x="19" y="1"/>
                    </a:cubicBezTo>
                    <a:cubicBezTo>
                      <a:pt x="20" y="8"/>
                      <a:pt x="22" y="15"/>
                      <a:pt x="24" y="22"/>
                    </a:cubicBezTo>
                    <a:cubicBezTo>
                      <a:pt x="18" y="23"/>
                      <a:pt x="12" y="24"/>
                      <a:pt x="7" y="26"/>
                    </a:cubicBezTo>
                    <a:cubicBezTo>
                      <a:pt x="6" y="26"/>
                      <a:pt x="6" y="26"/>
                      <a:pt x="6" y="26"/>
                    </a:cubicBezTo>
                    <a:cubicBezTo>
                      <a:pt x="6" y="26"/>
                      <a:pt x="6" y="26"/>
                      <a:pt x="6" y="26"/>
                    </a:cubicBezTo>
                    <a:cubicBezTo>
                      <a:pt x="5" y="27"/>
                      <a:pt x="4" y="27"/>
                      <a:pt x="2" y="28"/>
                    </a:cubicBezTo>
                    <a:cubicBezTo>
                      <a:pt x="3" y="21"/>
                      <a:pt x="2" y="14"/>
                      <a:pt x="1" y="8"/>
                    </a:cubicBezTo>
                    <a:cubicBezTo>
                      <a:pt x="1" y="8"/>
                      <a:pt x="1" y="8"/>
                      <a:pt x="1" y="8"/>
                    </a:cubicBezTo>
                    <a:cubicBezTo>
                      <a:pt x="3" y="7"/>
                      <a:pt x="5" y="7"/>
                      <a:pt x="6" y="6"/>
                    </a:cubicBezTo>
                    <a:cubicBezTo>
                      <a:pt x="7" y="7"/>
                      <a:pt x="7" y="8"/>
                      <a:pt x="7" y="9"/>
                    </a:cubicBezTo>
                    <a:cubicBezTo>
                      <a:pt x="7" y="10"/>
                      <a:pt x="7" y="10"/>
                      <a:pt x="7" y="10"/>
                    </a:cubicBezTo>
                    <a:cubicBezTo>
                      <a:pt x="8" y="10"/>
                      <a:pt x="8" y="10"/>
                      <a:pt x="8" y="10"/>
                    </a:cubicBezTo>
                    <a:moveTo>
                      <a:pt x="20" y="0"/>
                    </a:moveTo>
                    <a:cubicBezTo>
                      <a:pt x="19" y="0"/>
                      <a:pt x="19" y="0"/>
                      <a:pt x="19" y="0"/>
                    </a:cubicBezTo>
                    <a:cubicBezTo>
                      <a:pt x="19" y="0"/>
                      <a:pt x="19" y="0"/>
                      <a:pt x="19" y="0"/>
                    </a:cubicBezTo>
                    <a:cubicBezTo>
                      <a:pt x="19" y="0"/>
                      <a:pt x="19" y="0"/>
                      <a:pt x="19" y="0"/>
                    </a:cubicBezTo>
                    <a:cubicBezTo>
                      <a:pt x="18" y="0"/>
                      <a:pt x="18" y="0"/>
                      <a:pt x="18" y="0"/>
                    </a:cubicBezTo>
                    <a:cubicBezTo>
                      <a:pt x="16" y="1"/>
                      <a:pt x="14" y="2"/>
                      <a:pt x="12" y="3"/>
                    </a:cubicBezTo>
                    <a:cubicBezTo>
                      <a:pt x="11" y="2"/>
                      <a:pt x="11" y="1"/>
                      <a:pt x="11" y="0"/>
                    </a:cubicBezTo>
                    <a:cubicBezTo>
                      <a:pt x="11" y="0"/>
                      <a:pt x="11" y="0"/>
                      <a:pt x="11" y="0"/>
                    </a:cubicBezTo>
                    <a:cubicBezTo>
                      <a:pt x="10" y="0"/>
                      <a:pt x="10" y="0"/>
                      <a:pt x="10" y="0"/>
                    </a:cubicBezTo>
                    <a:cubicBezTo>
                      <a:pt x="7" y="1"/>
                      <a:pt x="7" y="1"/>
                      <a:pt x="7" y="1"/>
                    </a:cubicBezTo>
                    <a:cubicBezTo>
                      <a:pt x="7" y="1"/>
                      <a:pt x="6" y="2"/>
                      <a:pt x="6" y="2"/>
                    </a:cubicBezTo>
                    <a:cubicBezTo>
                      <a:pt x="6" y="3"/>
                      <a:pt x="6" y="3"/>
                      <a:pt x="6" y="3"/>
                    </a:cubicBezTo>
                    <a:cubicBezTo>
                      <a:pt x="6" y="4"/>
                      <a:pt x="6" y="5"/>
                      <a:pt x="6" y="5"/>
                    </a:cubicBezTo>
                    <a:cubicBezTo>
                      <a:pt x="5" y="6"/>
                      <a:pt x="3" y="6"/>
                      <a:pt x="1" y="7"/>
                    </a:cubicBezTo>
                    <a:cubicBezTo>
                      <a:pt x="1" y="7"/>
                      <a:pt x="1" y="7"/>
                      <a:pt x="1" y="7"/>
                    </a:cubicBezTo>
                    <a:cubicBezTo>
                      <a:pt x="1" y="7"/>
                      <a:pt x="1" y="7"/>
                      <a:pt x="1" y="7"/>
                    </a:cubicBezTo>
                    <a:cubicBezTo>
                      <a:pt x="0" y="7"/>
                      <a:pt x="0" y="7"/>
                      <a:pt x="0" y="7"/>
                    </a:cubicBezTo>
                    <a:cubicBezTo>
                      <a:pt x="1" y="14"/>
                      <a:pt x="2" y="21"/>
                      <a:pt x="1" y="28"/>
                    </a:cubicBezTo>
                    <a:cubicBezTo>
                      <a:pt x="2" y="29"/>
                      <a:pt x="2" y="29"/>
                      <a:pt x="2" y="29"/>
                    </a:cubicBezTo>
                    <a:cubicBezTo>
                      <a:pt x="2" y="29"/>
                      <a:pt x="2" y="29"/>
                      <a:pt x="2" y="29"/>
                    </a:cubicBezTo>
                    <a:cubicBezTo>
                      <a:pt x="2" y="29"/>
                      <a:pt x="2" y="29"/>
                      <a:pt x="2" y="29"/>
                    </a:cubicBezTo>
                    <a:cubicBezTo>
                      <a:pt x="3" y="28"/>
                      <a:pt x="5" y="28"/>
                      <a:pt x="6" y="28"/>
                    </a:cubicBezTo>
                    <a:cubicBezTo>
                      <a:pt x="6" y="30"/>
                      <a:pt x="6" y="30"/>
                      <a:pt x="6" y="30"/>
                    </a:cubicBezTo>
                    <a:cubicBezTo>
                      <a:pt x="6" y="31"/>
                      <a:pt x="6" y="31"/>
                      <a:pt x="6" y="31"/>
                    </a:cubicBezTo>
                    <a:cubicBezTo>
                      <a:pt x="6" y="31"/>
                      <a:pt x="6" y="31"/>
                      <a:pt x="6" y="31"/>
                    </a:cubicBezTo>
                    <a:cubicBezTo>
                      <a:pt x="7" y="31"/>
                      <a:pt x="7" y="31"/>
                      <a:pt x="7" y="31"/>
                    </a:cubicBezTo>
                    <a:cubicBezTo>
                      <a:pt x="8" y="30"/>
                      <a:pt x="9" y="29"/>
                      <a:pt x="11" y="29"/>
                    </a:cubicBezTo>
                    <a:cubicBezTo>
                      <a:pt x="24" y="26"/>
                      <a:pt x="24" y="26"/>
                      <a:pt x="24" y="26"/>
                    </a:cubicBezTo>
                    <a:cubicBezTo>
                      <a:pt x="24" y="27"/>
                      <a:pt x="24" y="27"/>
                      <a:pt x="24" y="27"/>
                    </a:cubicBezTo>
                    <a:cubicBezTo>
                      <a:pt x="25" y="27"/>
                      <a:pt x="26" y="26"/>
                      <a:pt x="26" y="26"/>
                    </a:cubicBezTo>
                    <a:cubicBezTo>
                      <a:pt x="26" y="26"/>
                      <a:pt x="26" y="26"/>
                      <a:pt x="26" y="26"/>
                    </a:cubicBezTo>
                    <a:cubicBezTo>
                      <a:pt x="24" y="10"/>
                      <a:pt x="24" y="10"/>
                      <a:pt x="24" y="10"/>
                    </a:cubicBezTo>
                    <a:cubicBezTo>
                      <a:pt x="24" y="7"/>
                      <a:pt x="24" y="5"/>
                      <a:pt x="24" y="3"/>
                    </a:cubicBezTo>
                    <a:cubicBezTo>
                      <a:pt x="24" y="2"/>
                      <a:pt x="24" y="2"/>
                      <a:pt x="24" y="2"/>
                    </a:cubicBezTo>
                    <a:cubicBezTo>
                      <a:pt x="23" y="2"/>
                      <a:pt x="23" y="2"/>
                      <a:pt x="23" y="2"/>
                    </a:cubicBezTo>
                    <a:cubicBezTo>
                      <a:pt x="22" y="2"/>
                      <a:pt x="21" y="3"/>
                      <a:pt x="20" y="3"/>
                    </a:cubicBezTo>
                    <a:cubicBezTo>
                      <a:pt x="20" y="2"/>
                      <a:pt x="20" y="1"/>
                      <a:pt x="20" y="1"/>
                    </a:cubicBezTo>
                    <a:cubicBezTo>
                      <a:pt x="20" y="1"/>
                      <a:pt x="20" y="1"/>
                      <a:pt x="20" y="1"/>
                    </a:cubicBezTo>
                    <a:cubicBezTo>
                      <a:pt x="20" y="0"/>
                      <a:pt x="20" y="0"/>
                      <a:pt x="20" y="0"/>
                    </a:cubicBezTo>
                    <a:cubicBezTo>
                      <a:pt x="20" y="0"/>
                      <a:pt x="20" y="0"/>
                      <a:pt x="2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60" name="Freeform 146"/>
              <p:cNvSpPr>
                <a:spLocks noEditPoints="1"/>
              </p:cNvSpPr>
              <p:nvPr/>
            </p:nvSpPr>
            <p:spPr bwMode="auto">
              <a:xfrm>
                <a:off x="4191" y="1922"/>
                <a:ext cx="83" cy="76"/>
              </a:xfrm>
              <a:custGeom>
                <a:avLst/>
                <a:gdLst>
                  <a:gd name="T0" fmla="*/ 7 w 35"/>
                  <a:gd name="T1" fmla="*/ 22 h 32"/>
                  <a:gd name="T2" fmla="*/ 5 w 35"/>
                  <a:gd name="T3" fmla="*/ 19 h 32"/>
                  <a:gd name="T4" fmla="*/ 19 w 35"/>
                  <a:gd name="T5" fmla="*/ 31 h 32"/>
                  <a:gd name="T6" fmla="*/ 18 w 35"/>
                  <a:gd name="T7" fmla="*/ 30 h 32"/>
                  <a:gd name="T8" fmla="*/ 18 w 35"/>
                  <a:gd name="T9" fmla="*/ 30 h 32"/>
                  <a:gd name="T10" fmla="*/ 17 w 35"/>
                  <a:gd name="T11" fmla="*/ 30 h 32"/>
                  <a:gd name="T12" fmla="*/ 32 w 35"/>
                  <a:gd name="T13" fmla="*/ 13 h 32"/>
                  <a:gd name="T14" fmla="*/ 29 w 35"/>
                  <a:gd name="T15" fmla="*/ 19 h 32"/>
                  <a:gd name="T16" fmla="*/ 23 w 35"/>
                  <a:gd name="T17" fmla="*/ 9 h 32"/>
                  <a:gd name="T18" fmla="*/ 23 w 35"/>
                  <a:gd name="T19" fmla="*/ 2 h 32"/>
                  <a:gd name="T20" fmla="*/ 24 w 35"/>
                  <a:gd name="T21" fmla="*/ 2 h 32"/>
                  <a:gd name="T22" fmla="*/ 25 w 35"/>
                  <a:gd name="T23" fmla="*/ 6 h 32"/>
                  <a:gd name="T24" fmla="*/ 23 w 35"/>
                  <a:gd name="T25" fmla="*/ 9 h 32"/>
                  <a:gd name="T26" fmla="*/ 6 w 35"/>
                  <a:gd name="T27" fmla="*/ 18 h 32"/>
                  <a:gd name="T28" fmla="*/ 5 w 35"/>
                  <a:gd name="T29" fmla="*/ 18 h 32"/>
                  <a:gd name="T30" fmla="*/ 15 w 35"/>
                  <a:gd name="T31" fmla="*/ 2 h 32"/>
                  <a:gd name="T32" fmla="*/ 20 w 35"/>
                  <a:gd name="T33" fmla="*/ 4 h 32"/>
                  <a:gd name="T34" fmla="*/ 18 w 35"/>
                  <a:gd name="T35" fmla="*/ 7 h 32"/>
                  <a:gd name="T36" fmla="*/ 24 w 35"/>
                  <a:gd name="T37" fmla="*/ 10 h 32"/>
                  <a:gd name="T38" fmla="*/ 32 w 35"/>
                  <a:gd name="T39" fmla="*/ 10 h 32"/>
                  <a:gd name="T40" fmla="*/ 21 w 35"/>
                  <a:gd name="T41" fmla="*/ 28 h 32"/>
                  <a:gd name="T42" fmla="*/ 15 w 35"/>
                  <a:gd name="T43" fmla="*/ 0 h 32"/>
                  <a:gd name="T44" fmla="*/ 0 w 35"/>
                  <a:gd name="T45" fmla="*/ 16 h 32"/>
                  <a:gd name="T46" fmla="*/ 4 w 35"/>
                  <a:gd name="T47" fmla="*/ 18 h 32"/>
                  <a:gd name="T48" fmla="*/ 2 w 35"/>
                  <a:gd name="T49" fmla="*/ 21 h 32"/>
                  <a:gd name="T50" fmla="*/ 6 w 35"/>
                  <a:gd name="T51" fmla="*/ 23 h 32"/>
                  <a:gd name="T52" fmla="*/ 19 w 35"/>
                  <a:gd name="T53" fmla="*/ 32 h 32"/>
                  <a:gd name="T54" fmla="*/ 19 w 35"/>
                  <a:gd name="T55" fmla="*/ 32 h 32"/>
                  <a:gd name="T56" fmla="*/ 35 w 35"/>
                  <a:gd name="T57" fmla="*/ 15 h 32"/>
                  <a:gd name="T58" fmla="*/ 35 w 35"/>
                  <a:gd name="T59" fmla="*/ 14 h 32"/>
                  <a:gd name="T60" fmla="*/ 33 w 35"/>
                  <a:gd name="T61" fmla="*/ 11 h 32"/>
                  <a:gd name="T62" fmla="*/ 34 w 35"/>
                  <a:gd name="T63" fmla="*/ 10 h 32"/>
                  <a:gd name="T64" fmla="*/ 34 w 35"/>
                  <a:gd name="T65" fmla="*/ 10 h 32"/>
                  <a:gd name="T66" fmla="*/ 33 w 35"/>
                  <a:gd name="T67" fmla="*/ 9 h 32"/>
                  <a:gd name="T68" fmla="*/ 33 w 35"/>
                  <a:gd name="T69" fmla="*/ 9 h 32"/>
                  <a:gd name="T70" fmla="*/ 27 w 35"/>
                  <a:gd name="T71" fmla="*/ 4 h 32"/>
                  <a:gd name="T72" fmla="*/ 27 w 35"/>
                  <a:gd name="T73" fmla="*/ 3 h 32"/>
                  <a:gd name="T74" fmla="*/ 23 w 35"/>
                  <a:gd name="T75" fmla="*/ 1 h 32"/>
                  <a:gd name="T76" fmla="*/ 22 w 35"/>
                  <a:gd name="T77" fmla="*/ 2 h 32"/>
                  <a:gd name="T78" fmla="*/ 16 w 35"/>
                  <a:gd name="T79" fmla="*/ 1 h 32"/>
                  <a:gd name="T80" fmla="*/ 16 w 35"/>
                  <a:gd name="T81"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5" h="32">
                    <a:moveTo>
                      <a:pt x="17" y="30"/>
                    </a:moveTo>
                    <a:cubicBezTo>
                      <a:pt x="7" y="22"/>
                      <a:pt x="7" y="22"/>
                      <a:pt x="7" y="22"/>
                    </a:cubicBezTo>
                    <a:cubicBezTo>
                      <a:pt x="6" y="21"/>
                      <a:pt x="5" y="21"/>
                      <a:pt x="3" y="20"/>
                    </a:cubicBezTo>
                    <a:cubicBezTo>
                      <a:pt x="5" y="19"/>
                      <a:pt x="5" y="19"/>
                      <a:pt x="5" y="19"/>
                    </a:cubicBezTo>
                    <a:cubicBezTo>
                      <a:pt x="10" y="22"/>
                      <a:pt x="16" y="25"/>
                      <a:pt x="20" y="29"/>
                    </a:cubicBezTo>
                    <a:cubicBezTo>
                      <a:pt x="19" y="31"/>
                      <a:pt x="19" y="31"/>
                      <a:pt x="19" y="31"/>
                    </a:cubicBezTo>
                    <a:cubicBezTo>
                      <a:pt x="19" y="31"/>
                      <a:pt x="19" y="31"/>
                      <a:pt x="19" y="31"/>
                    </a:cubicBezTo>
                    <a:cubicBezTo>
                      <a:pt x="18" y="30"/>
                      <a:pt x="18" y="30"/>
                      <a:pt x="18" y="30"/>
                    </a:cubicBezTo>
                    <a:cubicBezTo>
                      <a:pt x="18" y="30"/>
                      <a:pt x="18" y="30"/>
                      <a:pt x="18" y="30"/>
                    </a:cubicBezTo>
                    <a:cubicBezTo>
                      <a:pt x="18" y="30"/>
                      <a:pt x="18" y="30"/>
                      <a:pt x="18" y="30"/>
                    </a:cubicBezTo>
                    <a:cubicBezTo>
                      <a:pt x="17" y="30"/>
                      <a:pt x="17" y="30"/>
                      <a:pt x="17" y="30"/>
                    </a:cubicBezTo>
                    <a:cubicBezTo>
                      <a:pt x="17" y="30"/>
                      <a:pt x="17" y="30"/>
                      <a:pt x="17" y="30"/>
                    </a:cubicBezTo>
                    <a:moveTo>
                      <a:pt x="23" y="26"/>
                    </a:moveTo>
                    <a:cubicBezTo>
                      <a:pt x="25" y="22"/>
                      <a:pt x="28" y="17"/>
                      <a:pt x="32" y="13"/>
                    </a:cubicBezTo>
                    <a:cubicBezTo>
                      <a:pt x="32" y="13"/>
                      <a:pt x="33" y="14"/>
                      <a:pt x="33" y="14"/>
                    </a:cubicBezTo>
                    <a:cubicBezTo>
                      <a:pt x="32" y="16"/>
                      <a:pt x="30" y="17"/>
                      <a:pt x="29" y="19"/>
                    </a:cubicBezTo>
                    <a:cubicBezTo>
                      <a:pt x="23" y="26"/>
                      <a:pt x="23" y="26"/>
                      <a:pt x="23" y="26"/>
                    </a:cubicBezTo>
                    <a:moveTo>
                      <a:pt x="23" y="9"/>
                    </a:moveTo>
                    <a:cubicBezTo>
                      <a:pt x="22" y="9"/>
                      <a:pt x="20" y="8"/>
                      <a:pt x="19" y="7"/>
                    </a:cubicBezTo>
                    <a:cubicBezTo>
                      <a:pt x="21" y="6"/>
                      <a:pt x="22" y="4"/>
                      <a:pt x="23" y="2"/>
                    </a:cubicBezTo>
                    <a:cubicBezTo>
                      <a:pt x="23" y="2"/>
                      <a:pt x="23" y="2"/>
                      <a:pt x="23" y="2"/>
                    </a:cubicBezTo>
                    <a:cubicBezTo>
                      <a:pt x="24" y="2"/>
                      <a:pt x="24" y="2"/>
                      <a:pt x="24" y="2"/>
                    </a:cubicBezTo>
                    <a:cubicBezTo>
                      <a:pt x="26" y="3"/>
                      <a:pt x="26" y="3"/>
                      <a:pt x="26" y="3"/>
                    </a:cubicBezTo>
                    <a:cubicBezTo>
                      <a:pt x="26" y="4"/>
                      <a:pt x="25" y="5"/>
                      <a:pt x="25" y="6"/>
                    </a:cubicBezTo>
                    <a:cubicBezTo>
                      <a:pt x="24" y="7"/>
                      <a:pt x="23" y="9"/>
                      <a:pt x="23" y="9"/>
                    </a:cubicBezTo>
                    <a:cubicBezTo>
                      <a:pt x="23" y="9"/>
                      <a:pt x="23" y="9"/>
                      <a:pt x="23" y="9"/>
                    </a:cubicBezTo>
                    <a:moveTo>
                      <a:pt x="21" y="28"/>
                    </a:moveTo>
                    <a:cubicBezTo>
                      <a:pt x="16" y="24"/>
                      <a:pt x="11" y="21"/>
                      <a:pt x="6" y="18"/>
                    </a:cubicBezTo>
                    <a:cubicBezTo>
                      <a:pt x="5" y="18"/>
                      <a:pt x="5" y="18"/>
                      <a:pt x="5" y="18"/>
                    </a:cubicBezTo>
                    <a:cubicBezTo>
                      <a:pt x="5" y="18"/>
                      <a:pt x="5" y="18"/>
                      <a:pt x="5" y="18"/>
                    </a:cubicBezTo>
                    <a:cubicBezTo>
                      <a:pt x="4" y="17"/>
                      <a:pt x="3" y="16"/>
                      <a:pt x="2" y="16"/>
                    </a:cubicBezTo>
                    <a:cubicBezTo>
                      <a:pt x="7" y="12"/>
                      <a:pt x="11" y="7"/>
                      <a:pt x="15" y="2"/>
                    </a:cubicBezTo>
                    <a:cubicBezTo>
                      <a:pt x="15" y="2"/>
                      <a:pt x="15" y="2"/>
                      <a:pt x="15" y="2"/>
                    </a:cubicBezTo>
                    <a:cubicBezTo>
                      <a:pt x="17" y="3"/>
                      <a:pt x="18" y="4"/>
                      <a:pt x="20" y="4"/>
                    </a:cubicBezTo>
                    <a:cubicBezTo>
                      <a:pt x="19" y="5"/>
                      <a:pt x="19" y="6"/>
                      <a:pt x="18" y="7"/>
                    </a:cubicBezTo>
                    <a:cubicBezTo>
                      <a:pt x="18" y="7"/>
                      <a:pt x="18" y="7"/>
                      <a:pt x="18" y="7"/>
                    </a:cubicBezTo>
                    <a:cubicBezTo>
                      <a:pt x="19" y="8"/>
                      <a:pt x="21" y="10"/>
                      <a:pt x="23" y="10"/>
                    </a:cubicBezTo>
                    <a:cubicBezTo>
                      <a:pt x="24" y="10"/>
                      <a:pt x="24" y="10"/>
                      <a:pt x="24" y="10"/>
                    </a:cubicBezTo>
                    <a:cubicBezTo>
                      <a:pt x="24" y="9"/>
                      <a:pt x="25" y="8"/>
                      <a:pt x="25" y="7"/>
                    </a:cubicBezTo>
                    <a:cubicBezTo>
                      <a:pt x="28" y="8"/>
                      <a:pt x="30" y="9"/>
                      <a:pt x="32" y="10"/>
                    </a:cubicBezTo>
                    <a:cubicBezTo>
                      <a:pt x="33" y="10"/>
                      <a:pt x="33" y="10"/>
                      <a:pt x="33" y="10"/>
                    </a:cubicBezTo>
                    <a:cubicBezTo>
                      <a:pt x="28" y="15"/>
                      <a:pt x="24" y="22"/>
                      <a:pt x="21" y="28"/>
                    </a:cubicBezTo>
                    <a:moveTo>
                      <a:pt x="16" y="0"/>
                    </a:moveTo>
                    <a:cubicBezTo>
                      <a:pt x="15" y="0"/>
                      <a:pt x="15" y="0"/>
                      <a:pt x="15" y="0"/>
                    </a:cubicBezTo>
                    <a:cubicBezTo>
                      <a:pt x="11" y="6"/>
                      <a:pt x="6" y="11"/>
                      <a:pt x="0" y="16"/>
                    </a:cubicBezTo>
                    <a:cubicBezTo>
                      <a:pt x="0" y="16"/>
                      <a:pt x="0" y="16"/>
                      <a:pt x="0" y="16"/>
                    </a:cubicBezTo>
                    <a:cubicBezTo>
                      <a:pt x="1" y="17"/>
                      <a:pt x="1" y="17"/>
                      <a:pt x="1" y="17"/>
                    </a:cubicBezTo>
                    <a:cubicBezTo>
                      <a:pt x="2" y="17"/>
                      <a:pt x="3" y="18"/>
                      <a:pt x="4" y="18"/>
                    </a:cubicBezTo>
                    <a:cubicBezTo>
                      <a:pt x="2" y="20"/>
                      <a:pt x="2" y="20"/>
                      <a:pt x="2" y="20"/>
                    </a:cubicBezTo>
                    <a:cubicBezTo>
                      <a:pt x="2" y="21"/>
                      <a:pt x="2" y="21"/>
                      <a:pt x="2" y="21"/>
                    </a:cubicBezTo>
                    <a:cubicBezTo>
                      <a:pt x="2" y="21"/>
                      <a:pt x="2" y="21"/>
                      <a:pt x="2" y="21"/>
                    </a:cubicBezTo>
                    <a:cubicBezTo>
                      <a:pt x="4" y="21"/>
                      <a:pt x="5" y="22"/>
                      <a:pt x="6" y="23"/>
                    </a:cubicBezTo>
                    <a:cubicBezTo>
                      <a:pt x="17" y="31"/>
                      <a:pt x="17" y="31"/>
                      <a:pt x="17" y="31"/>
                    </a:cubicBezTo>
                    <a:cubicBezTo>
                      <a:pt x="18" y="32"/>
                      <a:pt x="18" y="32"/>
                      <a:pt x="19" y="32"/>
                    </a:cubicBezTo>
                    <a:cubicBezTo>
                      <a:pt x="19" y="32"/>
                      <a:pt x="19" y="32"/>
                      <a:pt x="19" y="32"/>
                    </a:cubicBezTo>
                    <a:cubicBezTo>
                      <a:pt x="19" y="32"/>
                      <a:pt x="19" y="32"/>
                      <a:pt x="19" y="32"/>
                    </a:cubicBezTo>
                    <a:cubicBezTo>
                      <a:pt x="30" y="19"/>
                      <a:pt x="30" y="19"/>
                      <a:pt x="30" y="19"/>
                    </a:cubicBezTo>
                    <a:cubicBezTo>
                      <a:pt x="31" y="18"/>
                      <a:pt x="33" y="16"/>
                      <a:pt x="35" y="15"/>
                    </a:cubicBezTo>
                    <a:cubicBezTo>
                      <a:pt x="35" y="14"/>
                      <a:pt x="35" y="14"/>
                      <a:pt x="35" y="14"/>
                    </a:cubicBezTo>
                    <a:cubicBezTo>
                      <a:pt x="35" y="14"/>
                      <a:pt x="35" y="14"/>
                      <a:pt x="35" y="14"/>
                    </a:cubicBezTo>
                    <a:cubicBezTo>
                      <a:pt x="34" y="13"/>
                      <a:pt x="33" y="13"/>
                      <a:pt x="32" y="12"/>
                    </a:cubicBezTo>
                    <a:cubicBezTo>
                      <a:pt x="33" y="12"/>
                      <a:pt x="33" y="11"/>
                      <a:pt x="33" y="11"/>
                    </a:cubicBezTo>
                    <a:cubicBezTo>
                      <a:pt x="33" y="10"/>
                      <a:pt x="33" y="10"/>
                      <a:pt x="33" y="10"/>
                    </a:cubicBezTo>
                    <a:cubicBezTo>
                      <a:pt x="34" y="10"/>
                      <a:pt x="34" y="10"/>
                      <a:pt x="34" y="10"/>
                    </a:cubicBezTo>
                    <a:cubicBezTo>
                      <a:pt x="34" y="10"/>
                      <a:pt x="34" y="10"/>
                      <a:pt x="34" y="10"/>
                    </a:cubicBezTo>
                    <a:cubicBezTo>
                      <a:pt x="34" y="10"/>
                      <a:pt x="34" y="10"/>
                      <a:pt x="34" y="10"/>
                    </a:cubicBezTo>
                    <a:cubicBezTo>
                      <a:pt x="34" y="9"/>
                      <a:pt x="34" y="9"/>
                      <a:pt x="34" y="9"/>
                    </a:cubicBezTo>
                    <a:cubicBezTo>
                      <a:pt x="33" y="9"/>
                      <a:pt x="33" y="9"/>
                      <a:pt x="33" y="9"/>
                    </a:cubicBezTo>
                    <a:cubicBezTo>
                      <a:pt x="33" y="9"/>
                      <a:pt x="33" y="9"/>
                      <a:pt x="33" y="9"/>
                    </a:cubicBezTo>
                    <a:cubicBezTo>
                      <a:pt x="33" y="9"/>
                      <a:pt x="33" y="9"/>
                      <a:pt x="33" y="9"/>
                    </a:cubicBezTo>
                    <a:cubicBezTo>
                      <a:pt x="30" y="8"/>
                      <a:pt x="28" y="7"/>
                      <a:pt x="26" y="6"/>
                    </a:cubicBezTo>
                    <a:cubicBezTo>
                      <a:pt x="26" y="5"/>
                      <a:pt x="27" y="4"/>
                      <a:pt x="27" y="4"/>
                    </a:cubicBezTo>
                    <a:cubicBezTo>
                      <a:pt x="27" y="3"/>
                      <a:pt x="27" y="3"/>
                      <a:pt x="27" y="3"/>
                    </a:cubicBezTo>
                    <a:cubicBezTo>
                      <a:pt x="27" y="3"/>
                      <a:pt x="27" y="3"/>
                      <a:pt x="27" y="3"/>
                    </a:cubicBezTo>
                    <a:cubicBezTo>
                      <a:pt x="24" y="1"/>
                      <a:pt x="24" y="1"/>
                      <a:pt x="24" y="1"/>
                    </a:cubicBezTo>
                    <a:cubicBezTo>
                      <a:pt x="24" y="1"/>
                      <a:pt x="23" y="1"/>
                      <a:pt x="23" y="1"/>
                    </a:cubicBezTo>
                    <a:cubicBezTo>
                      <a:pt x="23" y="1"/>
                      <a:pt x="23" y="1"/>
                      <a:pt x="23" y="1"/>
                    </a:cubicBezTo>
                    <a:cubicBezTo>
                      <a:pt x="22" y="1"/>
                      <a:pt x="22" y="1"/>
                      <a:pt x="22" y="2"/>
                    </a:cubicBezTo>
                    <a:cubicBezTo>
                      <a:pt x="21" y="2"/>
                      <a:pt x="21" y="3"/>
                      <a:pt x="21" y="4"/>
                    </a:cubicBezTo>
                    <a:cubicBezTo>
                      <a:pt x="19" y="3"/>
                      <a:pt x="18" y="2"/>
                      <a:pt x="16" y="1"/>
                    </a:cubicBezTo>
                    <a:cubicBezTo>
                      <a:pt x="16" y="1"/>
                      <a:pt x="16" y="1"/>
                      <a:pt x="16" y="1"/>
                    </a:cubicBezTo>
                    <a:cubicBezTo>
                      <a:pt x="16" y="0"/>
                      <a:pt x="16" y="0"/>
                      <a:pt x="1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61" name="Freeform 147"/>
              <p:cNvSpPr/>
              <p:nvPr/>
            </p:nvSpPr>
            <p:spPr bwMode="auto">
              <a:xfrm>
                <a:off x="4217" y="1944"/>
                <a:ext cx="31" cy="16"/>
              </a:xfrm>
              <a:custGeom>
                <a:avLst/>
                <a:gdLst>
                  <a:gd name="T0" fmla="*/ 0 w 13"/>
                  <a:gd name="T1" fmla="*/ 0 h 7"/>
                  <a:gd name="T2" fmla="*/ 0 w 13"/>
                  <a:gd name="T3" fmla="*/ 1 h 7"/>
                  <a:gd name="T4" fmla="*/ 12 w 13"/>
                  <a:gd name="T5" fmla="*/ 7 h 7"/>
                  <a:gd name="T6" fmla="*/ 13 w 13"/>
                  <a:gd name="T7" fmla="*/ 7 h 7"/>
                  <a:gd name="T8" fmla="*/ 13 w 13"/>
                  <a:gd name="T9" fmla="*/ 7 h 7"/>
                  <a:gd name="T10" fmla="*/ 13 w 13"/>
                  <a:gd name="T11" fmla="*/ 6 h 7"/>
                  <a:gd name="T12" fmla="*/ 1 w 13"/>
                  <a:gd name="T13" fmla="*/ 0 h 7"/>
                  <a:gd name="T14" fmla="*/ 0 w 13"/>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7">
                    <a:moveTo>
                      <a:pt x="0" y="0"/>
                    </a:moveTo>
                    <a:cubicBezTo>
                      <a:pt x="0" y="1"/>
                      <a:pt x="0" y="1"/>
                      <a:pt x="0" y="1"/>
                    </a:cubicBezTo>
                    <a:cubicBezTo>
                      <a:pt x="2" y="3"/>
                      <a:pt x="12" y="7"/>
                      <a:pt x="12" y="7"/>
                    </a:cubicBezTo>
                    <a:cubicBezTo>
                      <a:pt x="13" y="7"/>
                      <a:pt x="13" y="7"/>
                      <a:pt x="13" y="7"/>
                    </a:cubicBezTo>
                    <a:cubicBezTo>
                      <a:pt x="13" y="7"/>
                      <a:pt x="13" y="7"/>
                      <a:pt x="13" y="7"/>
                    </a:cubicBezTo>
                    <a:cubicBezTo>
                      <a:pt x="13" y="6"/>
                      <a:pt x="13" y="6"/>
                      <a:pt x="13" y="6"/>
                    </a:cubicBezTo>
                    <a:cubicBezTo>
                      <a:pt x="12" y="6"/>
                      <a:pt x="3" y="2"/>
                      <a:pt x="1" y="0"/>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62" name="Freeform 148"/>
              <p:cNvSpPr/>
              <p:nvPr/>
            </p:nvSpPr>
            <p:spPr bwMode="auto">
              <a:xfrm>
                <a:off x="4215" y="1951"/>
                <a:ext cx="26" cy="17"/>
              </a:xfrm>
              <a:custGeom>
                <a:avLst/>
                <a:gdLst>
                  <a:gd name="T0" fmla="*/ 1 w 11"/>
                  <a:gd name="T1" fmla="*/ 0 h 7"/>
                  <a:gd name="T2" fmla="*/ 0 w 11"/>
                  <a:gd name="T3" fmla="*/ 0 h 7"/>
                  <a:gd name="T4" fmla="*/ 0 w 11"/>
                  <a:gd name="T5" fmla="*/ 0 h 7"/>
                  <a:gd name="T6" fmla="*/ 5 w 11"/>
                  <a:gd name="T7" fmla="*/ 3 h 7"/>
                  <a:gd name="T8" fmla="*/ 10 w 11"/>
                  <a:gd name="T9" fmla="*/ 6 h 7"/>
                  <a:gd name="T10" fmla="*/ 11 w 11"/>
                  <a:gd name="T11" fmla="*/ 7 h 7"/>
                  <a:gd name="T12" fmla="*/ 11 w 11"/>
                  <a:gd name="T13" fmla="*/ 7 h 7"/>
                  <a:gd name="T14" fmla="*/ 11 w 11"/>
                  <a:gd name="T15" fmla="*/ 6 h 7"/>
                  <a:gd name="T16" fmla="*/ 5 w 11"/>
                  <a:gd name="T17" fmla="*/ 2 h 7"/>
                  <a:gd name="T18" fmla="*/ 1 w 11"/>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7">
                    <a:moveTo>
                      <a:pt x="1" y="0"/>
                    </a:moveTo>
                    <a:cubicBezTo>
                      <a:pt x="0" y="0"/>
                      <a:pt x="0" y="0"/>
                      <a:pt x="0" y="0"/>
                    </a:cubicBezTo>
                    <a:cubicBezTo>
                      <a:pt x="0" y="0"/>
                      <a:pt x="0" y="0"/>
                      <a:pt x="0" y="0"/>
                    </a:cubicBezTo>
                    <a:cubicBezTo>
                      <a:pt x="1" y="1"/>
                      <a:pt x="3" y="2"/>
                      <a:pt x="5" y="3"/>
                    </a:cubicBezTo>
                    <a:cubicBezTo>
                      <a:pt x="7" y="4"/>
                      <a:pt x="10" y="6"/>
                      <a:pt x="10" y="6"/>
                    </a:cubicBezTo>
                    <a:cubicBezTo>
                      <a:pt x="11" y="7"/>
                      <a:pt x="11" y="7"/>
                      <a:pt x="11" y="7"/>
                    </a:cubicBezTo>
                    <a:cubicBezTo>
                      <a:pt x="11" y="7"/>
                      <a:pt x="11" y="7"/>
                      <a:pt x="11" y="7"/>
                    </a:cubicBezTo>
                    <a:cubicBezTo>
                      <a:pt x="11" y="6"/>
                      <a:pt x="11" y="6"/>
                      <a:pt x="11" y="6"/>
                    </a:cubicBezTo>
                    <a:cubicBezTo>
                      <a:pt x="11" y="6"/>
                      <a:pt x="10" y="5"/>
                      <a:pt x="5" y="2"/>
                    </a:cubicBezTo>
                    <a:cubicBezTo>
                      <a:pt x="3" y="1"/>
                      <a:pt x="1" y="0"/>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63" name="Freeform 149"/>
              <p:cNvSpPr/>
              <p:nvPr/>
            </p:nvSpPr>
            <p:spPr bwMode="auto">
              <a:xfrm>
                <a:off x="4210" y="1956"/>
                <a:ext cx="7" cy="4"/>
              </a:xfrm>
              <a:custGeom>
                <a:avLst/>
                <a:gdLst>
                  <a:gd name="T0" fmla="*/ 1 w 3"/>
                  <a:gd name="T1" fmla="*/ 0 h 2"/>
                  <a:gd name="T2" fmla="*/ 0 w 3"/>
                  <a:gd name="T3" fmla="*/ 0 h 2"/>
                  <a:gd name="T4" fmla="*/ 2 w 3"/>
                  <a:gd name="T5" fmla="*/ 1 h 2"/>
                  <a:gd name="T6" fmla="*/ 2 w 3"/>
                  <a:gd name="T7" fmla="*/ 2 h 2"/>
                  <a:gd name="T8" fmla="*/ 3 w 3"/>
                  <a:gd name="T9" fmla="*/ 2 h 2"/>
                  <a:gd name="T10" fmla="*/ 3 w 3"/>
                  <a:gd name="T11" fmla="*/ 2 h 2"/>
                  <a:gd name="T12" fmla="*/ 3 w 3"/>
                  <a:gd name="T13" fmla="*/ 2 h 2"/>
                  <a:gd name="T14" fmla="*/ 2 w 3"/>
                  <a:gd name="T15" fmla="*/ 0 h 2"/>
                  <a:gd name="T16" fmla="*/ 1 w 3"/>
                  <a:gd name="T17" fmla="*/ 0 h 2"/>
                  <a:gd name="T18" fmla="*/ 1 w 3"/>
                  <a:gd name="T19" fmla="*/ 0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 h="2">
                    <a:moveTo>
                      <a:pt x="1" y="0"/>
                    </a:moveTo>
                    <a:cubicBezTo>
                      <a:pt x="0" y="0"/>
                      <a:pt x="0" y="0"/>
                      <a:pt x="0" y="0"/>
                    </a:cubicBezTo>
                    <a:cubicBezTo>
                      <a:pt x="0" y="1"/>
                      <a:pt x="1" y="1"/>
                      <a:pt x="2" y="1"/>
                    </a:cubicBezTo>
                    <a:cubicBezTo>
                      <a:pt x="2" y="1"/>
                      <a:pt x="2" y="2"/>
                      <a:pt x="2" y="2"/>
                    </a:cubicBezTo>
                    <a:cubicBezTo>
                      <a:pt x="3" y="2"/>
                      <a:pt x="3" y="2"/>
                      <a:pt x="3" y="2"/>
                    </a:cubicBezTo>
                    <a:cubicBezTo>
                      <a:pt x="3" y="2"/>
                      <a:pt x="3" y="2"/>
                      <a:pt x="3" y="2"/>
                    </a:cubicBezTo>
                    <a:cubicBezTo>
                      <a:pt x="3" y="2"/>
                      <a:pt x="3" y="2"/>
                      <a:pt x="3" y="2"/>
                    </a:cubicBezTo>
                    <a:cubicBezTo>
                      <a:pt x="3" y="1"/>
                      <a:pt x="2" y="1"/>
                      <a:pt x="2" y="0"/>
                    </a:cubicBezTo>
                    <a:cubicBezTo>
                      <a:pt x="1" y="0"/>
                      <a:pt x="1" y="0"/>
                      <a:pt x="1" y="0"/>
                    </a:cubicBezTo>
                    <a:cubicBezTo>
                      <a:pt x="1" y="0"/>
                      <a:pt x="1" y="0"/>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64" name="Freeform 150"/>
              <p:cNvSpPr/>
              <p:nvPr/>
            </p:nvSpPr>
            <p:spPr bwMode="auto">
              <a:xfrm>
                <a:off x="4153" y="2491"/>
                <a:ext cx="40" cy="9"/>
              </a:xfrm>
              <a:custGeom>
                <a:avLst/>
                <a:gdLst>
                  <a:gd name="T0" fmla="*/ 1 w 17"/>
                  <a:gd name="T1" fmla="*/ 0 h 4"/>
                  <a:gd name="T2" fmla="*/ 0 w 17"/>
                  <a:gd name="T3" fmla="*/ 1 h 4"/>
                  <a:gd name="T4" fmla="*/ 1 w 17"/>
                  <a:gd name="T5" fmla="*/ 1 h 4"/>
                  <a:gd name="T6" fmla="*/ 16 w 17"/>
                  <a:gd name="T7" fmla="*/ 4 h 4"/>
                  <a:gd name="T8" fmla="*/ 17 w 17"/>
                  <a:gd name="T9" fmla="*/ 4 h 4"/>
                  <a:gd name="T10" fmla="*/ 16 w 17"/>
                  <a:gd name="T11" fmla="*/ 3 h 4"/>
                  <a:gd name="T12" fmla="*/ 16 w 17"/>
                  <a:gd name="T13" fmla="*/ 3 h 4"/>
                  <a:gd name="T14" fmla="*/ 1 w 17"/>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4">
                    <a:moveTo>
                      <a:pt x="1" y="0"/>
                    </a:moveTo>
                    <a:cubicBezTo>
                      <a:pt x="0" y="1"/>
                      <a:pt x="0" y="1"/>
                      <a:pt x="0" y="1"/>
                    </a:cubicBezTo>
                    <a:cubicBezTo>
                      <a:pt x="1" y="1"/>
                      <a:pt x="1" y="1"/>
                      <a:pt x="1" y="1"/>
                    </a:cubicBezTo>
                    <a:cubicBezTo>
                      <a:pt x="3" y="3"/>
                      <a:pt x="15" y="4"/>
                      <a:pt x="16" y="4"/>
                    </a:cubicBezTo>
                    <a:cubicBezTo>
                      <a:pt x="17" y="4"/>
                      <a:pt x="17" y="4"/>
                      <a:pt x="17" y="4"/>
                    </a:cubicBezTo>
                    <a:cubicBezTo>
                      <a:pt x="16" y="3"/>
                      <a:pt x="16" y="3"/>
                      <a:pt x="16" y="3"/>
                    </a:cubicBezTo>
                    <a:cubicBezTo>
                      <a:pt x="16" y="3"/>
                      <a:pt x="16" y="3"/>
                      <a:pt x="16" y="3"/>
                    </a:cubicBezTo>
                    <a:cubicBezTo>
                      <a:pt x="14" y="3"/>
                      <a:pt x="4" y="2"/>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65" name="Freeform 151"/>
              <p:cNvSpPr/>
              <p:nvPr/>
            </p:nvSpPr>
            <p:spPr bwMode="auto">
              <a:xfrm>
                <a:off x="4153" y="2500"/>
                <a:ext cx="33" cy="10"/>
              </a:xfrm>
              <a:custGeom>
                <a:avLst/>
                <a:gdLst>
                  <a:gd name="T0" fmla="*/ 1 w 14"/>
                  <a:gd name="T1" fmla="*/ 0 h 4"/>
                  <a:gd name="T2" fmla="*/ 0 w 14"/>
                  <a:gd name="T3" fmla="*/ 0 h 4"/>
                  <a:gd name="T4" fmla="*/ 0 w 14"/>
                  <a:gd name="T5" fmla="*/ 1 h 4"/>
                  <a:gd name="T6" fmla="*/ 6 w 14"/>
                  <a:gd name="T7" fmla="*/ 2 h 4"/>
                  <a:gd name="T8" fmla="*/ 13 w 14"/>
                  <a:gd name="T9" fmla="*/ 4 h 4"/>
                  <a:gd name="T10" fmla="*/ 14 w 14"/>
                  <a:gd name="T11" fmla="*/ 4 h 4"/>
                  <a:gd name="T12" fmla="*/ 14 w 14"/>
                  <a:gd name="T13" fmla="*/ 4 h 4"/>
                  <a:gd name="T14" fmla="*/ 14 w 14"/>
                  <a:gd name="T15" fmla="*/ 3 h 4"/>
                  <a:gd name="T16" fmla="*/ 6 w 14"/>
                  <a:gd name="T17" fmla="*/ 1 h 4"/>
                  <a:gd name="T18" fmla="*/ 1 w 14"/>
                  <a:gd name="T1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4">
                    <a:moveTo>
                      <a:pt x="1" y="0"/>
                    </a:moveTo>
                    <a:cubicBezTo>
                      <a:pt x="0" y="0"/>
                      <a:pt x="0" y="0"/>
                      <a:pt x="0" y="0"/>
                    </a:cubicBezTo>
                    <a:cubicBezTo>
                      <a:pt x="0" y="1"/>
                      <a:pt x="0" y="1"/>
                      <a:pt x="0" y="1"/>
                    </a:cubicBezTo>
                    <a:cubicBezTo>
                      <a:pt x="1" y="1"/>
                      <a:pt x="4" y="1"/>
                      <a:pt x="6" y="2"/>
                    </a:cubicBezTo>
                    <a:cubicBezTo>
                      <a:pt x="9" y="3"/>
                      <a:pt x="13" y="4"/>
                      <a:pt x="13" y="4"/>
                    </a:cubicBezTo>
                    <a:cubicBezTo>
                      <a:pt x="14" y="4"/>
                      <a:pt x="14" y="4"/>
                      <a:pt x="14" y="4"/>
                    </a:cubicBezTo>
                    <a:cubicBezTo>
                      <a:pt x="14" y="4"/>
                      <a:pt x="14" y="4"/>
                      <a:pt x="14" y="4"/>
                    </a:cubicBezTo>
                    <a:cubicBezTo>
                      <a:pt x="14" y="3"/>
                      <a:pt x="14" y="3"/>
                      <a:pt x="14" y="3"/>
                    </a:cubicBezTo>
                    <a:cubicBezTo>
                      <a:pt x="14" y="3"/>
                      <a:pt x="13" y="2"/>
                      <a:pt x="6" y="1"/>
                    </a:cubicBezTo>
                    <a:cubicBezTo>
                      <a:pt x="4" y="0"/>
                      <a:pt x="1" y="0"/>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66" name="Freeform 152"/>
              <p:cNvSpPr/>
              <p:nvPr/>
            </p:nvSpPr>
            <p:spPr bwMode="auto">
              <a:xfrm>
                <a:off x="4150" y="2505"/>
                <a:ext cx="10" cy="7"/>
              </a:xfrm>
              <a:custGeom>
                <a:avLst/>
                <a:gdLst>
                  <a:gd name="T0" fmla="*/ 0 w 4"/>
                  <a:gd name="T1" fmla="*/ 0 h 3"/>
                  <a:gd name="T2" fmla="*/ 0 w 4"/>
                  <a:gd name="T3" fmla="*/ 1 h 3"/>
                  <a:gd name="T4" fmla="*/ 2 w 4"/>
                  <a:gd name="T5" fmla="*/ 2 h 3"/>
                  <a:gd name="T6" fmla="*/ 3 w 4"/>
                  <a:gd name="T7" fmla="*/ 2 h 3"/>
                  <a:gd name="T8" fmla="*/ 3 w 4"/>
                  <a:gd name="T9" fmla="*/ 3 h 3"/>
                  <a:gd name="T10" fmla="*/ 3 w 4"/>
                  <a:gd name="T11" fmla="*/ 2 h 3"/>
                  <a:gd name="T12" fmla="*/ 4 w 4"/>
                  <a:gd name="T13" fmla="*/ 2 h 3"/>
                  <a:gd name="T14" fmla="*/ 2 w 4"/>
                  <a:gd name="T15" fmla="*/ 1 h 3"/>
                  <a:gd name="T16" fmla="*/ 1 w 4"/>
                  <a:gd name="T17" fmla="*/ 1 h 3"/>
                  <a:gd name="T18" fmla="*/ 0 w 4"/>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 h="3">
                    <a:moveTo>
                      <a:pt x="0" y="0"/>
                    </a:moveTo>
                    <a:cubicBezTo>
                      <a:pt x="0" y="1"/>
                      <a:pt x="0" y="1"/>
                      <a:pt x="0" y="1"/>
                    </a:cubicBezTo>
                    <a:cubicBezTo>
                      <a:pt x="0" y="2"/>
                      <a:pt x="1" y="2"/>
                      <a:pt x="2" y="2"/>
                    </a:cubicBezTo>
                    <a:cubicBezTo>
                      <a:pt x="2" y="2"/>
                      <a:pt x="2" y="2"/>
                      <a:pt x="3" y="2"/>
                    </a:cubicBezTo>
                    <a:cubicBezTo>
                      <a:pt x="3" y="3"/>
                      <a:pt x="3" y="3"/>
                      <a:pt x="3" y="3"/>
                    </a:cubicBezTo>
                    <a:cubicBezTo>
                      <a:pt x="3" y="2"/>
                      <a:pt x="3" y="2"/>
                      <a:pt x="3" y="2"/>
                    </a:cubicBezTo>
                    <a:cubicBezTo>
                      <a:pt x="4" y="2"/>
                      <a:pt x="4" y="2"/>
                      <a:pt x="4" y="2"/>
                    </a:cubicBezTo>
                    <a:cubicBezTo>
                      <a:pt x="3" y="1"/>
                      <a:pt x="2" y="1"/>
                      <a:pt x="2" y="1"/>
                    </a:cubicBezTo>
                    <a:cubicBezTo>
                      <a:pt x="1" y="1"/>
                      <a:pt x="1" y="1"/>
                      <a:pt x="1" y="1"/>
                    </a:cubicBezTo>
                    <a:cubicBezTo>
                      <a:pt x="0" y="0"/>
                      <a:pt x="0" y="0"/>
                      <a:pt x="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67" name="Freeform 153"/>
              <p:cNvSpPr>
                <a:spLocks noEditPoints="1"/>
              </p:cNvSpPr>
              <p:nvPr/>
            </p:nvSpPr>
            <p:spPr bwMode="auto">
              <a:xfrm>
                <a:off x="4131" y="2462"/>
                <a:ext cx="88" cy="86"/>
              </a:xfrm>
              <a:custGeom>
                <a:avLst/>
                <a:gdLst>
                  <a:gd name="T0" fmla="*/ 9 w 37"/>
                  <a:gd name="T1" fmla="*/ 28 h 36"/>
                  <a:gd name="T2" fmla="*/ 6 w 37"/>
                  <a:gd name="T3" fmla="*/ 25 h 36"/>
                  <a:gd name="T4" fmla="*/ 25 w 37"/>
                  <a:gd name="T5" fmla="*/ 34 h 36"/>
                  <a:gd name="T6" fmla="*/ 24 w 37"/>
                  <a:gd name="T7" fmla="*/ 34 h 36"/>
                  <a:gd name="T8" fmla="*/ 24 w 37"/>
                  <a:gd name="T9" fmla="*/ 34 h 36"/>
                  <a:gd name="T10" fmla="*/ 23 w 37"/>
                  <a:gd name="T11" fmla="*/ 33 h 36"/>
                  <a:gd name="T12" fmla="*/ 33 w 37"/>
                  <a:gd name="T13" fmla="*/ 10 h 36"/>
                  <a:gd name="T14" fmla="*/ 32 w 37"/>
                  <a:gd name="T15" fmla="*/ 18 h 36"/>
                  <a:gd name="T16" fmla="*/ 5 w 37"/>
                  <a:gd name="T17" fmla="*/ 24 h 36"/>
                  <a:gd name="T18" fmla="*/ 11 w 37"/>
                  <a:gd name="T19" fmla="*/ 3 h 36"/>
                  <a:gd name="T20" fmla="*/ 17 w 37"/>
                  <a:gd name="T21" fmla="*/ 5 h 36"/>
                  <a:gd name="T22" fmla="*/ 16 w 37"/>
                  <a:gd name="T23" fmla="*/ 9 h 36"/>
                  <a:gd name="T24" fmla="*/ 23 w 37"/>
                  <a:gd name="T25" fmla="*/ 9 h 36"/>
                  <a:gd name="T26" fmla="*/ 33 w 37"/>
                  <a:gd name="T27" fmla="*/ 7 h 36"/>
                  <a:gd name="T28" fmla="*/ 26 w 37"/>
                  <a:gd name="T29" fmla="*/ 30 h 36"/>
                  <a:gd name="T30" fmla="*/ 6 w 37"/>
                  <a:gd name="T31" fmla="*/ 24 h 36"/>
                  <a:gd name="T32" fmla="*/ 21 w 37"/>
                  <a:gd name="T33" fmla="*/ 9 h 36"/>
                  <a:gd name="T34" fmla="*/ 19 w 37"/>
                  <a:gd name="T35" fmla="*/ 1 h 36"/>
                  <a:gd name="T36" fmla="*/ 21 w 37"/>
                  <a:gd name="T37" fmla="*/ 1 h 36"/>
                  <a:gd name="T38" fmla="*/ 23 w 37"/>
                  <a:gd name="T39" fmla="*/ 5 h 36"/>
                  <a:gd name="T40" fmla="*/ 21 w 37"/>
                  <a:gd name="T41" fmla="*/ 9 h 36"/>
                  <a:gd name="T42" fmla="*/ 19 w 37"/>
                  <a:gd name="T43" fmla="*/ 0 h 36"/>
                  <a:gd name="T44" fmla="*/ 18 w 37"/>
                  <a:gd name="T45" fmla="*/ 4 h 36"/>
                  <a:gd name="T46" fmla="*/ 12 w 37"/>
                  <a:gd name="T47" fmla="*/ 2 h 36"/>
                  <a:gd name="T48" fmla="*/ 11 w 37"/>
                  <a:gd name="T49" fmla="*/ 2 h 36"/>
                  <a:gd name="T50" fmla="*/ 0 w 37"/>
                  <a:gd name="T51" fmla="*/ 24 h 36"/>
                  <a:gd name="T52" fmla="*/ 5 w 37"/>
                  <a:gd name="T53" fmla="*/ 25 h 36"/>
                  <a:gd name="T54" fmla="*/ 3 w 37"/>
                  <a:gd name="T55" fmla="*/ 28 h 36"/>
                  <a:gd name="T56" fmla="*/ 5 w 37"/>
                  <a:gd name="T57" fmla="*/ 29 h 36"/>
                  <a:gd name="T58" fmla="*/ 23 w 37"/>
                  <a:gd name="T59" fmla="*/ 35 h 36"/>
                  <a:gd name="T60" fmla="*/ 25 w 37"/>
                  <a:gd name="T61" fmla="*/ 36 h 36"/>
                  <a:gd name="T62" fmla="*/ 33 w 37"/>
                  <a:gd name="T63" fmla="*/ 18 h 36"/>
                  <a:gd name="T64" fmla="*/ 37 w 37"/>
                  <a:gd name="T65" fmla="*/ 11 h 36"/>
                  <a:gd name="T66" fmla="*/ 33 w 37"/>
                  <a:gd name="T67" fmla="*/ 9 h 36"/>
                  <a:gd name="T68" fmla="*/ 34 w 37"/>
                  <a:gd name="T69" fmla="*/ 7 h 36"/>
                  <a:gd name="T70" fmla="*/ 35 w 37"/>
                  <a:gd name="T71" fmla="*/ 6 h 36"/>
                  <a:gd name="T72" fmla="*/ 34 w 37"/>
                  <a:gd name="T73" fmla="*/ 6 h 36"/>
                  <a:gd name="T74" fmla="*/ 33 w 37"/>
                  <a:gd name="T75" fmla="*/ 5 h 36"/>
                  <a:gd name="T76" fmla="*/ 25 w 37"/>
                  <a:gd name="T77" fmla="*/ 1 h 36"/>
                  <a:gd name="T78" fmla="*/ 25 w 37"/>
                  <a:gd name="T79" fmla="*/ 1 h 36"/>
                  <a:gd name="T80" fmla="*/ 20 w 37"/>
                  <a:gd name="T81"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7" h="36">
                    <a:moveTo>
                      <a:pt x="23" y="33"/>
                    </a:moveTo>
                    <a:cubicBezTo>
                      <a:pt x="9" y="28"/>
                      <a:pt x="9" y="28"/>
                      <a:pt x="9" y="28"/>
                    </a:cubicBezTo>
                    <a:cubicBezTo>
                      <a:pt x="8" y="28"/>
                      <a:pt x="6" y="27"/>
                      <a:pt x="4" y="27"/>
                    </a:cubicBezTo>
                    <a:cubicBezTo>
                      <a:pt x="6" y="25"/>
                      <a:pt x="6" y="25"/>
                      <a:pt x="6" y="25"/>
                    </a:cubicBezTo>
                    <a:cubicBezTo>
                      <a:pt x="13" y="27"/>
                      <a:pt x="19" y="29"/>
                      <a:pt x="26" y="32"/>
                    </a:cubicBezTo>
                    <a:cubicBezTo>
                      <a:pt x="25" y="34"/>
                      <a:pt x="25" y="34"/>
                      <a:pt x="25" y="34"/>
                    </a:cubicBezTo>
                    <a:cubicBezTo>
                      <a:pt x="25" y="34"/>
                      <a:pt x="25" y="34"/>
                      <a:pt x="25" y="34"/>
                    </a:cubicBezTo>
                    <a:cubicBezTo>
                      <a:pt x="24" y="34"/>
                      <a:pt x="24" y="34"/>
                      <a:pt x="24" y="34"/>
                    </a:cubicBezTo>
                    <a:cubicBezTo>
                      <a:pt x="24" y="34"/>
                      <a:pt x="24" y="34"/>
                      <a:pt x="24" y="34"/>
                    </a:cubicBezTo>
                    <a:cubicBezTo>
                      <a:pt x="24" y="34"/>
                      <a:pt x="24" y="34"/>
                      <a:pt x="24" y="34"/>
                    </a:cubicBezTo>
                    <a:cubicBezTo>
                      <a:pt x="23" y="33"/>
                      <a:pt x="23" y="33"/>
                      <a:pt x="23" y="33"/>
                    </a:cubicBezTo>
                    <a:cubicBezTo>
                      <a:pt x="23" y="33"/>
                      <a:pt x="23" y="33"/>
                      <a:pt x="23" y="33"/>
                    </a:cubicBezTo>
                    <a:moveTo>
                      <a:pt x="28" y="28"/>
                    </a:moveTo>
                    <a:cubicBezTo>
                      <a:pt x="29" y="22"/>
                      <a:pt x="31" y="16"/>
                      <a:pt x="33" y="10"/>
                    </a:cubicBezTo>
                    <a:cubicBezTo>
                      <a:pt x="34" y="11"/>
                      <a:pt x="35" y="11"/>
                      <a:pt x="35" y="11"/>
                    </a:cubicBezTo>
                    <a:cubicBezTo>
                      <a:pt x="34" y="13"/>
                      <a:pt x="33" y="15"/>
                      <a:pt x="32" y="18"/>
                    </a:cubicBezTo>
                    <a:cubicBezTo>
                      <a:pt x="28" y="28"/>
                      <a:pt x="28" y="28"/>
                      <a:pt x="28" y="28"/>
                    </a:cubicBezTo>
                    <a:moveTo>
                      <a:pt x="5" y="24"/>
                    </a:moveTo>
                    <a:cubicBezTo>
                      <a:pt x="4" y="24"/>
                      <a:pt x="2" y="24"/>
                      <a:pt x="1" y="23"/>
                    </a:cubicBezTo>
                    <a:cubicBezTo>
                      <a:pt x="5" y="17"/>
                      <a:pt x="9" y="10"/>
                      <a:pt x="11" y="3"/>
                    </a:cubicBezTo>
                    <a:cubicBezTo>
                      <a:pt x="11" y="3"/>
                      <a:pt x="11" y="3"/>
                      <a:pt x="11" y="3"/>
                    </a:cubicBezTo>
                    <a:cubicBezTo>
                      <a:pt x="14" y="4"/>
                      <a:pt x="16" y="4"/>
                      <a:pt x="17" y="5"/>
                    </a:cubicBezTo>
                    <a:cubicBezTo>
                      <a:pt x="17" y="6"/>
                      <a:pt x="17" y="7"/>
                      <a:pt x="16" y="8"/>
                    </a:cubicBezTo>
                    <a:cubicBezTo>
                      <a:pt x="16" y="9"/>
                      <a:pt x="16" y="9"/>
                      <a:pt x="16" y="9"/>
                    </a:cubicBezTo>
                    <a:cubicBezTo>
                      <a:pt x="17" y="9"/>
                      <a:pt x="20" y="10"/>
                      <a:pt x="21" y="10"/>
                    </a:cubicBezTo>
                    <a:cubicBezTo>
                      <a:pt x="22" y="10"/>
                      <a:pt x="23" y="10"/>
                      <a:pt x="23" y="9"/>
                    </a:cubicBezTo>
                    <a:cubicBezTo>
                      <a:pt x="24" y="9"/>
                      <a:pt x="24" y="8"/>
                      <a:pt x="24" y="6"/>
                    </a:cubicBezTo>
                    <a:cubicBezTo>
                      <a:pt x="27" y="6"/>
                      <a:pt x="30" y="6"/>
                      <a:pt x="33" y="7"/>
                    </a:cubicBezTo>
                    <a:cubicBezTo>
                      <a:pt x="33" y="7"/>
                      <a:pt x="33" y="7"/>
                      <a:pt x="33" y="7"/>
                    </a:cubicBezTo>
                    <a:cubicBezTo>
                      <a:pt x="30" y="14"/>
                      <a:pt x="27" y="22"/>
                      <a:pt x="26" y="30"/>
                    </a:cubicBezTo>
                    <a:cubicBezTo>
                      <a:pt x="20" y="28"/>
                      <a:pt x="13" y="26"/>
                      <a:pt x="6" y="24"/>
                    </a:cubicBezTo>
                    <a:cubicBezTo>
                      <a:pt x="6" y="24"/>
                      <a:pt x="6" y="24"/>
                      <a:pt x="6" y="24"/>
                    </a:cubicBezTo>
                    <a:cubicBezTo>
                      <a:pt x="5" y="24"/>
                      <a:pt x="5" y="24"/>
                      <a:pt x="5" y="24"/>
                    </a:cubicBezTo>
                    <a:moveTo>
                      <a:pt x="21" y="9"/>
                    </a:moveTo>
                    <a:cubicBezTo>
                      <a:pt x="20" y="9"/>
                      <a:pt x="18" y="8"/>
                      <a:pt x="17" y="8"/>
                    </a:cubicBezTo>
                    <a:cubicBezTo>
                      <a:pt x="18" y="6"/>
                      <a:pt x="19" y="3"/>
                      <a:pt x="19" y="1"/>
                    </a:cubicBezTo>
                    <a:cubicBezTo>
                      <a:pt x="20" y="1"/>
                      <a:pt x="20" y="1"/>
                      <a:pt x="20" y="1"/>
                    </a:cubicBezTo>
                    <a:cubicBezTo>
                      <a:pt x="21" y="1"/>
                      <a:pt x="21" y="1"/>
                      <a:pt x="21" y="1"/>
                    </a:cubicBezTo>
                    <a:cubicBezTo>
                      <a:pt x="24" y="2"/>
                      <a:pt x="24" y="2"/>
                      <a:pt x="24" y="2"/>
                    </a:cubicBezTo>
                    <a:cubicBezTo>
                      <a:pt x="24" y="2"/>
                      <a:pt x="23" y="4"/>
                      <a:pt x="23" y="5"/>
                    </a:cubicBezTo>
                    <a:cubicBezTo>
                      <a:pt x="23" y="6"/>
                      <a:pt x="23" y="8"/>
                      <a:pt x="22" y="9"/>
                    </a:cubicBezTo>
                    <a:cubicBezTo>
                      <a:pt x="22" y="9"/>
                      <a:pt x="22" y="9"/>
                      <a:pt x="21" y="9"/>
                    </a:cubicBezTo>
                    <a:moveTo>
                      <a:pt x="20" y="0"/>
                    </a:moveTo>
                    <a:cubicBezTo>
                      <a:pt x="20" y="0"/>
                      <a:pt x="19" y="0"/>
                      <a:pt x="19" y="0"/>
                    </a:cubicBezTo>
                    <a:cubicBezTo>
                      <a:pt x="19" y="0"/>
                      <a:pt x="18" y="1"/>
                      <a:pt x="18" y="1"/>
                    </a:cubicBezTo>
                    <a:cubicBezTo>
                      <a:pt x="18" y="2"/>
                      <a:pt x="18" y="3"/>
                      <a:pt x="18" y="4"/>
                    </a:cubicBezTo>
                    <a:cubicBezTo>
                      <a:pt x="16" y="3"/>
                      <a:pt x="14" y="3"/>
                      <a:pt x="12" y="2"/>
                    </a:cubicBezTo>
                    <a:cubicBezTo>
                      <a:pt x="12" y="2"/>
                      <a:pt x="12" y="2"/>
                      <a:pt x="12" y="2"/>
                    </a:cubicBezTo>
                    <a:cubicBezTo>
                      <a:pt x="11" y="2"/>
                      <a:pt x="11" y="2"/>
                      <a:pt x="11" y="2"/>
                    </a:cubicBezTo>
                    <a:cubicBezTo>
                      <a:pt x="11" y="2"/>
                      <a:pt x="11" y="2"/>
                      <a:pt x="11" y="2"/>
                    </a:cubicBezTo>
                    <a:cubicBezTo>
                      <a:pt x="8" y="10"/>
                      <a:pt x="4" y="17"/>
                      <a:pt x="0" y="23"/>
                    </a:cubicBezTo>
                    <a:cubicBezTo>
                      <a:pt x="0" y="24"/>
                      <a:pt x="0" y="24"/>
                      <a:pt x="0" y="24"/>
                    </a:cubicBezTo>
                    <a:cubicBezTo>
                      <a:pt x="0" y="24"/>
                      <a:pt x="0" y="24"/>
                      <a:pt x="0" y="24"/>
                    </a:cubicBezTo>
                    <a:cubicBezTo>
                      <a:pt x="2" y="25"/>
                      <a:pt x="3" y="25"/>
                      <a:pt x="5" y="25"/>
                    </a:cubicBezTo>
                    <a:cubicBezTo>
                      <a:pt x="3" y="28"/>
                      <a:pt x="3" y="28"/>
                      <a:pt x="3" y="28"/>
                    </a:cubicBezTo>
                    <a:cubicBezTo>
                      <a:pt x="3" y="28"/>
                      <a:pt x="3" y="28"/>
                      <a:pt x="3" y="28"/>
                    </a:cubicBezTo>
                    <a:cubicBezTo>
                      <a:pt x="4" y="29"/>
                      <a:pt x="4" y="29"/>
                      <a:pt x="4" y="29"/>
                    </a:cubicBezTo>
                    <a:cubicBezTo>
                      <a:pt x="4" y="29"/>
                      <a:pt x="4" y="29"/>
                      <a:pt x="5" y="29"/>
                    </a:cubicBezTo>
                    <a:cubicBezTo>
                      <a:pt x="6" y="29"/>
                      <a:pt x="7" y="29"/>
                      <a:pt x="9" y="29"/>
                    </a:cubicBezTo>
                    <a:cubicBezTo>
                      <a:pt x="23" y="35"/>
                      <a:pt x="23" y="35"/>
                      <a:pt x="23" y="35"/>
                    </a:cubicBezTo>
                    <a:cubicBezTo>
                      <a:pt x="24" y="35"/>
                      <a:pt x="25" y="35"/>
                      <a:pt x="25" y="36"/>
                    </a:cubicBezTo>
                    <a:cubicBezTo>
                      <a:pt x="25" y="36"/>
                      <a:pt x="25" y="36"/>
                      <a:pt x="25" y="36"/>
                    </a:cubicBezTo>
                    <a:cubicBezTo>
                      <a:pt x="26" y="35"/>
                      <a:pt x="26" y="35"/>
                      <a:pt x="26" y="35"/>
                    </a:cubicBezTo>
                    <a:cubicBezTo>
                      <a:pt x="33" y="18"/>
                      <a:pt x="33" y="18"/>
                      <a:pt x="33" y="18"/>
                    </a:cubicBezTo>
                    <a:cubicBezTo>
                      <a:pt x="34" y="16"/>
                      <a:pt x="35" y="13"/>
                      <a:pt x="37" y="11"/>
                    </a:cubicBezTo>
                    <a:cubicBezTo>
                      <a:pt x="37" y="11"/>
                      <a:pt x="37" y="11"/>
                      <a:pt x="37" y="11"/>
                    </a:cubicBezTo>
                    <a:cubicBezTo>
                      <a:pt x="37" y="10"/>
                      <a:pt x="37" y="10"/>
                      <a:pt x="37" y="10"/>
                    </a:cubicBezTo>
                    <a:cubicBezTo>
                      <a:pt x="35" y="10"/>
                      <a:pt x="34" y="10"/>
                      <a:pt x="33" y="9"/>
                    </a:cubicBezTo>
                    <a:cubicBezTo>
                      <a:pt x="34" y="8"/>
                      <a:pt x="34" y="8"/>
                      <a:pt x="34" y="7"/>
                    </a:cubicBezTo>
                    <a:cubicBezTo>
                      <a:pt x="34" y="7"/>
                      <a:pt x="34" y="7"/>
                      <a:pt x="34" y="7"/>
                    </a:cubicBezTo>
                    <a:cubicBezTo>
                      <a:pt x="35" y="7"/>
                      <a:pt x="35" y="7"/>
                      <a:pt x="35" y="7"/>
                    </a:cubicBezTo>
                    <a:cubicBezTo>
                      <a:pt x="35" y="6"/>
                      <a:pt x="35" y="6"/>
                      <a:pt x="35" y="6"/>
                    </a:cubicBezTo>
                    <a:cubicBezTo>
                      <a:pt x="34" y="6"/>
                      <a:pt x="34" y="6"/>
                      <a:pt x="34" y="6"/>
                    </a:cubicBezTo>
                    <a:cubicBezTo>
                      <a:pt x="34" y="6"/>
                      <a:pt x="34" y="6"/>
                      <a:pt x="34" y="6"/>
                    </a:cubicBezTo>
                    <a:cubicBezTo>
                      <a:pt x="34" y="6"/>
                      <a:pt x="34" y="6"/>
                      <a:pt x="34" y="6"/>
                    </a:cubicBezTo>
                    <a:cubicBezTo>
                      <a:pt x="33" y="5"/>
                      <a:pt x="33" y="5"/>
                      <a:pt x="33" y="5"/>
                    </a:cubicBezTo>
                    <a:cubicBezTo>
                      <a:pt x="30" y="5"/>
                      <a:pt x="27" y="5"/>
                      <a:pt x="24" y="5"/>
                    </a:cubicBezTo>
                    <a:cubicBezTo>
                      <a:pt x="25" y="3"/>
                      <a:pt x="25" y="2"/>
                      <a:pt x="25" y="1"/>
                    </a:cubicBezTo>
                    <a:cubicBezTo>
                      <a:pt x="25" y="1"/>
                      <a:pt x="25" y="1"/>
                      <a:pt x="25" y="1"/>
                    </a:cubicBezTo>
                    <a:cubicBezTo>
                      <a:pt x="25" y="1"/>
                      <a:pt x="25" y="1"/>
                      <a:pt x="25" y="1"/>
                    </a:cubicBezTo>
                    <a:cubicBezTo>
                      <a:pt x="21" y="0"/>
                      <a:pt x="21" y="0"/>
                      <a:pt x="21" y="0"/>
                    </a:cubicBezTo>
                    <a:cubicBezTo>
                      <a:pt x="21" y="0"/>
                      <a:pt x="20" y="0"/>
                      <a:pt x="20"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68" name="Freeform 154"/>
              <p:cNvSpPr>
                <a:spLocks noEditPoints="1"/>
              </p:cNvSpPr>
              <p:nvPr/>
            </p:nvSpPr>
            <p:spPr bwMode="auto">
              <a:xfrm>
                <a:off x="3917" y="2320"/>
                <a:ext cx="115" cy="104"/>
              </a:xfrm>
              <a:custGeom>
                <a:avLst/>
                <a:gdLst>
                  <a:gd name="T0" fmla="*/ 47 w 48"/>
                  <a:gd name="T1" fmla="*/ 29 h 44"/>
                  <a:gd name="T2" fmla="*/ 42 w 48"/>
                  <a:gd name="T3" fmla="*/ 42 h 44"/>
                  <a:gd name="T4" fmla="*/ 41 w 48"/>
                  <a:gd name="T5" fmla="*/ 32 h 44"/>
                  <a:gd name="T6" fmla="*/ 39 w 48"/>
                  <a:gd name="T7" fmla="*/ 28 h 44"/>
                  <a:gd name="T8" fmla="*/ 34 w 48"/>
                  <a:gd name="T9" fmla="*/ 32 h 44"/>
                  <a:gd name="T10" fmla="*/ 39 w 48"/>
                  <a:gd name="T11" fmla="*/ 22 h 44"/>
                  <a:gd name="T12" fmla="*/ 39 w 48"/>
                  <a:gd name="T13" fmla="*/ 28 h 44"/>
                  <a:gd name="T14" fmla="*/ 30 w 48"/>
                  <a:gd name="T15" fmla="*/ 23 h 44"/>
                  <a:gd name="T16" fmla="*/ 35 w 48"/>
                  <a:gd name="T17" fmla="*/ 24 h 44"/>
                  <a:gd name="T18" fmla="*/ 26 w 48"/>
                  <a:gd name="T19" fmla="*/ 25 h 44"/>
                  <a:gd name="T20" fmla="*/ 31 w 48"/>
                  <a:gd name="T21" fmla="*/ 14 h 44"/>
                  <a:gd name="T22" fmla="*/ 26 w 48"/>
                  <a:gd name="T23" fmla="*/ 25 h 44"/>
                  <a:gd name="T24" fmla="*/ 28 w 48"/>
                  <a:gd name="T25" fmla="*/ 14 h 44"/>
                  <a:gd name="T26" fmla="*/ 22 w 48"/>
                  <a:gd name="T27" fmla="*/ 18 h 44"/>
                  <a:gd name="T28" fmla="*/ 18 w 48"/>
                  <a:gd name="T29" fmla="*/ 13 h 44"/>
                  <a:gd name="T30" fmla="*/ 23 w 48"/>
                  <a:gd name="T31" fmla="*/ 14 h 44"/>
                  <a:gd name="T32" fmla="*/ 22 w 48"/>
                  <a:gd name="T33" fmla="*/ 8 h 44"/>
                  <a:gd name="T34" fmla="*/ 17 w 48"/>
                  <a:gd name="T35" fmla="*/ 12 h 44"/>
                  <a:gd name="T36" fmla="*/ 16 w 48"/>
                  <a:gd name="T37" fmla="*/ 8 h 44"/>
                  <a:gd name="T38" fmla="*/ 2 w 48"/>
                  <a:gd name="T39" fmla="*/ 6 h 44"/>
                  <a:gd name="T40" fmla="*/ 9 w 48"/>
                  <a:gd name="T41" fmla="*/ 8 h 44"/>
                  <a:gd name="T42" fmla="*/ 10 w 48"/>
                  <a:gd name="T43" fmla="*/ 13 h 44"/>
                  <a:gd name="T44" fmla="*/ 17 w 48"/>
                  <a:gd name="T45" fmla="*/ 18 h 44"/>
                  <a:gd name="T46" fmla="*/ 17 w 48"/>
                  <a:gd name="T47" fmla="*/ 19 h 44"/>
                  <a:gd name="T48" fmla="*/ 18 w 48"/>
                  <a:gd name="T49" fmla="*/ 19 h 44"/>
                  <a:gd name="T50" fmla="*/ 25 w 48"/>
                  <a:gd name="T51" fmla="*/ 22 h 44"/>
                  <a:gd name="T52" fmla="*/ 30 w 48"/>
                  <a:gd name="T53" fmla="*/ 26 h 44"/>
                  <a:gd name="T54" fmla="*/ 33 w 48"/>
                  <a:gd name="T55" fmla="*/ 33 h 44"/>
                  <a:gd name="T56" fmla="*/ 41 w 48"/>
                  <a:gd name="T57" fmla="*/ 33 h 44"/>
                  <a:gd name="T58" fmla="*/ 10 w 48"/>
                  <a:gd name="T59" fmla="*/ 11 h 44"/>
                  <a:gd name="T60" fmla="*/ 16 w 48"/>
                  <a:gd name="T61" fmla="*/ 4 h 44"/>
                  <a:gd name="T62" fmla="*/ 2 w 48"/>
                  <a:gd name="T63" fmla="*/ 5 h 44"/>
                  <a:gd name="T64" fmla="*/ 14 w 48"/>
                  <a:gd name="T65" fmla="*/ 1 h 44"/>
                  <a:gd name="T66" fmla="*/ 2 w 48"/>
                  <a:gd name="T67" fmla="*/ 5 h 44"/>
                  <a:gd name="T68" fmla="*/ 13 w 48"/>
                  <a:gd name="T69" fmla="*/ 0 h 44"/>
                  <a:gd name="T70" fmla="*/ 1 w 48"/>
                  <a:gd name="T71" fmla="*/ 5 h 44"/>
                  <a:gd name="T72" fmla="*/ 1 w 48"/>
                  <a:gd name="T73" fmla="*/ 24 h 44"/>
                  <a:gd name="T74" fmla="*/ 23 w 48"/>
                  <a:gd name="T75" fmla="*/ 43 h 44"/>
                  <a:gd name="T76" fmla="*/ 42 w 48"/>
                  <a:gd name="T77" fmla="*/ 44 h 44"/>
                  <a:gd name="T78" fmla="*/ 43 w 48"/>
                  <a:gd name="T79" fmla="*/ 43 h 44"/>
                  <a:gd name="T80" fmla="*/ 48 w 48"/>
                  <a:gd name="T81" fmla="*/ 36 h 44"/>
                  <a:gd name="T82" fmla="*/ 48 w 48"/>
                  <a:gd name="T83" fmla="*/ 27 h 44"/>
                  <a:gd name="T84" fmla="*/ 47 w 48"/>
                  <a:gd name="T85" fmla="*/ 27 h 44"/>
                  <a:gd name="T86" fmla="*/ 40 w 48"/>
                  <a:gd name="T87" fmla="*/ 27 h 44"/>
                  <a:gd name="T88" fmla="*/ 40 w 48"/>
                  <a:gd name="T89" fmla="*/ 20 h 44"/>
                  <a:gd name="T90" fmla="*/ 39 w 48"/>
                  <a:gd name="T91" fmla="*/ 20 h 44"/>
                  <a:gd name="T92" fmla="*/ 32 w 48"/>
                  <a:gd name="T93" fmla="*/ 13 h 44"/>
                  <a:gd name="T94" fmla="*/ 31 w 48"/>
                  <a:gd name="T95" fmla="*/ 13 h 44"/>
                  <a:gd name="T96" fmla="*/ 24 w 48"/>
                  <a:gd name="T97" fmla="*/ 13 h 44"/>
                  <a:gd name="T98" fmla="*/ 24 w 48"/>
                  <a:gd name="T99" fmla="*/ 7 h 44"/>
                  <a:gd name="T100" fmla="*/ 24 w 48"/>
                  <a:gd name="T101" fmla="*/ 7 h 44"/>
                  <a:gd name="T102" fmla="*/ 17 w 48"/>
                  <a:gd name="T103" fmla="*/ 7 h 44"/>
                  <a:gd name="T104" fmla="*/ 17 w 48"/>
                  <a:gd name="T105"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48" h="44">
                    <a:moveTo>
                      <a:pt x="42" y="42"/>
                    </a:moveTo>
                    <a:cubicBezTo>
                      <a:pt x="42" y="33"/>
                      <a:pt x="42" y="33"/>
                      <a:pt x="42" y="33"/>
                    </a:cubicBezTo>
                    <a:cubicBezTo>
                      <a:pt x="42" y="32"/>
                      <a:pt x="43" y="32"/>
                      <a:pt x="43" y="31"/>
                    </a:cubicBezTo>
                    <a:cubicBezTo>
                      <a:pt x="44" y="30"/>
                      <a:pt x="45" y="29"/>
                      <a:pt x="47" y="29"/>
                    </a:cubicBezTo>
                    <a:cubicBezTo>
                      <a:pt x="47" y="30"/>
                      <a:pt x="47" y="31"/>
                      <a:pt x="47" y="32"/>
                    </a:cubicBezTo>
                    <a:cubicBezTo>
                      <a:pt x="47" y="34"/>
                      <a:pt x="47" y="35"/>
                      <a:pt x="47" y="36"/>
                    </a:cubicBezTo>
                    <a:cubicBezTo>
                      <a:pt x="47" y="37"/>
                      <a:pt x="47" y="37"/>
                      <a:pt x="47" y="37"/>
                    </a:cubicBezTo>
                    <a:cubicBezTo>
                      <a:pt x="45" y="39"/>
                      <a:pt x="44" y="41"/>
                      <a:pt x="42" y="42"/>
                    </a:cubicBezTo>
                    <a:moveTo>
                      <a:pt x="42" y="28"/>
                    </a:moveTo>
                    <a:cubicBezTo>
                      <a:pt x="43" y="28"/>
                      <a:pt x="44" y="28"/>
                      <a:pt x="45" y="28"/>
                    </a:cubicBezTo>
                    <a:cubicBezTo>
                      <a:pt x="44" y="29"/>
                      <a:pt x="44" y="30"/>
                      <a:pt x="43" y="31"/>
                    </a:cubicBezTo>
                    <a:cubicBezTo>
                      <a:pt x="42" y="31"/>
                      <a:pt x="42" y="32"/>
                      <a:pt x="41" y="32"/>
                    </a:cubicBezTo>
                    <a:cubicBezTo>
                      <a:pt x="39" y="33"/>
                      <a:pt x="38" y="33"/>
                      <a:pt x="36" y="33"/>
                    </a:cubicBezTo>
                    <a:cubicBezTo>
                      <a:pt x="36" y="33"/>
                      <a:pt x="36" y="33"/>
                      <a:pt x="35" y="33"/>
                    </a:cubicBezTo>
                    <a:cubicBezTo>
                      <a:pt x="36" y="32"/>
                      <a:pt x="38" y="30"/>
                      <a:pt x="39" y="29"/>
                    </a:cubicBezTo>
                    <a:cubicBezTo>
                      <a:pt x="39" y="28"/>
                      <a:pt x="39" y="28"/>
                      <a:pt x="39" y="28"/>
                    </a:cubicBezTo>
                    <a:cubicBezTo>
                      <a:pt x="40" y="28"/>
                      <a:pt x="40" y="28"/>
                      <a:pt x="40" y="28"/>
                    </a:cubicBezTo>
                    <a:cubicBezTo>
                      <a:pt x="41" y="28"/>
                      <a:pt x="41" y="28"/>
                      <a:pt x="41" y="28"/>
                    </a:cubicBezTo>
                    <a:cubicBezTo>
                      <a:pt x="41" y="28"/>
                      <a:pt x="42" y="28"/>
                      <a:pt x="42" y="28"/>
                    </a:cubicBezTo>
                    <a:moveTo>
                      <a:pt x="34" y="32"/>
                    </a:moveTo>
                    <a:cubicBezTo>
                      <a:pt x="34" y="30"/>
                      <a:pt x="34" y="30"/>
                      <a:pt x="34" y="28"/>
                    </a:cubicBezTo>
                    <a:cubicBezTo>
                      <a:pt x="34" y="28"/>
                      <a:pt x="34" y="27"/>
                      <a:pt x="34" y="26"/>
                    </a:cubicBezTo>
                    <a:cubicBezTo>
                      <a:pt x="35" y="26"/>
                      <a:pt x="35" y="25"/>
                      <a:pt x="36" y="24"/>
                    </a:cubicBezTo>
                    <a:cubicBezTo>
                      <a:pt x="37" y="23"/>
                      <a:pt x="38" y="23"/>
                      <a:pt x="39" y="22"/>
                    </a:cubicBezTo>
                    <a:cubicBezTo>
                      <a:pt x="39" y="23"/>
                      <a:pt x="39" y="23"/>
                      <a:pt x="39" y="24"/>
                    </a:cubicBezTo>
                    <a:cubicBezTo>
                      <a:pt x="39" y="25"/>
                      <a:pt x="39" y="26"/>
                      <a:pt x="39" y="28"/>
                    </a:cubicBezTo>
                    <a:cubicBezTo>
                      <a:pt x="39" y="28"/>
                      <a:pt x="39" y="28"/>
                      <a:pt x="39" y="28"/>
                    </a:cubicBezTo>
                    <a:cubicBezTo>
                      <a:pt x="39" y="28"/>
                      <a:pt x="39" y="28"/>
                      <a:pt x="39" y="28"/>
                    </a:cubicBezTo>
                    <a:cubicBezTo>
                      <a:pt x="38" y="29"/>
                      <a:pt x="38" y="29"/>
                      <a:pt x="38" y="29"/>
                    </a:cubicBezTo>
                    <a:cubicBezTo>
                      <a:pt x="37" y="30"/>
                      <a:pt x="36" y="31"/>
                      <a:pt x="34" y="32"/>
                    </a:cubicBezTo>
                    <a:moveTo>
                      <a:pt x="27" y="25"/>
                    </a:moveTo>
                    <a:cubicBezTo>
                      <a:pt x="28" y="25"/>
                      <a:pt x="29" y="24"/>
                      <a:pt x="30" y="23"/>
                    </a:cubicBezTo>
                    <a:cubicBezTo>
                      <a:pt x="31" y="22"/>
                      <a:pt x="32" y="22"/>
                      <a:pt x="32" y="21"/>
                    </a:cubicBezTo>
                    <a:cubicBezTo>
                      <a:pt x="33" y="21"/>
                      <a:pt x="34" y="21"/>
                      <a:pt x="36" y="21"/>
                    </a:cubicBezTo>
                    <a:cubicBezTo>
                      <a:pt x="36" y="21"/>
                      <a:pt x="37" y="21"/>
                      <a:pt x="38" y="21"/>
                    </a:cubicBezTo>
                    <a:cubicBezTo>
                      <a:pt x="37" y="22"/>
                      <a:pt x="36" y="23"/>
                      <a:pt x="35" y="24"/>
                    </a:cubicBezTo>
                    <a:cubicBezTo>
                      <a:pt x="34" y="24"/>
                      <a:pt x="34" y="25"/>
                      <a:pt x="33" y="25"/>
                    </a:cubicBezTo>
                    <a:cubicBezTo>
                      <a:pt x="32" y="25"/>
                      <a:pt x="31" y="25"/>
                      <a:pt x="30" y="25"/>
                    </a:cubicBezTo>
                    <a:cubicBezTo>
                      <a:pt x="29" y="25"/>
                      <a:pt x="28" y="25"/>
                      <a:pt x="27" y="25"/>
                    </a:cubicBezTo>
                    <a:moveTo>
                      <a:pt x="26" y="25"/>
                    </a:moveTo>
                    <a:cubicBezTo>
                      <a:pt x="26" y="24"/>
                      <a:pt x="26" y="23"/>
                      <a:pt x="26" y="22"/>
                    </a:cubicBezTo>
                    <a:cubicBezTo>
                      <a:pt x="26" y="21"/>
                      <a:pt x="26" y="20"/>
                      <a:pt x="26" y="19"/>
                    </a:cubicBezTo>
                    <a:cubicBezTo>
                      <a:pt x="26" y="18"/>
                      <a:pt x="27" y="18"/>
                      <a:pt x="27" y="17"/>
                    </a:cubicBezTo>
                    <a:cubicBezTo>
                      <a:pt x="28" y="16"/>
                      <a:pt x="29" y="15"/>
                      <a:pt x="31" y="14"/>
                    </a:cubicBezTo>
                    <a:cubicBezTo>
                      <a:pt x="31" y="15"/>
                      <a:pt x="31" y="16"/>
                      <a:pt x="31" y="17"/>
                    </a:cubicBezTo>
                    <a:cubicBezTo>
                      <a:pt x="31" y="19"/>
                      <a:pt x="31" y="20"/>
                      <a:pt x="31" y="21"/>
                    </a:cubicBezTo>
                    <a:cubicBezTo>
                      <a:pt x="30" y="21"/>
                      <a:pt x="30" y="22"/>
                      <a:pt x="29" y="22"/>
                    </a:cubicBezTo>
                    <a:cubicBezTo>
                      <a:pt x="28" y="23"/>
                      <a:pt x="27" y="24"/>
                      <a:pt x="26" y="25"/>
                    </a:cubicBezTo>
                    <a:moveTo>
                      <a:pt x="20" y="18"/>
                    </a:moveTo>
                    <a:cubicBezTo>
                      <a:pt x="21" y="17"/>
                      <a:pt x="23" y="15"/>
                      <a:pt x="23" y="15"/>
                    </a:cubicBezTo>
                    <a:cubicBezTo>
                      <a:pt x="24" y="15"/>
                      <a:pt x="24" y="15"/>
                      <a:pt x="24" y="14"/>
                    </a:cubicBezTo>
                    <a:cubicBezTo>
                      <a:pt x="25" y="14"/>
                      <a:pt x="27" y="14"/>
                      <a:pt x="28" y="14"/>
                    </a:cubicBezTo>
                    <a:cubicBezTo>
                      <a:pt x="29" y="14"/>
                      <a:pt x="29" y="14"/>
                      <a:pt x="29" y="14"/>
                    </a:cubicBezTo>
                    <a:cubicBezTo>
                      <a:pt x="28" y="15"/>
                      <a:pt x="28" y="16"/>
                      <a:pt x="27" y="16"/>
                    </a:cubicBezTo>
                    <a:cubicBezTo>
                      <a:pt x="26" y="17"/>
                      <a:pt x="25" y="18"/>
                      <a:pt x="25" y="18"/>
                    </a:cubicBezTo>
                    <a:cubicBezTo>
                      <a:pt x="24" y="18"/>
                      <a:pt x="23" y="18"/>
                      <a:pt x="22" y="18"/>
                    </a:cubicBezTo>
                    <a:cubicBezTo>
                      <a:pt x="21" y="18"/>
                      <a:pt x="21" y="18"/>
                      <a:pt x="20" y="18"/>
                    </a:cubicBezTo>
                    <a:moveTo>
                      <a:pt x="18" y="18"/>
                    </a:moveTo>
                    <a:cubicBezTo>
                      <a:pt x="18" y="16"/>
                      <a:pt x="18" y="15"/>
                      <a:pt x="18" y="13"/>
                    </a:cubicBezTo>
                    <a:cubicBezTo>
                      <a:pt x="18" y="13"/>
                      <a:pt x="18" y="13"/>
                      <a:pt x="18" y="13"/>
                    </a:cubicBezTo>
                    <a:cubicBezTo>
                      <a:pt x="19" y="12"/>
                      <a:pt x="19" y="12"/>
                      <a:pt x="20" y="11"/>
                    </a:cubicBezTo>
                    <a:cubicBezTo>
                      <a:pt x="21" y="10"/>
                      <a:pt x="22" y="9"/>
                      <a:pt x="23" y="8"/>
                    </a:cubicBezTo>
                    <a:cubicBezTo>
                      <a:pt x="23" y="9"/>
                      <a:pt x="23" y="10"/>
                      <a:pt x="23" y="11"/>
                    </a:cubicBezTo>
                    <a:cubicBezTo>
                      <a:pt x="23" y="12"/>
                      <a:pt x="23" y="13"/>
                      <a:pt x="23" y="14"/>
                    </a:cubicBezTo>
                    <a:cubicBezTo>
                      <a:pt x="22" y="14"/>
                      <a:pt x="22" y="14"/>
                      <a:pt x="22" y="14"/>
                    </a:cubicBezTo>
                    <a:cubicBezTo>
                      <a:pt x="21" y="15"/>
                      <a:pt x="20" y="17"/>
                      <a:pt x="18" y="18"/>
                    </a:cubicBezTo>
                    <a:moveTo>
                      <a:pt x="17" y="8"/>
                    </a:moveTo>
                    <a:cubicBezTo>
                      <a:pt x="18" y="8"/>
                      <a:pt x="20" y="8"/>
                      <a:pt x="22" y="8"/>
                    </a:cubicBezTo>
                    <a:cubicBezTo>
                      <a:pt x="22" y="8"/>
                      <a:pt x="22" y="8"/>
                      <a:pt x="22" y="8"/>
                    </a:cubicBezTo>
                    <a:cubicBezTo>
                      <a:pt x="21" y="9"/>
                      <a:pt x="20" y="9"/>
                      <a:pt x="19" y="10"/>
                    </a:cubicBezTo>
                    <a:cubicBezTo>
                      <a:pt x="19" y="11"/>
                      <a:pt x="18" y="11"/>
                      <a:pt x="17" y="12"/>
                    </a:cubicBezTo>
                    <a:cubicBezTo>
                      <a:pt x="17" y="12"/>
                      <a:pt x="17" y="12"/>
                      <a:pt x="17" y="12"/>
                    </a:cubicBezTo>
                    <a:cubicBezTo>
                      <a:pt x="16" y="12"/>
                      <a:pt x="14" y="11"/>
                      <a:pt x="13" y="11"/>
                    </a:cubicBezTo>
                    <a:cubicBezTo>
                      <a:pt x="12" y="11"/>
                      <a:pt x="12" y="11"/>
                      <a:pt x="11" y="12"/>
                    </a:cubicBezTo>
                    <a:cubicBezTo>
                      <a:pt x="12" y="11"/>
                      <a:pt x="14" y="10"/>
                      <a:pt x="15" y="9"/>
                    </a:cubicBezTo>
                    <a:cubicBezTo>
                      <a:pt x="15" y="9"/>
                      <a:pt x="16" y="8"/>
                      <a:pt x="16" y="8"/>
                    </a:cubicBezTo>
                    <a:cubicBezTo>
                      <a:pt x="16" y="8"/>
                      <a:pt x="17" y="8"/>
                      <a:pt x="17" y="8"/>
                    </a:cubicBezTo>
                    <a:moveTo>
                      <a:pt x="2" y="43"/>
                    </a:moveTo>
                    <a:cubicBezTo>
                      <a:pt x="2" y="35"/>
                      <a:pt x="2" y="30"/>
                      <a:pt x="2" y="24"/>
                    </a:cubicBezTo>
                    <a:cubicBezTo>
                      <a:pt x="1" y="19"/>
                      <a:pt x="1" y="14"/>
                      <a:pt x="2" y="6"/>
                    </a:cubicBezTo>
                    <a:cubicBezTo>
                      <a:pt x="2" y="6"/>
                      <a:pt x="3" y="6"/>
                      <a:pt x="4" y="6"/>
                    </a:cubicBezTo>
                    <a:cubicBezTo>
                      <a:pt x="5" y="6"/>
                      <a:pt x="6" y="6"/>
                      <a:pt x="7" y="6"/>
                    </a:cubicBezTo>
                    <a:cubicBezTo>
                      <a:pt x="8" y="6"/>
                      <a:pt x="8" y="6"/>
                      <a:pt x="9" y="6"/>
                    </a:cubicBezTo>
                    <a:cubicBezTo>
                      <a:pt x="9" y="7"/>
                      <a:pt x="9" y="7"/>
                      <a:pt x="9" y="8"/>
                    </a:cubicBezTo>
                    <a:cubicBezTo>
                      <a:pt x="9" y="9"/>
                      <a:pt x="9" y="10"/>
                      <a:pt x="10" y="12"/>
                    </a:cubicBezTo>
                    <a:cubicBezTo>
                      <a:pt x="10" y="12"/>
                      <a:pt x="10" y="12"/>
                      <a:pt x="10" y="12"/>
                    </a:cubicBezTo>
                    <a:cubicBezTo>
                      <a:pt x="10" y="13"/>
                      <a:pt x="10" y="13"/>
                      <a:pt x="10" y="13"/>
                    </a:cubicBezTo>
                    <a:cubicBezTo>
                      <a:pt x="10" y="13"/>
                      <a:pt x="10" y="13"/>
                      <a:pt x="10" y="13"/>
                    </a:cubicBezTo>
                    <a:cubicBezTo>
                      <a:pt x="10" y="13"/>
                      <a:pt x="10" y="13"/>
                      <a:pt x="10" y="13"/>
                    </a:cubicBezTo>
                    <a:cubicBezTo>
                      <a:pt x="11" y="12"/>
                      <a:pt x="12" y="12"/>
                      <a:pt x="13" y="12"/>
                    </a:cubicBezTo>
                    <a:cubicBezTo>
                      <a:pt x="14" y="12"/>
                      <a:pt x="15" y="13"/>
                      <a:pt x="17" y="13"/>
                    </a:cubicBezTo>
                    <a:cubicBezTo>
                      <a:pt x="17" y="15"/>
                      <a:pt x="17" y="16"/>
                      <a:pt x="17" y="18"/>
                    </a:cubicBezTo>
                    <a:cubicBezTo>
                      <a:pt x="17" y="19"/>
                      <a:pt x="17" y="19"/>
                      <a:pt x="17" y="19"/>
                    </a:cubicBezTo>
                    <a:cubicBezTo>
                      <a:pt x="17" y="19"/>
                      <a:pt x="17" y="19"/>
                      <a:pt x="17" y="19"/>
                    </a:cubicBezTo>
                    <a:cubicBezTo>
                      <a:pt x="17" y="19"/>
                      <a:pt x="17" y="19"/>
                      <a:pt x="17" y="19"/>
                    </a:cubicBezTo>
                    <a:cubicBezTo>
                      <a:pt x="17" y="19"/>
                      <a:pt x="17" y="19"/>
                      <a:pt x="17" y="19"/>
                    </a:cubicBezTo>
                    <a:cubicBezTo>
                      <a:pt x="17" y="19"/>
                      <a:pt x="17" y="19"/>
                      <a:pt x="17" y="19"/>
                    </a:cubicBezTo>
                    <a:cubicBezTo>
                      <a:pt x="18" y="19"/>
                      <a:pt x="18" y="19"/>
                      <a:pt x="18" y="19"/>
                    </a:cubicBezTo>
                    <a:cubicBezTo>
                      <a:pt x="18" y="19"/>
                      <a:pt x="18" y="19"/>
                      <a:pt x="18" y="19"/>
                    </a:cubicBezTo>
                    <a:cubicBezTo>
                      <a:pt x="18" y="19"/>
                      <a:pt x="18" y="19"/>
                      <a:pt x="18" y="19"/>
                    </a:cubicBezTo>
                    <a:cubicBezTo>
                      <a:pt x="18" y="19"/>
                      <a:pt x="18" y="19"/>
                      <a:pt x="18" y="19"/>
                    </a:cubicBezTo>
                    <a:cubicBezTo>
                      <a:pt x="19" y="19"/>
                      <a:pt x="21" y="19"/>
                      <a:pt x="22" y="19"/>
                    </a:cubicBezTo>
                    <a:cubicBezTo>
                      <a:pt x="23" y="19"/>
                      <a:pt x="24" y="19"/>
                      <a:pt x="25" y="19"/>
                    </a:cubicBezTo>
                    <a:cubicBezTo>
                      <a:pt x="25" y="20"/>
                      <a:pt x="25" y="21"/>
                      <a:pt x="25" y="22"/>
                    </a:cubicBezTo>
                    <a:cubicBezTo>
                      <a:pt x="25" y="23"/>
                      <a:pt x="25" y="24"/>
                      <a:pt x="25" y="26"/>
                    </a:cubicBezTo>
                    <a:cubicBezTo>
                      <a:pt x="25" y="26"/>
                      <a:pt x="25" y="26"/>
                      <a:pt x="25" y="26"/>
                    </a:cubicBezTo>
                    <a:cubicBezTo>
                      <a:pt x="26" y="26"/>
                      <a:pt x="26" y="26"/>
                      <a:pt x="26" y="26"/>
                    </a:cubicBezTo>
                    <a:cubicBezTo>
                      <a:pt x="27" y="26"/>
                      <a:pt x="28" y="26"/>
                      <a:pt x="30" y="26"/>
                    </a:cubicBezTo>
                    <a:cubicBezTo>
                      <a:pt x="31" y="26"/>
                      <a:pt x="32" y="26"/>
                      <a:pt x="33" y="26"/>
                    </a:cubicBezTo>
                    <a:cubicBezTo>
                      <a:pt x="33" y="27"/>
                      <a:pt x="33" y="28"/>
                      <a:pt x="33" y="29"/>
                    </a:cubicBezTo>
                    <a:cubicBezTo>
                      <a:pt x="33" y="30"/>
                      <a:pt x="33" y="31"/>
                      <a:pt x="33" y="33"/>
                    </a:cubicBezTo>
                    <a:cubicBezTo>
                      <a:pt x="33" y="33"/>
                      <a:pt x="33" y="33"/>
                      <a:pt x="33" y="33"/>
                    </a:cubicBezTo>
                    <a:cubicBezTo>
                      <a:pt x="34" y="33"/>
                      <a:pt x="34" y="33"/>
                      <a:pt x="34" y="33"/>
                    </a:cubicBezTo>
                    <a:cubicBezTo>
                      <a:pt x="34" y="34"/>
                      <a:pt x="34" y="34"/>
                      <a:pt x="34" y="34"/>
                    </a:cubicBezTo>
                    <a:cubicBezTo>
                      <a:pt x="35" y="34"/>
                      <a:pt x="36" y="34"/>
                      <a:pt x="36" y="34"/>
                    </a:cubicBezTo>
                    <a:cubicBezTo>
                      <a:pt x="38" y="34"/>
                      <a:pt x="39" y="34"/>
                      <a:pt x="41" y="33"/>
                    </a:cubicBezTo>
                    <a:cubicBezTo>
                      <a:pt x="41" y="43"/>
                      <a:pt x="41" y="43"/>
                      <a:pt x="41" y="43"/>
                    </a:cubicBezTo>
                    <a:cubicBezTo>
                      <a:pt x="35" y="42"/>
                      <a:pt x="29" y="42"/>
                      <a:pt x="23" y="42"/>
                    </a:cubicBezTo>
                    <a:cubicBezTo>
                      <a:pt x="17" y="42"/>
                      <a:pt x="10" y="42"/>
                      <a:pt x="2" y="43"/>
                    </a:cubicBezTo>
                    <a:moveTo>
                      <a:pt x="10" y="11"/>
                    </a:moveTo>
                    <a:cubicBezTo>
                      <a:pt x="10" y="10"/>
                      <a:pt x="10" y="9"/>
                      <a:pt x="10" y="8"/>
                    </a:cubicBezTo>
                    <a:cubicBezTo>
                      <a:pt x="10" y="7"/>
                      <a:pt x="10" y="7"/>
                      <a:pt x="10" y="6"/>
                    </a:cubicBezTo>
                    <a:cubicBezTo>
                      <a:pt x="11" y="5"/>
                      <a:pt x="13" y="3"/>
                      <a:pt x="16" y="1"/>
                    </a:cubicBezTo>
                    <a:cubicBezTo>
                      <a:pt x="16" y="2"/>
                      <a:pt x="16" y="3"/>
                      <a:pt x="16" y="4"/>
                    </a:cubicBezTo>
                    <a:cubicBezTo>
                      <a:pt x="16" y="5"/>
                      <a:pt x="16" y="6"/>
                      <a:pt x="16" y="7"/>
                    </a:cubicBezTo>
                    <a:cubicBezTo>
                      <a:pt x="15" y="8"/>
                      <a:pt x="15" y="8"/>
                      <a:pt x="14" y="8"/>
                    </a:cubicBezTo>
                    <a:cubicBezTo>
                      <a:pt x="13" y="9"/>
                      <a:pt x="12" y="10"/>
                      <a:pt x="10" y="11"/>
                    </a:cubicBezTo>
                    <a:moveTo>
                      <a:pt x="2" y="5"/>
                    </a:moveTo>
                    <a:cubicBezTo>
                      <a:pt x="7" y="2"/>
                      <a:pt x="7" y="2"/>
                      <a:pt x="7" y="2"/>
                    </a:cubicBezTo>
                    <a:cubicBezTo>
                      <a:pt x="7" y="2"/>
                      <a:pt x="8" y="2"/>
                      <a:pt x="8" y="2"/>
                    </a:cubicBezTo>
                    <a:cubicBezTo>
                      <a:pt x="9" y="1"/>
                      <a:pt x="11" y="1"/>
                      <a:pt x="13" y="1"/>
                    </a:cubicBezTo>
                    <a:cubicBezTo>
                      <a:pt x="13" y="1"/>
                      <a:pt x="14" y="1"/>
                      <a:pt x="14" y="1"/>
                    </a:cubicBezTo>
                    <a:cubicBezTo>
                      <a:pt x="12" y="3"/>
                      <a:pt x="10" y="4"/>
                      <a:pt x="9" y="5"/>
                    </a:cubicBezTo>
                    <a:cubicBezTo>
                      <a:pt x="8" y="5"/>
                      <a:pt x="7" y="5"/>
                      <a:pt x="6" y="5"/>
                    </a:cubicBezTo>
                    <a:cubicBezTo>
                      <a:pt x="6" y="5"/>
                      <a:pt x="5" y="5"/>
                      <a:pt x="4" y="5"/>
                    </a:cubicBezTo>
                    <a:cubicBezTo>
                      <a:pt x="4" y="5"/>
                      <a:pt x="3" y="5"/>
                      <a:pt x="2" y="5"/>
                    </a:cubicBezTo>
                    <a:moveTo>
                      <a:pt x="16" y="0"/>
                    </a:moveTo>
                    <a:cubicBezTo>
                      <a:pt x="16" y="0"/>
                      <a:pt x="16" y="0"/>
                      <a:pt x="16" y="0"/>
                    </a:cubicBezTo>
                    <a:cubicBezTo>
                      <a:pt x="16" y="0"/>
                      <a:pt x="16" y="0"/>
                      <a:pt x="16" y="0"/>
                    </a:cubicBezTo>
                    <a:cubicBezTo>
                      <a:pt x="15" y="0"/>
                      <a:pt x="14" y="0"/>
                      <a:pt x="13" y="0"/>
                    </a:cubicBezTo>
                    <a:cubicBezTo>
                      <a:pt x="11" y="0"/>
                      <a:pt x="9" y="0"/>
                      <a:pt x="8" y="1"/>
                    </a:cubicBezTo>
                    <a:cubicBezTo>
                      <a:pt x="7" y="1"/>
                      <a:pt x="7" y="1"/>
                      <a:pt x="6" y="2"/>
                    </a:cubicBezTo>
                    <a:cubicBezTo>
                      <a:pt x="1" y="5"/>
                      <a:pt x="1" y="5"/>
                      <a:pt x="1" y="5"/>
                    </a:cubicBezTo>
                    <a:cubicBezTo>
                      <a:pt x="1" y="5"/>
                      <a:pt x="1" y="5"/>
                      <a:pt x="1" y="5"/>
                    </a:cubicBezTo>
                    <a:cubicBezTo>
                      <a:pt x="1" y="5"/>
                      <a:pt x="1" y="5"/>
                      <a:pt x="1" y="5"/>
                    </a:cubicBezTo>
                    <a:cubicBezTo>
                      <a:pt x="1" y="6"/>
                      <a:pt x="1" y="6"/>
                      <a:pt x="1" y="6"/>
                    </a:cubicBezTo>
                    <a:cubicBezTo>
                      <a:pt x="1" y="6"/>
                      <a:pt x="1" y="6"/>
                      <a:pt x="1" y="6"/>
                    </a:cubicBezTo>
                    <a:cubicBezTo>
                      <a:pt x="0" y="14"/>
                      <a:pt x="0" y="19"/>
                      <a:pt x="1" y="24"/>
                    </a:cubicBezTo>
                    <a:cubicBezTo>
                      <a:pt x="1" y="30"/>
                      <a:pt x="1" y="35"/>
                      <a:pt x="1" y="43"/>
                    </a:cubicBezTo>
                    <a:cubicBezTo>
                      <a:pt x="0" y="43"/>
                      <a:pt x="0" y="43"/>
                      <a:pt x="0" y="43"/>
                    </a:cubicBezTo>
                    <a:cubicBezTo>
                      <a:pt x="1" y="44"/>
                      <a:pt x="1" y="44"/>
                      <a:pt x="1" y="44"/>
                    </a:cubicBezTo>
                    <a:cubicBezTo>
                      <a:pt x="9" y="43"/>
                      <a:pt x="16" y="43"/>
                      <a:pt x="23" y="43"/>
                    </a:cubicBezTo>
                    <a:cubicBezTo>
                      <a:pt x="29" y="43"/>
                      <a:pt x="35" y="43"/>
                      <a:pt x="41" y="44"/>
                    </a:cubicBezTo>
                    <a:cubicBezTo>
                      <a:pt x="42" y="44"/>
                      <a:pt x="42" y="44"/>
                      <a:pt x="42" y="44"/>
                    </a:cubicBezTo>
                    <a:cubicBezTo>
                      <a:pt x="42" y="44"/>
                      <a:pt x="42" y="44"/>
                      <a:pt x="42" y="44"/>
                    </a:cubicBezTo>
                    <a:cubicBezTo>
                      <a:pt x="42" y="44"/>
                      <a:pt x="42" y="44"/>
                      <a:pt x="42" y="44"/>
                    </a:cubicBezTo>
                    <a:cubicBezTo>
                      <a:pt x="42" y="44"/>
                      <a:pt x="42" y="44"/>
                      <a:pt x="42" y="44"/>
                    </a:cubicBezTo>
                    <a:cubicBezTo>
                      <a:pt x="43" y="44"/>
                      <a:pt x="43" y="44"/>
                      <a:pt x="43" y="44"/>
                    </a:cubicBezTo>
                    <a:cubicBezTo>
                      <a:pt x="43" y="43"/>
                      <a:pt x="43" y="43"/>
                      <a:pt x="43" y="43"/>
                    </a:cubicBezTo>
                    <a:cubicBezTo>
                      <a:pt x="43" y="43"/>
                      <a:pt x="43" y="43"/>
                      <a:pt x="43" y="43"/>
                    </a:cubicBezTo>
                    <a:cubicBezTo>
                      <a:pt x="45" y="41"/>
                      <a:pt x="46" y="39"/>
                      <a:pt x="48" y="37"/>
                    </a:cubicBezTo>
                    <a:cubicBezTo>
                      <a:pt x="48" y="36"/>
                      <a:pt x="48" y="36"/>
                      <a:pt x="48" y="36"/>
                    </a:cubicBezTo>
                    <a:cubicBezTo>
                      <a:pt x="48" y="36"/>
                      <a:pt x="48" y="36"/>
                      <a:pt x="48" y="36"/>
                    </a:cubicBezTo>
                    <a:cubicBezTo>
                      <a:pt x="48" y="36"/>
                      <a:pt x="48" y="36"/>
                      <a:pt x="48" y="36"/>
                    </a:cubicBezTo>
                    <a:cubicBezTo>
                      <a:pt x="48" y="35"/>
                      <a:pt x="48" y="34"/>
                      <a:pt x="48" y="32"/>
                    </a:cubicBezTo>
                    <a:cubicBezTo>
                      <a:pt x="48" y="31"/>
                      <a:pt x="48" y="29"/>
                      <a:pt x="48" y="28"/>
                    </a:cubicBezTo>
                    <a:cubicBezTo>
                      <a:pt x="48" y="28"/>
                      <a:pt x="48" y="28"/>
                      <a:pt x="48" y="28"/>
                    </a:cubicBezTo>
                    <a:cubicBezTo>
                      <a:pt x="48" y="27"/>
                      <a:pt x="48" y="27"/>
                      <a:pt x="48" y="27"/>
                    </a:cubicBezTo>
                    <a:cubicBezTo>
                      <a:pt x="48" y="27"/>
                      <a:pt x="48" y="27"/>
                      <a:pt x="48" y="27"/>
                    </a:cubicBezTo>
                    <a:cubicBezTo>
                      <a:pt x="47" y="27"/>
                      <a:pt x="47" y="27"/>
                      <a:pt x="47" y="27"/>
                    </a:cubicBezTo>
                    <a:cubicBezTo>
                      <a:pt x="47" y="27"/>
                      <a:pt x="47" y="27"/>
                      <a:pt x="47" y="27"/>
                    </a:cubicBezTo>
                    <a:cubicBezTo>
                      <a:pt x="47" y="27"/>
                      <a:pt x="47" y="27"/>
                      <a:pt x="47" y="27"/>
                    </a:cubicBezTo>
                    <a:cubicBezTo>
                      <a:pt x="46" y="27"/>
                      <a:pt x="44" y="27"/>
                      <a:pt x="42" y="27"/>
                    </a:cubicBezTo>
                    <a:cubicBezTo>
                      <a:pt x="42" y="27"/>
                      <a:pt x="41" y="27"/>
                      <a:pt x="41" y="27"/>
                    </a:cubicBezTo>
                    <a:cubicBezTo>
                      <a:pt x="40" y="27"/>
                      <a:pt x="40" y="27"/>
                      <a:pt x="40" y="27"/>
                    </a:cubicBezTo>
                    <a:cubicBezTo>
                      <a:pt x="40" y="27"/>
                      <a:pt x="40" y="27"/>
                      <a:pt x="40" y="27"/>
                    </a:cubicBezTo>
                    <a:cubicBezTo>
                      <a:pt x="40" y="26"/>
                      <a:pt x="40" y="25"/>
                      <a:pt x="40" y="24"/>
                    </a:cubicBezTo>
                    <a:cubicBezTo>
                      <a:pt x="40" y="23"/>
                      <a:pt x="40" y="22"/>
                      <a:pt x="40" y="21"/>
                    </a:cubicBezTo>
                    <a:cubicBezTo>
                      <a:pt x="40" y="21"/>
                      <a:pt x="40" y="21"/>
                      <a:pt x="40" y="21"/>
                    </a:cubicBezTo>
                    <a:cubicBezTo>
                      <a:pt x="40" y="20"/>
                      <a:pt x="40" y="20"/>
                      <a:pt x="40" y="20"/>
                    </a:cubicBezTo>
                    <a:cubicBezTo>
                      <a:pt x="40" y="20"/>
                      <a:pt x="40" y="20"/>
                      <a:pt x="40" y="20"/>
                    </a:cubicBezTo>
                    <a:cubicBezTo>
                      <a:pt x="40" y="20"/>
                      <a:pt x="40" y="20"/>
                      <a:pt x="40" y="20"/>
                    </a:cubicBezTo>
                    <a:cubicBezTo>
                      <a:pt x="40" y="20"/>
                      <a:pt x="40" y="20"/>
                      <a:pt x="40" y="20"/>
                    </a:cubicBezTo>
                    <a:cubicBezTo>
                      <a:pt x="39" y="20"/>
                      <a:pt x="39" y="20"/>
                      <a:pt x="39" y="20"/>
                    </a:cubicBezTo>
                    <a:cubicBezTo>
                      <a:pt x="38" y="20"/>
                      <a:pt x="37" y="20"/>
                      <a:pt x="36" y="20"/>
                    </a:cubicBezTo>
                    <a:cubicBezTo>
                      <a:pt x="34" y="20"/>
                      <a:pt x="33" y="20"/>
                      <a:pt x="32" y="20"/>
                    </a:cubicBezTo>
                    <a:cubicBezTo>
                      <a:pt x="32" y="19"/>
                      <a:pt x="32" y="18"/>
                      <a:pt x="32" y="17"/>
                    </a:cubicBezTo>
                    <a:cubicBezTo>
                      <a:pt x="32" y="16"/>
                      <a:pt x="32" y="14"/>
                      <a:pt x="32" y="13"/>
                    </a:cubicBezTo>
                    <a:cubicBezTo>
                      <a:pt x="32" y="13"/>
                      <a:pt x="32" y="13"/>
                      <a:pt x="32" y="13"/>
                    </a:cubicBezTo>
                    <a:cubicBezTo>
                      <a:pt x="32" y="13"/>
                      <a:pt x="32" y="13"/>
                      <a:pt x="32" y="13"/>
                    </a:cubicBezTo>
                    <a:cubicBezTo>
                      <a:pt x="32" y="13"/>
                      <a:pt x="32" y="13"/>
                      <a:pt x="32" y="13"/>
                    </a:cubicBezTo>
                    <a:cubicBezTo>
                      <a:pt x="31" y="13"/>
                      <a:pt x="31" y="13"/>
                      <a:pt x="31" y="13"/>
                    </a:cubicBezTo>
                    <a:cubicBezTo>
                      <a:pt x="31" y="13"/>
                      <a:pt x="31" y="13"/>
                      <a:pt x="31" y="13"/>
                    </a:cubicBezTo>
                    <a:cubicBezTo>
                      <a:pt x="31" y="13"/>
                      <a:pt x="31" y="13"/>
                      <a:pt x="31" y="13"/>
                    </a:cubicBezTo>
                    <a:cubicBezTo>
                      <a:pt x="30" y="13"/>
                      <a:pt x="29" y="13"/>
                      <a:pt x="28" y="13"/>
                    </a:cubicBezTo>
                    <a:cubicBezTo>
                      <a:pt x="27" y="13"/>
                      <a:pt x="25" y="13"/>
                      <a:pt x="24" y="13"/>
                    </a:cubicBezTo>
                    <a:cubicBezTo>
                      <a:pt x="24" y="13"/>
                      <a:pt x="24" y="12"/>
                      <a:pt x="24" y="11"/>
                    </a:cubicBezTo>
                    <a:cubicBezTo>
                      <a:pt x="24" y="10"/>
                      <a:pt x="24" y="8"/>
                      <a:pt x="24" y="7"/>
                    </a:cubicBezTo>
                    <a:cubicBezTo>
                      <a:pt x="24" y="7"/>
                      <a:pt x="24" y="7"/>
                      <a:pt x="24" y="7"/>
                    </a:cubicBezTo>
                    <a:cubicBezTo>
                      <a:pt x="24" y="7"/>
                      <a:pt x="24" y="7"/>
                      <a:pt x="24" y="7"/>
                    </a:cubicBezTo>
                    <a:cubicBezTo>
                      <a:pt x="24" y="7"/>
                      <a:pt x="24" y="7"/>
                      <a:pt x="24" y="7"/>
                    </a:cubicBezTo>
                    <a:cubicBezTo>
                      <a:pt x="24" y="7"/>
                      <a:pt x="24" y="7"/>
                      <a:pt x="24" y="7"/>
                    </a:cubicBezTo>
                    <a:cubicBezTo>
                      <a:pt x="24" y="7"/>
                      <a:pt x="24" y="7"/>
                      <a:pt x="24" y="7"/>
                    </a:cubicBezTo>
                    <a:cubicBezTo>
                      <a:pt x="24" y="7"/>
                      <a:pt x="24" y="7"/>
                      <a:pt x="24" y="7"/>
                    </a:cubicBezTo>
                    <a:cubicBezTo>
                      <a:pt x="24" y="7"/>
                      <a:pt x="24" y="7"/>
                      <a:pt x="24" y="7"/>
                    </a:cubicBezTo>
                    <a:cubicBezTo>
                      <a:pt x="24" y="7"/>
                      <a:pt x="24" y="7"/>
                      <a:pt x="24" y="7"/>
                    </a:cubicBezTo>
                    <a:cubicBezTo>
                      <a:pt x="23" y="7"/>
                      <a:pt x="22" y="7"/>
                      <a:pt x="22" y="7"/>
                    </a:cubicBezTo>
                    <a:cubicBezTo>
                      <a:pt x="20" y="7"/>
                      <a:pt x="18" y="7"/>
                      <a:pt x="17" y="7"/>
                    </a:cubicBezTo>
                    <a:cubicBezTo>
                      <a:pt x="17" y="7"/>
                      <a:pt x="17" y="7"/>
                      <a:pt x="17" y="7"/>
                    </a:cubicBezTo>
                    <a:cubicBezTo>
                      <a:pt x="17" y="6"/>
                      <a:pt x="17" y="5"/>
                      <a:pt x="17" y="4"/>
                    </a:cubicBezTo>
                    <a:cubicBezTo>
                      <a:pt x="17" y="3"/>
                      <a:pt x="17" y="2"/>
                      <a:pt x="17" y="1"/>
                    </a:cubicBezTo>
                    <a:cubicBezTo>
                      <a:pt x="17" y="0"/>
                      <a:pt x="17" y="0"/>
                      <a:pt x="17" y="0"/>
                    </a:cubicBezTo>
                    <a:cubicBezTo>
                      <a:pt x="17" y="0"/>
                      <a:pt x="17" y="0"/>
                      <a:pt x="17" y="0"/>
                    </a:cubicBezTo>
                    <a:cubicBezTo>
                      <a:pt x="17" y="0"/>
                      <a:pt x="17" y="0"/>
                      <a:pt x="17" y="0"/>
                    </a:cubicBezTo>
                    <a:cubicBezTo>
                      <a:pt x="16" y="0"/>
                      <a:pt x="16" y="0"/>
                      <a:pt x="1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69" name="Freeform 155"/>
              <p:cNvSpPr>
                <a:spLocks noEditPoints="1"/>
              </p:cNvSpPr>
              <p:nvPr/>
            </p:nvSpPr>
            <p:spPr bwMode="auto">
              <a:xfrm>
                <a:off x="3998" y="2400"/>
                <a:ext cx="14" cy="19"/>
              </a:xfrm>
              <a:custGeom>
                <a:avLst/>
                <a:gdLst>
                  <a:gd name="T0" fmla="*/ 2 w 6"/>
                  <a:gd name="T1" fmla="*/ 4 h 8"/>
                  <a:gd name="T2" fmla="*/ 2 w 6"/>
                  <a:gd name="T3" fmla="*/ 1 h 8"/>
                  <a:gd name="T4" fmla="*/ 3 w 6"/>
                  <a:gd name="T5" fmla="*/ 1 h 8"/>
                  <a:gd name="T6" fmla="*/ 4 w 6"/>
                  <a:gd name="T7" fmla="*/ 1 h 8"/>
                  <a:gd name="T8" fmla="*/ 5 w 6"/>
                  <a:gd name="T9" fmla="*/ 1 h 8"/>
                  <a:gd name="T10" fmla="*/ 5 w 6"/>
                  <a:gd name="T11" fmla="*/ 1 h 8"/>
                  <a:gd name="T12" fmla="*/ 5 w 6"/>
                  <a:gd name="T13" fmla="*/ 2 h 8"/>
                  <a:gd name="T14" fmla="*/ 3 w 6"/>
                  <a:gd name="T15" fmla="*/ 2 h 8"/>
                  <a:gd name="T16" fmla="*/ 3 w 6"/>
                  <a:gd name="T17" fmla="*/ 3 h 8"/>
                  <a:gd name="T18" fmla="*/ 3 w 6"/>
                  <a:gd name="T19" fmla="*/ 3 h 8"/>
                  <a:gd name="T20" fmla="*/ 4 w 6"/>
                  <a:gd name="T21" fmla="*/ 7 h 8"/>
                  <a:gd name="T22" fmla="*/ 3 w 6"/>
                  <a:gd name="T23" fmla="*/ 7 h 8"/>
                  <a:gd name="T24" fmla="*/ 1 w 6"/>
                  <a:gd name="T25" fmla="*/ 7 h 8"/>
                  <a:gd name="T26" fmla="*/ 1 w 6"/>
                  <a:gd name="T27" fmla="*/ 6 h 8"/>
                  <a:gd name="T28" fmla="*/ 2 w 6"/>
                  <a:gd name="T29" fmla="*/ 6 h 8"/>
                  <a:gd name="T30" fmla="*/ 3 w 6"/>
                  <a:gd name="T31" fmla="*/ 6 h 8"/>
                  <a:gd name="T32" fmla="*/ 4 w 6"/>
                  <a:gd name="T33" fmla="*/ 4 h 8"/>
                  <a:gd name="T34" fmla="*/ 2 w 6"/>
                  <a:gd name="T35" fmla="*/ 4 h 8"/>
                  <a:gd name="T36" fmla="*/ 2 w 6"/>
                  <a:gd name="T37" fmla="*/ 4 h 8"/>
                  <a:gd name="T38" fmla="*/ 3 w 6"/>
                  <a:gd name="T39" fmla="*/ 0 h 8"/>
                  <a:gd name="T40" fmla="*/ 1 w 6"/>
                  <a:gd name="T41" fmla="*/ 1 h 8"/>
                  <a:gd name="T42" fmla="*/ 1 w 6"/>
                  <a:gd name="T43" fmla="*/ 4 h 8"/>
                  <a:gd name="T44" fmla="*/ 1 w 6"/>
                  <a:gd name="T45" fmla="*/ 5 h 8"/>
                  <a:gd name="T46" fmla="*/ 2 w 6"/>
                  <a:gd name="T47" fmla="*/ 5 h 8"/>
                  <a:gd name="T48" fmla="*/ 2 w 6"/>
                  <a:gd name="T49" fmla="*/ 5 h 8"/>
                  <a:gd name="T50" fmla="*/ 3 w 6"/>
                  <a:gd name="T51" fmla="*/ 5 h 8"/>
                  <a:gd name="T52" fmla="*/ 3 w 6"/>
                  <a:gd name="T53" fmla="*/ 5 h 8"/>
                  <a:gd name="T54" fmla="*/ 2 w 6"/>
                  <a:gd name="T55" fmla="*/ 5 h 8"/>
                  <a:gd name="T56" fmla="*/ 2 w 6"/>
                  <a:gd name="T57" fmla="*/ 5 h 8"/>
                  <a:gd name="T58" fmla="*/ 1 w 6"/>
                  <a:gd name="T59" fmla="*/ 6 h 8"/>
                  <a:gd name="T60" fmla="*/ 1 w 6"/>
                  <a:gd name="T61" fmla="*/ 6 h 8"/>
                  <a:gd name="T62" fmla="*/ 0 w 6"/>
                  <a:gd name="T63" fmla="*/ 7 h 8"/>
                  <a:gd name="T64" fmla="*/ 1 w 6"/>
                  <a:gd name="T65" fmla="*/ 7 h 8"/>
                  <a:gd name="T66" fmla="*/ 3 w 6"/>
                  <a:gd name="T67" fmla="*/ 8 h 8"/>
                  <a:gd name="T68" fmla="*/ 4 w 6"/>
                  <a:gd name="T69" fmla="*/ 7 h 8"/>
                  <a:gd name="T70" fmla="*/ 6 w 6"/>
                  <a:gd name="T71" fmla="*/ 4 h 8"/>
                  <a:gd name="T72" fmla="*/ 5 w 6"/>
                  <a:gd name="T73" fmla="*/ 3 h 8"/>
                  <a:gd name="T74" fmla="*/ 6 w 6"/>
                  <a:gd name="T75" fmla="*/ 2 h 8"/>
                  <a:gd name="T76" fmla="*/ 6 w 6"/>
                  <a:gd name="T77" fmla="*/ 2 h 8"/>
                  <a:gd name="T78" fmla="*/ 6 w 6"/>
                  <a:gd name="T79" fmla="*/ 1 h 8"/>
                  <a:gd name="T80" fmla="*/ 5 w 6"/>
                  <a:gd name="T81" fmla="*/ 0 h 8"/>
                  <a:gd name="T82" fmla="*/ 5 w 6"/>
                  <a:gd name="T83" fmla="*/ 0 h 8"/>
                  <a:gd name="T84" fmla="*/ 4 w 6"/>
                  <a:gd name="T85" fmla="*/ 0 h 8"/>
                  <a:gd name="T86" fmla="*/ 4 w 6"/>
                  <a:gd name="T87" fmla="*/ 0 h 8"/>
                  <a:gd name="T88" fmla="*/ 3 w 6"/>
                  <a:gd name="T8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 h="8">
                    <a:moveTo>
                      <a:pt x="2" y="4"/>
                    </a:moveTo>
                    <a:cubicBezTo>
                      <a:pt x="2" y="3"/>
                      <a:pt x="2" y="2"/>
                      <a:pt x="2" y="1"/>
                    </a:cubicBezTo>
                    <a:cubicBezTo>
                      <a:pt x="2" y="1"/>
                      <a:pt x="2" y="1"/>
                      <a:pt x="3" y="1"/>
                    </a:cubicBezTo>
                    <a:cubicBezTo>
                      <a:pt x="3" y="1"/>
                      <a:pt x="4" y="1"/>
                      <a:pt x="4" y="1"/>
                    </a:cubicBezTo>
                    <a:cubicBezTo>
                      <a:pt x="5" y="1"/>
                      <a:pt x="5" y="1"/>
                      <a:pt x="5" y="1"/>
                    </a:cubicBezTo>
                    <a:cubicBezTo>
                      <a:pt x="5" y="1"/>
                      <a:pt x="5" y="1"/>
                      <a:pt x="5" y="1"/>
                    </a:cubicBezTo>
                    <a:cubicBezTo>
                      <a:pt x="5" y="2"/>
                      <a:pt x="5" y="2"/>
                      <a:pt x="5" y="2"/>
                    </a:cubicBezTo>
                    <a:cubicBezTo>
                      <a:pt x="4" y="2"/>
                      <a:pt x="4" y="2"/>
                      <a:pt x="3" y="2"/>
                    </a:cubicBezTo>
                    <a:cubicBezTo>
                      <a:pt x="3" y="2"/>
                      <a:pt x="3" y="2"/>
                      <a:pt x="3" y="3"/>
                    </a:cubicBezTo>
                    <a:cubicBezTo>
                      <a:pt x="3" y="3"/>
                      <a:pt x="3" y="3"/>
                      <a:pt x="3" y="3"/>
                    </a:cubicBezTo>
                    <a:cubicBezTo>
                      <a:pt x="5" y="3"/>
                      <a:pt x="6" y="6"/>
                      <a:pt x="4" y="7"/>
                    </a:cubicBezTo>
                    <a:cubicBezTo>
                      <a:pt x="4" y="7"/>
                      <a:pt x="3" y="7"/>
                      <a:pt x="3" y="7"/>
                    </a:cubicBezTo>
                    <a:cubicBezTo>
                      <a:pt x="2" y="7"/>
                      <a:pt x="2" y="7"/>
                      <a:pt x="1" y="7"/>
                    </a:cubicBezTo>
                    <a:cubicBezTo>
                      <a:pt x="1" y="6"/>
                      <a:pt x="1" y="6"/>
                      <a:pt x="1" y="6"/>
                    </a:cubicBezTo>
                    <a:cubicBezTo>
                      <a:pt x="2" y="6"/>
                      <a:pt x="2" y="6"/>
                      <a:pt x="2" y="6"/>
                    </a:cubicBezTo>
                    <a:cubicBezTo>
                      <a:pt x="3" y="6"/>
                      <a:pt x="3" y="6"/>
                      <a:pt x="3" y="6"/>
                    </a:cubicBezTo>
                    <a:cubicBezTo>
                      <a:pt x="4" y="6"/>
                      <a:pt x="5" y="5"/>
                      <a:pt x="4" y="4"/>
                    </a:cubicBezTo>
                    <a:cubicBezTo>
                      <a:pt x="3" y="4"/>
                      <a:pt x="3" y="4"/>
                      <a:pt x="2" y="4"/>
                    </a:cubicBezTo>
                    <a:cubicBezTo>
                      <a:pt x="2" y="4"/>
                      <a:pt x="2" y="4"/>
                      <a:pt x="2" y="4"/>
                    </a:cubicBezTo>
                    <a:moveTo>
                      <a:pt x="3" y="0"/>
                    </a:moveTo>
                    <a:cubicBezTo>
                      <a:pt x="1" y="0"/>
                      <a:pt x="1" y="1"/>
                      <a:pt x="1" y="1"/>
                    </a:cubicBezTo>
                    <a:cubicBezTo>
                      <a:pt x="1" y="4"/>
                      <a:pt x="1" y="4"/>
                      <a:pt x="1" y="4"/>
                    </a:cubicBezTo>
                    <a:cubicBezTo>
                      <a:pt x="1" y="5"/>
                      <a:pt x="1" y="5"/>
                      <a:pt x="1" y="5"/>
                    </a:cubicBezTo>
                    <a:cubicBezTo>
                      <a:pt x="2" y="5"/>
                      <a:pt x="2" y="5"/>
                      <a:pt x="2" y="5"/>
                    </a:cubicBezTo>
                    <a:cubicBezTo>
                      <a:pt x="2" y="5"/>
                      <a:pt x="2" y="5"/>
                      <a:pt x="2" y="5"/>
                    </a:cubicBezTo>
                    <a:cubicBezTo>
                      <a:pt x="3" y="5"/>
                      <a:pt x="3" y="5"/>
                      <a:pt x="3" y="5"/>
                    </a:cubicBezTo>
                    <a:cubicBezTo>
                      <a:pt x="3" y="5"/>
                      <a:pt x="3" y="5"/>
                      <a:pt x="3" y="5"/>
                    </a:cubicBezTo>
                    <a:cubicBezTo>
                      <a:pt x="2" y="5"/>
                      <a:pt x="2" y="5"/>
                      <a:pt x="2" y="5"/>
                    </a:cubicBezTo>
                    <a:cubicBezTo>
                      <a:pt x="2" y="5"/>
                      <a:pt x="2" y="5"/>
                      <a:pt x="2" y="5"/>
                    </a:cubicBezTo>
                    <a:cubicBezTo>
                      <a:pt x="1" y="5"/>
                      <a:pt x="1" y="5"/>
                      <a:pt x="1" y="6"/>
                    </a:cubicBezTo>
                    <a:cubicBezTo>
                      <a:pt x="1" y="6"/>
                      <a:pt x="1" y="6"/>
                      <a:pt x="1" y="6"/>
                    </a:cubicBezTo>
                    <a:cubicBezTo>
                      <a:pt x="0" y="6"/>
                      <a:pt x="0" y="7"/>
                      <a:pt x="0" y="7"/>
                    </a:cubicBezTo>
                    <a:cubicBezTo>
                      <a:pt x="1" y="7"/>
                      <a:pt x="1" y="7"/>
                      <a:pt x="1" y="7"/>
                    </a:cubicBezTo>
                    <a:cubicBezTo>
                      <a:pt x="1" y="8"/>
                      <a:pt x="2" y="8"/>
                      <a:pt x="3" y="8"/>
                    </a:cubicBezTo>
                    <a:cubicBezTo>
                      <a:pt x="3" y="8"/>
                      <a:pt x="4" y="8"/>
                      <a:pt x="4" y="7"/>
                    </a:cubicBezTo>
                    <a:cubicBezTo>
                      <a:pt x="6" y="7"/>
                      <a:pt x="6" y="6"/>
                      <a:pt x="6" y="4"/>
                    </a:cubicBezTo>
                    <a:cubicBezTo>
                      <a:pt x="6" y="4"/>
                      <a:pt x="5" y="3"/>
                      <a:pt x="5" y="3"/>
                    </a:cubicBezTo>
                    <a:cubicBezTo>
                      <a:pt x="6" y="2"/>
                      <a:pt x="6" y="2"/>
                      <a:pt x="6" y="2"/>
                    </a:cubicBezTo>
                    <a:cubicBezTo>
                      <a:pt x="6" y="2"/>
                      <a:pt x="6" y="2"/>
                      <a:pt x="6" y="2"/>
                    </a:cubicBezTo>
                    <a:cubicBezTo>
                      <a:pt x="6" y="1"/>
                      <a:pt x="6" y="1"/>
                      <a:pt x="6" y="1"/>
                    </a:cubicBezTo>
                    <a:cubicBezTo>
                      <a:pt x="6" y="0"/>
                      <a:pt x="5" y="0"/>
                      <a:pt x="5" y="0"/>
                    </a:cubicBezTo>
                    <a:cubicBezTo>
                      <a:pt x="5" y="0"/>
                      <a:pt x="5" y="0"/>
                      <a:pt x="5" y="0"/>
                    </a:cubicBezTo>
                    <a:cubicBezTo>
                      <a:pt x="4" y="0"/>
                      <a:pt x="4" y="0"/>
                      <a:pt x="4" y="0"/>
                    </a:cubicBezTo>
                    <a:cubicBezTo>
                      <a:pt x="4" y="0"/>
                      <a:pt x="4" y="0"/>
                      <a:pt x="4" y="0"/>
                    </a:cubicBezTo>
                    <a:cubicBezTo>
                      <a:pt x="3" y="0"/>
                      <a:pt x="3"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70" name="Freeform 156"/>
              <p:cNvSpPr>
                <a:spLocks noEditPoints="1"/>
              </p:cNvSpPr>
              <p:nvPr/>
            </p:nvSpPr>
            <p:spPr bwMode="auto">
              <a:xfrm>
                <a:off x="3924" y="2343"/>
                <a:ext cx="17" cy="19"/>
              </a:xfrm>
              <a:custGeom>
                <a:avLst/>
                <a:gdLst>
                  <a:gd name="T0" fmla="*/ 1 w 7"/>
                  <a:gd name="T1" fmla="*/ 3 h 8"/>
                  <a:gd name="T2" fmla="*/ 1 w 7"/>
                  <a:gd name="T3" fmla="*/ 3 h 8"/>
                  <a:gd name="T4" fmla="*/ 1 w 7"/>
                  <a:gd name="T5" fmla="*/ 2 h 8"/>
                  <a:gd name="T6" fmla="*/ 4 w 7"/>
                  <a:gd name="T7" fmla="*/ 0 h 8"/>
                  <a:gd name="T8" fmla="*/ 4 w 7"/>
                  <a:gd name="T9" fmla="*/ 0 h 8"/>
                  <a:gd name="T10" fmla="*/ 4 w 7"/>
                  <a:gd name="T11" fmla="*/ 1 h 8"/>
                  <a:gd name="T12" fmla="*/ 4 w 7"/>
                  <a:gd name="T13" fmla="*/ 6 h 8"/>
                  <a:gd name="T14" fmla="*/ 5 w 7"/>
                  <a:gd name="T15" fmla="*/ 6 h 8"/>
                  <a:gd name="T16" fmla="*/ 6 w 7"/>
                  <a:gd name="T17" fmla="*/ 6 h 8"/>
                  <a:gd name="T18" fmla="*/ 6 w 7"/>
                  <a:gd name="T19" fmla="*/ 7 h 8"/>
                  <a:gd name="T20" fmla="*/ 6 w 7"/>
                  <a:gd name="T21" fmla="*/ 7 h 8"/>
                  <a:gd name="T22" fmla="*/ 6 w 7"/>
                  <a:gd name="T23" fmla="*/ 8 h 8"/>
                  <a:gd name="T24" fmla="*/ 1 w 7"/>
                  <a:gd name="T25" fmla="*/ 7 h 8"/>
                  <a:gd name="T26" fmla="*/ 1 w 7"/>
                  <a:gd name="T27" fmla="*/ 6 h 8"/>
                  <a:gd name="T28" fmla="*/ 1 w 7"/>
                  <a:gd name="T29" fmla="*/ 6 h 8"/>
                  <a:gd name="T30" fmla="*/ 3 w 7"/>
                  <a:gd name="T31" fmla="*/ 6 h 8"/>
                  <a:gd name="T32" fmla="*/ 3 w 7"/>
                  <a:gd name="T33" fmla="*/ 2 h 8"/>
                  <a:gd name="T34" fmla="*/ 1 w 7"/>
                  <a:gd name="T35" fmla="*/ 3 h 8"/>
                  <a:gd name="T36" fmla="*/ 1 w 7"/>
                  <a:gd name="T37" fmla="*/ 3 h 8"/>
                  <a:gd name="T38" fmla="*/ 4 w 7"/>
                  <a:gd name="T39" fmla="*/ 0 h 8"/>
                  <a:gd name="T40" fmla="*/ 3 w 7"/>
                  <a:gd name="T41" fmla="*/ 0 h 8"/>
                  <a:gd name="T42" fmla="*/ 0 w 7"/>
                  <a:gd name="T43" fmla="*/ 1 h 8"/>
                  <a:gd name="T44" fmla="*/ 0 w 7"/>
                  <a:gd name="T45" fmla="*/ 2 h 8"/>
                  <a:gd name="T46" fmla="*/ 0 w 7"/>
                  <a:gd name="T47" fmla="*/ 2 h 8"/>
                  <a:gd name="T48" fmla="*/ 1 w 7"/>
                  <a:gd name="T49" fmla="*/ 4 h 8"/>
                  <a:gd name="T50" fmla="*/ 1 w 7"/>
                  <a:gd name="T51" fmla="*/ 4 h 8"/>
                  <a:gd name="T52" fmla="*/ 1 w 7"/>
                  <a:gd name="T53" fmla="*/ 4 h 8"/>
                  <a:gd name="T54" fmla="*/ 2 w 7"/>
                  <a:gd name="T55" fmla="*/ 4 h 8"/>
                  <a:gd name="T56" fmla="*/ 2 w 7"/>
                  <a:gd name="T57" fmla="*/ 4 h 8"/>
                  <a:gd name="T58" fmla="*/ 2 w 7"/>
                  <a:gd name="T59" fmla="*/ 4 h 8"/>
                  <a:gd name="T60" fmla="*/ 2 w 7"/>
                  <a:gd name="T61" fmla="*/ 5 h 8"/>
                  <a:gd name="T62" fmla="*/ 1 w 7"/>
                  <a:gd name="T63" fmla="*/ 5 h 8"/>
                  <a:gd name="T64" fmla="*/ 1 w 7"/>
                  <a:gd name="T65" fmla="*/ 5 h 8"/>
                  <a:gd name="T66" fmla="*/ 0 w 7"/>
                  <a:gd name="T67" fmla="*/ 6 h 8"/>
                  <a:gd name="T68" fmla="*/ 0 w 7"/>
                  <a:gd name="T69" fmla="*/ 7 h 8"/>
                  <a:gd name="T70" fmla="*/ 1 w 7"/>
                  <a:gd name="T71" fmla="*/ 8 h 8"/>
                  <a:gd name="T72" fmla="*/ 3 w 7"/>
                  <a:gd name="T73" fmla="*/ 8 h 8"/>
                  <a:gd name="T74" fmla="*/ 6 w 7"/>
                  <a:gd name="T75" fmla="*/ 8 h 8"/>
                  <a:gd name="T76" fmla="*/ 6 w 7"/>
                  <a:gd name="T77" fmla="*/ 8 h 8"/>
                  <a:gd name="T78" fmla="*/ 7 w 7"/>
                  <a:gd name="T79" fmla="*/ 7 h 8"/>
                  <a:gd name="T80" fmla="*/ 7 w 7"/>
                  <a:gd name="T81" fmla="*/ 7 h 8"/>
                  <a:gd name="T82" fmla="*/ 7 w 7"/>
                  <a:gd name="T83" fmla="*/ 6 h 8"/>
                  <a:gd name="T84" fmla="*/ 6 w 7"/>
                  <a:gd name="T85" fmla="*/ 5 h 8"/>
                  <a:gd name="T86" fmla="*/ 5 w 7"/>
                  <a:gd name="T87" fmla="*/ 5 h 8"/>
                  <a:gd name="T88" fmla="*/ 5 w 7"/>
                  <a:gd name="T89" fmla="*/ 1 h 8"/>
                  <a:gd name="T90" fmla="*/ 5 w 7"/>
                  <a:gd name="T91" fmla="*/ 0 h 8"/>
                  <a:gd name="T92" fmla="*/ 4 w 7"/>
                  <a:gd name="T93" fmla="*/ 0 h 8"/>
                  <a:gd name="T94" fmla="*/ 4 w 7"/>
                  <a:gd name="T95" fmla="*/ 0 h 8"/>
                  <a:gd name="T96" fmla="*/ 4 w 7"/>
                  <a:gd name="T97" fmla="*/ 0 h 8"/>
                  <a:gd name="T98" fmla="*/ 4 w 7"/>
                  <a:gd name="T9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 h="8">
                    <a:moveTo>
                      <a:pt x="1" y="3"/>
                    </a:moveTo>
                    <a:cubicBezTo>
                      <a:pt x="1" y="3"/>
                      <a:pt x="1" y="3"/>
                      <a:pt x="1" y="3"/>
                    </a:cubicBezTo>
                    <a:cubicBezTo>
                      <a:pt x="1" y="3"/>
                      <a:pt x="1" y="2"/>
                      <a:pt x="1" y="2"/>
                    </a:cubicBezTo>
                    <a:cubicBezTo>
                      <a:pt x="2" y="2"/>
                      <a:pt x="4" y="0"/>
                      <a:pt x="4" y="0"/>
                    </a:cubicBezTo>
                    <a:cubicBezTo>
                      <a:pt x="4" y="0"/>
                      <a:pt x="4" y="0"/>
                      <a:pt x="4" y="0"/>
                    </a:cubicBezTo>
                    <a:cubicBezTo>
                      <a:pt x="4" y="1"/>
                      <a:pt x="4" y="1"/>
                      <a:pt x="4" y="1"/>
                    </a:cubicBezTo>
                    <a:cubicBezTo>
                      <a:pt x="4" y="3"/>
                      <a:pt x="4" y="4"/>
                      <a:pt x="4" y="6"/>
                    </a:cubicBezTo>
                    <a:cubicBezTo>
                      <a:pt x="5" y="6"/>
                      <a:pt x="5" y="6"/>
                      <a:pt x="5" y="6"/>
                    </a:cubicBezTo>
                    <a:cubicBezTo>
                      <a:pt x="6" y="6"/>
                      <a:pt x="6" y="6"/>
                      <a:pt x="6" y="6"/>
                    </a:cubicBezTo>
                    <a:cubicBezTo>
                      <a:pt x="6" y="7"/>
                      <a:pt x="6" y="7"/>
                      <a:pt x="6" y="7"/>
                    </a:cubicBezTo>
                    <a:cubicBezTo>
                      <a:pt x="6" y="7"/>
                      <a:pt x="6" y="7"/>
                      <a:pt x="6" y="7"/>
                    </a:cubicBezTo>
                    <a:cubicBezTo>
                      <a:pt x="6" y="8"/>
                      <a:pt x="6" y="8"/>
                      <a:pt x="6" y="8"/>
                    </a:cubicBezTo>
                    <a:cubicBezTo>
                      <a:pt x="4" y="8"/>
                      <a:pt x="3" y="7"/>
                      <a:pt x="1" y="7"/>
                    </a:cubicBezTo>
                    <a:cubicBezTo>
                      <a:pt x="1" y="6"/>
                      <a:pt x="1" y="6"/>
                      <a:pt x="1" y="6"/>
                    </a:cubicBezTo>
                    <a:cubicBezTo>
                      <a:pt x="1" y="6"/>
                      <a:pt x="1" y="6"/>
                      <a:pt x="1" y="6"/>
                    </a:cubicBezTo>
                    <a:cubicBezTo>
                      <a:pt x="2" y="6"/>
                      <a:pt x="2" y="6"/>
                      <a:pt x="3" y="6"/>
                    </a:cubicBezTo>
                    <a:cubicBezTo>
                      <a:pt x="3" y="5"/>
                      <a:pt x="3" y="4"/>
                      <a:pt x="3" y="2"/>
                    </a:cubicBezTo>
                    <a:cubicBezTo>
                      <a:pt x="2" y="3"/>
                      <a:pt x="2" y="3"/>
                      <a:pt x="1" y="3"/>
                    </a:cubicBezTo>
                    <a:cubicBezTo>
                      <a:pt x="1" y="3"/>
                      <a:pt x="1" y="3"/>
                      <a:pt x="1" y="3"/>
                    </a:cubicBezTo>
                    <a:moveTo>
                      <a:pt x="4" y="0"/>
                    </a:moveTo>
                    <a:cubicBezTo>
                      <a:pt x="3" y="0"/>
                      <a:pt x="3" y="0"/>
                      <a:pt x="3" y="0"/>
                    </a:cubicBezTo>
                    <a:cubicBezTo>
                      <a:pt x="2" y="0"/>
                      <a:pt x="1" y="1"/>
                      <a:pt x="0" y="1"/>
                    </a:cubicBezTo>
                    <a:cubicBezTo>
                      <a:pt x="0" y="2"/>
                      <a:pt x="0" y="2"/>
                      <a:pt x="0" y="2"/>
                    </a:cubicBezTo>
                    <a:cubicBezTo>
                      <a:pt x="0" y="2"/>
                      <a:pt x="0" y="2"/>
                      <a:pt x="0" y="2"/>
                    </a:cubicBezTo>
                    <a:cubicBezTo>
                      <a:pt x="0" y="3"/>
                      <a:pt x="0" y="3"/>
                      <a:pt x="1" y="4"/>
                    </a:cubicBezTo>
                    <a:cubicBezTo>
                      <a:pt x="1" y="4"/>
                      <a:pt x="1" y="4"/>
                      <a:pt x="1" y="4"/>
                    </a:cubicBezTo>
                    <a:cubicBezTo>
                      <a:pt x="1" y="4"/>
                      <a:pt x="1" y="4"/>
                      <a:pt x="1" y="4"/>
                    </a:cubicBezTo>
                    <a:cubicBezTo>
                      <a:pt x="2" y="4"/>
                      <a:pt x="2" y="4"/>
                      <a:pt x="2" y="4"/>
                    </a:cubicBezTo>
                    <a:cubicBezTo>
                      <a:pt x="2" y="4"/>
                      <a:pt x="2" y="4"/>
                      <a:pt x="2" y="4"/>
                    </a:cubicBezTo>
                    <a:cubicBezTo>
                      <a:pt x="2" y="4"/>
                      <a:pt x="2" y="4"/>
                      <a:pt x="2" y="4"/>
                    </a:cubicBezTo>
                    <a:cubicBezTo>
                      <a:pt x="2" y="5"/>
                      <a:pt x="2" y="5"/>
                      <a:pt x="2" y="5"/>
                    </a:cubicBezTo>
                    <a:cubicBezTo>
                      <a:pt x="1" y="5"/>
                      <a:pt x="1" y="5"/>
                      <a:pt x="1" y="5"/>
                    </a:cubicBezTo>
                    <a:cubicBezTo>
                      <a:pt x="1" y="5"/>
                      <a:pt x="1" y="5"/>
                      <a:pt x="1" y="5"/>
                    </a:cubicBezTo>
                    <a:cubicBezTo>
                      <a:pt x="1" y="5"/>
                      <a:pt x="0" y="6"/>
                      <a:pt x="0" y="6"/>
                    </a:cubicBezTo>
                    <a:cubicBezTo>
                      <a:pt x="0" y="7"/>
                      <a:pt x="0" y="7"/>
                      <a:pt x="0" y="7"/>
                    </a:cubicBezTo>
                    <a:cubicBezTo>
                      <a:pt x="0" y="8"/>
                      <a:pt x="1" y="8"/>
                      <a:pt x="1" y="8"/>
                    </a:cubicBezTo>
                    <a:cubicBezTo>
                      <a:pt x="2" y="8"/>
                      <a:pt x="3" y="8"/>
                      <a:pt x="3" y="8"/>
                    </a:cubicBezTo>
                    <a:cubicBezTo>
                      <a:pt x="4" y="8"/>
                      <a:pt x="5" y="8"/>
                      <a:pt x="6" y="8"/>
                    </a:cubicBezTo>
                    <a:cubicBezTo>
                      <a:pt x="6" y="8"/>
                      <a:pt x="6" y="8"/>
                      <a:pt x="6" y="8"/>
                    </a:cubicBezTo>
                    <a:cubicBezTo>
                      <a:pt x="7" y="7"/>
                      <a:pt x="7" y="7"/>
                      <a:pt x="7" y="7"/>
                    </a:cubicBezTo>
                    <a:cubicBezTo>
                      <a:pt x="7" y="7"/>
                      <a:pt x="7" y="7"/>
                      <a:pt x="7" y="7"/>
                    </a:cubicBezTo>
                    <a:cubicBezTo>
                      <a:pt x="7" y="6"/>
                      <a:pt x="7" y="6"/>
                      <a:pt x="7" y="6"/>
                    </a:cubicBezTo>
                    <a:cubicBezTo>
                      <a:pt x="7" y="6"/>
                      <a:pt x="6" y="5"/>
                      <a:pt x="6" y="5"/>
                    </a:cubicBezTo>
                    <a:cubicBezTo>
                      <a:pt x="5" y="5"/>
                      <a:pt x="5" y="5"/>
                      <a:pt x="5" y="5"/>
                    </a:cubicBezTo>
                    <a:cubicBezTo>
                      <a:pt x="5" y="4"/>
                      <a:pt x="5" y="2"/>
                      <a:pt x="5" y="1"/>
                    </a:cubicBezTo>
                    <a:cubicBezTo>
                      <a:pt x="5" y="0"/>
                      <a:pt x="5" y="0"/>
                      <a:pt x="5" y="0"/>
                    </a:cubicBezTo>
                    <a:cubicBezTo>
                      <a:pt x="4" y="0"/>
                      <a:pt x="4" y="0"/>
                      <a:pt x="4" y="0"/>
                    </a:cubicBezTo>
                    <a:cubicBezTo>
                      <a:pt x="4" y="0"/>
                      <a:pt x="4" y="0"/>
                      <a:pt x="4" y="0"/>
                    </a:cubicBezTo>
                    <a:cubicBezTo>
                      <a:pt x="4" y="0"/>
                      <a:pt x="4" y="0"/>
                      <a:pt x="4" y="0"/>
                    </a:cubicBezTo>
                    <a:cubicBezTo>
                      <a:pt x="4" y="0"/>
                      <a:pt x="4" y="0"/>
                      <a:pt x="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71" name="Freeform 157"/>
              <p:cNvSpPr>
                <a:spLocks noEditPoints="1"/>
              </p:cNvSpPr>
              <p:nvPr/>
            </p:nvSpPr>
            <p:spPr bwMode="auto">
              <a:xfrm>
                <a:off x="3941" y="2355"/>
                <a:ext cx="17" cy="19"/>
              </a:xfrm>
              <a:custGeom>
                <a:avLst/>
                <a:gdLst>
                  <a:gd name="T0" fmla="*/ 1 w 7"/>
                  <a:gd name="T1" fmla="*/ 2 h 8"/>
                  <a:gd name="T2" fmla="*/ 1 w 7"/>
                  <a:gd name="T3" fmla="*/ 1 h 8"/>
                  <a:gd name="T4" fmla="*/ 3 w 7"/>
                  <a:gd name="T5" fmla="*/ 1 h 8"/>
                  <a:gd name="T6" fmla="*/ 5 w 7"/>
                  <a:gd name="T7" fmla="*/ 2 h 8"/>
                  <a:gd name="T8" fmla="*/ 3 w 7"/>
                  <a:gd name="T9" fmla="*/ 6 h 8"/>
                  <a:gd name="T10" fmla="*/ 3 w 7"/>
                  <a:gd name="T11" fmla="*/ 6 h 8"/>
                  <a:gd name="T12" fmla="*/ 4 w 7"/>
                  <a:gd name="T13" fmla="*/ 7 h 8"/>
                  <a:gd name="T14" fmla="*/ 6 w 7"/>
                  <a:gd name="T15" fmla="*/ 7 h 8"/>
                  <a:gd name="T16" fmla="*/ 6 w 7"/>
                  <a:gd name="T17" fmla="*/ 8 h 8"/>
                  <a:gd name="T18" fmla="*/ 3 w 7"/>
                  <a:gd name="T19" fmla="*/ 8 h 8"/>
                  <a:gd name="T20" fmla="*/ 2 w 7"/>
                  <a:gd name="T21" fmla="*/ 8 h 8"/>
                  <a:gd name="T22" fmla="*/ 2 w 7"/>
                  <a:gd name="T23" fmla="*/ 7 h 8"/>
                  <a:gd name="T24" fmla="*/ 2 w 7"/>
                  <a:gd name="T25" fmla="*/ 7 h 8"/>
                  <a:gd name="T26" fmla="*/ 2 w 7"/>
                  <a:gd name="T27" fmla="*/ 6 h 8"/>
                  <a:gd name="T28" fmla="*/ 4 w 7"/>
                  <a:gd name="T29" fmla="*/ 4 h 8"/>
                  <a:gd name="T30" fmla="*/ 4 w 7"/>
                  <a:gd name="T31" fmla="*/ 3 h 8"/>
                  <a:gd name="T32" fmla="*/ 3 w 7"/>
                  <a:gd name="T33" fmla="*/ 2 h 8"/>
                  <a:gd name="T34" fmla="*/ 3 w 7"/>
                  <a:gd name="T35" fmla="*/ 2 h 8"/>
                  <a:gd name="T36" fmla="*/ 1 w 7"/>
                  <a:gd name="T37" fmla="*/ 2 h 8"/>
                  <a:gd name="T38" fmla="*/ 3 w 7"/>
                  <a:gd name="T39" fmla="*/ 0 h 8"/>
                  <a:gd name="T40" fmla="*/ 1 w 7"/>
                  <a:gd name="T41" fmla="*/ 1 h 8"/>
                  <a:gd name="T42" fmla="*/ 0 w 7"/>
                  <a:gd name="T43" fmla="*/ 1 h 8"/>
                  <a:gd name="T44" fmla="*/ 1 w 7"/>
                  <a:gd name="T45" fmla="*/ 3 h 8"/>
                  <a:gd name="T46" fmla="*/ 1 w 7"/>
                  <a:gd name="T47" fmla="*/ 3 h 8"/>
                  <a:gd name="T48" fmla="*/ 1 w 7"/>
                  <a:gd name="T49" fmla="*/ 3 h 8"/>
                  <a:gd name="T50" fmla="*/ 3 w 7"/>
                  <a:gd name="T51" fmla="*/ 3 h 8"/>
                  <a:gd name="T52" fmla="*/ 3 w 7"/>
                  <a:gd name="T53" fmla="*/ 3 h 8"/>
                  <a:gd name="T54" fmla="*/ 3 w 7"/>
                  <a:gd name="T55" fmla="*/ 3 h 8"/>
                  <a:gd name="T56" fmla="*/ 3 w 7"/>
                  <a:gd name="T57" fmla="*/ 4 h 8"/>
                  <a:gd name="T58" fmla="*/ 1 w 7"/>
                  <a:gd name="T59" fmla="*/ 6 h 8"/>
                  <a:gd name="T60" fmla="*/ 1 w 7"/>
                  <a:gd name="T61" fmla="*/ 6 h 8"/>
                  <a:gd name="T62" fmla="*/ 1 w 7"/>
                  <a:gd name="T63" fmla="*/ 7 h 8"/>
                  <a:gd name="T64" fmla="*/ 1 w 7"/>
                  <a:gd name="T65" fmla="*/ 8 h 8"/>
                  <a:gd name="T66" fmla="*/ 1 w 7"/>
                  <a:gd name="T67" fmla="*/ 8 h 8"/>
                  <a:gd name="T68" fmla="*/ 1 w 7"/>
                  <a:gd name="T69" fmla="*/ 8 h 8"/>
                  <a:gd name="T70" fmla="*/ 3 w 7"/>
                  <a:gd name="T71" fmla="*/ 8 h 8"/>
                  <a:gd name="T72" fmla="*/ 6 w 7"/>
                  <a:gd name="T73" fmla="*/ 8 h 8"/>
                  <a:gd name="T74" fmla="*/ 7 w 7"/>
                  <a:gd name="T75" fmla="*/ 8 h 8"/>
                  <a:gd name="T76" fmla="*/ 7 w 7"/>
                  <a:gd name="T77" fmla="*/ 8 h 8"/>
                  <a:gd name="T78" fmla="*/ 7 w 7"/>
                  <a:gd name="T79" fmla="*/ 6 h 8"/>
                  <a:gd name="T80" fmla="*/ 6 w 7"/>
                  <a:gd name="T81" fmla="*/ 6 h 8"/>
                  <a:gd name="T82" fmla="*/ 6 w 7"/>
                  <a:gd name="T83" fmla="*/ 6 h 8"/>
                  <a:gd name="T84" fmla="*/ 4 w 7"/>
                  <a:gd name="T85" fmla="*/ 6 h 8"/>
                  <a:gd name="T86" fmla="*/ 6 w 7"/>
                  <a:gd name="T87" fmla="*/ 1 h 8"/>
                  <a:gd name="T88" fmla="*/ 3 w 7"/>
                  <a:gd name="T8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7" h="8">
                    <a:moveTo>
                      <a:pt x="1" y="2"/>
                    </a:moveTo>
                    <a:cubicBezTo>
                      <a:pt x="1" y="1"/>
                      <a:pt x="1" y="1"/>
                      <a:pt x="1" y="1"/>
                    </a:cubicBezTo>
                    <a:cubicBezTo>
                      <a:pt x="2" y="1"/>
                      <a:pt x="3" y="1"/>
                      <a:pt x="3" y="1"/>
                    </a:cubicBezTo>
                    <a:cubicBezTo>
                      <a:pt x="4" y="1"/>
                      <a:pt x="5" y="1"/>
                      <a:pt x="5" y="2"/>
                    </a:cubicBezTo>
                    <a:cubicBezTo>
                      <a:pt x="6" y="3"/>
                      <a:pt x="4" y="5"/>
                      <a:pt x="3" y="6"/>
                    </a:cubicBezTo>
                    <a:cubicBezTo>
                      <a:pt x="3" y="6"/>
                      <a:pt x="3" y="6"/>
                      <a:pt x="3" y="6"/>
                    </a:cubicBezTo>
                    <a:cubicBezTo>
                      <a:pt x="4" y="7"/>
                      <a:pt x="4" y="7"/>
                      <a:pt x="4" y="7"/>
                    </a:cubicBezTo>
                    <a:cubicBezTo>
                      <a:pt x="6" y="7"/>
                      <a:pt x="6" y="7"/>
                      <a:pt x="6" y="7"/>
                    </a:cubicBezTo>
                    <a:cubicBezTo>
                      <a:pt x="6" y="8"/>
                      <a:pt x="6" y="8"/>
                      <a:pt x="6" y="8"/>
                    </a:cubicBezTo>
                    <a:cubicBezTo>
                      <a:pt x="5" y="8"/>
                      <a:pt x="4" y="8"/>
                      <a:pt x="3" y="8"/>
                    </a:cubicBezTo>
                    <a:cubicBezTo>
                      <a:pt x="2" y="8"/>
                      <a:pt x="2" y="8"/>
                      <a:pt x="2" y="8"/>
                    </a:cubicBezTo>
                    <a:cubicBezTo>
                      <a:pt x="2" y="7"/>
                      <a:pt x="2" y="7"/>
                      <a:pt x="2" y="7"/>
                    </a:cubicBezTo>
                    <a:cubicBezTo>
                      <a:pt x="2" y="7"/>
                      <a:pt x="2" y="7"/>
                      <a:pt x="2" y="7"/>
                    </a:cubicBezTo>
                    <a:cubicBezTo>
                      <a:pt x="2" y="6"/>
                      <a:pt x="2" y="6"/>
                      <a:pt x="2" y="6"/>
                    </a:cubicBezTo>
                    <a:cubicBezTo>
                      <a:pt x="3" y="6"/>
                      <a:pt x="3" y="5"/>
                      <a:pt x="4" y="4"/>
                    </a:cubicBezTo>
                    <a:cubicBezTo>
                      <a:pt x="4" y="4"/>
                      <a:pt x="4" y="4"/>
                      <a:pt x="4" y="3"/>
                    </a:cubicBezTo>
                    <a:cubicBezTo>
                      <a:pt x="4" y="3"/>
                      <a:pt x="4" y="2"/>
                      <a:pt x="3" y="2"/>
                    </a:cubicBezTo>
                    <a:cubicBezTo>
                      <a:pt x="3" y="2"/>
                      <a:pt x="3" y="2"/>
                      <a:pt x="3" y="2"/>
                    </a:cubicBezTo>
                    <a:cubicBezTo>
                      <a:pt x="2" y="2"/>
                      <a:pt x="2" y="2"/>
                      <a:pt x="1" y="2"/>
                    </a:cubicBezTo>
                    <a:moveTo>
                      <a:pt x="3" y="0"/>
                    </a:moveTo>
                    <a:cubicBezTo>
                      <a:pt x="2" y="0"/>
                      <a:pt x="1" y="0"/>
                      <a:pt x="1" y="1"/>
                    </a:cubicBezTo>
                    <a:cubicBezTo>
                      <a:pt x="0" y="1"/>
                      <a:pt x="0" y="1"/>
                      <a:pt x="0" y="1"/>
                    </a:cubicBezTo>
                    <a:cubicBezTo>
                      <a:pt x="1" y="3"/>
                      <a:pt x="1" y="3"/>
                      <a:pt x="1" y="3"/>
                    </a:cubicBezTo>
                    <a:cubicBezTo>
                      <a:pt x="1" y="3"/>
                      <a:pt x="1" y="3"/>
                      <a:pt x="1" y="3"/>
                    </a:cubicBezTo>
                    <a:cubicBezTo>
                      <a:pt x="1" y="3"/>
                      <a:pt x="1" y="3"/>
                      <a:pt x="1" y="3"/>
                    </a:cubicBezTo>
                    <a:cubicBezTo>
                      <a:pt x="2" y="3"/>
                      <a:pt x="2" y="3"/>
                      <a:pt x="3" y="3"/>
                    </a:cubicBezTo>
                    <a:cubicBezTo>
                      <a:pt x="3" y="3"/>
                      <a:pt x="3" y="3"/>
                      <a:pt x="3" y="3"/>
                    </a:cubicBezTo>
                    <a:cubicBezTo>
                      <a:pt x="3" y="3"/>
                      <a:pt x="3" y="3"/>
                      <a:pt x="3" y="3"/>
                    </a:cubicBezTo>
                    <a:cubicBezTo>
                      <a:pt x="3" y="4"/>
                      <a:pt x="3" y="4"/>
                      <a:pt x="3" y="4"/>
                    </a:cubicBezTo>
                    <a:cubicBezTo>
                      <a:pt x="3" y="5"/>
                      <a:pt x="2" y="5"/>
                      <a:pt x="1" y="6"/>
                    </a:cubicBezTo>
                    <a:cubicBezTo>
                      <a:pt x="1" y="6"/>
                      <a:pt x="1" y="6"/>
                      <a:pt x="1" y="6"/>
                    </a:cubicBezTo>
                    <a:cubicBezTo>
                      <a:pt x="1" y="7"/>
                      <a:pt x="1" y="7"/>
                      <a:pt x="1" y="7"/>
                    </a:cubicBezTo>
                    <a:cubicBezTo>
                      <a:pt x="1" y="8"/>
                      <a:pt x="1" y="8"/>
                      <a:pt x="1" y="8"/>
                    </a:cubicBezTo>
                    <a:cubicBezTo>
                      <a:pt x="1" y="8"/>
                      <a:pt x="1" y="8"/>
                      <a:pt x="1" y="8"/>
                    </a:cubicBezTo>
                    <a:cubicBezTo>
                      <a:pt x="1" y="8"/>
                      <a:pt x="1" y="8"/>
                      <a:pt x="1" y="8"/>
                    </a:cubicBezTo>
                    <a:cubicBezTo>
                      <a:pt x="2" y="8"/>
                      <a:pt x="2" y="8"/>
                      <a:pt x="3" y="8"/>
                    </a:cubicBezTo>
                    <a:cubicBezTo>
                      <a:pt x="4" y="8"/>
                      <a:pt x="5" y="8"/>
                      <a:pt x="6" y="8"/>
                    </a:cubicBezTo>
                    <a:cubicBezTo>
                      <a:pt x="7" y="8"/>
                      <a:pt x="7" y="8"/>
                      <a:pt x="7" y="8"/>
                    </a:cubicBezTo>
                    <a:cubicBezTo>
                      <a:pt x="7" y="8"/>
                      <a:pt x="7" y="8"/>
                      <a:pt x="7" y="8"/>
                    </a:cubicBezTo>
                    <a:cubicBezTo>
                      <a:pt x="7" y="8"/>
                      <a:pt x="7" y="7"/>
                      <a:pt x="7" y="6"/>
                    </a:cubicBezTo>
                    <a:cubicBezTo>
                      <a:pt x="6" y="6"/>
                      <a:pt x="6" y="6"/>
                      <a:pt x="6" y="6"/>
                    </a:cubicBezTo>
                    <a:cubicBezTo>
                      <a:pt x="6" y="6"/>
                      <a:pt x="6" y="6"/>
                      <a:pt x="6" y="6"/>
                    </a:cubicBezTo>
                    <a:cubicBezTo>
                      <a:pt x="4" y="6"/>
                      <a:pt x="4" y="6"/>
                      <a:pt x="4" y="6"/>
                    </a:cubicBezTo>
                    <a:cubicBezTo>
                      <a:pt x="5" y="5"/>
                      <a:pt x="7" y="3"/>
                      <a:pt x="6" y="1"/>
                    </a:cubicBezTo>
                    <a:cubicBezTo>
                      <a:pt x="5" y="0"/>
                      <a:pt x="4"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72" name="Freeform 158"/>
              <p:cNvSpPr>
                <a:spLocks noEditPoints="1"/>
              </p:cNvSpPr>
              <p:nvPr/>
            </p:nvSpPr>
            <p:spPr bwMode="auto">
              <a:xfrm>
                <a:off x="3960" y="2370"/>
                <a:ext cx="14" cy="21"/>
              </a:xfrm>
              <a:custGeom>
                <a:avLst/>
                <a:gdLst>
                  <a:gd name="T0" fmla="*/ 1 w 6"/>
                  <a:gd name="T1" fmla="*/ 2 h 9"/>
                  <a:gd name="T2" fmla="*/ 1 w 6"/>
                  <a:gd name="T3" fmla="*/ 1 h 9"/>
                  <a:gd name="T4" fmla="*/ 2 w 6"/>
                  <a:gd name="T5" fmla="*/ 1 h 9"/>
                  <a:gd name="T6" fmla="*/ 3 w 6"/>
                  <a:gd name="T7" fmla="*/ 1 h 9"/>
                  <a:gd name="T8" fmla="*/ 5 w 6"/>
                  <a:gd name="T9" fmla="*/ 1 h 9"/>
                  <a:gd name="T10" fmla="*/ 5 w 6"/>
                  <a:gd name="T11" fmla="*/ 2 h 9"/>
                  <a:gd name="T12" fmla="*/ 4 w 6"/>
                  <a:gd name="T13" fmla="*/ 4 h 9"/>
                  <a:gd name="T14" fmla="*/ 4 w 6"/>
                  <a:gd name="T15" fmla="*/ 4 h 9"/>
                  <a:gd name="T16" fmla="*/ 4 w 6"/>
                  <a:gd name="T17" fmla="*/ 4 h 9"/>
                  <a:gd name="T18" fmla="*/ 6 w 6"/>
                  <a:gd name="T19" fmla="*/ 6 h 9"/>
                  <a:gd name="T20" fmla="*/ 4 w 6"/>
                  <a:gd name="T21" fmla="*/ 8 h 9"/>
                  <a:gd name="T22" fmla="*/ 3 w 6"/>
                  <a:gd name="T23" fmla="*/ 8 h 9"/>
                  <a:gd name="T24" fmla="*/ 1 w 6"/>
                  <a:gd name="T25" fmla="*/ 8 h 9"/>
                  <a:gd name="T26" fmla="*/ 1 w 6"/>
                  <a:gd name="T27" fmla="*/ 7 h 9"/>
                  <a:gd name="T28" fmla="*/ 3 w 6"/>
                  <a:gd name="T29" fmla="*/ 7 h 9"/>
                  <a:gd name="T30" fmla="*/ 3 w 6"/>
                  <a:gd name="T31" fmla="*/ 7 h 9"/>
                  <a:gd name="T32" fmla="*/ 4 w 6"/>
                  <a:gd name="T33" fmla="*/ 7 h 9"/>
                  <a:gd name="T34" fmla="*/ 4 w 6"/>
                  <a:gd name="T35" fmla="*/ 6 h 9"/>
                  <a:gd name="T36" fmla="*/ 4 w 6"/>
                  <a:gd name="T37" fmla="*/ 5 h 9"/>
                  <a:gd name="T38" fmla="*/ 3 w 6"/>
                  <a:gd name="T39" fmla="*/ 5 h 9"/>
                  <a:gd name="T40" fmla="*/ 2 w 6"/>
                  <a:gd name="T41" fmla="*/ 5 h 9"/>
                  <a:gd name="T42" fmla="*/ 2 w 6"/>
                  <a:gd name="T43" fmla="*/ 4 h 9"/>
                  <a:gd name="T44" fmla="*/ 2 w 6"/>
                  <a:gd name="T45" fmla="*/ 4 h 9"/>
                  <a:gd name="T46" fmla="*/ 4 w 6"/>
                  <a:gd name="T47" fmla="*/ 4 h 9"/>
                  <a:gd name="T48" fmla="*/ 4 w 6"/>
                  <a:gd name="T49" fmla="*/ 3 h 9"/>
                  <a:gd name="T50" fmla="*/ 2 w 6"/>
                  <a:gd name="T51" fmla="*/ 2 h 9"/>
                  <a:gd name="T52" fmla="*/ 1 w 6"/>
                  <a:gd name="T53" fmla="*/ 2 h 9"/>
                  <a:gd name="T54" fmla="*/ 3 w 6"/>
                  <a:gd name="T55" fmla="*/ 0 h 9"/>
                  <a:gd name="T56" fmla="*/ 1 w 6"/>
                  <a:gd name="T57" fmla="*/ 0 h 9"/>
                  <a:gd name="T58" fmla="*/ 1 w 6"/>
                  <a:gd name="T59" fmla="*/ 1 h 9"/>
                  <a:gd name="T60" fmla="*/ 1 w 6"/>
                  <a:gd name="T61" fmla="*/ 1 h 9"/>
                  <a:gd name="T62" fmla="*/ 1 w 6"/>
                  <a:gd name="T63" fmla="*/ 2 h 9"/>
                  <a:gd name="T64" fmla="*/ 1 w 6"/>
                  <a:gd name="T65" fmla="*/ 3 h 9"/>
                  <a:gd name="T66" fmla="*/ 1 w 6"/>
                  <a:gd name="T67" fmla="*/ 3 h 9"/>
                  <a:gd name="T68" fmla="*/ 1 w 6"/>
                  <a:gd name="T69" fmla="*/ 3 h 9"/>
                  <a:gd name="T70" fmla="*/ 2 w 6"/>
                  <a:gd name="T71" fmla="*/ 2 h 9"/>
                  <a:gd name="T72" fmla="*/ 3 w 6"/>
                  <a:gd name="T73" fmla="*/ 3 h 9"/>
                  <a:gd name="T74" fmla="*/ 3 w 6"/>
                  <a:gd name="T75" fmla="*/ 3 h 9"/>
                  <a:gd name="T76" fmla="*/ 2 w 6"/>
                  <a:gd name="T77" fmla="*/ 3 h 9"/>
                  <a:gd name="T78" fmla="*/ 2 w 6"/>
                  <a:gd name="T79" fmla="*/ 3 h 9"/>
                  <a:gd name="T80" fmla="*/ 2 w 6"/>
                  <a:gd name="T81" fmla="*/ 3 h 9"/>
                  <a:gd name="T82" fmla="*/ 1 w 6"/>
                  <a:gd name="T83" fmla="*/ 4 h 9"/>
                  <a:gd name="T84" fmla="*/ 1 w 6"/>
                  <a:gd name="T85" fmla="*/ 4 h 9"/>
                  <a:gd name="T86" fmla="*/ 1 w 6"/>
                  <a:gd name="T87" fmla="*/ 5 h 9"/>
                  <a:gd name="T88" fmla="*/ 2 w 6"/>
                  <a:gd name="T89" fmla="*/ 5 h 9"/>
                  <a:gd name="T90" fmla="*/ 2 w 6"/>
                  <a:gd name="T91" fmla="*/ 6 h 9"/>
                  <a:gd name="T92" fmla="*/ 3 w 6"/>
                  <a:gd name="T93" fmla="*/ 5 h 9"/>
                  <a:gd name="T94" fmla="*/ 3 w 6"/>
                  <a:gd name="T95" fmla="*/ 6 h 9"/>
                  <a:gd name="T96" fmla="*/ 4 w 6"/>
                  <a:gd name="T97" fmla="*/ 6 h 9"/>
                  <a:gd name="T98" fmla="*/ 4 w 6"/>
                  <a:gd name="T99" fmla="*/ 6 h 9"/>
                  <a:gd name="T100" fmla="*/ 3 w 6"/>
                  <a:gd name="T101" fmla="*/ 6 h 9"/>
                  <a:gd name="T102" fmla="*/ 3 w 6"/>
                  <a:gd name="T103" fmla="*/ 6 h 9"/>
                  <a:gd name="T104" fmla="*/ 2 w 6"/>
                  <a:gd name="T105" fmla="*/ 6 h 9"/>
                  <a:gd name="T106" fmla="*/ 1 w 6"/>
                  <a:gd name="T107" fmla="*/ 6 h 9"/>
                  <a:gd name="T108" fmla="*/ 0 w 6"/>
                  <a:gd name="T109" fmla="*/ 8 h 9"/>
                  <a:gd name="T110" fmla="*/ 0 w 6"/>
                  <a:gd name="T111" fmla="*/ 8 h 9"/>
                  <a:gd name="T112" fmla="*/ 3 w 6"/>
                  <a:gd name="T113" fmla="*/ 9 h 9"/>
                  <a:gd name="T114" fmla="*/ 4 w 6"/>
                  <a:gd name="T115" fmla="*/ 9 h 9"/>
                  <a:gd name="T116" fmla="*/ 6 w 6"/>
                  <a:gd name="T117" fmla="*/ 6 h 9"/>
                  <a:gd name="T118" fmla="*/ 5 w 6"/>
                  <a:gd name="T119" fmla="*/ 4 h 9"/>
                  <a:gd name="T120" fmla="*/ 6 w 6"/>
                  <a:gd name="T121" fmla="*/ 2 h 9"/>
                  <a:gd name="T122" fmla="*/ 5 w 6"/>
                  <a:gd name="T123" fmla="*/ 1 h 9"/>
                  <a:gd name="T124" fmla="*/ 3 w 6"/>
                  <a:gd name="T12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 h="9">
                    <a:moveTo>
                      <a:pt x="1" y="2"/>
                    </a:moveTo>
                    <a:cubicBezTo>
                      <a:pt x="1" y="1"/>
                      <a:pt x="1" y="1"/>
                      <a:pt x="1" y="1"/>
                    </a:cubicBezTo>
                    <a:cubicBezTo>
                      <a:pt x="2" y="1"/>
                      <a:pt x="2" y="1"/>
                      <a:pt x="2" y="1"/>
                    </a:cubicBezTo>
                    <a:cubicBezTo>
                      <a:pt x="2" y="1"/>
                      <a:pt x="3" y="1"/>
                      <a:pt x="3" y="1"/>
                    </a:cubicBezTo>
                    <a:cubicBezTo>
                      <a:pt x="4" y="1"/>
                      <a:pt x="4" y="1"/>
                      <a:pt x="5" y="1"/>
                    </a:cubicBezTo>
                    <a:cubicBezTo>
                      <a:pt x="5" y="2"/>
                      <a:pt x="5" y="2"/>
                      <a:pt x="5" y="2"/>
                    </a:cubicBezTo>
                    <a:cubicBezTo>
                      <a:pt x="5" y="3"/>
                      <a:pt x="4" y="3"/>
                      <a:pt x="4" y="4"/>
                    </a:cubicBezTo>
                    <a:cubicBezTo>
                      <a:pt x="4" y="4"/>
                      <a:pt x="4" y="4"/>
                      <a:pt x="4" y="4"/>
                    </a:cubicBezTo>
                    <a:cubicBezTo>
                      <a:pt x="4" y="4"/>
                      <a:pt x="4" y="4"/>
                      <a:pt x="4" y="4"/>
                    </a:cubicBezTo>
                    <a:cubicBezTo>
                      <a:pt x="5" y="5"/>
                      <a:pt x="6" y="6"/>
                      <a:pt x="6" y="6"/>
                    </a:cubicBezTo>
                    <a:cubicBezTo>
                      <a:pt x="6" y="7"/>
                      <a:pt x="5" y="8"/>
                      <a:pt x="4" y="8"/>
                    </a:cubicBezTo>
                    <a:cubicBezTo>
                      <a:pt x="4" y="8"/>
                      <a:pt x="4" y="8"/>
                      <a:pt x="3" y="8"/>
                    </a:cubicBezTo>
                    <a:cubicBezTo>
                      <a:pt x="2" y="8"/>
                      <a:pt x="2" y="8"/>
                      <a:pt x="1" y="8"/>
                    </a:cubicBezTo>
                    <a:cubicBezTo>
                      <a:pt x="1" y="7"/>
                      <a:pt x="1" y="7"/>
                      <a:pt x="1" y="7"/>
                    </a:cubicBezTo>
                    <a:cubicBezTo>
                      <a:pt x="2" y="7"/>
                      <a:pt x="2" y="7"/>
                      <a:pt x="3" y="7"/>
                    </a:cubicBezTo>
                    <a:cubicBezTo>
                      <a:pt x="3" y="7"/>
                      <a:pt x="3" y="7"/>
                      <a:pt x="3" y="7"/>
                    </a:cubicBezTo>
                    <a:cubicBezTo>
                      <a:pt x="4" y="7"/>
                      <a:pt x="4" y="7"/>
                      <a:pt x="4" y="7"/>
                    </a:cubicBezTo>
                    <a:cubicBezTo>
                      <a:pt x="4" y="6"/>
                      <a:pt x="4" y="6"/>
                      <a:pt x="4" y="6"/>
                    </a:cubicBezTo>
                    <a:cubicBezTo>
                      <a:pt x="4" y="5"/>
                      <a:pt x="4" y="5"/>
                      <a:pt x="4" y="5"/>
                    </a:cubicBezTo>
                    <a:cubicBezTo>
                      <a:pt x="3" y="5"/>
                      <a:pt x="3" y="5"/>
                      <a:pt x="3" y="5"/>
                    </a:cubicBezTo>
                    <a:cubicBezTo>
                      <a:pt x="3" y="5"/>
                      <a:pt x="2" y="5"/>
                      <a:pt x="2" y="5"/>
                    </a:cubicBezTo>
                    <a:cubicBezTo>
                      <a:pt x="2" y="4"/>
                      <a:pt x="2" y="4"/>
                      <a:pt x="2" y="4"/>
                    </a:cubicBezTo>
                    <a:cubicBezTo>
                      <a:pt x="2" y="4"/>
                      <a:pt x="2" y="4"/>
                      <a:pt x="2" y="4"/>
                    </a:cubicBezTo>
                    <a:cubicBezTo>
                      <a:pt x="3" y="4"/>
                      <a:pt x="3" y="4"/>
                      <a:pt x="4" y="4"/>
                    </a:cubicBezTo>
                    <a:cubicBezTo>
                      <a:pt x="4" y="3"/>
                      <a:pt x="4" y="3"/>
                      <a:pt x="4" y="3"/>
                    </a:cubicBezTo>
                    <a:cubicBezTo>
                      <a:pt x="4" y="2"/>
                      <a:pt x="3" y="2"/>
                      <a:pt x="2" y="2"/>
                    </a:cubicBezTo>
                    <a:cubicBezTo>
                      <a:pt x="1" y="2"/>
                      <a:pt x="1" y="2"/>
                      <a:pt x="1" y="2"/>
                    </a:cubicBezTo>
                    <a:moveTo>
                      <a:pt x="3" y="0"/>
                    </a:moveTo>
                    <a:cubicBezTo>
                      <a:pt x="3" y="0"/>
                      <a:pt x="2" y="0"/>
                      <a:pt x="1" y="0"/>
                    </a:cubicBezTo>
                    <a:cubicBezTo>
                      <a:pt x="1" y="1"/>
                      <a:pt x="1" y="1"/>
                      <a:pt x="1" y="1"/>
                    </a:cubicBezTo>
                    <a:cubicBezTo>
                      <a:pt x="1" y="1"/>
                      <a:pt x="1" y="1"/>
                      <a:pt x="1" y="1"/>
                    </a:cubicBezTo>
                    <a:cubicBezTo>
                      <a:pt x="1" y="2"/>
                      <a:pt x="1" y="2"/>
                      <a:pt x="1" y="2"/>
                    </a:cubicBezTo>
                    <a:cubicBezTo>
                      <a:pt x="1" y="3"/>
                      <a:pt x="1" y="3"/>
                      <a:pt x="1" y="3"/>
                    </a:cubicBezTo>
                    <a:cubicBezTo>
                      <a:pt x="1" y="3"/>
                      <a:pt x="1" y="3"/>
                      <a:pt x="1" y="3"/>
                    </a:cubicBezTo>
                    <a:cubicBezTo>
                      <a:pt x="1" y="3"/>
                      <a:pt x="1" y="3"/>
                      <a:pt x="1" y="3"/>
                    </a:cubicBezTo>
                    <a:cubicBezTo>
                      <a:pt x="2" y="2"/>
                      <a:pt x="2" y="2"/>
                      <a:pt x="2" y="2"/>
                    </a:cubicBezTo>
                    <a:cubicBezTo>
                      <a:pt x="3" y="2"/>
                      <a:pt x="3" y="3"/>
                      <a:pt x="3" y="3"/>
                    </a:cubicBezTo>
                    <a:cubicBezTo>
                      <a:pt x="3" y="3"/>
                      <a:pt x="3" y="3"/>
                      <a:pt x="3" y="3"/>
                    </a:cubicBezTo>
                    <a:cubicBezTo>
                      <a:pt x="2" y="3"/>
                      <a:pt x="2" y="3"/>
                      <a:pt x="2" y="3"/>
                    </a:cubicBezTo>
                    <a:cubicBezTo>
                      <a:pt x="2" y="3"/>
                      <a:pt x="2" y="3"/>
                      <a:pt x="2" y="3"/>
                    </a:cubicBezTo>
                    <a:cubicBezTo>
                      <a:pt x="2" y="3"/>
                      <a:pt x="2" y="3"/>
                      <a:pt x="2" y="3"/>
                    </a:cubicBezTo>
                    <a:cubicBezTo>
                      <a:pt x="1" y="4"/>
                      <a:pt x="1" y="4"/>
                      <a:pt x="1" y="4"/>
                    </a:cubicBezTo>
                    <a:cubicBezTo>
                      <a:pt x="1" y="4"/>
                      <a:pt x="1" y="4"/>
                      <a:pt x="1" y="4"/>
                    </a:cubicBezTo>
                    <a:cubicBezTo>
                      <a:pt x="1" y="5"/>
                      <a:pt x="1" y="5"/>
                      <a:pt x="1" y="5"/>
                    </a:cubicBezTo>
                    <a:cubicBezTo>
                      <a:pt x="2" y="5"/>
                      <a:pt x="2" y="5"/>
                      <a:pt x="2" y="5"/>
                    </a:cubicBezTo>
                    <a:cubicBezTo>
                      <a:pt x="2" y="6"/>
                      <a:pt x="2" y="6"/>
                      <a:pt x="2" y="6"/>
                    </a:cubicBezTo>
                    <a:cubicBezTo>
                      <a:pt x="2" y="5"/>
                      <a:pt x="3" y="5"/>
                      <a:pt x="3" y="5"/>
                    </a:cubicBezTo>
                    <a:cubicBezTo>
                      <a:pt x="3" y="5"/>
                      <a:pt x="3" y="5"/>
                      <a:pt x="3" y="6"/>
                    </a:cubicBezTo>
                    <a:cubicBezTo>
                      <a:pt x="4" y="6"/>
                      <a:pt x="4" y="6"/>
                      <a:pt x="4" y="6"/>
                    </a:cubicBezTo>
                    <a:cubicBezTo>
                      <a:pt x="4" y="6"/>
                      <a:pt x="4" y="6"/>
                      <a:pt x="4" y="6"/>
                    </a:cubicBezTo>
                    <a:cubicBezTo>
                      <a:pt x="3" y="6"/>
                      <a:pt x="3" y="6"/>
                      <a:pt x="3" y="6"/>
                    </a:cubicBezTo>
                    <a:cubicBezTo>
                      <a:pt x="3" y="6"/>
                      <a:pt x="3" y="6"/>
                      <a:pt x="3" y="6"/>
                    </a:cubicBezTo>
                    <a:cubicBezTo>
                      <a:pt x="2" y="6"/>
                      <a:pt x="2" y="6"/>
                      <a:pt x="2" y="6"/>
                    </a:cubicBezTo>
                    <a:cubicBezTo>
                      <a:pt x="1" y="6"/>
                      <a:pt x="1" y="6"/>
                      <a:pt x="1" y="6"/>
                    </a:cubicBezTo>
                    <a:cubicBezTo>
                      <a:pt x="1" y="7"/>
                      <a:pt x="0" y="7"/>
                      <a:pt x="0" y="8"/>
                    </a:cubicBezTo>
                    <a:cubicBezTo>
                      <a:pt x="0" y="8"/>
                      <a:pt x="0" y="8"/>
                      <a:pt x="0" y="8"/>
                    </a:cubicBezTo>
                    <a:cubicBezTo>
                      <a:pt x="1" y="9"/>
                      <a:pt x="3" y="9"/>
                      <a:pt x="3" y="9"/>
                    </a:cubicBezTo>
                    <a:cubicBezTo>
                      <a:pt x="4" y="9"/>
                      <a:pt x="4" y="9"/>
                      <a:pt x="4" y="9"/>
                    </a:cubicBezTo>
                    <a:cubicBezTo>
                      <a:pt x="5" y="9"/>
                      <a:pt x="6" y="8"/>
                      <a:pt x="6" y="6"/>
                    </a:cubicBezTo>
                    <a:cubicBezTo>
                      <a:pt x="6" y="6"/>
                      <a:pt x="6" y="4"/>
                      <a:pt x="5" y="4"/>
                    </a:cubicBezTo>
                    <a:cubicBezTo>
                      <a:pt x="5" y="3"/>
                      <a:pt x="6" y="3"/>
                      <a:pt x="6" y="2"/>
                    </a:cubicBezTo>
                    <a:cubicBezTo>
                      <a:pt x="6" y="2"/>
                      <a:pt x="6" y="1"/>
                      <a:pt x="5" y="1"/>
                    </a:cubicBezTo>
                    <a:cubicBezTo>
                      <a:pt x="5" y="0"/>
                      <a:pt x="4"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73" name="Freeform 159"/>
              <p:cNvSpPr>
                <a:spLocks noEditPoints="1"/>
              </p:cNvSpPr>
              <p:nvPr/>
            </p:nvSpPr>
            <p:spPr bwMode="auto">
              <a:xfrm>
                <a:off x="3982" y="2389"/>
                <a:ext cx="7" cy="7"/>
              </a:xfrm>
              <a:custGeom>
                <a:avLst/>
                <a:gdLst>
                  <a:gd name="T0" fmla="*/ 2 w 3"/>
                  <a:gd name="T1" fmla="*/ 2 h 3"/>
                  <a:gd name="T2" fmla="*/ 1 w 3"/>
                  <a:gd name="T3" fmla="*/ 2 h 3"/>
                  <a:gd name="T4" fmla="*/ 2 w 3"/>
                  <a:gd name="T5" fmla="*/ 2 h 3"/>
                  <a:gd name="T6" fmla="*/ 2 w 3"/>
                  <a:gd name="T7" fmla="*/ 2 h 3"/>
                  <a:gd name="T8" fmla="*/ 3 w 3"/>
                  <a:gd name="T9" fmla="*/ 0 h 3"/>
                  <a:gd name="T10" fmla="*/ 2 w 3"/>
                  <a:gd name="T11" fmla="*/ 1 h 3"/>
                  <a:gd name="T12" fmla="*/ 0 w 3"/>
                  <a:gd name="T13" fmla="*/ 3 h 3"/>
                  <a:gd name="T14" fmla="*/ 0 w 3"/>
                  <a:gd name="T15" fmla="*/ 3 h 3"/>
                  <a:gd name="T16" fmla="*/ 0 w 3"/>
                  <a:gd name="T17" fmla="*/ 3 h 3"/>
                  <a:gd name="T18" fmla="*/ 1 w 3"/>
                  <a:gd name="T19" fmla="*/ 3 h 3"/>
                  <a:gd name="T20" fmla="*/ 2 w 3"/>
                  <a:gd name="T21" fmla="*/ 3 h 3"/>
                  <a:gd name="T22" fmla="*/ 3 w 3"/>
                  <a:gd name="T23" fmla="*/ 3 h 3"/>
                  <a:gd name="T24" fmla="*/ 3 w 3"/>
                  <a:gd name="T25" fmla="*/ 2 h 3"/>
                  <a:gd name="T26" fmla="*/ 3 w 3"/>
                  <a:gd name="T27" fmla="*/ 1 h 3"/>
                  <a:gd name="T28" fmla="*/ 3 w 3"/>
                  <a:gd name="T2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 h="3">
                    <a:moveTo>
                      <a:pt x="2" y="2"/>
                    </a:moveTo>
                    <a:cubicBezTo>
                      <a:pt x="1" y="2"/>
                      <a:pt x="1" y="2"/>
                      <a:pt x="1" y="2"/>
                    </a:cubicBezTo>
                    <a:cubicBezTo>
                      <a:pt x="2" y="2"/>
                      <a:pt x="2" y="2"/>
                      <a:pt x="2" y="2"/>
                    </a:cubicBezTo>
                    <a:cubicBezTo>
                      <a:pt x="2" y="2"/>
                      <a:pt x="2" y="2"/>
                      <a:pt x="2" y="2"/>
                    </a:cubicBezTo>
                    <a:moveTo>
                      <a:pt x="3" y="0"/>
                    </a:moveTo>
                    <a:cubicBezTo>
                      <a:pt x="2" y="1"/>
                      <a:pt x="2" y="1"/>
                      <a:pt x="2" y="1"/>
                    </a:cubicBezTo>
                    <a:cubicBezTo>
                      <a:pt x="1" y="1"/>
                      <a:pt x="1" y="2"/>
                      <a:pt x="0" y="3"/>
                    </a:cubicBezTo>
                    <a:cubicBezTo>
                      <a:pt x="0" y="3"/>
                      <a:pt x="0" y="3"/>
                      <a:pt x="0" y="3"/>
                    </a:cubicBezTo>
                    <a:cubicBezTo>
                      <a:pt x="0" y="3"/>
                      <a:pt x="0" y="3"/>
                      <a:pt x="0" y="3"/>
                    </a:cubicBezTo>
                    <a:cubicBezTo>
                      <a:pt x="1" y="3"/>
                      <a:pt x="1" y="3"/>
                      <a:pt x="1" y="3"/>
                    </a:cubicBezTo>
                    <a:cubicBezTo>
                      <a:pt x="2" y="3"/>
                      <a:pt x="2" y="3"/>
                      <a:pt x="2" y="3"/>
                    </a:cubicBezTo>
                    <a:cubicBezTo>
                      <a:pt x="3" y="3"/>
                      <a:pt x="3" y="3"/>
                      <a:pt x="3" y="3"/>
                    </a:cubicBezTo>
                    <a:cubicBezTo>
                      <a:pt x="3" y="3"/>
                      <a:pt x="3" y="2"/>
                      <a:pt x="3" y="2"/>
                    </a:cubicBezTo>
                    <a:cubicBezTo>
                      <a:pt x="3" y="1"/>
                      <a:pt x="3" y="1"/>
                      <a:pt x="3" y="1"/>
                    </a:cubicBezTo>
                    <a:cubicBezTo>
                      <a:pt x="3" y="0"/>
                      <a:pt x="3"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74" name="Freeform 160"/>
              <p:cNvSpPr>
                <a:spLocks noEditPoints="1"/>
              </p:cNvSpPr>
              <p:nvPr/>
            </p:nvSpPr>
            <p:spPr bwMode="auto">
              <a:xfrm>
                <a:off x="3977" y="2384"/>
                <a:ext cx="19" cy="21"/>
              </a:xfrm>
              <a:custGeom>
                <a:avLst/>
                <a:gdLst>
                  <a:gd name="T0" fmla="*/ 5 w 8"/>
                  <a:gd name="T1" fmla="*/ 1 h 9"/>
                  <a:gd name="T2" fmla="*/ 6 w 8"/>
                  <a:gd name="T3" fmla="*/ 1 h 9"/>
                  <a:gd name="T4" fmla="*/ 5 w 8"/>
                  <a:gd name="T5" fmla="*/ 2 h 9"/>
                  <a:gd name="T6" fmla="*/ 5 w 8"/>
                  <a:gd name="T7" fmla="*/ 5 h 9"/>
                  <a:gd name="T8" fmla="*/ 6 w 8"/>
                  <a:gd name="T9" fmla="*/ 5 h 9"/>
                  <a:gd name="T10" fmla="*/ 6 w 8"/>
                  <a:gd name="T11" fmla="*/ 5 h 9"/>
                  <a:gd name="T12" fmla="*/ 7 w 8"/>
                  <a:gd name="T13" fmla="*/ 5 h 9"/>
                  <a:gd name="T14" fmla="*/ 7 w 8"/>
                  <a:gd name="T15" fmla="*/ 6 h 9"/>
                  <a:gd name="T16" fmla="*/ 7 w 8"/>
                  <a:gd name="T17" fmla="*/ 6 h 9"/>
                  <a:gd name="T18" fmla="*/ 6 w 8"/>
                  <a:gd name="T19" fmla="*/ 6 h 9"/>
                  <a:gd name="T20" fmla="*/ 5 w 8"/>
                  <a:gd name="T21" fmla="*/ 6 h 9"/>
                  <a:gd name="T22" fmla="*/ 5 w 8"/>
                  <a:gd name="T23" fmla="*/ 6 h 9"/>
                  <a:gd name="T24" fmla="*/ 5 w 8"/>
                  <a:gd name="T25" fmla="*/ 8 h 9"/>
                  <a:gd name="T26" fmla="*/ 5 w 8"/>
                  <a:gd name="T27" fmla="*/ 9 h 9"/>
                  <a:gd name="T28" fmla="*/ 5 w 8"/>
                  <a:gd name="T29" fmla="*/ 9 h 9"/>
                  <a:gd name="T30" fmla="*/ 5 w 8"/>
                  <a:gd name="T31" fmla="*/ 7 h 9"/>
                  <a:gd name="T32" fmla="*/ 5 w 8"/>
                  <a:gd name="T33" fmla="*/ 7 h 9"/>
                  <a:gd name="T34" fmla="*/ 5 w 8"/>
                  <a:gd name="T35" fmla="*/ 6 h 9"/>
                  <a:gd name="T36" fmla="*/ 4 w 8"/>
                  <a:gd name="T37" fmla="*/ 6 h 9"/>
                  <a:gd name="T38" fmla="*/ 4 w 8"/>
                  <a:gd name="T39" fmla="*/ 6 h 9"/>
                  <a:gd name="T40" fmla="*/ 4 w 8"/>
                  <a:gd name="T41" fmla="*/ 6 h 9"/>
                  <a:gd name="T42" fmla="*/ 3 w 8"/>
                  <a:gd name="T43" fmla="*/ 6 h 9"/>
                  <a:gd name="T44" fmla="*/ 2 w 8"/>
                  <a:gd name="T45" fmla="*/ 6 h 9"/>
                  <a:gd name="T46" fmla="*/ 1 w 8"/>
                  <a:gd name="T47" fmla="*/ 6 h 9"/>
                  <a:gd name="T48" fmla="*/ 1 w 8"/>
                  <a:gd name="T49" fmla="*/ 5 h 9"/>
                  <a:gd name="T50" fmla="*/ 4 w 8"/>
                  <a:gd name="T51" fmla="*/ 1 h 9"/>
                  <a:gd name="T52" fmla="*/ 4 w 8"/>
                  <a:gd name="T53" fmla="*/ 1 h 9"/>
                  <a:gd name="T54" fmla="*/ 5 w 8"/>
                  <a:gd name="T55" fmla="*/ 1 h 9"/>
                  <a:gd name="T56" fmla="*/ 6 w 8"/>
                  <a:gd name="T57" fmla="*/ 0 h 9"/>
                  <a:gd name="T58" fmla="*/ 5 w 8"/>
                  <a:gd name="T59" fmla="*/ 1 h 9"/>
                  <a:gd name="T60" fmla="*/ 4 w 8"/>
                  <a:gd name="T61" fmla="*/ 1 h 9"/>
                  <a:gd name="T62" fmla="*/ 4 w 8"/>
                  <a:gd name="T63" fmla="*/ 1 h 9"/>
                  <a:gd name="T64" fmla="*/ 0 w 8"/>
                  <a:gd name="T65" fmla="*/ 5 h 9"/>
                  <a:gd name="T66" fmla="*/ 0 w 8"/>
                  <a:gd name="T67" fmla="*/ 7 h 9"/>
                  <a:gd name="T68" fmla="*/ 1 w 8"/>
                  <a:gd name="T69" fmla="*/ 7 h 9"/>
                  <a:gd name="T70" fmla="*/ 2 w 8"/>
                  <a:gd name="T71" fmla="*/ 7 h 9"/>
                  <a:gd name="T72" fmla="*/ 3 w 8"/>
                  <a:gd name="T73" fmla="*/ 7 h 9"/>
                  <a:gd name="T74" fmla="*/ 4 w 8"/>
                  <a:gd name="T75" fmla="*/ 7 h 9"/>
                  <a:gd name="T76" fmla="*/ 4 w 8"/>
                  <a:gd name="T77" fmla="*/ 7 h 9"/>
                  <a:gd name="T78" fmla="*/ 4 w 8"/>
                  <a:gd name="T79" fmla="*/ 9 h 9"/>
                  <a:gd name="T80" fmla="*/ 4 w 8"/>
                  <a:gd name="T81" fmla="*/ 9 h 9"/>
                  <a:gd name="T82" fmla="*/ 4 w 8"/>
                  <a:gd name="T83" fmla="*/ 9 h 9"/>
                  <a:gd name="T84" fmla="*/ 6 w 8"/>
                  <a:gd name="T85" fmla="*/ 9 h 9"/>
                  <a:gd name="T86" fmla="*/ 6 w 8"/>
                  <a:gd name="T87" fmla="*/ 9 h 9"/>
                  <a:gd name="T88" fmla="*/ 6 w 8"/>
                  <a:gd name="T89" fmla="*/ 8 h 9"/>
                  <a:gd name="T90" fmla="*/ 6 w 8"/>
                  <a:gd name="T91" fmla="*/ 7 h 9"/>
                  <a:gd name="T92" fmla="*/ 7 w 8"/>
                  <a:gd name="T93" fmla="*/ 7 h 9"/>
                  <a:gd name="T94" fmla="*/ 7 w 8"/>
                  <a:gd name="T95" fmla="*/ 7 h 9"/>
                  <a:gd name="T96" fmla="*/ 8 w 8"/>
                  <a:gd name="T97" fmla="*/ 6 h 9"/>
                  <a:gd name="T98" fmla="*/ 8 w 8"/>
                  <a:gd name="T99" fmla="*/ 5 h 9"/>
                  <a:gd name="T100" fmla="*/ 8 w 8"/>
                  <a:gd name="T101" fmla="*/ 5 h 9"/>
                  <a:gd name="T102" fmla="*/ 7 w 8"/>
                  <a:gd name="T103" fmla="*/ 5 h 9"/>
                  <a:gd name="T104" fmla="*/ 7 w 8"/>
                  <a:gd name="T105" fmla="*/ 5 h 9"/>
                  <a:gd name="T106" fmla="*/ 6 w 8"/>
                  <a:gd name="T107" fmla="*/ 5 h 9"/>
                  <a:gd name="T108" fmla="*/ 6 w 8"/>
                  <a:gd name="T109" fmla="*/ 2 h 9"/>
                  <a:gd name="T110" fmla="*/ 6 w 8"/>
                  <a:gd name="T111" fmla="*/ 1 h 9"/>
                  <a:gd name="T112" fmla="*/ 6 w 8"/>
                  <a:gd name="T113" fmla="*/ 1 h 9"/>
                  <a:gd name="T114" fmla="*/ 6 w 8"/>
                  <a:gd name="T115"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9">
                    <a:moveTo>
                      <a:pt x="5" y="1"/>
                    </a:moveTo>
                    <a:cubicBezTo>
                      <a:pt x="6" y="1"/>
                      <a:pt x="6" y="1"/>
                      <a:pt x="6" y="1"/>
                    </a:cubicBezTo>
                    <a:cubicBezTo>
                      <a:pt x="6" y="2"/>
                      <a:pt x="6" y="2"/>
                      <a:pt x="5" y="2"/>
                    </a:cubicBezTo>
                    <a:cubicBezTo>
                      <a:pt x="5" y="3"/>
                      <a:pt x="5" y="4"/>
                      <a:pt x="5" y="5"/>
                    </a:cubicBezTo>
                    <a:cubicBezTo>
                      <a:pt x="6" y="5"/>
                      <a:pt x="6" y="5"/>
                      <a:pt x="6" y="5"/>
                    </a:cubicBezTo>
                    <a:cubicBezTo>
                      <a:pt x="6" y="5"/>
                      <a:pt x="6" y="5"/>
                      <a:pt x="6" y="5"/>
                    </a:cubicBezTo>
                    <a:cubicBezTo>
                      <a:pt x="7" y="5"/>
                      <a:pt x="7" y="5"/>
                      <a:pt x="7" y="5"/>
                    </a:cubicBezTo>
                    <a:cubicBezTo>
                      <a:pt x="7" y="6"/>
                      <a:pt x="7" y="6"/>
                      <a:pt x="7" y="6"/>
                    </a:cubicBezTo>
                    <a:cubicBezTo>
                      <a:pt x="7" y="6"/>
                      <a:pt x="7" y="6"/>
                      <a:pt x="7" y="6"/>
                    </a:cubicBezTo>
                    <a:cubicBezTo>
                      <a:pt x="6" y="6"/>
                      <a:pt x="6" y="6"/>
                      <a:pt x="6" y="6"/>
                    </a:cubicBezTo>
                    <a:cubicBezTo>
                      <a:pt x="5" y="6"/>
                      <a:pt x="5" y="6"/>
                      <a:pt x="5" y="6"/>
                    </a:cubicBezTo>
                    <a:cubicBezTo>
                      <a:pt x="5" y="6"/>
                      <a:pt x="5" y="6"/>
                      <a:pt x="5" y="6"/>
                    </a:cubicBezTo>
                    <a:cubicBezTo>
                      <a:pt x="5" y="7"/>
                      <a:pt x="5" y="8"/>
                      <a:pt x="5" y="8"/>
                    </a:cubicBezTo>
                    <a:cubicBezTo>
                      <a:pt x="5" y="9"/>
                      <a:pt x="5" y="9"/>
                      <a:pt x="5" y="9"/>
                    </a:cubicBezTo>
                    <a:cubicBezTo>
                      <a:pt x="5" y="9"/>
                      <a:pt x="5" y="9"/>
                      <a:pt x="5" y="9"/>
                    </a:cubicBezTo>
                    <a:cubicBezTo>
                      <a:pt x="5" y="8"/>
                      <a:pt x="5" y="8"/>
                      <a:pt x="5" y="7"/>
                    </a:cubicBezTo>
                    <a:cubicBezTo>
                      <a:pt x="5" y="7"/>
                      <a:pt x="5" y="7"/>
                      <a:pt x="5" y="7"/>
                    </a:cubicBezTo>
                    <a:cubicBezTo>
                      <a:pt x="5" y="6"/>
                      <a:pt x="5" y="6"/>
                      <a:pt x="5" y="6"/>
                    </a:cubicBezTo>
                    <a:cubicBezTo>
                      <a:pt x="4" y="6"/>
                      <a:pt x="4" y="6"/>
                      <a:pt x="4" y="6"/>
                    </a:cubicBezTo>
                    <a:cubicBezTo>
                      <a:pt x="4" y="6"/>
                      <a:pt x="4" y="6"/>
                      <a:pt x="4" y="6"/>
                    </a:cubicBezTo>
                    <a:cubicBezTo>
                      <a:pt x="4" y="6"/>
                      <a:pt x="4" y="6"/>
                      <a:pt x="4" y="6"/>
                    </a:cubicBezTo>
                    <a:cubicBezTo>
                      <a:pt x="3" y="6"/>
                      <a:pt x="3" y="6"/>
                      <a:pt x="3" y="6"/>
                    </a:cubicBezTo>
                    <a:cubicBezTo>
                      <a:pt x="3" y="6"/>
                      <a:pt x="2" y="6"/>
                      <a:pt x="2" y="6"/>
                    </a:cubicBezTo>
                    <a:cubicBezTo>
                      <a:pt x="2" y="6"/>
                      <a:pt x="1" y="6"/>
                      <a:pt x="1" y="6"/>
                    </a:cubicBezTo>
                    <a:cubicBezTo>
                      <a:pt x="1" y="5"/>
                      <a:pt x="1" y="5"/>
                      <a:pt x="1" y="5"/>
                    </a:cubicBezTo>
                    <a:cubicBezTo>
                      <a:pt x="1" y="5"/>
                      <a:pt x="3" y="3"/>
                      <a:pt x="4" y="1"/>
                    </a:cubicBezTo>
                    <a:cubicBezTo>
                      <a:pt x="4" y="1"/>
                      <a:pt x="4" y="1"/>
                      <a:pt x="4" y="1"/>
                    </a:cubicBezTo>
                    <a:cubicBezTo>
                      <a:pt x="5" y="1"/>
                      <a:pt x="5" y="1"/>
                      <a:pt x="5" y="1"/>
                    </a:cubicBezTo>
                    <a:moveTo>
                      <a:pt x="6" y="0"/>
                    </a:moveTo>
                    <a:cubicBezTo>
                      <a:pt x="5" y="1"/>
                      <a:pt x="5" y="1"/>
                      <a:pt x="5" y="1"/>
                    </a:cubicBezTo>
                    <a:cubicBezTo>
                      <a:pt x="4" y="1"/>
                      <a:pt x="4" y="1"/>
                      <a:pt x="4" y="1"/>
                    </a:cubicBezTo>
                    <a:cubicBezTo>
                      <a:pt x="4" y="1"/>
                      <a:pt x="4" y="1"/>
                      <a:pt x="4" y="1"/>
                    </a:cubicBezTo>
                    <a:cubicBezTo>
                      <a:pt x="3" y="2"/>
                      <a:pt x="1" y="5"/>
                      <a:pt x="0" y="5"/>
                    </a:cubicBezTo>
                    <a:cubicBezTo>
                      <a:pt x="0" y="6"/>
                      <a:pt x="0" y="6"/>
                      <a:pt x="0" y="7"/>
                    </a:cubicBezTo>
                    <a:cubicBezTo>
                      <a:pt x="1" y="7"/>
                      <a:pt x="1" y="7"/>
                      <a:pt x="1" y="7"/>
                    </a:cubicBezTo>
                    <a:cubicBezTo>
                      <a:pt x="1" y="7"/>
                      <a:pt x="2" y="7"/>
                      <a:pt x="2" y="7"/>
                    </a:cubicBezTo>
                    <a:cubicBezTo>
                      <a:pt x="2" y="7"/>
                      <a:pt x="3" y="7"/>
                      <a:pt x="3" y="7"/>
                    </a:cubicBezTo>
                    <a:cubicBezTo>
                      <a:pt x="4" y="7"/>
                      <a:pt x="4" y="7"/>
                      <a:pt x="4" y="7"/>
                    </a:cubicBezTo>
                    <a:cubicBezTo>
                      <a:pt x="4" y="7"/>
                      <a:pt x="4" y="7"/>
                      <a:pt x="4" y="7"/>
                    </a:cubicBezTo>
                    <a:cubicBezTo>
                      <a:pt x="4" y="8"/>
                      <a:pt x="4" y="8"/>
                      <a:pt x="4" y="9"/>
                    </a:cubicBezTo>
                    <a:cubicBezTo>
                      <a:pt x="4" y="9"/>
                      <a:pt x="4" y="9"/>
                      <a:pt x="4" y="9"/>
                    </a:cubicBezTo>
                    <a:cubicBezTo>
                      <a:pt x="4" y="9"/>
                      <a:pt x="4" y="9"/>
                      <a:pt x="4" y="9"/>
                    </a:cubicBezTo>
                    <a:cubicBezTo>
                      <a:pt x="6" y="9"/>
                      <a:pt x="6" y="9"/>
                      <a:pt x="6" y="9"/>
                    </a:cubicBezTo>
                    <a:cubicBezTo>
                      <a:pt x="6" y="9"/>
                      <a:pt x="6" y="9"/>
                      <a:pt x="6" y="9"/>
                    </a:cubicBezTo>
                    <a:cubicBezTo>
                      <a:pt x="6" y="8"/>
                      <a:pt x="6" y="8"/>
                      <a:pt x="6" y="8"/>
                    </a:cubicBezTo>
                    <a:cubicBezTo>
                      <a:pt x="6" y="8"/>
                      <a:pt x="6" y="8"/>
                      <a:pt x="6" y="7"/>
                    </a:cubicBezTo>
                    <a:cubicBezTo>
                      <a:pt x="6" y="7"/>
                      <a:pt x="7" y="7"/>
                      <a:pt x="7" y="7"/>
                    </a:cubicBezTo>
                    <a:cubicBezTo>
                      <a:pt x="7" y="7"/>
                      <a:pt x="7" y="7"/>
                      <a:pt x="7" y="7"/>
                    </a:cubicBezTo>
                    <a:cubicBezTo>
                      <a:pt x="8" y="6"/>
                      <a:pt x="8" y="6"/>
                      <a:pt x="8" y="6"/>
                    </a:cubicBezTo>
                    <a:cubicBezTo>
                      <a:pt x="8" y="5"/>
                      <a:pt x="8" y="5"/>
                      <a:pt x="8" y="5"/>
                    </a:cubicBezTo>
                    <a:cubicBezTo>
                      <a:pt x="8" y="5"/>
                      <a:pt x="8" y="5"/>
                      <a:pt x="8" y="5"/>
                    </a:cubicBezTo>
                    <a:cubicBezTo>
                      <a:pt x="7" y="5"/>
                      <a:pt x="7" y="5"/>
                      <a:pt x="7" y="5"/>
                    </a:cubicBezTo>
                    <a:cubicBezTo>
                      <a:pt x="7" y="5"/>
                      <a:pt x="7" y="5"/>
                      <a:pt x="7" y="5"/>
                    </a:cubicBezTo>
                    <a:cubicBezTo>
                      <a:pt x="6" y="5"/>
                      <a:pt x="6" y="5"/>
                      <a:pt x="6" y="5"/>
                    </a:cubicBezTo>
                    <a:cubicBezTo>
                      <a:pt x="6" y="4"/>
                      <a:pt x="6" y="3"/>
                      <a:pt x="6" y="2"/>
                    </a:cubicBezTo>
                    <a:cubicBezTo>
                      <a:pt x="6" y="2"/>
                      <a:pt x="6" y="1"/>
                      <a:pt x="6" y="1"/>
                    </a:cubicBezTo>
                    <a:cubicBezTo>
                      <a:pt x="6" y="1"/>
                      <a:pt x="6" y="1"/>
                      <a:pt x="6" y="1"/>
                    </a:cubicBezTo>
                    <a:cubicBezTo>
                      <a:pt x="6" y="0"/>
                      <a:pt x="6" y="0"/>
                      <a:pt x="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75" name="Freeform 161"/>
              <p:cNvSpPr>
                <a:spLocks noEditPoints="1"/>
              </p:cNvSpPr>
              <p:nvPr/>
            </p:nvSpPr>
            <p:spPr bwMode="auto">
              <a:xfrm>
                <a:off x="4074" y="2067"/>
                <a:ext cx="141" cy="79"/>
              </a:xfrm>
              <a:custGeom>
                <a:avLst/>
                <a:gdLst>
                  <a:gd name="T0" fmla="*/ 26 w 59"/>
                  <a:gd name="T1" fmla="*/ 28 h 33"/>
                  <a:gd name="T2" fmla="*/ 23 w 59"/>
                  <a:gd name="T3" fmla="*/ 30 h 33"/>
                  <a:gd name="T4" fmla="*/ 24 w 59"/>
                  <a:gd name="T5" fmla="*/ 25 h 33"/>
                  <a:gd name="T6" fmla="*/ 23 w 59"/>
                  <a:gd name="T7" fmla="*/ 30 h 33"/>
                  <a:gd name="T8" fmla="*/ 20 w 59"/>
                  <a:gd name="T9" fmla="*/ 23 h 33"/>
                  <a:gd name="T10" fmla="*/ 17 w 59"/>
                  <a:gd name="T11" fmla="*/ 26 h 33"/>
                  <a:gd name="T12" fmla="*/ 19 w 59"/>
                  <a:gd name="T13" fmla="*/ 23 h 33"/>
                  <a:gd name="T14" fmla="*/ 9 w 59"/>
                  <a:gd name="T15" fmla="*/ 20 h 33"/>
                  <a:gd name="T16" fmla="*/ 8 w 59"/>
                  <a:gd name="T17" fmla="*/ 21 h 33"/>
                  <a:gd name="T18" fmla="*/ 48 w 59"/>
                  <a:gd name="T19" fmla="*/ 20 h 33"/>
                  <a:gd name="T20" fmla="*/ 7 w 59"/>
                  <a:gd name="T21" fmla="*/ 20 h 33"/>
                  <a:gd name="T22" fmla="*/ 7 w 59"/>
                  <a:gd name="T23" fmla="*/ 20 h 33"/>
                  <a:gd name="T24" fmla="*/ 10 w 59"/>
                  <a:gd name="T25" fmla="*/ 18 h 33"/>
                  <a:gd name="T26" fmla="*/ 17 w 59"/>
                  <a:gd name="T27" fmla="*/ 13 h 33"/>
                  <a:gd name="T28" fmla="*/ 29 w 59"/>
                  <a:gd name="T29" fmla="*/ 10 h 33"/>
                  <a:gd name="T30" fmla="*/ 44 w 59"/>
                  <a:gd name="T31" fmla="*/ 24 h 33"/>
                  <a:gd name="T32" fmla="*/ 41 w 59"/>
                  <a:gd name="T33" fmla="*/ 27 h 33"/>
                  <a:gd name="T34" fmla="*/ 32 w 59"/>
                  <a:gd name="T35" fmla="*/ 23 h 33"/>
                  <a:gd name="T36" fmla="*/ 35 w 59"/>
                  <a:gd name="T37" fmla="*/ 30 h 33"/>
                  <a:gd name="T38" fmla="*/ 33 w 59"/>
                  <a:gd name="T39" fmla="*/ 30 h 33"/>
                  <a:gd name="T40" fmla="*/ 29 w 59"/>
                  <a:gd name="T41" fmla="*/ 28 h 33"/>
                  <a:gd name="T42" fmla="*/ 24 w 59"/>
                  <a:gd name="T43" fmla="*/ 23 h 33"/>
                  <a:gd name="T44" fmla="*/ 16 w 59"/>
                  <a:gd name="T45" fmla="*/ 22 h 33"/>
                  <a:gd name="T46" fmla="*/ 14 w 59"/>
                  <a:gd name="T47" fmla="*/ 6 h 33"/>
                  <a:gd name="T48" fmla="*/ 9 w 59"/>
                  <a:gd name="T49" fmla="*/ 19 h 33"/>
                  <a:gd name="T50" fmla="*/ 21 w 59"/>
                  <a:gd name="T51" fmla="*/ 7 h 33"/>
                  <a:gd name="T52" fmla="*/ 43 w 59"/>
                  <a:gd name="T53" fmla="*/ 7 h 33"/>
                  <a:gd name="T54" fmla="*/ 32 w 59"/>
                  <a:gd name="T55" fmla="*/ 12 h 33"/>
                  <a:gd name="T56" fmla="*/ 19 w 59"/>
                  <a:gd name="T57" fmla="*/ 12 h 33"/>
                  <a:gd name="T58" fmla="*/ 49 w 59"/>
                  <a:gd name="T59" fmla="*/ 18 h 33"/>
                  <a:gd name="T60" fmla="*/ 44 w 59"/>
                  <a:gd name="T61" fmla="*/ 6 h 33"/>
                  <a:gd name="T62" fmla="*/ 43 w 59"/>
                  <a:gd name="T63" fmla="*/ 3 h 33"/>
                  <a:gd name="T64" fmla="*/ 36 w 59"/>
                  <a:gd name="T65" fmla="*/ 6 h 33"/>
                  <a:gd name="T66" fmla="*/ 19 w 59"/>
                  <a:gd name="T67" fmla="*/ 7 h 33"/>
                  <a:gd name="T68" fmla="*/ 8 w 59"/>
                  <a:gd name="T69" fmla="*/ 1 h 33"/>
                  <a:gd name="T70" fmla="*/ 7 w 59"/>
                  <a:gd name="T71" fmla="*/ 18 h 33"/>
                  <a:gd name="T72" fmla="*/ 4 w 59"/>
                  <a:gd name="T73" fmla="*/ 19 h 33"/>
                  <a:gd name="T74" fmla="*/ 5 w 59"/>
                  <a:gd name="T75" fmla="*/ 16 h 33"/>
                  <a:gd name="T76" fmla="*/ 5 w 59"/>
                  <a:gd name="T77" fmla="*/ 15 h 33"/>
                  <a:gd name="T78" fmla="*/ 4 w 59"/>
                  <a:gd name="T79" fmla="*/ 14 h 33"/>
                  <a:gd name="T80" fmla="*/ 1 w 59"/>
                  <a:gd name="T81" fmla="*/ 16 h 33"/>
                  <a:gd name="T82" fmla="*/ 0 w 59"/>
                  <a:gd name="T83" fmla="*/ 17 h 33"/>
                  <a:gd name="T84" fmla="*/ 6 w 59"/>
                  <a:gd name="T85" fmla="*/ 21 h 33"/>
                  <a:gd name="T86" fmla="*/ 17 w 59"/>
                  <a:gd name="T87" fmla="*/ 27 h 33"/>
                  <a:gd name="T88" fmla="*/ 21 w 59"/>
                  <a:gd name="T89" fmla="*/ 29 h 33"/>
                  <a:gd name="T90" fmla="*/ 28 w 59"/>
                  <a:gd name="T91" fmla="*/ 32 h 33"/>
                  <a:gd name="T92" fmla="*/ 35 w 59"/>
                  <a:gd name="T93" fmla="*/ 31 h 33"/>
                  <a:gd name="T94" fmla="*/ 43 w 59"/>
                  <a:gd name="T95" fmla="*/ 25 h 33"/>
                  <a:gd name="T96" fmla="*/ 49 w 59"/>
                  <a:gd name="T97" fmla="*/ 21 h 33"/>
                  <a:gd name="T98" fmla="*/ 57 w 59"/>
                  <a:gd name="T99" fmla="*/ 17 h 33"/>
                  <a:gd name="T100" fmla="*/ 56 w 59"/>
                  <a:gd name="T101" fmla="*/ 16 h 33"/>
                  <a:gd name="T102" fmla="*/ 57 w 59"/>
                  <a:gd name="T103" fmla="*/ 13 h 33"/>
                  <a:gd name="T104" fmla="*/ 52 w 59"/>
                  <a:gd name="T105" fmla="*/ 18 h 33"/>
                  <a:gd name="T106" fmla="*/ 51 w 59"/>
                  <a:gd name="T107" fmla="*/ 19 h 33"/>
                  <a:gd name="T108" fmla="*/ 49 w 59"/>
                  <a:gd name="T109" fmla="*/ 20 h 33"/>
                  <a:gd name="T110" fmla="*/ 51 w 59"/>
                  <a:gd name="T111" fmla="*/ 15 h 33"/>
                  <a:gd name="T112" fmla="*/ 50 w 59"/>
                  <a:gd name="T113"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9" h="33">
                    <a:moveTo>
                      <a:pt x="26" y="32"/>
                    </a:moveTo>
                    <a:cubicBezTo>
                      <a:pt x="26" y="32"/>
                      <a:pt x="26" y="32"/>
                      <a:pt x="26" y="32"/>
                    </a:cubicBezTo>
                    <a:cubicBezTo>
                      <a:pt x="25" y="31"/>
                      <a:pt x="25" y="31"/>
                      <a:pt x="25" y="30"/>
                    </a:cubicBezTo>
                    <a:cubicBezTo>
                      <a:pt x="25" y="30"/>
                      <a:pt x="25" y="30"/>
                      <a:pt x="25" y="30"/>
                    </a:cubicBezTo>
                    <a:cubicBezTo>
                      <a:pt x="25" y="30"/>
                      <a:pt x="25" y="30"/>
                      <a:pt x="25" y="30"/>
                    </a:cubicBezTo>
                    <a:cubicBezTo>
                      <a:pt x="26" y="29"/>
                      <a:pt x="26" y="29"/>
                      <a:pt x="26" y="28"/>
                    </a:cubicBezTo>
                    <a:cubicBezTo>
                      <a:pt x="26" y="28"/>
                      <a:pt x="26" y="28"/>
                      <a:pt x="26" y="28"/>
                    </a:cubicBezTo>
                    <a:cubicBezTo>
                      <a:pt x="27" y="27"/>
                      <a:pt x="27" y="27"/>
                      <a:pt x="27" y="27"/>
                    </a:cubicBezTo>
                    <a:cubicBezTo>
                      <a:pt x="27" y="27"/>
                      <a:pt x="27" y="27"/>
                      <a:pt x="27" y="27"/>
                    </a:cubicBezTo>
                    <a:cubicBezTo>
                      <a:pt x="28" y="28"/>
                      <a:pt x="28" y="28"/>
                      <a:pt x="28" y="28"/>
                    </a:cubicBezTo>
                    <a:cubicBezTo>
                      <a:pt x="28" y="29"/>
                      <a:pt x="28" y="29"/>
                      <a:pt x="28" y="29"/>
                    </a:cubicBezTo>
                    <a:cubicBezTo>
                      <a:pt x="28" y="30"/>
                      <a:pt x="27" y="31"/>
                      <a:pt x="27" y="31"/>
                    </a:cubicBezTo>
                    <a:cubicBezTo>
                      <a:pt x="26" y="32"/>
                      <a:pt x="26" y="32"/>
                      <a:pt x="26" y="32"/>
                    </a:cubicBezTo>
                    <a:moveTo>
                      <a:pt x="23" y="30"/>
                    </a:moveTo>
                    <a:cubicBezTo>
                      <a:pt x="23" y="30"/>
                      <a:pt x="23" y="30"/>
                      <a:pt x="22" y="30"/>
                    </a:cubicBezTo>
                    <a:cubicBezTo>
                      <a:pt x="22" y="29"/>
                      <a:pt x="22" y="29"/>
                      <a:pt x="22" y="28"/>
                    </a:cubicBezTo>
                    <a:cubicBezTo>
                      <a:pt x="22" y="28"/>
                      <a:pt x="22" y="28"/>
                      <a:pt x="22" y="28"/>
                    </a:cubicBezTo>
                    <a:cubicBezTo>
                      <a:pt x="23" y="27"/>
                      <a:pt x="23" y="27"/>
                      <a:pt x="23" y="26"/>
                    </a:cubicBezTo>
                    <a:cubicBezTo>
                      <a:pt x="23" y="25"/>
                      <a:pt x="23" y="25"/>
                      <a:pt x="23" y="25"/>
                    </a:cubicBezTo>
                    <a:cubicBezTo>
                      <a:pt x="24" y="25"/>
                      <a:pt x="24" y="25"/>
                      <a:pt x="24" y="25"/>
                    </a:cubicBezTo>
                    <a:cubicBezTo>
                      <a:pt x="24" y="25"/>
                      <a:pt x="24" y="25"/>
                      <a:pt x="24" y="25"/>
                    </a:cubicBezTo>
                    <a:cubicBezTo>
                      <a:pt x="24" y="24"/>
                      <a:pt x="24" y="24"/>
                      <a:pt x="25" y="24"/>
                    </a:cubicBezTo>
                    <a:cubicBezTo>
                      <a:pt x="25" y="24"/>
                      <a:pt x="25" y="24"/>
                      <a:pt x="25" y="24"/>
                    </a:cubicBezTo>
                    <a:cubicBezTo>
                      <a:pt x="25" y="24"/>
                      <a:pt x="26" y="24"/>
                      <a:pt x="26" y="25"/>
                    </a:cubicBezTo>
                    <a:cubicBezTo>
                      <a:pt x="26" y="25"/>
                      <a:pt x="26" y="26"/>
                      <a:pt x="25" y="26"/>
                    </a:cubicBezTo>
                    <a:cubicBezTo>
                      <a:pt x="25" y="27"/>
                      <a:pt x="25" y="28"/>
                      <a:pt x="24" y="30"/>
                    </a:cubicBezTo>
                    <a:cubicBezTo>
                      <a:pt x="24" y="30"/>
                      <a:pt x="24" y="30"/>
                      <a:pt x="24" y="30"/>
                    </a:cubicBezTo>
                    <a:cubicBezTo>
                      <a:pt x="24" y="30"/>
                      <a:pt x="24" y="30"/>
                      <a:pt x="23" y="30"/>
                    </a:cubicBezTo>
                    <a:moveTo>
                      <a:pt x="20" y="28"/>
                    </a:moveTo>
                    <a:cubicBezTo>
                      <a:pt x="20" y="28"/>
                      <a:pt x="19" y="28"/>
                      <a:pt x="19" y="28"/>
                    </a:cubicBezTo>
                    <a:cubicBezTo>
                      <a:pt x="19" y="28"/>
                      <a:pt x="19" y="28"/>
                      <a:pt x="19" y="28"/>
                    </a:cubicBezTo>
                    <a:cubicBezTo>
                      <a:pt x="19" y="27"/>
                      <a:pt x="19" y="27"/>
                      <a:pt x="19" y="27"/>
                    </a:cubicBezTo>
                    <a:cubicBezTo>
                      <a:pt x="19" y="26"/>
                      <a:pt x="19" y="25"/>
                      <a:pt x="19" y="25"/>
                    </a:cubicBezTo>
                    <a:cubicBezTo>
                      <a:pt x="20" y="24"/>
                      <a:pt x="20" y="24"/>
                      <a:pt x="20" y="24"/>
                    </a:cubicBezTo>
                    <a:cubicBezTo>
                      <a:pt x="20" y="23"/>
                      <a:pt x="20" y="23"/>
                      <a:pt x="20" y="23"/>
                    </a:cubicBezTo>
                    <a:cubicBezTo>
                      <a:pt x="21" y="22"/>
                      <a:pt x="21" y="22"/>
                      <a:pt x="21" y="22"/>
                    </a:cubicBezTo>
                    <a:cubicBezTo>
                      <a:pt x="22" y="22"/>
                      <a:pt x="22" y="22"/>
                      <a:pt x="22" y="22"/>
                    </a:cubicBezTo>
                    <a:cubicBezTo>
                      <a:pt x="22" y="22"/>
                      <a:pt x="23" y="23"/>
                      <a:pt x="22" y="25"/>
                    </a:cubicBezTo>
                    <a:cubicBezTo>
                      <a:pt x="22" y="26"/>
                      <a:pt x="22" y="26"/>
                      <a:pt x="22" y="26"/>
                    </a:cubicBezTo>
                    <a:cubicBezTo>
                      <a:pt x="22" y="27"/>
                      <a:pt x="21" y="28"/>
                      <a:pt x="20" y="28"/>
                    </a:cubicBezTo>
                    <a:cubicBezTo>
                      <a:pt x="20" y="28"/>
                      <a:pt x="20" y="28"/>
                      <a:pt x="20" y="28"/>
                    </a:cubicBezTo>
                    <a:moveTo>
                      <a:pt x="17" y="26"/>
                    </a:moveTo>
                    <a:cubicBezTo>
                      <a:pt x="16" y="25"/>
                      <a:pt x="16" y="25"/>
                      <a:pt x="16" y="25"/>
                    </a:cubicBezTo>
                    <a:cubicBezTo>
                      <a:pt x="16" y="24"/>
                      <a:pt x="16" y="24"/>
                      <a:pt x="16" y="24"/>
                    </a:cubicBezTo>
                    <a:cubicBezTo>
                      <a:pt x="17" y="24"/>
                      <a:pt x="17" y="23"/>
                      <a:pt x="17" y="22"/>
                    </a:cubicBezTo>
                    <a:cubicBezTo>
                      <a:pt x="17" y="22"/>
                      <a:pt x="18" y="21"/>
                      <a:pt x="18" y="21"/>
                    </a:cubicBezTo>
                    <a:cubicBezTo>
                      <a:pt x="19" y="22"/>
                      <a:pt x="19" y="22"/>
                      <a:pt x="19" y="22"/>
                    </a:cubicBezTo>
                    <a:cubicBezTo>
                      <a:pt x="19" y="22"/>
                      <a:pt x="19" y="23"/>
                      <a:pt x="19" y="23"/>
                    </a:cubicBezTo>
                    <a:cubicBezTo>
                      <a:pt x="19" y="23"/>
                      <a:pt x="19" y="23"/>
                      <a:pt x="19" y="23"/>
                    </a:cubicBezTo>
                    <a:cubicBezTo>
                      <a:pt x="18" y="24"/>
                      <a:pt x="18" y="24"/>
                      <a:pt x="18" y="24"/>
                    </a:cubicBezTo>
                    <a:cubicBezTo>
                      <a:pt x="18" y="25"/>
                      <a:pt x="18" y="25"/>
                      <a:pt x="18" y="25"/>
                    </a:cubicBezTo>
                    <a:cubicBezTo>
                      <a:pt x="18" y="25"/>
                      <a:pt x="18" y="25"/>
                      <a:pt x="18" y="25"/>
                    </a:cubicBezTo>
                    <a:cubicBezTo>
                      <a:pt x="17" y="26"/>
                      <a:pt x="17" y="26"/>
                      <a:pt x="17" y="26"/>
                    </a:cubicBezTo>
                    <a:moveTo>
                      <a:pt x="9" y="21"/>
                    </a:moveTo>
                    <a:cubicBezTo>
                      <a:pt x="9" y="21"/>
                      <a:pt x="9" y="21"/>
                      <a:pt x="9" y="21"/>
                    </a:cubicBezTo>
                    <a:cubicBezTo>
                      <a:pt x="9" y="20"/>
                      <a:pt x="9" y="20"/>
                      <a:pt x="9" y="20"/>
                    </a:cubicBezTo>
                    <a:cubicBezTo>
                      <a:pt x="9" y="21"/>
                      <a:pt x="9" y="21"/>
                      <a:pt x="9" y="21"/>
                    </a:cubicBezTo>
                    <a:moveTo>
                      <a:pt x="8" y="21"/>
                    </a:moveTo>
                    <a:cubicBezTo>
                      <a:pt x="8" y="20"/>
                      <a:pt x="8" y="20"/>
                      <a:pt x="8" y="20"/>
                    </a:cubicBezTo>
                    <a:cubicBezTo>
                      <a:pt x="8" y="20"/>
                      <a:pt x="8" y="20"/>
                      <a:pt x="8" y="20"/>
                    </a:cubicBezTo>
                    <a:cubicBezTo>
                      <a:pt x="8" y="20"/>
                      <a:pt x="8" y="20"/>
                      <a:pt x="8" y="20"/>
                    </a:cubicBezTo>
                    <a:cubicBezTo>
                      <a:pt x="8" y="21"/>
                      <a:pt x="8" y="21"/>
                      <a:pt x="8" y="21"/>
                    </a:cubicBezTo>
                    <a:cubicBezTo>
                      <a:pt x="8" y="21"/>
                      <a:pt x="8" y="21"/>
                      <a:pt x="8" y="21"/>
                    </a:cubicBezTo>
                    <a:cubicBezTo>
                      <a:pt x="8" y="21"/>
                      <a:pt x="8" y="21"/>
                      <a:pt x="8" y="21"/>
                    </a:cubicBezTo>
                    <a:moveTo>
                      <a:pt x="48" y="20"/>
                    </a:moveTo>
                    <a:cubicBezTo>
                      <a:pt x="48" y="20"/>
                      <a:pt x="48" y="20"/>
                      <a:pt x="48" y="20"/>
                    </a:cubicBezTo>
                    <a:cubicBezTo>
                      <a:pt x="48" y="20"/>
                      <a:pt x="48" y="20"/>
                      <a:pt x="48" y="20"/>
                    </a:cubicBezTo>
                    <a:cubicBezTo>
                      <a:pt x="48" y="20"/>
                      <a:pt x="48" y="20"/>
                      <a:pt x="48" y="20"/>
                    </a:cubicBezTo>
                    <a:cubicBezTo>
                      <a:pt x="48" y="20"/>
                      <a:pt x="48" y="20"/>
                      <a:pt x="48" y="20"/>
                    </a:cubicBezTo>
                    <a:cubicBezTo>
                      <a:pt x="48" y="20"/>
                      <a:pt x="48" y="20"/>
                      <a:pt x="48" y="20"/>
                    </a:cubicBezTo>
                    <a:moveTo>
                      <a:pt x="47" y="20"/>
                    </a:moveTo>
                    <a:cubicBezTo>
                      <a:pt x="47" y="19"/>
                      <a:pt x="47" y="19"/>
                      <a:pt x="47" y="19"/>
                    </a:cubicBezTo>
                    <a:cubicBezTo>
                      <a:pt x="47" y="19"/>
                      <a:pt x="47" y="19"/>
                      <a:pt x="47" y="19"/>
                    </a:cubicBezTo>
                    <a:cubicBezTo>
                      <a:pt x="47" y="19"/>
                      <a:pt x="47" y="19"/>
                      <a:pt x="47" y="19"/>
                    </a:cubicBezTo>
                    <a:cubicBezTo>
                      <a:pt x="47" y="19"/>
                      <a:pt x="47" y="19"/>
                      <a:pt x="47" y="19"/>
                    </a:cubicBezTo>
                    <a:cubicBezTo>
                      <a:pt x="47" y="20"/>
                      <a:pt x="47" y="20"/>
                      <a:pt x="47" y="20"/>
                    </a:cubicBezTo>
                    <a:moveTo>
                      <a:pt x="7" y="20"/>
                    </a:moveTo>
                    <a:cubicBezTo>
                      <a:pt x="7" y="20"/>
                      <a:pt x="7" y="20"/>
                      <a:pt x="7" y="20"/>
                    </a:cubicBezTo>
                    <a:cubicBezTo>
                      <a:pt x="7" y="20"/>
                      <a:pt x="7" y="20"/>
                      <a:pt x="7" y="20"/>
                    </a:cubicBezTo>
                    <a:cubicBezTo>
                      <a:pt x="7" y="20"/>
                      <a:pt x="7" y="20"/>
                      <a:pt x="7" y="20"/>
                    </a:cubicBezTo>
                    <a:cubicBezTo>
                      <a:pt x="7" y="19"/>
                      <a:pt x="7" y="19"/>
                      <a:pt x="7" y="19"/>
                    </a:cubicBezTo>
                    <a:cubicBezTo>
                      <a:pt x="7" y="19"/>
                      <a:pt x="7" y="19"/>
                      <a:pt x="7" y="19"/>
                    </a:cubicBezTo>
                    <a:cubicBezTo>
                      <a:pt x="8" y="19"/>
                      <a:pt x="8" y="19"/>
                      <a:pt x="8" y="19"/>
                    </a:cubicBezTo>
                    <a:cubicBezTo>
                      <a:pt x="7" y="20"/>
                      <a:pt x="7" y="20"/>
                      <a:pt x="7" y="20"/>
                    </a:cubicBezTo>
                    <a:moveTo>
                      <a:pt x="47" y="19"/>
                    </a:moveTo>
                    <a:cubicBezTo>
                      <a:pt x="46" y="19"/>
                      <a:pt x="46" y="19"/>
                      <a:pt x="46" y="19"/>
                    </a:cubicBezTo>
                    <a:cubicBezTo>
                      <a:pt x="47" y="19"/>
                      <a:pt x="47" y="19"/>
                      <a:pt x="47" y="19"/>
                    </a:cubicBezTo>
                    <a:cubicBezTo>
                      <a:pt x="47" y="19"/>
                      <a:pt x="47" y="19"/>
                      <a:pt x="47" y="19"/>
                    </a:cubicBezTo>
                    <a:cubicBezTo>
                      <a:pt x="47" y="19"/>
                      <a:pt x="47" y="19"/>
                      <a:pt x="47" y="19"/>
                    </a:cubicBezTo>
                    <a:moveTo>
                      <a:pt x="16" y="22"/>
                    </a:moveTo>
                    <a:cubicBezTo>
                      <a:pt x="15" y="20"/>
                      <a:pt x="13" y="18"/>
                      <a:pt x="10" y="18"/>
                    </a:cubicBezTo>
                    <a:cubicBezTo>
                      <a:pt x="10" y="14"/>
                      <a:pt x="12" y="10"/>
                      <a:pt x="14" y="8"/>
                    </a:cubicBezTo>
                    <a:cubicBezTo>
                      <a:pt x="14" y="7"/>
                      <a:pt x="14" y="7"/>
                      <a:pt x="14" y="7"/>
                    </a:cubicBezTo>
                    <a:cubicBezTo>
                      <a:pt x="14" y="7"/>
                      <a:pt x="14" y="7"/>
                      <a:pt x="14" y="7"/>
                    </a:cubicBezTo>
                    <a:cubicBezTo>
                      <a:pt x="18" y="8"/>
                      <a:pt x="18" y="8"/>
                      <a:pt x="18" y="8"/>
                    </a:cubicBezTo>
                    <a:cubicBezTo>
                      <a:pt x="17" y="9"/>
                      <a:pt x="17" y="9"/>
                      <a:pt x="17" y="9"/>
                    </a:cubicBezTo>
                    <a:cubicBezTo>
                      <a:pt x="16" y="10"/>
                      <a:pt x="16" y="11"/>
                      <a:pt x="16" y="11"/>
                    </a:cubicBezTo>
                    <a:cubicBezTo>
                      <a:pt x="16" y="12"/>
                      <a:pt x="16" y="13"/>
                      <a:pt x="17" y="13"/>
                    </a:cubicBezTo>
                    <a:cubicBezTo>
                      <a:pt x="18" y="13"/>
                      <a:pt x="18" y="13"/>
                      <a:pt x="19" y="13"/>
                    </a:cubicBezTo>
                    <a:cubicBezTo>
                      <a:pt x="20" y="13"/>
                      <a:pt x="20" y="13"/>
                      <a:pt x="20" y="13"/>
                    </a:cubicBezTo>
                    <a:cubicBezTo>
                      <a:pt x="21" y="13"/>
                      <a:pt x="22" y="12"/>
                      <a:pt x="23" y="12"/>
                    </a:cubicBezTo>
                    <a:cubicBezTo>
                      <a:pt x="24" y="11"/>
                      <a:pt x="24" y="11"/>
                      <a:pt x="24" y="11"/>
                    </a:cubicBezTo>
                    <a:cubicBezTo>
                      <a:pt x="25" y="10"/>
                      <a:pt x="27" y="10"/>
                      <a:pt x="28" y="10"/>
                    </a:cubicBezTo>
                    <a:cubicBezTo>
                      <a:pt x="28" y="10"/>
                      <a:pt x="29" y="10"/>
                      <a:pt x="29" y="10"/>
                    </a:cubicBezTo>
                    <a:cubicBezTo>
                      <a:pt x="29" y="10"/>
                      <a:pt x="29" y="10"/>
                      <a:pt x="29" y="10"/>
                    </a:cubicBezTo>
                    <a:cubicBezTo>
                      <a:pt x="30" y="11"/>
                      <a:pt x="30" y="12"/>
                      <a:pt x="31" y="13"/>
                    </a:cubicBezTo>
                    <a:cubicBezTo>
                      <a:pt x="32" y="13"/>
                      <a:pt x="33" y="13"/>
                      <a:pt x="33" y="14"/>
                    </a:cubicBezTo>
                    <a:cubicBezTo>
                      <a:pt x="34" y="14"/>
                      <a:pt x="34" y="14"/>
                      <a:pt x="34" y="14"/>
                    </a:cubicBezTo>
                    <a:cubicBezTo>
                      <a:pt x="37" y="16"/>
                      <a:pt x="41" y="18"/>
                      <a:pt x="44" y="21"/>
                    </a:cubicBezTo>
                    <a:cubicBezTo>
                      <a:pt x="45" y="21"/>
                      <a:pt x="45" y="21"/>
                      <a:pt x="45" y="21"/>
                    </a:cubicBezTo>
                    <a:cubicBezTo>
                      <a:pt x="45" y="22"/>
                      <a:pt x="45" y="23"/>
                      <a:pt x="45" y="23"/>
                    </a:cubicBezTo>
                    <a:cubicBezTo>
                      <a:pt x="45" y="24"/>
                      <a:pt x="44" y="24"/>
                      <a:pt x="44" y="24"/>
                    </a:cubicBezTo>
                    <a:cubicBezTo>
                      <a:pt x="44" y="24"/>
                      <a:pt x="44" y="24"/>
                      <a:pt x="43" y="24"/>
                    </a:cubicBezTo>
                    <a:cubicBezTo>
                      <a:pt x="43" y="24"/>
                      <a:pt x="43" y="24"/>
                      <a:pt x="42" y="24"/>
                    </a:cubicBezTo>
                    <a:cubicBezTo>
                      <a:pt x="39" y="22"/>
                      <a:pt x="36" y="21"/>
                      <a:pt x="33" y="19"/>
                    </a:cubicBezTo>
                    <a:cubicBezTo>
                      <a:pt x="33" y="19"/>
                      <a:pt x="33" y="19"/>
                      <a:pt x="33" y="19"/>
                    </a:cubicBezTo>
                    <a:cubicBezTo>
                      <a:pt x="33" y="20"/>
                      <a:pt x="33" y="20"/>
                      <a:pt x="33" y="20"/>
                    </a:cubicBezTo>
                    <a:cubicBezTo>
                      <a:pt x="36" y="22"/>
                      <a:pt x="39" y="23"/>
                      <a:pt x="42" y="25"/>
                    </a:cubicBezTo>
                    <a:cubicBezTo>
                      <a:pt x="42" y="25"/>
                      <a:pt x="41" y="26"/>
                      <a:pt x="41" y="27"/>
                    </a:cubicBezTo>
                    <a:cubicBezTo>
                      <a:pt x="40" y="27"/>
                      <a:pt x="40" y="27"/>
                      <a:pt x="40" y="27"/>
                    </a:cubicBezTo>
                    <a:cubicBezTo>
                      <a:pt x="39" y="27"/>
                      <a:pt x="39" y="27"/>
                      <a:pt x="38" y="27"/>
                    </a:cubicBezTo>
                    <a:cubicBezTo>
                      <a:pt x="38" y="26"/>
                      <a:pt x="37" y="26"/>
                      <a:pt x="36" y="26"/>
                    </a:cubicBezTo>
                    <a:cubicBezTo>
                      <a:pt x="33" y="23"/>
                      <a:pt x="33" y="23"/>
                      <a:pt x="33" y="23"/>
                    </a:cubicBezTo>
                    <a:cubicBezTo>
                      <a:pt x="33" y="23"/>
                      <a:pt x="33" y="23"/>
                      <a:pt x="33" y="23"/>
                    </a:cubicBezTo>
                    <a:cubicBezTo>
                      <a:pt x="32" y="23"/>
                      <a:pt x="32" y="23"/>
                      <a:pt x="32" y="23"/>
                    </a:cubicBezTo>
                    <a:cubicBezTo>
                      <a:pt x="32" y="23"/>
                      <a:pt x="32" y="23"/>
                      <a:pt x="32" y="23"/>
                    </a:cubicBezTo>
                    <a:cubicBezTo>
                      <a:pt x="31" y="23"/>
                      <a:pt x="31" y="23"/>
                      <a:pt x="31" y="23"/>
                    </a:cubicBezTo>
                    <a:cubicBezTo>
                      <a:pt x="32" y="24"/>
                      <a:pt x="32" y="24"/>
                      <a:pt x="32" y="24"/>
                    </a:cubicBezTo>
                    <a:cubicBezTo>
                      <a:pt x="36" y="26"/>
                      <a:pt x="36" y="26"/>
                      <a:pt x="36" y="26"/>
                    </a:cubicBezTo>
                    <a:cubicBezTo>
                      <a:pt x="36" y="27"/>
                      <a:pt x="37" y="27"/>
                      <a:pt x="38" y="28"/>
                    </a:cubicBezTo>
                    <a:cubicBezTo>
                      <a:pt x="38" y="28"/>
                      <a:pt x="38" y="29"/>
                      <a:pt x="37" y="29"/>
                    </a:cubicBezTo>
                    <a:cubicBezTo>
                      <a:pt x="37" y="29"/>
                      <a:pt x="37" y="30"/>
                      <a:pt x="36" y="30"/>
                    </a:cubicBezTo>
                    <a:cubicBezTo>
                      <a:pt x="36" y="30"/>
                      <a:pt x="36" y="30"/>
                      <a:pt x="35" y="30"/>
                    </a:cubicBezTo>
                    <a:cubicBezTo>
                      <a:pt x="35" y="29"/>
                      <a:pt x="34" y="29"/>
                      <a:pt x="33" y="28"/>
                    </a:cubicBezTo>
                    <a:cubicBezTo>
                      <a:pt x="31" y="27"/>
                      <a:pt x="31" y="27"/>
                      <a:pt x="31" y="27"/>
                    </a:cubicBezTo>
                    <a:cubicBezTo>
                      <a:pt x="30" y="27"/>
                      <a:pt x="30" y="27"/>
                      <a:pt x="30" y="27"/>
                    </a:cubicBezTo>
                    <a:cubicBezTo>
                      <a:pt x="30" y="27"/>
                      <a:pt x="30" y="27"/>
                      <a:pt x="30" y="27"/>
                    </a:cubicBezTo>
                    <a:cubicBezTo>
                      <a:pt x="32" y="29"/>
                      <a:pt x="32" y="29"/>
                      <a:pt x="32" y="29"/>
                    </a:cubicBezTo>
                    <a:cubicBezTo>
                      <a:pt x="33" y="30"/>
                      <a:pt x="33" y="30"/>
                      <a:pt x="33" y="30"/>
                    </a:cubicBezTo>
                    <a:cubicBezTo>
                      <a:pt x="33" y="30"/>
                      <a:pt x="33" y="30"/>
                      <a:pt x="33" y="30"/>
                    </a:cubicBezTo>
                    <a:cubicBezTo>
                      <a:pt x="34" y="30"/>
                      <a:pt x="34" y="31"/>
                      <a:pt x="34" y="31"/>
                    </a:cubicBezTo>
                    <a:cubicBezTo>
                      <a:pt x="34" y="32"/>
                      <a:pt x="33" y="32"/>
                      <a:pt x="32" y="32"/>
                    </a:cubicBezTo>
                    <a:cubicBezTo>
                      <a:pt x="32" y="32"/>
                      <a:pt x="32" y="32"/>
                      <a:pt x="32" y="32"/>
                    </a:cubicBezTo>
                    <a:cubicBezTo>
                      <a:pt x="30" y="31"/>
                      <a:pt x="30" y="31"/>
                      <a:pt x="29" y="30"/>
                    </a:cubicBezTo>
                    <a:cubicBezTo>
                      <a:pt x="28" y="30"/>
                      <a:pt x="28" y="30"/>
                      <a:pt x="28" y="30"/>
                    </a:cubicBezTo>
                    <a:cubicBezTo>
                      <a:pt x="29" y="30"/>
                      <a:pt x="29" y="30"/>
                      <a:pt x="29" y="30"/>
                    </a:cubicBezTo>
                    <a:cubicBezTo>
                      <a:pt x="29" y="29"/>
                      <a:pt x="29" y="29"/>
                      <a:pt x="29" y="28"/>
                    </a:cubicBezTo>
                    <a:cubicBezTo>
                      <a:pt x="29" y="28"/>
                      <a:pt x="29" y="27"/>
                      <a:pt x="28" y="27"/>
                    </a:cubicBezTo>
                    <a:cubicBezTo>
                      <a:pt x="28" y="26"/>
                      <a:pt x="27" y="26"/>
                      <a:pt x="27" y="26"/>
                    </a:cubicBezTo>
                    <a:cubicBezTo>
                      <a:pt x="27" y="26"/>
                      <a:pt x="27" y="26"/>
                      <a:pt x="26" y="26"/>
                    </a:cubicBezTo>
                    <a:cubicBezTo>
                      <a:pt x="27" y="26"/>
                      <a:pt x="27" y="25"/>
                      <a:pt x="27" y="25"/>
                    </a:cubicBezTo>
                    <a:cubicBezTo>
                      <a:pt x="26" y="24"/>
                      <a:pt x="26" y="23"/>
                      <a:pt x="25" y="23"/>
                    </a:cubicBezTo>
                    <a:cubicBezTo>
                      <a:pt x="25" y="23"/>
                      <a:pt x="25" y="23"/>
                      <a:pt x="25" y="23"/>
                    </a:cubicBezTo>
                    <a:cubicBezTo>
                      <a:pt x="24" y="23"/>
                      <a:pt x="24" y="23"/>
                      <a:pt x="24" y="23"/>
                    </a:cubicBezTo>
                    <a:cubicBezTo>
                      <a:pt x="23" y="22"/>
                      <a:pt x="23" y="22"/>
                      <a:pt x="22" y="21"/>
                    </a:cubicBezTo>
                    <a:cubicBezTo>
                      <a:pt x="22" y="21"/>
                      <a:pt x="22" y="21"/>
                      <a:pt x="21" y="21"/>
                    </a:cubicBezTo>
                    <a:cubicBezTo>
                      <a:pt x="21" y="21"/>
                      <a:pt x="20" y="21"/>
                      <a:pt x="20" y="22"/>
                    </a:cubicBezTo>
                    <a:cubicBezTo>
                      <a:pt x="19" y="21"/>
                      <a:pt x="19" y="21"/>
                      <a:pt x="19" y="21"/>
                    </a:cubicBezTo>
                    <a:cubicBezTo>
                      <a:pt x="19" y="20"/>
                      <a:pt x="18" y="20"/>
                      <a:pt x="18" y="20"/>
                    </a:cubicBezTo>
                    <a:cubicBezTo>
                      <a:pt x="18" y="20"/>
                      <a:pt x="18" y="20"/>
                      <a:pt x="18" y="20"/>
                    </a:cubicBezTo>
                    <a:cubicBezTo>
                      <a:pt x="17" y="20"/>
                      <a:pt x="16" y="21"/>
                      <a:pt x="16" y="22"/>
                    </a:cubicBezTo>
                    <a:cubicBezTo>
                      <a:pt x="16" y="22"/>
                      <a:pt x="16" y="22"/>
                      <a:pt x="16" y="22"/>
                    </a:cubicBezTo>
                    <a:moveTo>
                      <a:pt x="9" y="19"/>
                    </a:moveTo>
                    <a:cubicBezTo>
                      <a:pt x="9" y="19"/>
                      <a:pt x="9" y="19"/>
                      <a:pt x="9" y="19"/>
                    </a:cubicBezTo>
                    <a:cubicBezTo>
                      <a:pt x="8" y="15"/>
                      <a:pt x="10" y="10"/>
                      <a:pt x="12" y="6"/>
                    </a:cubicBezTo>
                    <a:cubicBezTo>
                      <a:pt x="12" y="6"/>
                      <a:pt x="13" y="6"/>
                      <a:pt x="13" y="5"/>
                    </a:cubicBezTo>
                    <a:cubicBezTo>
                      <a:pt x="14" y="5"/>
                      <a:pt x="14" y="5"/>
                      <a:pt x="14" y="5"/>
                    </a:cubicBezTo>
                    <a:cubicBezTo>
                      <a:pt x="14" y="6"/>
                      <a:pt x="14" y="6"/>
                      <a:pt x="14" y="6"/>
                    </a:cubicBezTo>
                    <a:cubicBezTo>
                      <a:pt x="14" y="6"/>
                      <a:pt x="14" y="6"/>
                      <a:pt x="14" y="6"/>
                    </a:cubicBezTo>
                    <a:cubicBezTo>
                      <a:pt x="13" y="6"/>
                      <a:pt x="13" y="7"/>
                      <a:pt x="13" y="7"/>
                    </a:cubicBezTo>
                    <a:cubicBezTo>
                      <a:pt x="10" y="10"/>
                      <a:pt x="9" y="14"/>
                      <a:pt x="9" y="18"/>
                    </a:cubicBezTo>
                    <a:cubicBezTo>
                      <a:pt x="10" y="18"/>
                      <a:pt x="10" y="18"/>
                      <a:pt x="10" y="18"/>
                    </a:cubicBezTo>
                    <a:cubicBezTo>
                      <a:pt x="10" y="19"/>
                      <a:pt x="10" y="19"/>
                      <a:pt x="10" y="19"/>
                    </a:cubicBezTo>
                    <a:cubicBezTo>
                      <a:pt x="9" y="19"/>
                      <a:pt x="9" y="19"/>
                      <a:pt x="9" y="19"/>
                    </a:cubicBezTo>
                    <a:cubicBezTo>
                      <a:pt x="9" y="19"/>
                      <a:pt x="9" y="19"/>
                      <a:pt x="9" y="19"/>
                    </a:cubicBezTo>
                    <a:moveTo>
                      <a:pt x="19" y="12"/>
                    </a:moveTo>
                    <a:cubicBezTo>
                      <a:pt x="18" y="12"/>
                      <a:pt x="18" y="12"/>
                      <a:pt x="17" y="12"/>
                    </a:cubicBezTo>
                    <a:cubicBezTo>
                      <a:pt x="17" y="12"/>
                      <a:pt x="17" y="11"/>
                      <a:pt x="17" y="11"/>
                    </a:cubicBezTo>
                    <a:cubicBezTo>
                      <a:pt x="17" y="10"/>
                      <a:pt x="17" y="10"/>
                      <a:pt x="17" y="10"/>
                    </a:cubicBezTo>
                    <a:cubicBezTo>
                      <a:pt x="18" y="10"/>
                      <a:pt x="19" y="9"/>
                      <a:pt x="20" y="8"/>
                    </a:cubicBezTo>
                    <a:cubicBezTo>
                      <a:pt x="20" y="8"/>
                      <a:pt x="20" y="8"/>
                      <a:pt x="20" y="8"/>
                    </a:cubicBezTo>
                    <a:cubicBezTo>
                      <a:pt x="20" y="7"/>
                      <a:pt x="21" y="7"/>
                      <a:pt x="21" y="7"/>
                    </a:cubicBezTo>
                    <a:cubicBezTo>
                      <a:pt x="22" y="7"/>
                      <a:pt x="22" y="6"/>
                      <a:pt x="22" y="6"/>
                    </a:cubicBezTo>
                    <a:cubicBezTo>
                      <a:pt x="24" y="6"/>
                      <a:pt x="26" y="5"/>
                      <a:pt x="28" y="5"/>
                    </a:cubicBezTo>
                    <a:cubicBezTo>
                      <a:pt x="31" y="5"/>
                      <a:pt x="33" y="6"/>
                      <a:pt x="35" y="7"/>
                    </a:cubicBezTo>
                    <a:cubicBezTo>
                      <a:pt x="36" y="7"/>
                      <a:pt x="36" y="7"/>
                      <a:pt x="36" y="7"/>
                    </a:cubicBezTo>
                    <a:cubicBezTo>
                      <a:pt x="37" y="7"/>
                      <a:pt x="38" y="8"/>
                      <a:pt x="39" y="8"/>
                    </a:cubicBezTo>
                    <a:cubicBezTo>
                      <a:pt x="40" y="8"/>
                      <a:pt x="40" y="8"/>
                      <a:pt x="40" y="8"/>
                    </a:cubicBezTo>
                    <a:cubicBezTo>
                      <a:pt x="41" y="8"/>
                      <a:pt x="42" y="7"/>
                      <a:pt x="43" y="7"/>
                    </a:cubicBezTo>
                    <a:cubicBezTo>
                      <a:pt x="43" y="7"/>
                      <a:pt x="43" y="7"/>
                      <a:pt x="43" y="7"/>
                    </a:cubicBezTo>
                    <a:cubicBezTo>
                      <a:pt x="44" y="8"/>
                      <a:pt x="45" y="9"/>
                      <a:pt x="46" y="11"/>
                    </a:cubicBezTo>
                    <a:cubicBezTo>
                      <a:pt x="47" y="13"/>
                      <a:pt x="47" y="15"/>
                      <a:pt x="47" y="17"/>
                    </a:cubicBezTo>
                    <a:cubicBezTo>
                      <a:pt x="46" y="18"/>
                      <a:pt x="45" y="18"/>
                      <a:pt x="43" y="19"/>
                    </a:cubicBezTo>
                    <a:cubicBezTo>
                      <a:pt x="41" y="17"/>
                      <a:pt x="37" y="15"/>
                      <a:pt x="34" y="13"/>
                    </a:cubicBezTo>
                    <a:cubicBezTo>
                      <a:pt x="34" y="13"/>
                      <a:pt x="34" y="13"/>
                      <a:pt x="34" y="13"/>
                    </a:cubicBezTo>
                    <a:cubicBezTo>
                      <a:pt x="33" y="13"/>
                      <a:pt x="32" y="12"/>
                      <a:pt x="32" y="12"/>
                    </a:cubicBezTo>
                    <a:cubicBezTo>
                      <a:pt x="31" y="11"/>
                      <a:pt x="30" y="10"/>
                      <a:pt x="30" y="9"/>
                    </a:cubicBezTo>
                    <a:cubicBezTo>
                      <a:pt x="29" y="9"/>
                      <a:pt x="29" y="9"/>
                      <a:pt x="29" y="9"/>
                    </a:cubicBezTo>
                    <a:cubicBezTo>
                      <a:pt x="29" y="9"/>
                      <a:pt x="28" y="9"/>
                      <a:pt x="28" y="9"/>
                    </a:cubicBezTo>
                    <a:cubicBezTo>
                      <a:pt x="26" y="9"/>
                      <a:pt x="25" y="10"/>
                      <a:pt x="24" y="10"/>
                    </a:cubicBezTo>
                    <a:cubicBezTo>
                      <a:pt x="23" y="10"/>
                      <a:pt x="23" y="10"/>
                      <a:pt x="23" y="11"/>
                    </a:cubicBezTo>
                    <a:cubicBezTo>
                      <a:pt x="22" y="11"/>
                      <a:pt x="21" y="12"/>
                      <a:pt x="20" y="12"/>
                    </a:cubicBezTo>
                    <a:cubicBezTo>
                      <a:pt x="19" y="12"/>
                      <a:pt x="19" y="12"/>
                      <a:pt x="19" y="12"/>
                    </a:cubicBezTo>
                    <a:moveTo>
                      <a:pt x="43" y="6"/>
                    </a:moveTo>
                    <a:cubicBezTo>
                      <a:pt x="43" y="5"/>
                      <a:pt x="43" y="5"/>
                      <a:pt x="43" y="5"/>
                    </a:cubicBezTo>
                    <a:cubicBezTo>
                      <a:pt x="43" y="4"/>
                      <a:pt x="43" y="4"/>
                      <a:pt x="43" y="4"/>
                    </a:cubicBezTo>
                    <a:cubicBezTo>
                      <a:pt x="43" y="4"/>
                      <a:pt x="43" y="4"/>
                      <a:pt x="43" y="4"/>
                    </a:cubicBezTo>
                    <a:cubicBezTo>
                      <a:pt x="44" y="4"/>
                      <a:pt x="47" y="6"/>
                      <a:pt x="49" y="15"/>
                    </a:cubicBezTo>
                    <a:cubicBezTo>
                      <a:pt x="50" y="16"/>
                      <a:pt x="50" y="17"/>
                      <a:pt x="49" y="18"/>
                    </a:cubicBezTo>
                    <a:cubicBezTo>
                      <a:pt x="49" y="18"/>
                      <a:pt x="49" y="18"/>
                      <a:pt x="49" y="18"/>
                    </a:cubicBezTo>
                    <a:cubicBezTo>
                      <a:pt x="48" y="18"/>
                      <a:pt x="48" y="18"/>
                      <a:pt x="48" y="18"/>
                    </a:cubicBezTo>
                    <a:cubicBezTo>
                      <a:pt x="48" y="18"/>
                      <a:pt x="48" y="18"/>
                      <a:pt x="48" y="18"/>
                    </a:cubicBezTo>
                    <a:cubicBezTo>
                      <a:pt x="48" y="18"/>
                      <a:pt x="48" y="18"/>
                      <a:pt x="48" y="18"/>
                    </a:cubicBezTo>
                    <a:cubicBezTo>
                      <a:pt x="48" y="18"/>
                      <a:pt x="48" y="18"/>
                      <a:pt x="48" y="18"/>
                    </a:cubicBezTo>
                    <a:cubicBezTo>
                      <a:pt x="49" y="17"/>
                      <a:pt x="49" y="17"/>
                      <a:pt x="49" y="17"/>
                    </a:cubicBezTo>
                    <a:cubicBezTo>
                      <a:pt x="48" y="15"/>
                      <a:pt x="48" y="13"/>
                      <a:pt x="47" y="11"/>
                    </a:cubicBezTo>
                    <a:cubicBezTo>
                      <a:pt x="46" y="8"/>
                      <a:pt x="45" y="7"/>
                      <a:pt x="44" y="6"/>
                    </a:cubicBezTo>
                    <a:cubicBezTo>
                      <a:pt x="43" y="6"/>
                      <a:pt x="43" y="6"/>
                      <a:pt x="43" y="6"/>
                    </a:cubicBezTo>
                    <a:cubicBezTo>
                      <a:pt x="43" y="6"/>
                      <a:pt x="43" y="6"/>
                      <a:pt x="43" y="6"/>
                    </a:cubicBezTo>
                    <a:cubicBezTo>
                      <a:pt x="43" y="6"/>
                      <a:pt x="43" y="6"/>
                      <a:pt x="43" y="6"/>
                    </a:cubicBezTo>
                    <a:moveTo>
                      <a:pt x="49" y="0"/>
                    </a:moveTo>
                    <a:cubicBezTo>
                      <a:pt x="48" y="1"/>
                      <a:pt x="44" y="3"/>
                      <a:pt x="43" y="3"/>
                    </a:cubicBezTo>
                    <a:cubicBezTo>
                      <a:pt x="43" y="3"/>
                      <a:pt x="43" y="3"/>
                      <a:pt x="43" y="3"/>
                    </a:cubicBezTo>
                    <a:cubicBezTo>
                      <a:pt x="43" y="3"/>
                      <a:pt x="43" y="3"/>
                      <a:pt x="43" y="3"/>
                    </a:cubicBezTo>
                    <a:cubicBezTo>
                      <a:pt x="43" y="3"/>
                      <a:pt x="43" y="3"/>
                      <a:pt x="43" y="3"/>
                    </a:cubicBezTo>
                    <a:cubicBezTo>
                      <a:pt x="42" y="4"/>
                      <a:pt x="42" y="4"/>
                      <a:pt x="42" y="5"/>
                    </a:cubicBezTo>
                    <a:cubicBezTo>
                      <a:pt x="42" y="5"/>
                      <a:pt x="42" y="6"/>
                      <a:pt x="42" y="6"/>
                    </a:cubicBezTo>
                    <a:cubicBezTo>
                      <a:pt x="41" y="7"/>
                      <a:pt x="41" y="7"/>
                      <a:pt x="40" y="7"/>
                    </a:cubicBezTo>
                    <a:cubicBezTo>
                      <a:pt x="40" y="7"/>
                      <a:pt x="40" y="7"/>
                      <a:pt x="39" y="7"/>
                    </a:cubicBezTo>
                    <a:cubicBezTo>
                      <a:pt x="39" y="7"/>
                      <a:pt x="38" y="6"/>
                      <a:pt x="37" y="6"/>
                    </a:cubicBezTo>
                    <a:cubicBezTo>
                      <a:pt x="36" y="6"/>
                      <a:pt x="36" y="6"/>
                      <a:pt x="36" y="6"/>
                    </a:cubicBezTo>
                    <a:cubicBezTo>
                      <a:pt x="33" y="5"/>
                      <a:pt x="31" y="4"/>
                      <a:pt x="28" y="4"/>
                    </a:cubicBezTo>
                    <a:cubicBezTo>
                      <a:pt x="26" y="4"/>
                      <a:pt x="24" y="5"/>
                      <a:pt x="22" y="5"/>
                    </a:cubicBezTo>
                    <a:cubicBezTo>
                      <a:pt x="22" y="5"/>
                      <a:pt x="21" y="6"/>
                      <a:pt x="21" y="6"/>
                    </a:cubicBezTo>
                    <a:cubicBezTo>
                      <a:pt x="20" y="6"/>
                      <a:pt x="20" y="7"/>
                      <a:pt x="19" y="7"/>
                    </a:cubicBezTo>
                    <a:cubicBezTo>
                      <a:pt x="19" y="7"/>
                      <a:pt x="19" y="7"/>
                      <a:pt x="19" y="7"/>
                    </a:cubicBezTo>
                    <a:cubicBezTo>
                      <a:pt x="19" y="7"/>
                      <a:pt x="19" y="7"/>
                      <a:pt x="19" y="7"/>
                    </a:cubicBezTo>
                    <a:cubicBezTo>
                      <a:pt x="19" y="7"/>
                      <a:pt x="19" y="7"/>
                      <a:pt x="19" y="7"/>
                    </a:cubicBezTo>
                    <a:cubicBezTo>
                      <a:pt x="15" y="7"/>
                      <a:pt x="15" y="7"/>
                      <a:pt x="15" y="7"/>
                    </a:cubicBezTo>
                    <a:cubicBezTo>
                      <a:pt x="15" y="6"/>
                      <a:pt x="16" y="5"/>
                      <a:pt x="15" y="5"/>
                    </a:cubicBezTo>
                    <a:cubicBezTo>
                      <a:pt x="15" y="5"/>
                      <a:pt x="15" y="5"/>
                      <a:pt x="15" y="5"/>
                    </a:cubicBezTo>
                    <a:cubicBezTo>
                      <a:pt x="14" y="4"/>
                      <a:pt x="14" y="4"/>
                      <a:pt x="14" y="4"/>
                    </a:cubicBezTo>
                    <a:cubicBezTo>
                      <a:pt x="14" y="4"/>
                      <a:pt x="14" y="4"/>
                      <a:pt x="13" y="3"/>
                    </a:cubicBezTo>
                    <a:cubicBezTo>
                      <a:pt x="12" y="3"/>
                      <a:pt x="10" y="2"/>
                      <a:pt x="9" y="1"/>
                    </a:cubicBezTo>
                    <a:cubicBezTo>
                      <a:pt x="8" y="1"/>
                      <a:pt x="8" y="1"/>
                      <a:pt x="8" y="1"/>
                    </a:cubicBezTo>
                    <a:cubicBezTo>
                      <a:pt x="8" y="2"/>
                      <a:pt x="8" y="2"/>
                      <a:pt x="8" y="2"/>
                    </a:cubicBezTo>
                    <a:cubicBezTo>
                      <a:pt x="8" y="2"/>
                      <a:pt x="8" y="2"/>
                      <a:pt x="8" y="2"/>
                    </a:cubicBezTo>
                    <a:cubicBezTo>
                      <a:pt x="10" y="3"/>
                      <a:pt x="11" y="4"/>
                      <a:pt x="13" y="4"/>
                    </a:cubicBezTo>
                    <a:cubicBezTo>
                      <a:pt x="13" y="4"/>
                      <a:pt x="13" y="4"/>
                      <a:pt x="13" y="4"/>
                    </a:cubicBezTo>
                    <a:cubicBezTo>
                      <a:pt x="12" y="5"/>
                      <a:pt x="12" y="5"/>
                      <a:pt x="11" y="6"/>
                    </a:cubicBezTo>
                    <a:cubicBezTo>
                      <a:pt x="9" y="9"/>
                      <a:pt x="7" y="14"/>
                      <a:pt x="7" y="18"/>
                    </a:cubicBezTo>
                    <a:cubicBezTo>
                      <a:pt x="7" y="18"/>
                      <a:pt x="7" y="18"/>
                      <a:pt x="7" y="18"/>
                    </a:cubicBezTo>
                    <a:cubicBezTo>
                      <a:pt x="7" y="19"/>
                      <a:pt x="6" y="19"/>
                      <a:pt x="6" y="20"/>
                    </a:cubicBezTo>
                    <a:cubicBezTo>
                      <a:pt x="6" y="20"/>
                      <a:pt x="6" y="20"/>
                      <a:pt x="6" y="20"/>
                    </a:cubicBezTo>
                    <a:cubicBezTo>
                      <a:pt x="6" y="19"/>
                      <a:pt x="7" y="18"/>
                      <a:pt x="7" y="17"/>
                    </a:cubicBezTo>
                    <a:cubicBezTo>
                      <a:pt x="7" y="17"/>
                      <a:pt x="7" y="17"/>
                      <a:pt x="7" y="17"/>
                    </a:cubicBezTo>
                    <a:cubicBezTo>
                      <a:pt x="7" y="17"/>
                      <a:pt x="7" y="17"/>
                      <a:pt x="7" y="17"/>
                    </a:cubicBezTo>
                    <a:cubicBezTo>
                      <a:pt x="6" y="18"/>
                      <a:pt x="6" y="18"/>
                      <a:pt x="5" y="19"/>
                    </a:cubicBezTo>
                    <a:cubicBezTo>
                      <a:pt x="4" y="19"/>
                      <a:pt x="4" y="19"/>
                      <a:pt x="4" y="19"/>
                    </a:cubicBezTo>
                    <a:cubicBezTo>
                      <a:pt x="7" y="16"/>
                      <a:pt x="7" y="16"/>
                      <a:pt x="7" y="16"/>
                    </a:cubicBezTo>
                    <a:cubicBezTo>
                      <a:pt x="7" y="16"/>
                      <a:pt x="7" y="16"/>
                      <a:pt x="7" y="16"/>
                    </a:cubicBezTo>
                    <a:cubicBezTo>
                      <a:pt x="6" y="16"/>
                      <a:pt x="6" y="16"/>
                      <a:pt x="6" y="16"/>
                    </a:cubicBezTo>
                    <a:cubicBezTo>
                      <a:pt x="4" y="19"/>
                      <a:pt x="4" y="19"/>
                      <a:pt x="4" y="19"/>
                    </a:cubicBezTo>
                    <a:cubicBezTo>
                      <a:pt x="4" y="18"/>
                      <a:pt x="4" y="18"/>
                      <a:pt x="4" y="18"/>
                    </a:cubicBezTo>
                    <a:cubicBezTo>
                      <a:pt x="3" y="18"/>
                      <a:pt x="3" y="18"/>
                      <a:pt x="3" y="18"/>
                    </a:cubicBezTo>
                    <a:cubicBezTo>
                      <a:pt x="4" y="18"/>
                      <a:pt x="5" y="17"/>
                      <a:pt x="5" y="16"/>
                    </a:cubicBezTo>
                    <a:cubicBezTo>
                      <a:pt x="5" y="15"/>
                      <a:pt x="5" y="15"/>
                      <a:pt x="5" y="15"/>
                    </a:cubicBezTo>
                    <a:cubicBezTo>
                      <a:pt x="5" y="16"/>
                      <a:pt x="5" y="16"/>
                      <a:pt x="5" y="16"/>
                    </a:cubicBezTo>
                    <a:cubicBezTo>
                      <a:pt x="4" y="16"/>
                      <a:pt x="4" y="17"/>
                      <a:pt x="3" y="18"/>
                    </a:cubicBezTo>
                    <a:cubicBezTo>
                      <a:pt x="3" y="18"/>
                      <a:pt x="3" y="18"/>
                      <a:pt x="3" y="18"/>
                    </a:cubicBezTo>
                    <a:cubicBezTo>
                      <a:pt x="3" y="18"/>
                      <a:pt x="3" y="18"/>
                      <a:pt x="3" y="18"/>
                    </a:cubicBezTo>
                    <a:cubicBezTo>
                      <a:pt x="3" y="18"/>
                      <a:pt x="3" y="18"/>
                      <a:pt x="3" y="18"/>
                    </a:cubicBezTo>
                    <a:cubicBezTo>
                      <a:pt x="5" y="15"/>
                      <a:pt x="5" y="15"/>
                      <a:pt x="5" y="15"/>
                    </a:cubicBezTo>
                    <a:cubicBezTo>
                      <a:pt x="5" y="14"/>
                      <a:pt x="5" y="14"/>
                      <a:pt x="5" y="14"/>
                    </a:cubicBezTo>
                    <a:cubicBezTo>
                      <a:pt x="4" y="14"/>
                      <a:pt x="4" y="14"/>
                      <a:pt x="4" y="14"/>
                    </a:cubicBezTo>
                    <a:cubicBezTo>
                      <a:pt x="2" y="17"/>
                      <a:pt x="2" y="17"/>
                      <a:pt x="2" y="17"/>
                    </a:cubicBezTo>
                    <a:cubicBezTo>
                      <a:pt x="2" y="18"/>
                      <a:pt x="2" y="18"/>
                      <a:pt x="2" y="18"/>
                    </a:cubicBezTo>
                    <a:cubicBezTo>
                      <a:pt x="1" y="17"/>
                      <a:pt x="1" y="17"/>
                      <a:pt x="1" y="17"/>
                    </a:cubicBezTo>
                    <a:cubicBezTo>
                      <a:pt x="3" y="14"/>
                      <a:pt x="3" y="14"/>
                      <a:pt x="3" y="14"/>
                    </a:cubicBezTo>
                    <a:cubicBezTo>
                      <a:pt x="4" y="14"/>
                      <a:pt x="4" y="14"/>
                      <a:pt x="4" y="14"/>
                    </a:cubicBezTo>
                    <a:cubicBezTo>
                      <a:pt x="4" y="13"/>
                      <a:pt x="4" y="13"/>
                      <a:pt x="4" y="13"/>
                    </a:cubicBezTo>
                    <a:cubicBezTo>
                      <a:pt x="3" y="14"/>
                      <a:pt x="3" y="14"/>
                      <a:pt x="3" y="14"/>
                    </a:cubicBezTo>
                    <a:cubicBezTo>
                      <a:pt x="3" y="14"/>
                      <a:pt x="3" y="14"/>
                      <a:pt x="3" y="14"/>
                    </a:cubicBezTo>
                    <a:cubicBezTo>
                      <a:pt x="1" y="17"/>
                      <a:pt x="1" y="17"/>
                      <a:pt x="1" y="17"/>
                    </a:cubicBezTo>
                    <a:cubicBezTo>
                      <a:pt x="1" y="17"/>
                      <a:pt x="1" y="17"/>
                      <a:pt x="1" y="17"/>
                    </a:cubicBezTo>
                    <a:cubicBezTo>
                      <a:pt x="1" y="17"/>
                      <a:pt x="1" y="17"/>
                      <a:pt x="1" y="17"/>
                    </a:cubicBezTo>
                    <a:cubicBezTo>
                      <a:pt x="1" y="16"/>
                      <a:pt x="1" y="16"/>
                      <a:pt x="1" y="16"/>
                    </a:cubicBezTo>
                    <a:cubicBezTo>
                      <a:pt x="1" y="15"/>
                      <a:pt x="2" y="14"/>
                      <a:pt x="3" y="13"/>
                    </a:cubicBezTo>
                    <a:cubicBezTo>
                      <a:pt x="2" y="13"/>
                      <a:pt x="2" y="13"/>
                      <a:pt x="2" y="13"/>
                    </a:cubicBezTo>
                    <a:cubicBezTo>
                      <a:pt x="2" y="13"/>
                      <a:pt x="2" y="13"/>
                      <a:pt x="2" y="13"/>
                    </a:cubicBezTo>
                    <a:cubicBezTo>
                      <a:pt x="2" y="13"/>
                      <a:pt x="2" y="13"/>
                      <a:pt x="2" y="13"/>
                    </a:cubicBezTo>
                    <a:cubicBezTo>
                      <a:pt x="2" y="13"/>
                      <a:pt x="2" y="13"/>
                      <a:pt x="2" y="13"/>
                    </a:cubicBezTo>
                    <a:cubicBezTo>
                      <a:pt x="1" y="14"/>
                      <a:pt x="1" y="15"/>
                      <a:pt x="0" y="17"/>
                    </a:cubicBezTo>
                    <a:cubicBezTo>
                      <a:pt x="0" y="17"/>
                      <a:pt x="0" y="17"/>
                      <a:pt x="0" y="17"/>
                    </a:cubicBezTo>
                    <a:cubicBezTo>
                      <a:pt x="0" y="18"/>
                      <a:pt x="0" y="18"/>
                      <a:pt x="0" y="18"/>
                    </a:cubicBezTo>
                    <a:cubicBezTo>
                      <a:pt x="0" y="18"/>
                      <a:pt x="0" y="18"/>
                      <a:pt x="0" y="18"/>
                    </a:cubicBezTo>
                    <a:cubicBezTo>
                      <a:pt x="0" y="18"/>
                      <a:pt x="0" y="18"/>
                      <a:pt x="0" y="18"/>
                    </a:cubicBezTo>
                    <a:cubicBezTo>
                      <a:pt x="1" y="18"/>
                      <a:pt x="1" y="18"/>
                      <a:pt x="1" y="18"/>
                    </a:cubicBezTo>
                    <a:cubicBezTo>
                      <a:pt x="1" y="19"/>
                      <a:pt x="2" y="19"/>
                      <a:pt x="3" y="19"/>
                    </a:cubicBezTo>
                    <a:cubicBezTo>
                      <a:pt x="4" y="20"/>
                      <a:pt x="5" y="20"/>
                      <a:pt x="6" y="21"/>
                    </a:cubicBezTo>
                    <a:cubicBezTo>
                      <a:pt x="6" y="21"/>
                      <a:pt x="6" y="21"/>
                      <a:pt x="6" y="21"/>
                    </a:cubicBezTo>
                    <a:cubicBezTo>
                      <a:pt x="7" y="21"/>
                      <a:pt x="7" y="22"/>
                      <a:pt x="8" y="22"/>
                    </a:cubicBezTo>
                    <a:cubicBezTo>
                      <a:pt x="9" y="22"/>
                      <a:pt x="10" y="21"/>
                      <a:pt x="12" y="19"/>
                    </a:cubicBezTo>
                    <a:cubicBezTo>
                      <a:pt x="13" y="20"/>
                      <a:pt x="15" y="21"/>
                      <a:pt x="15" y="23"/>
                    </a:cubicBezTo>
                    <a:cubicBezTo>
                      <a:pt x="16" y="23"/>
                      <a:pt x="16" y="23"/>
                      <a:pt x="16" y="23"/>
                    </a:cubicBezTo>
                    <a:cubicBezTo>
                      <a:pt x="15" y="24"/>
                      <a:pt x="15" y="24"/>
                      <a:pt x="15" y="24"/>
                    </a:cubicBezTo>
                    <a:cubicBezTo>
                      <a:pt x="15" y="25"/>
                      <a:pt x="15" y="25"/>
                      <a:pt x="15" y="25"/>
                    </a:cubicBezTo>
                    <a:cubicBezTo>
                      <a:pt x="15" y="26"/>
                      <a:pt x="16" y="27"/>
                      <a:pt x="17" y="27"/>
                    </a:cubicBezTo>
                    <a:cubicBezTo>
                      <a:pt x="17" y="27"/>
                      <a:pt x="17" y="27"/>
                      <a:pt x="17" y="27"/>
                    </a:cubicBezTo>
                    <a:cubicBezTo>
                      <a:pt x="18" y="27"/>
                      <a:pt x="18" y="27"/>
                      <a:pt x="18" y="27"/>
                    </a:cubicBezTo>
                    <a:cubicBezTo>
                      <a:pt x="18" y="27"/>
                      <a:pt x="18" y="27"/>
                      <a:pt x="18" y="28"/>
                    </a:cubicBezTo>
                    <a:cubicBezTo>
                      <a:pt x="18" y="29"/>
                      <a:pt x="18" y="29"/>
                      <a:pt x="18" y="29"/>
                    </a:cubicBezTo>
                    <a:cubicBezTo>
                      <a:pt x="19" y="29"/>
                      <a:pt x="19" y="29"/>
                      <a:pt x="20" y="29"/>
                    </a:cubicBezTo>
                    <a:cubicBezTo>
                      <a:pt x="21" y="29"/>
                      <a:pt x="21" y="29"/>
                      <a:pt x="21" y="29"/>
                    </a:cubicBezTo>
                    <a:cubicBezTo>
                      <a:pt x="21" y="29"/>
                      <a:pt x="21" y="29"/>
                      <a:pt x="21" y="29"/>
                    </a:cubicBezTo>
                    <a:cubicBezTo>
                      <a:pt x="21" y="29"/>
                      <a:pt x="21" y="30"/>
                      <a:pt x="21" y="30"/>
                    </a:cubicBezTo>
                    <a:cubicBezTo>
                      <a:pt x="22" y="31"/>
                      <a:pt x="23" y="31"/>
                      <a:pt x="23" y="31"/>
                    </a:cubicBezTo>
                    <a:cubicBezTo>
                      <a:pt x="24" y="31"/>
                      <a:pt x="24" y="31"/>
                      <a:pt x="24" y="31"/>
                    </a:cubicBezTo>
                    <a:cubicBezTo>
                      <a:pt x="24" y="31"/>
                      <a:pt x="24" y="31"/>
                      <a:pt x="24" y="31"/>
                    </a:cubicBezTo>
                    <a:cubicBezTo>
                      <a:pt x="24" y="32"/>
                      <a:pt x="24" y="32"/>
                      <a:pt x="25" y="32"/>
                    </a:cubicBezTo>
                    <a:cubicBezTo>
                      <a:pt x="25" y="33"/>
                      <a:pt x="26" y="33"/>
                      <a:pt x="26" y="33"/>
                    </a:cubicBezTo>
                    <a:cubicBezTo>
                      <a:pt x="27" y="33"/>
                      <a:pt x="27" y="33"/>
                      <a:pt x="28" y="32"/>
                    </a:cubicBezTo>
                    <a:cubicBezTo>
                      <a:pt x="28" y="31"/>
                      <a:pt x="28" y="31"/>
                      <a:pt x="28" y="31"/>
                    </a:cubicBezTo>
                    <a:cubicBezTo>
                      <a:pt x="29" y="32"/>
                      <a:pt x="30" y="32"/>
                      <a:pt x="31" y="33"/>
                    </a:cubicBezTo>
                    <a:cubicBezTo>
                      <a:pt x="32" y="33"/>
                      <a:pt x="32" y="33"/>
                      <a:pt x="32" y="33"/>
                    </a:cubicBezTo>
                    <a:cubicBezTo>
                      <a:pt x="33" y="33"/>
                      <a:pt x="33" y="33"/>
                      <a:pt x="33" y="33"/>
                    </a:cubicBezTo>
                    <a:cubicBezTo>
                      <a:pt x="34" y="33"/>
                      <a:pt x="35" y="32"/>
                      <a:pt x="35" y="31"/>
                    </a:cubicBezTo>
                    <a:cubicBezTo>
                      <a:pt x="35" y="30"/>
                      <a:pt x="35" y="30"/>
                      <a:pt x="35" y="30"/>
                    </a:cubicBezTo>
                    <a:cubicBezTo>
                      <a:pt x="35" y="31"/>
                      <a:pt x="35" y="31"/>
                      <a:pt x="35" y="31"/>
                    </a:cubicBezTo>
                    <a:cubicBezTo>
                      <a:pt x="36" y="31"/>
                      <a:pt x="36" y="31"/>
                      <a:pt x="36" y="31"/>
                    </a:cubicBezTo>
                    <a:cubicBezTo>
                      <a:pt x="37" y="31"/>
                      <a:pt x="38" y="30"/>
                      <a:pt x="38" y="30"/>
                    </a:cubicBezTo>
                    <a:cubicBezTo>
                      <a:pt x="39" y="29"/>
                      <a:pt x="39" y="29"/>
                      <a:pt x="39" y="28"/>
                    </a:cubicBezTo>
                    <a:cubicBezTo>
                      <a:pt x="39" y="28"/>
                      <a:pt x="39" y="28"/>
                      <a:pt x="39" y="28"/>
                    </a:cubicBezTo>
                    <a:cubicBezTo>
                      <a:pt x="40" y="28"/>
                      <a:pt x="41" y="28"/>
                      <a:pt x="41" y="27"/>
                    </a:cubicBezTo>
                    <a:cubicBezTo>
                      <a:pt x="42" y="27"/>
                      <a:pt x="43" y="26"/>
                      <a:pt x="43" y="25"/>
                    </a:cubicBezTo>
                    <a:cubicBezTo>
                      <a:pt x="43" y="25"/>
                      <a:pt x="43" y="25"/>
                      <a:pt x="43" y="25"/>
                    </a:cubicBezTo>
                    <a:cubicBezTo>
                      <a:pt x="44" y="25"/>
                      <a:pt x="44" y="25"/>
                      <a:pt x="44" y="25"/>
                    </a:cubicBezTo>
                    <a:cubicBezTo>
                      <a:pt x="45" y="25"/>
                      <a:pt x="45" y="25"/>
                      <a:pt x="46" y="24"/>
                    </a:cubicBezTo>
                    <a:cubicBezTo>
                      <a:pt x="47" y="23"/>
                      <a:pt x="47" y="22"/>
                      <a:pt x="46" y="21"/>
                    </a:cubicBezTo>
                    <a:cubicBezTo>
                      <a:pt x="46" y="20"/>
                      <a:pt x="45" y="20"/>
                      <a:pt x="45" y="20"/>
                    </a:cubicBezTo>
                    <a:cubicBezTo>
                      <a:pt x="45" y="19"/>
                      <a:pt x="45" y="19"/>
                      <a:pt x="45" y="19"/>
                    </a:cubicBezTo>
                    <a:cubicBezTo>
                      <a:pt x="45" y="19"/>
                      <a:pt x="45" y="19"/>
                      <a:pt x="45" y="19"/>
                    </a:cubicBezTo>
                    <a:cubicBezTo>
                      <a:pt x="46" y="20"/>
                      <a:pt x="47" y="21"/>
                      <a:pt x="49" y="21"/>
                    </a:cubicBezTo>
                    <a:cubicBezTo>
                      <a:pt x="49" y="21"/>
                      <a:pt x="49" y="21"/>
                      <a:pt x="49" y="21"/>
                    </a:cubicBezTo>
                    <a:cubicBezTo>
                      <a:pt x="49" y="21"/>
                      <a:pt x="49" y="21"/>
                      <a:pt x="51" y="21"/>
                    </a:cubicBezTo>
                    <a:cubicBezTo>
                      <a:pt x="52" y="20"/>
                      <a:pt x="53" y="19"/>
                      <a:pt x="54" y="19"/>
                    </a:cubicBezTo>
                    <a:cubicBezTo>
                      <a:pt x="55" y="18"/>
                      <a:pt x="56" y="18"/>
                      <a:pt x="57" y="17"/>
                    </a:cubicBezTo>
                    <a:cubicBezTo>
                      <a:pt x="57" y="17"/>
                      <a:pt x="57" y="17"/>
                      <a:pt x="57" y="17"/>
                    </a:cubicBezTo>
                    <a:cubicBezTo>
                      <a:pt x="57" y="17"/>
                      <a:pt x="57" y="17"/>
                      <a:pt x="57" y="17"/>
                    </a:cubicBezTo>
                    <a:cubicBezTo>
                      <a:pt x="57" y="17"/>
                      <a:pt x="57" y="17"/>
                      <a:pt x="57" y="17"/>
                    </a:cubicBezTo>
                    <a:cubicBezTo>
                      <a:pt x="57" y="17"/>
                      <a:pt x="57" y="17"/>
                      <a:pt x="57" y="17"/>
                    </a:cubicBezTo>
                    <a:cubicBezTo>
                      <a:pt x="59" y="13"/>
                      <a:pt x="59" y="13"/>
                      <a:pt x="59" y="13"/>
                    </a:cubicBezTo>
                    <a:cubicBezTo>
                      <a:pt x="59" y="12"/>
                      <a:pt x="59" y="12"/>
                      <a:pt x="59" y="12"/>
                    </a:cubicBezTo>
                    <a:cubicBezTo>
                      <a:pt x="59" y="12"/>
                      <a:pt x="59" y="12"/>
                      <a:pt x="59" y="12"/>
                    </a:cubicBezTo>
                    <a:cubicBezTo>
                      <a:pt x="57" y="16"/>
                      <a:pt x="57" y="16"/>
                      <a:pt x="57" y="16"/>
                    </a:cubicBezTo>
                    <a:cubicBezTo>
                      <a:pt x="56" y="16"/>
                      <a:pt x="56" y="16"/>
                      <a:pt x="56" y="16"/>
                    </a:cubicBezTo>
                    <a:cubicBezTo>
                      <a:pt x="56" y="16"/>
                      <a:pt x="56" y="16"/>
                      <a:pt x="56" y="16"/>
                    </a:cubicBezTo>
                    <a:cubicBezTo>
                      <a:pt x="58" y="13"/>
                      <a:pt x="58" y="13"/>
                      <a:pt x="58" y="13"/>
                    </a:cubicBezTo>
                    <a:cubicBezTo>
                      <a:pt x="58" y="13"/>
                      <a:pt x="58" y="13"/>
                      <a:pt x="58" y="13"/>
                    </a:cubicBezTo>
                    <a:cubicBezTo>
                      <a:pt x="57" y="13"/>
                      <a:pt x="57" y="13"/>
                      <a:pt x="57" y="13"/>
                    </a:cubicBezTo>
                    <a:cubicBezTo>
                      <a:pt x="57" y="13"/>
                      <a:pt x="56" y="16"/>
                      <a:pt x="55" y="17"/>
                    </a:cubicBezTo>
                    <a:cubicBezTo>
                      <a:pt x="55" y="17"/>
                      <a:pt x="55" y="17"/>
                      <a:pt x="55" y="17"/>
                    </a:cubicBezTo>
                    <a:cubicBezTo>
                      <a:pt x="55" y="16"/>
                      <a:pt x="56" y="14"/>
                      <a:pt x="57" y="13"/>
                    </a:cubicBezTo>
                    <a:cubicBezTo>
                      <a:pt x="57" y="13"/>
                      <a:pt x="57" y="13"/>
                      <a:pt x="57" y="13"/>
                    </a:cubicBezTo>
                    <a:cubicBezTo>
                      <a:pt x="56" y="13"/>
                      <a:pt x="56" y="13"/>
                      <a:pt x="56" y="13"/>
                    </a:cubicBezTo>
                    <a:cubicBezTo>
                      <a:pt x="56" y="14"/>
                      <a:pt x="55" y="16"/>
                      <a:pt x="54" y="18"/>
                    </a:cubicBezTo>
                    <a:cubicBezTo>
                      <a:pt x="53" y="18"/>
                      <a:pt x="53" y="18"/>
                      <a:pt x="53" y="18"/>
                    </a:cubicBezTo>
                    <a:cubicBezTo>
                      <a:pt x="54" y="16"/>
                      <a:pt x="55" y="15"/>
                      <a:pt x="56" y="13"/>
                    </a:cubicBezTo>
                    <a:cubicBezTo>
                      <a:pt x="55" y="13"/>
                      <a:pt x="55" y="13"/>
                      <a:pt x="55" y="13"/>
                    </a:cubicBezTo>
                    <a:cubicBezTo>
                      <a:pt x="55" y="13"/>
                      <a:pt x="55" y="13"/>
                      <a:pt x="55" y="13"/>
                    </a:cubicBezTo>
                    <a:cubicBezTo>
                      <a:pt x="54" y="15"/>
                      <a:pt x="54" y="17"/>
                      <a:pt x="52" y="18"/>
                    </a:cubicBezTo>
                    <a:cubicBezTo>
                      <a:pt x="52" y="18"/>
                      <a:pt x="52" y="18"/>
                      <a:pt x="52" y="18"/>
                    </a:cubicBezTo>
                    <a:cubicBezTo>
                      <a:pt x="52" y="19"/>
                      <a:pt x="52" y="19"/>
                      <a:pt x="52" y="19"/>
                    </a:cubicBezTo>
                    <a:cubicBezTo>
                      <a:pt x="53" y="17"/>
                      <a:pt x="54" y="15"/>
                      <a:pt x="54" y="14"/>
                    </a:cubicBezTo>
                    <a:cubicBezTo>
                      <a:pt x="54" y="13"/>
                      <a:pt x="54" y="13"/>
                      <a:pt x="54" y="13"/>
                    </a:cubicBezTo>
                    <a:cubicBezTo>
                      <a:pt x="54" y="13"/>
                      <a:pt x="54" y="13"/>
                      <a:pt x="54" y="13"/>
                    </a:cubicBezTo>
                    <a:cubicBezTo>
                      <a:pt x="53" y="15"/>
                      <a:pt x="52" y="17"/>
                      <a:pt x="51" y="19"/>
                    </a:cubicBezTo>
                    <a:cubicBezTo>
                      <a:pt x="51" y="19"/>
                      <a:pt x="51" y="19"/>
                      <a:pt x="51" y="19"/>
                    </a:cubicBezTo>
                    <a:cubicBezTo>
                      <a:pt x="51" y="19"/>
                      <a:pt x="51" y="18"/>
                      <a:pt x="51" y="17"/>
                    </a:cubicBezTo>
                    <a:cubicBezTo>
                      <a:pt x="52" y="16"/>
                      <a:pt x="53" y="15"/>
                      <a:pt x="53" y="14"/>
                    </a:cubicBezTo>
                    <a:cubicBezTo>
                      <a:pt x="53" y="14"/>
                      <a:pt x="53" y="14"/>
                      <a:pt x="53" y="14"/>
                    </a:cubicBezTo>
                    <a:cubicBezTo>
                      <a:pt x="52" y="14"/>
                      <a:pt x="52" y="14"/>
                      <a:pt x="52" y="14"/>
                    </a:cubicBezTo>
                    <a:cubicBezTo>
                      <a:pt x="52" y="15"/>
                      <a:pt x="52" y="16"/>
                      <a:pt x="51" y="17"/>
                    </a:cubicBezTo>
                    <a:cubicBezTo>
                      <a:pt x="51" y="18"/>
                      <a:pt x="50" y="19"/>
                      <a:pt x="50" y="20"/>
                    </a:cubicBezTo>
                    <a:cubicBezTo>
                      <a:pt x="49" y="20"/>
                      <a:pt x="49" y="20"/>
                      <a:pt x="49" y="20"/>
                    </a:cubicBezTo>
                    <a:cubicBezTo>
                      <a:pt x="49" y="20"/>
                      <a:pt x="49" y="20"/>
                      <a:pt x="49" y="20"/>
                    </a:cubicBezTo>
                    <a:cubicBezTo>
                      <a:pt x="49" y="19"/>
                      <a:pt x="49" y="19"/>
                      <a:pt x="49" y="19"/>
                    </a:cubicBezTo>
                    <a:cubicBezTo>
                      <a:pt x="50" y="19"/>
                      <a:pt x="50" y="19"/>
                      <a:pt x="50" y="19"/>
                    </a:cubicBezTo>
                    <a:cubicBezTo>
                      <a:pt x="50" y="19"/>
                      <a:pt x="50" y="19"/>
                      <a:pt x="50" y="19"/>
                    </a:cubicBezTo>
                    <a:cubicBezTo>
                      <a:pt x="50" y="18"/>
                      <a:pt x="51" y="17"/>
                      <a:pt x="51" y="17"/>
                    </a:cubicBezTo>
                    <a:cubicBezTo>
                      <a:pt x="51" y="17"/>
                      <a:pt x="51" y="17"/>
                      <a:pt x="51" y="17"/>
                    </a:cubicBezTo>
                    <a:cubicBezTo>
                      <a:pt x="51" y="16"/>
                      <a:pt x="51" y="15"/>
                      <a:pt x="51" y="15"/>
                    </a:cubicBezTo>
                    <a:cubicBezTo>
                      <a:pt x="51" y="14"/>
                      <a:pt x="51" y="14"/>
                      <a:pt x="51" y="14"/>
                    </a:cubicBezTo>
                    <a:cubicBezTo>
                      <a:pt x="51" y="15"/>
                      <a:pt x="51" y="15"/>
                      <a:pt x="51" y="15"/>
                    </a:cubicBezTo>
                    <a:cubicBezTo>
                      <a:pt x="50" y="15"/>
                      <a:pt x="50" y="15"/>
                      <a:pt x="50" y="15"/>
                    </a:cubicBezTo>
                    <a:cubicBezTo>
                      <a:pt x="50" y="15"/>
                      <a:pt x="50" y="15"/>
                      <a:pt x="50" y="15"/>
                    </a:cubicBezTo>
                    <a:cubicBezTo>
                      <a:pt x="49" y="7"/>
                      <a:pt x="46" y="5"/>
                      <a:pt x="45" y="4"/>
                    </a:cubicBezTo>
                    <a:cubicBezTo>
                      <a:pt x="45" y="3"/>
                      <a:pt x="46" y="3"/>
                      <a:pt x="46" y="3"/>
                    </a:cubicBezTo>
                    <a:cubicBezTo>
                      <a:pt x="48" y="2"/>
                      <a:pt x="49" y="2"/>
                      <a:pt x="50" y="1"/>
                    </a:cubicBezTo>
                    <a:cubicBezTo>
                      <a:pt x="50" y="0"/>
                      <a:pt x="50" y="0"/>
                      <a:pt x="50" y="0"/>
                    </a:cubicBezTo>
                    <a:cubicBezTo>
                      <a:pt x="49" y="0"/>
                      <a:pt x="49" y="0"/>
                      <a:pt x="4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76" name="Freeform 162"/>
              <p:cNvSpPr>
                <a:spLocks noEditPoints="1"/>
              </p:cNvSpPr>
              <p:nvPr/>
            </p:nvSpPr>
            <p:spPr bwMode="auto">
              <a:xfrm>
                <a:off x="4141" y="2291"/>
                <a:ext cx="109" cy="150"/>
              </a:xfrm>
              <a:custGeom>
                <a:avLst/>
                <a:gdLst>
                  <a:gd name="T0" fmla="*/ 19 w 46"/>
                  <a:gd name="T1" fmla="*/ 56 h 63"/>
                  <a:gd name="T2" fmla="*/ 11 w 46"/>
                  <a:gd name="T3" fmla="*/ 24 h 63"/>
                  <a:gd name="T4" fmla="*/ 16 w 46"/>
                  <a:gd name="T5" fmla="*/ 39 h 63"/>
                  <a:gd name="T6" fmla="*/ 17 w 46"/>
                  <a:gd name="T7" fmla="*/ 59 h 63"/>
                  <a:gd name="T8" fmla="*/ 5 w 46"/>
                  <a:gd name="T9" fmla="*/ 60 h 63"/>
                  <a:gd name="T10" fmla="*/ 26 w 46"/>
                  <a:gd name="T11" fmla="*/ 24 h 63"/>
                  <a:gd name="T12" fmla="*/ 32 w 46"/>
                  <a:gd name="T13" fmla="*/ 58 h 63"/>
                  <a:gd name="T14" fmla="*/ 31 w 46"/>
                  <a:gd name="T15" fmla="*/ 59 h 63"/>
                  <a:gd name="T16" fmla="*/ 17 w 46"/>
                  <a:gd name="T17" fmla="*/ 23 h 63"/>
                  <a:gd name="T18" fmla="*/ 31 w 46"/>
                  <a:gd name="T19" fmla="*/ 20 h 63"/>
                  <a:gd name="T20" fmla="*/ 33 w 46"/>
                  <a:gd name="T21" fmla="*/ 56 h 63"/>
                  <a:gd name="T22" fmla="*/ 18 w 46"/>
                  <a:gd name="T23" fmla="*/ 22 h 63"/>
                  <a:gd name="T24" fmla="*/ 19 w 46"/>
                  <a:gd name="T25" fmla="*/ 23 h 63"/>
                  <a:gd name="T26" fmla="*/ 4 w 46"/>
                  <a:gd name="T27" fmla="*/ 21 h 63"/>
                  <a:gd name="T28" fmla="*/ 11 w 46"/>
                  <a:gd name="T29" fmla="*/ 12 h 63"/>
                  <a:gd name="T30" fmla="*/ 26 w 46"/>
                  <a:gd name="T31" fmla="*/ 12 h 63"/>
                  <a:gd name="T32" fmla="*/ 20 w 46"/>
                  <a:gd name="T33" fmla="*/ 23 h 63"/>
                  <a:gd name="T34" fmla="*/ 22 w 46"/>
                  <a:gd name="T35" fmla="*/ 21 h 63"/>
                  <a:gd name="T36" fmla="*/ 36 w 46"/>
                  <a:gd name="T37" fmla="*/ 6 h 63"/>
                  <a:gd name="T38" fmla="*/ 26 w 46"/>
                  <a:gd name="T39" fmla="*/ 21 h 63"/>
                  <a:gd name="T40" fmla="*/ 39 w 46"/>
                  <a:gd name="T41" fmla="*/ 6 h 63"/>
                  <a:gd name="T42" fmla="*/ 30 w 46"/>
                  <a:gd name="T43" fmla="*/ 19 h 63"/>
                  <a:gd name="T44" fmla="*/ 11 w 46"/>
                  <a:gd name="T45" fmla="*/ 21 h 63"/>
                  <a:gd name="T46" fmla="*/ 25 w 46"/>
                  <a:gd name="T47" fmla="*/ 5 h 63"/>
                  <a:gd name="T48" fmla="*/ 16 w 46"/>
                  <a:gd name="T49" fmla="*/ 19 h 63"/>
                  <a:gd name="T50" fmla="*/ 11 w 46"/>
                  <a:gd name="T51" fmla="*/ 23 h 63"/>
                  <a:gd name="T52" fmla="*/ 6 w 46"/>
                  <a:gd name="T53" fmla="*/ 21 h 63"/>
                  <a:gd name="T54" fmla="*/ 8 w 46"/>
                  <a:gd name="T55" fmla="*/ 21 h 63"/>
                  <a:gd name="T56" fmla="*/ 22 w 46"/>
                  <a:gd name="T57" fmla="*/ 6 h 63"/>
                  <a:gd name="T58" fmla="*/ 12 w 46"/>
                  <a:gd name="T59" fmla="*/ 12 h 63"/>
                  <a:gd name="T60" fmla="*/ 12 w 46"/>
                  <a:gd name="T61" fmla="*/ 12 h 63"/>
                  <a:gd name="T62" fmla="*/ 34 w 46"/>
                  <a:gd name="T63" fmla="*/ 5 h 63"/>
                  <a:gd name="T64" fmla="*/ 27 w 46"/>
                  <a:gd name="T65" fmla="*/ 6 h 63"/>
                  <a:gd name="T66" fmla="*/ 32 w 46"/>
                  <a:gd name="T67" fmla="*/ 19 h 63"/>
                  <a:gd name="T68" fmla="*/ 45 w 46"/>
                  <a:gd name="T69" fmla="*/ 42 h 63"/>
                  <a:gd name="T70" fmla="*/ 3 w 46"/>
                  <a:gd name="T71" fmla="*/ 22 h 63"/>
                  <a:gd name="T72" fmla="*/ 19 w 46"/>
                  <a:gd name="T73" fmla="*/ 4 h 63"/>
                  <a:gd name="T74" fmla="*/ 18 w 46"/>
                  <a:gd name="T75" fmla="*/ 22 h 63"/>
                  <a:gd name="T76" fmla="*/ 16 w 46"/>
                  <a:gd name="T77" fmla="*/ 21 h 63"/>
                  <a:gd name="T78" fmla="*/ 33 w 46"/>
                  <a:gd name="T79" fmla="*/ 2 h 63"/>
                  <a:gd name="T80" fmla="*/ 18 w 46"/>
                  <a:gd name="T81" fmla="*/ 22 h 63"/>
                  <a:gd name="T82" fmla="*/ 28 w 46"/>
                  <a:gd name="T83" fmla="*/ 2 h 63"/>
                  <a:gd name="T84" fmla="*/ 25 w 46"/>
                  <a:gd name="T85" fmla="*/ 4 h 63"/>
                  <a:gd name="T86" fmla="*/ 21 w 46"/>
                  <a:gd name="T87" fmla="*/ 5 h 63"/>
                  <a:gd name="T88" fmla="*/ 19 w 46"/>
                  <a:gd name="T89" fmla="*/ 0 h 63"/>
                  <a:gd name="T90" fmla="*/ 1 w 46"/>
                  <a:gd name="T91" fmla="*/ 23 h 63"/>
                  <a:gd name="T92" fmla="*/ 4 w 46"/>
                  <a:gd name="T93" fmla="*/ 60 h 63"/>
                  <a:gd name="T94" fmla="*/ 11 w 46"/>
                  <a:gd name="T95" fmla="*/ 63 h 63"/>
                  <a:gd name="T96" fmla="*/ 17 w 46"/>
                  <a:gd name="T97" fmla="*/ 60 h 63"/>
                  <a:gd name="T98" fmla="*/ 19 w 46"/>
                  <a:gd name="T99" fmla="*/ 60 h 63"/>
                  <a:gd name="T100" fmla="*/ 19 w 46"/>
                  <a:gd name="T101" fmla="*/ 60 h 63"/>
                  <a:gd name="T102" fmla="*/ 32 w 46"/>
                  <a:gd name="T103" fmla="*/ 60 h 63"/>
                  <a:gd name="T104" fmla="*/ 46 w 46"/>
                  <a:gd name="T105" fmla="*/ 43 h 63"/>
                  <a:gd name="T106" fmla="*/ 42 w 46"/>
                  <a:gd name="T107" fmla="*/ 2 h 63"/>
                  <a:gd name="T108" fmla="*/ 37 w 46"/>
                  <a:gd name="T109" fmla="*/ 5 h 63"/>
                  <a:gd name="T110" fmla="*/ 35 w 46"/>
                  <a:gd name="T111" fmla="*/ 4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6" h="63">
                    <a:moveTo>
                      <a:pt x="18" y="57"/>
                    </a:moveTo>
                    <a:cubicBezTo>
                      <a:pt x="18" y="51"/>
                      <a:pt x="17" y="45"/>
                      <a:pt x="17" y="39"/>
                    </a:cubicBezTo>
                    <a:cubicBezTo>
                      <a:pt x="17" y="36"/>
                      <a:pt x="17" y="33"/>
                      <a:pt x="17" y="30"/>
                    </a:cubicBezTo>
                    <a:cubicBezTo>
                      <a:pt x="18" y="38"/>
                      <a:pt x="19" y="47"/>
                      <a:pt x="19" y="56"/>
                    </a:cubicBezTo>
                    <a:cubicBezTo>
                      <a:pt x="19" y="56"/>
                      <a:pt x="19" y="56"/>
                      <a:pt x="19" y="56"/>
                    </a:cubicBezTo>
                    <a:cubicBezTo>
                      <a:pt x="19" y="56"/>
                      <a:pt x="18" y="57"/>
                      <a:pt x="18" y="57"/>
                    </a:cubicBezTo>
                    <a:moveTo>
                      <a:pt x="6" y="24"/>
                    </a:moveTo>
                    <a:cubicBezTo>
                      <a:pt x="8" y="24"/>
                      <a:pt x="9" y="24"/>
                      <a:pt x="11" y="24"/>
                    </a:cubicBezTo>
                    <a:cubicBezTo>
                      <a:pt x="12" y="23"/>
                      <a:pt x="13" y="23"/>
                      <a:pt x="14" y="22"/>
                    </a:cubicBezTo>
                    <a:cubicBezTo>
                      <a:pt x="15" y="22"/>
                      <a:pt x="15" y="22"/>
                      <a:pt x="15" y="21"/>
                    </a:cubicBezTo>
                    <a:cubicBezTo>
                      <a:pt x="15" y="22"/>
                      <a:pt x="15" y="22"/>
                      <a:pt x="15" y="22"/>
                    </a:cubicBezTo>
                    <a:cubicBezTo>
                      <a:pt x="16" y="28"/>
                      <a:pt x="16" y="33"/>
                      <a:pt x="16" y="39"/>
                    </a:cubicBezTo>
                    <a:cubicBezTo>
                      <a:pt x="16" y="45"/>
                      <a:pt x="17" y="52"/>
                      <a:pt x="17" y="58"/>
                    </a:cubicBezTo>
                    <a:cubicBezTo>
                      <a:pt x="17" y="59"/>
                      <a:pt x="17" y="59"/>
                      <a:pt x="17" y="59"/>
                    </a:cubicBezTo>
                    <a:cubicBezTo>
                      <a:pt x="17" y="59"/>
                      <a:pt x="17" y="59"/>
                      <a:pt x="17" y="59"/>
                    </a:cubicBezTo>
                    <a:cubicBezTo>
                      <a:pt x="17" y="59"/>
                      <a:pt x="17" y="59"/>
                      <a:pt x="17" y="59"/>
                    </a:cubicBezTo>
                    <a:cubicBezTo>
                      <a:pt x="17" y="59"/>
                      <a:pt x="17" y="59"/>
                      <a:pt x="17" y="59"/>
                    </a:cubicBezTo>
                    <a:cubicBezTo>
                      <a:pt x="16" y="60"/>
                      <a:pt x="14" y="61"/>
                      <a:pt x="13" y="61"/>
                    </a:cubicBezTo>
                    <a:cubicBezTo>
                      <a:pt x="13" y="61"/>
                      <a:pt x="12" y="61"/>
                      <a:pt x="11" y="61"/>
                    </a:cubicBezTo>
                    <a:cubicBezTo>
                      <a:pt x="9" y="61"/>
                      <a:pt x="7" y="61"/>
                      <a:pt x="5" y="60"/>
                    </a:cubicBezTo>
                    <a:cubicBezTo>
                      <a:pt x="5" y="47"/>
                      <a:pt x="4" y="35"/>
                      <a:pt x="2" y="23"/>
                    </a:cubicBezTo>
                    <a:cubicBezTo>
                      <a:pt x="3" y="24"/>
                      <a:pt x="5" y="24"/>
                      <a:pt x="6" y="24"/>
                    </a:cubicBezTo>
                    <a:moveTo>
                      <a:pt x="21" y="24"/>
                    </a:moveTo>
                    <a:cubicBezTo>
                      <a:pt x="23" y="24"/>
                      <a:pt x="24" y="24"/>
                      <a:pt x="26" y="24"/>
                    </a:cubicBezTo>
                    <a:cubicBezTo>
                      <a:pt x="27" y="23"/>
                      <a:pt x="28" y="23"/>
                      <a:pt x="29" y="22"/>
                    </a:cubicBezTo>
                    <a:cubicBezTo>
                      <a:pt x="29" y="22"/>
                      <a:pt x="30" y="22"/>
                      <a:pt x="30" y="21"/>
                    </a:cubicBezTo>
                    <a:cubicBezTo>
                      <a:pt x="30" y="28"/>
                      <a:pt x="31" y="33"/>
                      <a:pt x="31" y="39"/>
                    </a:cubicBezTo>
                    <a:cubicBezTo>
                      <a:pt x="31" y="45"/>
                      <a:pt x="31" y="52"/>
                      <a:pt x="32" y="58"/>
                    </a:cubicBezTo>
                    <a:cubicBezTo>
                      <a:pt x="32" y="59"/>
                      <a:pt x="32" y="59"/>
                      <a:pt x="32" y="59"/>
                    </a:cubicBezTo>
                    <a:cubicBezTo>
                      <a:pt x="31" y="59"/>
                      <a:pt x="31" y="59"/>
                      <a:pt x="31" y="59"/>
                    </a:cubicBezTo>
                    <a:cubicBezTo>
                      <a:pt x="31" y="59"/>
                      <a:pt x="31" y="59"/>
                      <a:pt x="31" y="59"/>
                    </a:cubicBezTo>
                    <a:cubicBezTo>
                      <a:pt x="31" y="59"/>
                      <a:pt x="31" y="59"/>
                      <a:pt x="31" y="59"/>
                    </a:cubicBezTo>
                    <a:cubicBezTo>
                      <a:pt x="31" y="60"/>
                      <a:pt x="29" y="61"/>
                      <a:pt x="28" y="61"/>
                    </a:cubicBezTo>
                    <a:cubicBezTo>
                      <a:pt x="27" y="61"/>
                      <a:pt x="27" y="61"/>
                      <a:pt x="26" y="61"/>
                    </a:cubicBezTo>
                    <a:cubicBezTo>
                      <a:pt x="24" y="61"/>
                      <a:pt x="22" y="61"/>
                      <a:pt x="20" y="60"/>
                    </a:cubicBezTo>
                    <a:cubicBezTo>
                      <a:pt x="20" y="47"/>
                      <a:pt x="19" y="35"/>
                      <a:pt x="17" y="23"/>
                    </a:cubicBezTo>
                    <a:cubicBezTo>
                      <a:pt x="18" y="24"/>
                      <a:pt x="20" y="24"/>
                      <a:pt x="21" y="24"/>
                    </a:cubicBezTo>
                    <a:moveTo>
                      <a:pt x="33" y="57"/>
                    </a:moveTo>
                    <a:cubicBezTo>
                      <a:pt x="32" y="51"/>
                      <a:pt x="32" y="45"/>
                      <a:pt x="32" y="39"/>
                    </a:cubicBezTo>
                    <a:cubicBezTo>
                      <a:pt x="32" y="33"/>
                      <a:pt x="32" y="27"/>
                      <a:pt x="31" y="20"/>
                    </a:cubicBezTo>
                    <a:cubicBezTo>
                      <a:pt x="31" y="20"/>
                      <a:pt x="31" y="20"/>
                      <a:pt x="31" y="20"/>
                    </a:cubicBezTo>
                    <a:cubicBezTo>
                      <a:pt x="32" y="26"/>
                      <a:pt x="32" y="32"/>
                      <a:pt x="32" y="37"/>
                    </a:cubicBezTo>
                    <a:cubicBezTo>
                      <a:pt x="33" y="44"/>
                      <a:pt x="33" y="50"/>
                      <a:pt x="33" y="56"/>
                    </a:cubicBezTo>
                    <a:cubicBezTo>
                      <a:pt x="33" y="56"/>
                      <a:pt x="33" y="56"/>
                      <a:pt x="33" y="56"/>
                    </a:cubicBezTo>
                    <a:cubicBezTo>
                      <a:pt x="33" y="57"/>
                      <a:pt x="33" y="57"/>
                      <a:pt x="33" y="57"/>
                    </a:cubicBezTo>
                    <a:moveTo>
                      <a:pt x="19" y="23"/>
                    </a:moveTo>
                    <a:cubicBezTo>
                      <a:pt x="19" y="23"/>
                      <a:pt x="19" y="23"/>
                      <a:pt x="19" y="23"/>
                    </a:cubicBezTo>
                    <a:cubicBezTo>
                      <a:pt x="18" y="23"/>
                      <a:pt x="18" y="22"/>
                      <a:pt x="18" y="22"/>
                    </a:cubicBezTo>
                    <a:cubicBezTo>
                      <a:pt x="19" y="21"/>
                      <a:pt x="19" y="21"/>
                      <a:pt x="19" y="21"/>
                    </a:cubicBezTo>
                    <a:cubicBezTo>
                      <a:pt x="21" y="18"/>
                      <a:pt x="24" y="15"/>
                      <a:pt x="26" y="13"/>
                    </a:cubicBezTo>
                    <a:cubicBezTo>
                      <a:pt x="24" y="15"/>
                      <a:pt x="22" y="17"/>
                      <a:pt x="20" y="20"/>
                    </a:cubicBezTo>
                    <a:cubicBezTo>
                      <a:pt x="19" y="21"/>
                      <a:pt x="19" y="22"/>
                      <a:pt x="19" y="23"/>
                    </a:cubicBezTo>
                    <a:moveTo>
                      <a:pt x="4" y="23"/>
                    </a:moveTo>
                    <a:cubicBezTo>
                      <a:pt x="4" y="23"/>
                      <a:pt x="4" y="23"/>
                      <a:pt x="4" y="23"/>
                    </a:cubicBezTo>
                    <a:cubicBezTo>
                      <a:pt x="3" y="23"/>
                      <a:pt x="3" y="22"/>
                      <a:pt x="3" y="22"/>
                    </a:cubicBezTo>
                    <a:cubicBezTo>
                      <a:pt x="4" y="21"/>
                      <a:pt x="4" y="21"/>
                      <a:pt x="4" y="21"/>
                    </a:cubicBezTo>
                    <a:cubicBezTo>
                      <a:pt x="6" y="18"/>
                      <a:pt x="9" y="15"/>
                      <a:pt x="11" y="12"/>
                    </a:cubicBezTo>
                    <a:cubicBezTo>
                      <a:pt x="9" y="15"/>
                      <a:pt x="7" y="17"/>
                      <a:pt x="5" y="20"/>
                    </a:cubicBezTo>
                    <a:cubicBezTo>
                      <a:pt x="4" y="21"/>
                      <a:pt x="4" y="22"/>
                      <a:pt x="4" y="23"/>
                    </a:cubicBezTo>
                    <a:moveTo>
                      <a:pt x="11" y="12"/>
                    </a:moveTo>
                    <a:cubicBezTo>
                      <a:pt x="11" y="12"/>
                      <a:pt x="11" y="12"/>
                      <a:pt x="11" y="12"/>
                    </a:cubicBezTo>
                    <a:cubicBezTo>
                      <a:pt x="11" y="12"/>
                      <a:pt x="11" y="12"/>
                      <a:pt x="11" y="12"/>
                    </a:cubicBezTo>
                    <a:moveTo>
                      <a:pt x="26" y="12"/>
                    </a:moveTo>
                    <a:cubicBezTo>
                      <a:pt x="26" y="12"/>
                      <a:pt x="26" y="12"/>
                      <a:pt x="26" y="12"/>
                    </a:cubicBezTo>
                    <a:cubicBezTo>
                      <a:pt x="26" y="12"/>
                      <a:pt x="26" y="12"/>
                      <a:pt x="26" y="12"/>
                    </a:cubicBezTo>
                    <a:moveTo>
                      <a:pt x="21" y="23"/>
                    </a:moveTo>
                    <a:cubicBezTo>
                      <a:pt x="21" y="23"/>
                      <a:pt x="21" y="23"/>
                      <a:pt x="20" y="23"/>
                    </a:cubicBezTo>
                    <a:cubicBezTo>
                      <a:pt x="20" y="23"/>
                      <a:pt x="20" y="23"/>
                      <a:pt x="20" y="23"/>
                    </a:cubicBezTo>
                    <a:cubicBezTo>
                      <a:pt x="20" y="22"/>
                      <a:pt x="20" y="21"/>
                      <a:pt x="21" y="21"/>
                    </a:cubicBezTo>
                    <a:cubicBezTo>
                      <a:pt x="25" y="15"/>
                      <a:pt x="30" y="10"/>
                      <a:pt x="34" y="6"/>
                    </a:cubicBezTo>
                    <a:cubicBezTo>
                      <a:pt x="35" y="6"/>
                      <a:pt x="35" y="6"/>
                      <a:pt x="35" y="6"/>
                    </a:cubicBezTo>
                    <a:cubicBezTo>
                      <a:pt x="31" y="10"/>
                      <a:pt x="26" y="15"/>
                      <a:pt x="22" y="21"/>
                    </a:cubicBezTo>
                    <a:cubicBezTo>
                      <a:pt x="22" y="21"/>
                      <a:pt x="22" y="21"/>
                      <a:pt x="22" y="21"/>
                    </a:cubicBezTo>
                    <a:cubicBezTo>
                      <a:pt x="23" y="21"/>
                      <a:pt x="23" y="21"/>
                      <a:pt x="23" y="21"/>
                    </a:cubicBezTo>
                    <a:cubicBezTo>
                      <a:pt x="23" y="21"/>
                      <a:pt x="23" y="21"/>
                      <a:pt x="23" y="21"/>
                    </a:cubicBezTo>
                    <a:cubicBezTo>
                      <a:pt x="27" y="16"/>
                      <a:pt x="32" y="11"/>
                      <a:pt x="36" y="6"/>
                    </a:cubicBezTo>
                    <a:cubicBezTo>
                      <a:pt x="37" y="6"/>
                      <a:pt x="37" y="6"/>
                      <a:pt x="37" y="6"/>
                    </a:cubicBezTo>
                    <a:cubicBezTo>
                      <a:pt x="26" y="20"/>
                      <a:pt x="26" y="20"/>
                      <a:pt x="26" y="20"/>
                    </a:cubicBezTo>
                    <a:cubicBezTo>
                      <a:pt x="26" y="21"/>
                      <a:pt x="26" y="21"/>
                      <a:pt x="26" y="21"/>
                    </a:cubicBezTo>
                    <a:cubicBezTo>
                      <a:pt x="26" y="21"/>
                      <a:pt x="26" y="21"/>
                      <a:pt x="26" y="21"/>
                    </a:cubicBezTo>
                    <a:cubicBezTo>
                      <a:pt x="27" y="21"/>
                      <a:pt x="27" y="21"/>
                      <a:pt x="27" y="21"/>
                    </a:cubicBezTo>
                    <a:cubicBezTo>
                      <a:pt x="39" y="6"/>
                      <a:pt x="39" y="6"/>
                      <a:pt x="39" y="6"/>
                    </a:cubicBezTo>
                    <a:cubicBezTo>
                      <a:pt x="39" y="6"/>
                      <a:pt x="39" y="6"/>
                      <a:pt x="39" y="6"/>
                    </a:cubicBezTo>
                    <a:cubicBezTo>
                      <a:pt x="39" y="6"/>
                      <a:pt x="39" y="6"/>
                      <a:pt x="39" y="6"/>
                    </a:cubicBezTo>
                    <a:cubicBezTo>
                      <a:pt x="37" y="10"/>
                      <a:pt x="35" y="13"/>
                      <a:pt x="32" y="17"/>
                    </a:cubicBezTo>
                    <a:cubicBezTo>
                      <a:pt x="32" y="18"/>
                      <a:pt x="31" y="18"/>
                      <a:pt x="31" y="19"/>
                    </a:cubicBezTo>
                    <a:cubicBezTo>
                      <a:pt x="31" y="19"/>
                      <a:pt x="31" y="19"/>
                      <a:pt x="31" y="19"/>
                    </a:cubicBezTo>
                    <a:cubicBezTo>
                      <a:pt x="30" y="19"/>
                      <a:pt x="30" y="19"/>
                      <a:pt x="30" y="19"/>
                    </a:cubicBezTo>
                    <a:cubicBezTo>
                      <a:pt x="30" y="20"/>
                      <a:pt x="29" y="21"/>
                      <a:pt x="28" y="22"/>
                    </a:cubicBezTo>
                    <a:cubicBezTo>
                      <a:pt x="27" y="22"/>
                      <a:pt x="26" y="22"/>
                      <a:pt x="25" y="23"/>
                    </a:cubicBezTo>
                    <a:cubicBezTo>
                      <a:pt x="24" y="23"/>
                      <a:pt x="23" y="23"/>
                      <a:pt x="21" y="23"/>
                    </a:cubicBezTo>
                    <a:moveTo>
                      <a:pt x="11" y="21"/>
                    </a:moveTo>
                    <a:cubicBezTo>
                      <a:pt x="12" y="21"/>
                      <a:pt x="12" y="21"/>
                      <a:pt x="12" y="21"/>
                    </a:cubicBezTo>
                    <a:cubicBezTo>
                      <a:pt x="24" y="6"/>
                      <a:pt x="24" y="6"/>
                      <a:pt x="24" y="6"/>
                    </a:cubicBezTo>
                    <a:cubicBezTo>
                      <a:pt x="24" y="6"/>
                      <a:pt x="24" y="6"/>
                      <a:pt x="24" y="6"/>
                    </a:cubicBezTo>
                    <a:cubicBezTo>
                      <a:pt x="24" y="6"/>
                      <a:pt x="25" y="6"/>
                      <a:pt x="25" y="5"/>
                    </a:cubicBezTo>
                    <a:cubicBezTo>
                      <a:pt x="24" y="8"/>
                      <a:pt x="22" y="11"/>
                      <a:pt x="20" y="13"/>
                    </a:cubicBezTo>
                    <a:cubicBezTo>
                      <a:pt x="20" y="14"/>
                      <a:pt x="20" y="14"/>
                      <a:pt x="20" y="14"/>
                    </a:cubicBezTo>
                    <a:cubicBezTo>
                      <a:pt x="19" y="16"/>
                      <a:pt x="18" y="18"/>
                      <a:pt x="16" y="19"/>
                    </a:cubicBezTo>
                    <a:cubicBezTo>
                      <a:pt x="16" y="19"/>
                      <a:pt x="16" y="19"/>
                      <a:pt x="16" y="19"/>
                    </a:cubicBezTo>
                    <a:cubicBezTo>
                      <a:pt x="16" y="19"/>
                      <a:pt x="16" y="19"/>
                      <a:pt x="16" y="19"/>
                    </a:cubicBezTo>
                    <a:cubicBezTo>
                      <a:pt x="15" y="19"/>
                      <a:pt x="15" y="19"/>
                      <a:pt x="15" y="19"/>
                    </a:cubicBezTo>
                    <a:cubicBezTo>
                      <a:pt x="15" y="20"/>
                      <a:pt x="14" y="21"/>
                      <a:pt x="14" y="22"/>
                    </a:cubicBezTo>
                    <a:cubicBezTo>
                      <a:pt x="13" y="22"/>
                      <a:pt x="12" y="22"/>
                      <a:pt x="11" y="23"/>
                    </a:cubicBezTo>
                    <a:cubicBezTo>
                      <a:pt x="9" y="23"/>
                      <a:pt x="8" y="23"/>
                      <a:pt x="6" y="23"/>
                    </a:cubicBezTo>
                    <a:cubicBezTo>
                      <a:pt x="6" y="23"/>
                      <a:pt x="6" y="23"/>
                      <a:pt x="6" y="23"/>
                    </a:cubicBezTo>
                    <a:cubicBezTo>
                      <a:pt x="5" y="23"/>
                      <a:pt x="5" y="23"/>
                      <a:pt x="5" y="23"/>
                    </a:cubicBezTo>
                    <a:cubicBezTo>
                      <a:pt x="5" y="22"/>
                      <a:pt x="5" y="21"/>
                      <a:pt x="6" y="21"/>
                    </a:cubicBezTo>
                    <a:cubicBezTo>
                      <a:pt x="10" y="15"/>
                      <a:pt x="15" y="10"/>
                      <a:pt x="20" y="6"/>
                    </a:cubicBezTo>
                    <a:cubicBezTo>
                      <a:pt x="20" y="6"/>
                      <a:pt x="20" y="6"/>
                      <a:pt x="20" y="6"/>
                    </a:cubicBezTo>
                    <a:cubicBezTo>
                      <a:pt x="16" y="10"/>
                      <a:pt x="11" y="15"/>
                      <a:pt x="7" y="21"/>
                    </a:cubicBezTo>
                    <a:cubicBezTo>
                      <a:pt x="8" y="21"/>
                      <a:pt x="8" y="21"/>
                      <a:pt x="8" y="21"/>
                    </a:cubicBezTo>
                    <a:cubicBezTo>
                      <a:pt x="8" y="21"/>
                      <a:pt x="8" y="21"/>
                      <a:pt x="8" y="21"/>
                    </a:cubicBezTo>
                    <a:cubicBezTo>
                      <a:pt x="8" y="21"/>
                      <a:pt x="8" y="21"/>
                      <a:pt x="8" y="21"/>
                    </a:cubicBezTo>
                    <a:cubicBezTo>
                      <a:pt x="12" y="16"/>
                      <a:pt x="17" y="11"/>
                      <a:pt x="22" y="6"/>
                    </a:cubicBezTo>
                    <a:cubicBezTo>
                      <a:pt x="22" y="6"/>
                      <a:pt x="22" y="6"/>
                      <a:pt x="22" y="6"/>
                    </a:cubicBezTo>
                    <a:cubicBezTo>
                      <a:pt x="11" y="20"/>
                      <a:pt x="11" y="20"/>
                      <a:pt x="11" y="20"/>
                    </a:cubicBezTo>
                    <a:cubicBezTo>
                      <a:pt x="11" y="21"/>
                      <a:pt x="11" y="21"/>
                      <a:pt x="11" y="21"/>
                    </a:cubicBezTo>
                    <a:cubicBezTo>
                      <a:pt x="11" y="21"/>
                      <a:pt x="11" y="21"/>
                      <a:pt x="11" y="21"/>
                    </a:cubicBezTo>
                    <a:moveTo>
                      <a:pt x="12" y="12"/>
                    </a:moveTo>
                    <a:cubicBezTo>
                      <a:pt x="14" y="9"/>
                      <a:pt x="17" y="7"/>
                      <a:pt x="19" y="5"/>
                    </a:cubicBezTo>
                    <a:cubicBezTo>
                      <a:pt x="19" y="5"/>
                      <a:pt x="19" y="5"/>
                      <a:pt x="19" y="5"/>
                    </a:cubicBezTo>
                    <a:cubicBezTo>
                      <a:pt x="19" y="5"/>
                      <a:pt x="19" y="5"/>
                      <a:pt x="19" y="5"/>
                    </a:cubicBezTo>
                    <a:cubicBezTo>
                      <a:pt x="17" y="7"/>
                      <a:pt x="14" y="9"/>
                      <a:pt x="12" y="12"/>
                    </a:cubicBezTo>
                    <a:moveTo>
                      <a:pt x="27" y="12"/>
                    </a:moveTo>
                    <a:cubicBezTo>
                      <a:pt x="29" y="9"/>
                      <a:pt x="31" y="7"/>
                      <a:pt x="34" y="5"/>
                    </a:cubicBezTo>
                    <a:cubicBezTo>
                      <a:pt x="34" y="5"/>
                      <a:pt x="34" y="5"/>
                      <a:pt x="34" y="5"/>
                    </a:cubicBezTo>
                    <a:cubicBezTo>
                      <a:pt x="34" y="5"/>
                      <a:pt x="34" y="5"/>
                      <a:pt x="34" y="5"/>
                    </a:cubicBezTo>
                    <a:cubicBezTo>
                      <a:pt x="31" y="7"/>
                      <a:pt x="29" y="9"/>
                      <a:pt x="27" y="12"/>
                    </a:cubicBezTo>
                    <a:moveTo>
                      <a:pt x="24" y="9"/>
                    </a:moveTo>
                    <a:cubicBezTo>
                      <a:pt x="25" y="7"/>
                      <a:pt x="26" y="6"/>
                      <a:pt x="27" y="4"/>
                    </a:cubicBezTo>
                    <a:cubicBezTo>
                      <a:pt x="27" y="5"/>
                      <a:pt x="27" y="5"/>
                      <a:pt x="27" y="6"/>
                    </a:cubicBezTo>
                    <a:cubicBezTo>
                      <a:pt x="26" y="7"/>
                      <a:pt x="25" y="8"/>
                      <a:pt x="24" y="9"/>
                    </a:cubicBezTo>
                    <a:moveTo>
                      <a:pt x="34" y="55"/>
                    </a:moveTo>
                    <a:cubicBezTo>
                      <a:pt x="34" y="49"/>
                      <a:pt x="34" y="43"/>
                      <a:pt x="33" y="37"/>
                    </a:cubicBezTo>
                    <a:cubicBezTo>
                      <a:pt x="33" y="31"/>
                      <a:pt x="33" y="25"/>
                      <a:pt x="32" y="19"/>
                    </a:cubicBezTo>
                    <a:cubicBezTo>
                      <a:pt x="33" y="18"/>
                      <a:pt x="33" y="18"/>
                      <a:pt x="33" y="18"/>
                    </a:cubicBezTo>
                    <a:cubicBezTo>
                      <a:pt x="36" y="13"/>
                      <a:pt x="39" y="9"/>
                      <a:pt x="41" y="4"/>
                    </a:cubicBezTo>
                    <a:cubicBezTo>
                      <a:pt x="43" y="15"/>
                      <a:pt x="45" y="28"/>
                      <a:pt x="45" y="42"/>
                    </a:cubicBezTo>
                    <a:cubicBezTo>
                      <a:pt x="45" y="42"/>
                      <a:pt x="45" y="42"/>
                      <a:pt x="45" y="42"/>
                    </a:cubicBezTo>
                    <a:cubicBezTo>
                      <a:pt x="41" y="46"/>
                      <a:pt x="38" y="50"/>
                      <a:pt x="34" y="55"/>
                    </a:cubicBezTo>
                    <a:moveTo>
                      <a:pt x="3" y="22"/>
                    </a:moveTo>
                    <a:cubicBezTo>
                      <a:pt x="3" y="22"/>
                      <a:pt x="3" y="22"/>
                      <a:pt x="3" y="22"/>
                    </a:cubicBezTo>
                    <a:cubicBezTo>
                      <a:pt x="3" y="22"/>
                      <a:pt x="3" y="22"/>
                      <a:pt x="3" y="22"/>
                    </a:cubicBezTo>
                    <a:cubicBezTo>
                      <a:pt x="2" y="22"/>
                      <a:pt x="2" y="22"/>
                      <a:pt x="2" y="21"/>
                    </a:cubicBezTo>
                    <a:cubicBezTo>
                      <a:pt x="2" y="21"/>
                      <a:pt x="2" y="21"/>
                      <a:pt x="2" y="21"/>
                    </a:cubicBezTo>
                    <a:cubicBezTo>
                      <a:pt x="6" y="14"/>
                      <a:pt x="12" y="7"/>
                      <a:pt x="18" y="2"/>
                    </a:cubicBezTo>
                    <a:cubicBezTo>
                      <a:pt x="19" y="4"/>
                      <a:pt x="19" y="4"/>
                      <a:pt x="19" y="4"/>
                    </a:cubicBezTo>
                    <a:cubicBezTo>
                      <a:pt x="13" y="9"/>
                      <a:pt x="8" y="15"/>
                      <a:pt x="3" y="21"/>
                    </a:cubicBezTo>
                    <a:cubicBezTo>
                      <a:pt x="3" y="21"/>
                      <a:pt x="3" y="21"/>
                      <a:pt x="3" y="22"/>
                    </a:cubicBezTo>
                    <a:cubicBezTo>
                      <a:pt x="3" y="22"/>
                      <a:pt x="3" y="22"/>
                      <a:pt x="3" y="22"/>
                    </a:cubicBezTo>
                    <a:moveTo>
                      <a:pt x="18" y="22"/>
                    </a:moveTo>
                    <a:cubicBezTo>
                      <a:pt x="18" y="22"/>
                      <a:pt x="18" y="22"/>
                      <a:pt x="18" y="22"/>
                    </a:cubicBezTo>
                    <a:cubicBezTo>
                      <a:pt x="17" y="22"/>
                      <a:pt x="17" y="22"/>
                      <a:pt x="17" y="22"/>
                    </a:cubicBezTo>
                    <a:cubicBezTo>
                      <a:pt x="17" y="22"/>
                      <a:pt x="16" y="22"/>
                      <a:pt x="16" y="21"/>
                    </a:cubicBezTo>
                    <a:cubicBezTo>
                      <a:pt x="16" y="21"/>
                      <a:pt x="16" y="21"/>
                      <a:pt x="16" y="21"/>
                    </a:cubicBezTo>
                    <a:cubicBezTo>
                      <a:pt x="17" y="21"/>
                      <a:pt x="17" y="21"/>
                      <a:pt x="17" y="21"/>
                    </a:cubicBezTo>
                    <a:cubicBezTo>
                      <a:pt x="20" y="16"/>
                      <a:pt x="24" y="11"/>
                      <a:pt x="28" y="6"/>
                    </a:cubicBezTo>
                    <a:cubicBezTo>
                      <a:pt x="28" y="6"/>
                      <a:pt x="28" y="6"/>
                      <a:pt x="28" y="6"/>
                    </a:cubicBezTo>
                    <a:cubicBezTo>
                      <a:pt x="30" y="5"/>
                      <a:pt x="31" y="3"/>
                      <a:pt x="33" y="2"/>
                    </a:cubicBezTo>
                    <a:cubicBezTo>
                      <a:pt x="33" y="4"/>
                      <a:pt x="33" y="4"/>
                      <a:pt x="33" y="4"/>
                    </a:cubicBezTo>
                    <a:cubicBezTo>
                      <a:pt x="28" y="9"/>
                      <a:pt x="23" y="15"/>
                      <a:pt x="18" y="21"/>
                    </a:cubicBezTo>
                    <a:cubicBezTo>
                      <a:pt x="18" y="21"/>
                      <a:pt x="18" y="21"/>
                      <a:pt x="18" y="22"/>
                    </a:cubicBezTo>
                    <a:cubicBezTo>
                      <a:pt x="18" y="22"/>
                      <a:pt x="18" y="22"/>
                      <a:pt x="18" y="22"/>
                    </a:cubicBezTo>
                    <a:moveTo>
                      <a:pt x="33" y="0"/>
                    </a:moveTo>
                    <a:cubicBezTo>
                      <a:pt x="33" y="0"/>
                      <a:pt x="33" y="0"/>
                      <a:pt x="33" y="0"/>
                    </a:cubicBezTo>
                    <a:cubicBezTo>
                      <a:pt x="31" y="2"/>
                      <a:pt x="30" y="3"/>
                      <a:pt x="28" y="5"/>
                    </a:cubicBezTo>
                    <a:cubicBezTo>
                      <a:pt x="28" y="4"/>
                      <a:pt x="28" y="3"/>
                      <a:pt x="28" y="2"/>
                    </a:cubicBezTo>
                    <a:cubicBezTo>
                      <a:pt x="27" y="2"/>
                      <a:pt x="27" y="2"/>
                      <a:pt x="27" y="2"/>
                    </a:cubicBezTo>
                    <a:cubicBezTo>
                      <a:pt x="27" y="2"/>
                      <a:pt x="27" y="2"/>
                      <a:pt x="27" y="2"/>
                    </a:cubicBezTo>
                    <a:cubicBezTo>
                      <a:pt x="26" y="3"/>
                      <a:pt x="26" y="4"/>
                      <a:pt x="26" y="4"/>
                    </a:cubicBezTo>
                    <a:cubicBezTo>
                      <a:pt x="25" y="4"/>
                      <a:pt x="25" y="4"/>
                      <a:pt x="25" y="4"/>
                    </a:cubicBezTo>
                    <a:cubicBezTo>
                      <a:pt x="24" y="5"/>
                      <a:pt x="23" y="5"/>
                      <a:pt x="22" y="5"/>
                    </a:cubicBezTo>
                    <a:cubicBezTo>
                      <a:pt x="22" y="5"/>
                      <a:pt x="22" y="5"/>
                      <a:pt x="22" y="5"/>
                    </a:cubicBezTo>
                    <a:cubicBezTo>
                      <a:pt x="22" y="5"/>
                      <a:pt x="22" y="5"/>
                      <a:pt x="22" y="5"/>
                    </a:cubicBezTo>
                    <a:cubicBezTo>
                      <a:pt x="21" y="5"/>
                      <a:pt x="21" y="5"/>
                      <a:pt x="21" y="5"/>
                    </a:cubicBezTo>
                    <a:cubicBezTo>
                      <a:pt x="21" y="5"/>
                      <a:pt x="21" y="5"/>
                      <a:pt x="21" y="5"/>
                    </a:cubicBezTo>
                    <a:cubicBezTo>
                      <a:pt x="21" y="5"/>
                      <a:pt x="20" y="5"/>
                      <a:pt x="20" y="4"/>
                    </a:cubicBezTo>
                    <a:cubicBezTo>
                      <a:pt x="19" y="0"/>
                      <a:pt x="19" y="0"/>
                      <a:pt x="19" y="0"/>
                    </a:cubicBezTo>
                    <a:cubicBezTo>
                      <a:pt x="19" y="0"/>
                      <a:pt x="19" y="0"/>
                      <a:pt x="19" y="0"/>
                    </a:cubicBezTo>
                    <a:cubicBezTo>
                      <a:pt x="18" y="0"/>
                      <a:pt x="18" y="0"/>
                      <a:pt x="18" y="0"/>
                    </a:cubicBezTo>
                    <a:cubicBezTo>
                      <a:pt x="12" y="6"/>
                      <a:pt x="6" y="13"/>
                      <a:pt x="1" y="20"/>
                    </a:cubicBezTo>
                    <a:cubicBezTo>
                      <a:pt x="0" y="21"/>
                      <a:pt x="0" y="21"/>
                      <a:pt x="0" y="21"/>
                    </a:cubicBezTo>
                    <a:cubicBezTo>
                      <a:pt x="0" y="22"/>
                      <a:pt x="1" y="22"/>
                      <a:pt x="1" y="23"/>
                    </a:cubicBezTo>
                    <a:cubicBezTo>
                      <a:pt x="1" y="23"/>
                      <a:pt x="1" y="23"/>
                      <a:pt x="1" y="23"/>
                    </a:cubicBezTo>
                    <a:cubicBezTo>
                      <a:pt x="1" y="23"/>
                      <a:pt x="1" y="23"/>
                      <a:pt x="1" y="23"/>
                    </a:cubicBezTo>
                    <a:cubicBezTo>
                      <a:pt x="3" y="35"/>
                      <a:pt x="4" y="48"/>
                      <a:pt x="4" y="60"/>
                    </a:cubicBezTo>
                    <a:cubicBezTo>
                      <a:pt x="4" y="60"/>
                      <a:pt x="4" y="60"/>
                      <a:pt x="4" y="60"/>
                    </a:cubicBezTo>
                    <a:cubicBezTo>
                      <a:pt x="4" y="60"/>
                      <a:pt x="4" y="60"/>
                      <a:pt x="4" y="60"/>
                    </a:cubicBezTo>
                    <a:cubicBezTo>
                      <a:pt x="4" y="60"/>
                      <a:pt x="4" y="60"/>
                      <a:pt x="4" y="60"/>
                    </a:cubicBezTo>
                    <a:cubicBezTo>
                      <a:pt x="5" y="60"/>
                      <a:pt x="5" y="60"/>
                      <a:pt x="5" y="60"/>
                    </a:cubicBezTo>
                    <a:cubicBezTo>
                      <a:pt x="6" y="62"/>
                      <a:pt x="9" y="63"/>
                      <a:pt x="11" y="63"/>
                    </a:cubicBezTo>
                    <a:cubicBezTo>
                      <a:pt x="12" y="63"/>
                      <a:pt x="13" y="63"/>
                      <a:pt x="13" y="62"/>
                    </a:cubicBezTo>
                    <a:cubicBezTo>
                      <a:pt x="15" y="62"/>
                      <a:pt x="16" y="61"/>
                      <a:pt x="17" y="60"/>
                    </a:cubicBezTo>
                    <a:cubicBezTo>
                      <a:pt x="17" y="60"/>
                      <a:pt x="17" y="60"/>
                      <a:pt x="17" y="60"/>
                    </a:cubicBezTo>
                    <a:cubicBezTo>
                      <a:pt x="17" y="60"/>
                      <a:pt x="17" y="60"/>
                      <a:pt x="17" y="60"/>
                    </a:cubicBezTo>
                    <a:cubicBezTo>
                      <a:pt x="18" y="59"/>
                      <a:pt x="18" y="59"/>
                      <a:pt x="18" y="59"/>
                    </a:cubicBezTo>
                    <a:cubicBezTo>
                      <a:pt x="18" y="59"/>
                      <a:pt x="18" y="59"/>
                      <a:pt x="18" y="59"/>
                    </a:cubicBezTo>
                    <a:cubicBezTo>
                      <a:pt x="18" y="59"/>
                      <a:pt x="19" y="58"/>
                      <a:pt x="19" y="57"/>
                    </a:cubicBezTo>
                    <a:cubicBezTo>
                      <a:pt x="19" y="58"/>
                      <a:pt x="19" y="59"/>
                      <a:pt x="19" y="60"/>
                    </a:cubicBezTo>
                    <a:cubicBezTo>
                      <a:pt x="19" y="60"/>
                      <a:pt x="19" y="60"/>
                      <a:pt x="19" y="60"/>
                    </a:cubicBezTo>
                    <a:cubicBezTo>
                      <a:pt x="19" y="60"/>
                      <a:pt x="19" y="60"/>
                      <a:pt x="19" y="60"/>
                    </a:cubicBezTo>
                    <a:cubicBezTo>
                      <a:pt x="19" y="60"/>
                      <a:pt x="19" y="60"/>
                      <a:pt x="19" y="60"/>
                    </a:cubicBezTo>
                    <a:cubicBezTo>
                      <a:pt x="19" y="60"/>
                      <a:pt x="19" y="60"/>
                      <a:pt x="19" y="60"/>
                    </a:cubicBezTo>
                    <a:cubicBezTo>
                      <a:pt x="21" y="62"/>
                      <a:pt x="24" y="63"/>
                      <a:pt x="26" y="63"/>
                    </a:cubicBezTo>
                    <a:cubicBezTo>
                      <a:pt x="27" y="63"/>
                      <a:pt x="28" y="63"/>
                      <a:pt x="28" y="62"/>
                    </a:cubicBezTo>
                    <a:cubicBezTo>
                      <a:pt x="30" y="62"/>
                      <a:pt x="31" y="61"/>
                      <a:pt x="32" y="60"/>
                    </a:cubicBezTo>
                    <a:cubicBezTo>
                      <a:pt x="32" y="60"/>
                      <a:pt x="32" y="60"/>
                      <a:pt x="32" y="60"/>
                    </a:cubicBezTo>
                    <a:cubicBezTo>
                      <a:pt x="32" y="60"/>
                      <a:pt x="32" y="60"/>
                      <a:pt x="32" y="60"/>
                    </a:cubicBezTo>
                    <a:cubicBezTo>
                      <a:pt x="33" y="59"/>
                      <a:pt x="33" y="59"/>
                      <a:pt x="33" y="59"/>
                    </a:cubicBezTo>
                    <a:cubicBezTo>
                      <a:pt x="33" y="59"/>
                      <a:pt x="33" y="59"/>
                      <a:pt x="33" y="59"/>
                    </a:cubicBezTo>
                    <a:cubicBezTo>
                      <a:pt x="36" y="54"/>
                      <a:pt x="41" y="48"/>
                      <a:pt x="46" y="43"/>
                    </a:cubicBezTo>
                    <a:cubicBezTo>
                      <a:pt x="46" y="43"/>
                      <a:pt x="46" y="43"/>
                      <a:pt x="46" y="43"/>
                    </a:cubicBezTo>
                    <a:cubicBezTo>
                      <a:pt x="46" y="42"/>
                      <a:pt x="46" y="42"/>
                      <a:pt x="46" y="42"/>
                    </a:cubicBezTo>
                    <a:cubicBezTo>
                      <a:pt x="46" y="28"/>
                      <a:pt x="44" y="13"/>
                      <a:pt x="42" y="2"/>
                    </a:cubicBezTo>
                    <a:cubicBezTo>
                      <a:pt x="42" y="2"/>
                      <a:pt x="42" y="2"/>
                      <a:pt x="42" y="2"/>
                    </a:cubicBezTo>
                    <a:cubicBezTo>
                      <a:pt x="41" y="2"/>
                      <a:pt x="41" y="2"/>
                      <a:pt x="41" y="2"/>
                    </a:cubicBezTo>
                    <a:cubicBezTo>
                      <a:pt x="41" y="3"/>
                      <a:pt x="40" y="4"/>
                      <a:pt x="40" y="4"/>
                    </a:cubicBezTo>
                    <a:cubicBezTo>
                      <a:pt x="39" y="5"/>
                      <a:pt x="38" y="5"/>
                      <a:pt x="37" y="5"/>
                    </a:cubicBezTo>
                    <a:cubicBezTo>
                      <a:pt x="37" y="5"/>
                      <a:pt x="37" y="5"/>
                      <a:pt x="37" y="5"/>
                    </a:cubicBezTo>
                    <a:cubicBezTo>
                      <a:pt x="37" y="5"/>
                      <a:pt x="37" y="5"/>
                      <a:pt x="37" y="5"/>
                    </a:cubicBezTo>
                    <a:cubicBezTo>
                      <a:pt x="36" y="5"/>
                      <a:pt x="36" y="5"/>
                      <a:pt x="36" y="5"/>
                    </a:cubicBezTo>
                    <a:cubicBezTo>
                      <a:pt x="36" y="5"/>
                      <a:pt x="36" y="5"/>
                      <a:pt x="36" y="5"/>
                    </a:cubicBezTo>
                    <a:cubicBezTo>
                      <a:pt x="36" y="5"/>
                      <a:pt x="35" y="5"/>
                      <a:pt x="35" y="4"/>
                    </a:cubicBezTo>
                    <a:cubicBezTo>
                      <a:pt x="34" y="0"/>
                      <a:pt x="34" y="0"/>
                      <a:pt x="34" y="0"/>
                    </a:cubicBezTo>
                    <a:cubicBezTo>
                      <a:pt x="33" y="0"/>
                      <a:pt x="33" y="0"/>
                      <a:pt x="3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77" name="Freeform 163"/>
              <p:cNvSpPr>
                <a:spLocks noEditPoints="1"/>
              </p:cNvSpPr>
              <p:nvPr/>
            </p:nvSpPr>
            <p:spPr bwMode="auto">
              <a:xfrm>
                <a:off x="4222" y="2329"/>
                <a:ext cx="24" cy="45"/>
              </a:xfrm>
              <a:custGeom>
                <a:avLst/>
                <a:gdLst>
                  <a:gd name="T0" fmla="*/ 2 w 10"/>
                  <a:gd name="T1" fmla="*/ 17 h 19"/>
                  <a:gd name="T2" fmla="*/ 1 w 10"/>
                  <a:gd name="T3" fmla="*/ 10 h 19"/>
                  <a:gd name="T4" fmla="*/ 2 w 10"/>
                  <a:gd name="T5" fmla="*/ 8 h 19"/>
                  <a:gd name="T6" fmla="*/ 3 w 10"/>
                  <a:gd name="T7" fmla="*/ 7 h 19"/>
                  <a:gd name="T8" fmla="*/ 8 w 10"/>
                  <a:gd name="T9" fmla="*/ 2 h 19"/>
                  <a:gd name="T10" fmla="*/ 9 w 10"/>
                  <a:gd name="T11" fmla="*/ 9 h 19"/>
                  <a:gd name="T12" fmla="*/ 2 w 10"/>
                  <a:gd name="T13" fmla="*/ 17 h 19"/>
                  <a:gd name="T14" fmla="*/ 8 w 10"/>
                  <a:gd name="T15" fmla="*/ 0 h 19"/>
                  <a:gd name="T16" fmla="*/ 8 w 10"/>
                  <a:gd name="T17" fmla="*/ 0 h 19"/>
                  <a:gd name="T18" fmla="*/ 2 w 10"/>
                  <a:gd name="T19" fmla="*/ 6 h 19"/>
                  <a:gd name="T20" fmla="*/ 1 w 10"/>
                  <a:gd name="T21" fmla="*/ 8 h 19"/>
                  <a:gd name="T22" fmla="*/ 0 w 10"/>
                  <a:gd name="T23" fmla="*/ 10 h 19"/>
                  <a:gd name="T24" fmla="*/ 1 w 10"/>
                  <a:gd name="T25" fmla="*/ 18 h 19"/>
                  <a:gd name="T26" fmla="*/ 1 w 10"/>
                  <a:gd name="T27" fmla="*/ 19 h 19"/>
                  <a:gd name="T28" fmla="*/ 1 w 10"/>
                  <a:gd name="T29" fmla="*/ 19 h 19"/>
                  <a:gd name="T30" fmla="*/ 2 w 10"/>
                  <a:gd name="T31" fmla="*/ 19 h 19"/>
                  <a:gd name="T32" fmla="*/ 10 w 10"/>
                  <a:gd name="T33" fmla="*/ 10 h 19"/>
                  <a:gd name="T34" fmla="*/ 10 w 10"/>
                  <a:gd name="T35" fmla="*/ 10 h 19"/>
                  <a:gd name="T36" fmla="*/ 9 w 10"/>
                  <a:gd name="T37" fmla="*/ 1 h 19"/>
                  <a:gd name="T38" fmla="*/ 8 w 10"/>
                  <a:gd name="T39"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 h="19">
                    <a:moveTo>
                      <a:pt x="2" y="17"/>
                    </a:moveTo>
                    <a:cubicBezTo>
                      <a:pt x="2" y="15"/>
                      <a:pt x="2" y="12"/>
                      <a:pt x="1" y="10"/>
                    </a:cubicBezTo>
                    <a:cubicBezTo>
                      <a:pt x="1" y="9"/>
                      <a:pt x="1" y="9"/>
                      <a:pt x="2" y="8"/>
                    </a:cubicBezTo>
                    <a:cubicBezTo>
                      <a:pt x="2" y="8"/>
                      <a:pt x="2" y="8"/>
                      <a:pt x="3" y="7"/>
                    </a:cubicBezTo>
                    <a:cubicBezTo>
                      <a:pt x="4" y="6"/>
                      <a:pt x="6" y="4"/>
                      <a:pt x="8" y="2"/>
                    </a:cubicBezTo>
                    <a:cubicBezTo>
                      <a:pt x="8" y="5"/>
                      <a:pt x="8" y="7"/>
                      <a:pt x="9" y="9"/>
                    </a:cubicBezTo>
                    <a:cubicBezTo>
                      <a:pt x="6" y="12"/>
                      <a:pt x="4" y="14"/>
                      <a:pt x="2" y="17"/>
                    </a:cubicBezTo>
                    <a:moveTo>
                      <a:pt x="8" y="0"/>
                    </a:moveTo>
                    <a:cubicBezTo>
                      <a:pt x="8" y="0"/>
                      <a:pt x="8" y="0"/>
                      <a:pt x="8" y="0"/>
                    </a:cubicBezTo>
                    <a:cubicBezTo>
                      <a:pt x="6" y="3"/>
                      <a:pt x="4" y="5"/>
                      <a:pt x="2" y="6"/>
                    </a:cubicBezTo>
                    <a:cubicBezTo>
                      <a:pt x="1" y="7"/>
                      <a:pt x="1" y="7"/>
                      <a:pt x="1" y="8"/>
                    </a:cubicBezTo>
                    <a:cubicBezTo>
                      <a:pt x="0" y="8"/>
                      <a:pt x="0" y="9"/>
                      <a:pt x="0" y="10"/>
                    </a:cubicBezTo>
                    <a:cubicBezTo>
                      <a:pt x="0" y="13"/>
                      <a:pt x="1" y="16"/>
                      <a:pt x="1" y="18"/>
                    </a:cubicBezTo>
                    <a:cubicBezTo>
                      <a:pt x="1" y="19"/>
                      <a:pt x="1" y="19"/>
                      <a:pt x="1" y="19"/>
                    </a:cubicBezTo>
                    <a:cubicBezTo>
                      <a:pt x="1" y="19"/>
                      <a:pt x="1" y="19"/>
                      <a:pt x="1" y="19"/>
                    </a:cubicBezTo>
                    <a:cubicBezTo>
                      <a:pt x="2" y="19"/>
                      <a:pt x="2" y="19"/>
                      <a:pt x="2" y="19"/>
                    </a:cubicBezTo>
                    <a:cubicBezTo>
                      <a:pt x="4" y="16"/>
                      <a:pt x="7" y="13"/>
                      <a:pt x="10" y="10"/>
                    </a:cubicBezTo>
                    <a:cubicBezTo>
                      <a:pt x="10" y="10"/>
                      <a:pt x="10" y="10"/>
                      <a:pt x="10" y="10"/>
                    </a:cubicBezTo>
                    <a:cubicBezTo>
                      <a:pt x="9" y="7"/>
                      <a:pt x="9" y="4"/>
                      <a:pt x="9" y="1"/>
                    </a:cubicBezTo>
                    <a:cubicBezTo>
                      <a:pt x="8" y="0"/>
                      <a:pt x="8" y="0"/>
                      <a:pt x="8"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78" name="Freeform 164"/>
              <p:cNvSpPr/>
              <p:nvPr/>
            </p:nvSpPr>
            <p:spPr bwMode="auto">
              <a:xfrm>
                <a:off x="4191" y="2384"/>
                <a:ext cx="17" cy="45"/>
              </a:xfrm>
              <a:custGeom>
                <a:avLst/>
                <a:gdLst>
                  <a:gd name="T0" fmla="*/ 3 w 7"/>
                  <a:gd name="T1" fmla="*/ 0 h 19"/>
                  <a:gd name="T2" fmla="*/ 2 w 7"/>
                  <a:gd name="T3" fmla="*/ 0 h 19"/>
                  <a:gd name="T4" fmla="*/ 0 w 7"/>
                  <a:gd name="T5" fmla="*/ 3 h 19"/>
                  <a:gd name="T6" fmla="*/ 1 w 7"/>
                  <a:gd name="T7" fmla="*/ 6 h 19"/>
                  <a:gd name="T8" fmla="*/ 2 w 7"/>
                  <a:gd name="T9" fmla="*/ 6 h 19"/>
                  <a:gd name="T10" fmla="*/ 2 w 7"/>
                  <a:gd name="T11" fmla="*/ 6 h 19"/>
                  <a:gd name="T12" fmla="*/ 3 w 7"/>
                  <a:gd name="T13" fmla="*/ 6 h 19"/>
                  <a:gd name="T14" fmla="*/ 4 w 7"/>
                  <a:gd name="T15" fmla="*/ 5 h 19"/>
                  <a:gd name="T16" fmla="*/ 2 w 7"/>
                  <a:gd name="T17" fmla="*/ 8 h 19"/>
                  <a:gd name="T18" fmla="*/ 1 w 7"/>
                  <a:gd name="T19" fmla="*/ 10 h 19"/>
                  <a:gd name="T20" fmla="*/ 3 w 7"/>
                  <a:gd name="T21" fmla="*/ 11 h 19"/>
                  <a:gd name="T22" fmla="*/ 2 w 7"/>
                  <a:gd name="T23" fmla="*/ 13 h 19"/>
                  <a:gd name="T24" fmla="*/ 2 w 7"/>
                  <a:gd name="T25" fmla="*/ 13 h 19"/>
                  <a:gd name="T26" fmla="*/ 4 w 7"/>
                  <a:gd name="T27" fmla="*/ 14 h 19"/>
                  <a:gd name="T28" fmla="*/ 5 w 7"/>
                  <a:gd name="T29" fmla="*/ 13 h 19"/>
                  <a:gd name="T30" fmla="*/ 3 w 7"/>
                  <a:gd name="T31" fmla="*/ 16 h 19"/>
                  <a:gd name="T32" fmla="*/ 3 w 7"/>
                  <a:gd name="T33" fmla="*/ 17 h 19"/>
                  <a:gd name="T34" fmla="*/ 3 w 7"/>
                  <a:gd name="T35" fmla="*/ 18 h 19"/>
                  <a:gd name="T36" fmla="*/ 4 w 7"/>
                  <a:gd name="T37" fmla="*/ 19 h 19"/>
                  <a:gd name="T38" fmla="*/ 5 w 7"/>
                  <a:gd name="T39" fmla="*/ 19 h 19"/>
                  <a:gd name="T40" fmla="*/ 5 w 7"/>
                  <a:gd name="T41" fmla="*/ 18 h 19"/>
                  <a:gd name="T42" fmla="*/ 6 w 7"/>
                  <a:gd name="T43" fmla="*/ 18 h 19"/>
                  <a:gd name="T44" fmla="*/ 7 w 7"/>
                  <a:gd name="T45" fmla="*/ 18 h 19"/>
                  <a:gd name="T46" fmla="*/ 6 w 7"/>
                  <a:gd name="T47" fmla="*/ 17 h 19"/>
                  <a:gd name="T48" fmla="*/ 6 w 7"/>
                  <a:gd name="T49" fmla="*/ 17 h 19"/>
                  <a:gd name="T50" fmla="*/ 5 w 7"/>
                  <a:gd name="T51" fmla="*/ 17 h 19"/>
                  <a:gd name="T52" fmla="*/ 4 w 7"/>
                  <a:gd name="T53" fmla="*/ 17 h 19"/>
                  <a:gd name="T54" fmla="*/ 4 w 7"/>
                  <a:gd name="T55" fmla="*/ 17 h 19"/>
                  <a:gd name="T56" fmla="*/ 4 w 7"/>
                  <a:gd name="T57" fmla="*/ 17 h 19"/>
                  <a:gd name="T58" fmla="*/ 7 w 7"/>
                  <a:gd name="T59" fmla="*/ 13 h 19"/>
                  <a:gd name="T60" fmla="*/ 7 w 7"/>
                  <a:gd name="T61" fmla="*/ 12 h 19"/>
                  <a:gd name="T62" fmla="*/ 6 w 7"/>
                  <a:gd name="T63" fmla="*/ 12 h 19"/>
                  <a:gd name="T64" fmla="*/ 4 w 7"/>
                  <a:gd name="T65" fmla="*/ 13 h 19"/>
                  <a:gd name="T66" fmla="*/ 3 w 7"/>
                  <a:gd name="T67" fmla="*/ 13 h 19"/>
                  <a:gd name="T68" fmla="*/ 4 w 7"/>
                  <a:gd name="T69" fmla="*/ 11 h 19"/>
                  <a:gd name="T70" fmla="*/ 7 w 7"/>
                  <a:gd name="T71" fmla="*/ 9 h 19"/>
                  <a:gd name="T72" fmla="*/ 7 w 7"/>
                  <a:gd name="T73" fmla="*/ 9 h 19"/>
                  <a:gd name="T74" fmla="*/ 6 w 7"/>
                  <a:gd name="T75" fmla="*/ 8 h 19"/>
                  <a:gd name="T76" fmla="*/ 4 w 7"/>
                  <a:gd name="T77" fmla="*/ 10 h 19"/>
                  <a:gd name="T78" fmla="*/ 3 w 7"/>
                  <a:gd name="T79" fmla="*/ 10 h 19"/>
                  <a:gd name="T80" fmla="*/ 2 w 7"/>
                  <a:gd name="T81" fmla="*/ 9 h 19"/>
                  <a:gd name="T82" fmla="*/ 3 w 7"/>
                  <a:gd name="T83" fmla="*/ 9 h 19"/>
                  <a:gd name="T84" fmla="*/ 7 w 7"/>
                  <a:gd name="T85" fmla="*/ 4 h 19"/>
                  <a:gd name="T86" fmla="*/ 6 w 7"/>
                  <a:gd name="T87" fmla="*/ 3 h 19"/>
                  <a:gd name="T88" fmla="*/ 6 w 7"/>
                  <a:gd name="T89" fmla="*/ 3 h 19"/>
                  <a:gd name="T90" fmla="*/ 3 w 7"/>
                  <a:gd name="T91" fmla="*/ 5 h 19"/>
                  <a:gd name="T92" fmla="*/ 2 w 7"/>
                  <a:gd name="T93" fmla="*/ 5 h 19"/>
                  <a:gd name="T94" fmla="*/ 2 w 7"/>
                  <a:gd name="T95" fmla="*/ 5 h 19"/>
                  <a:gd name="T96" fmla="*/ 2 w 7"/>
                  <a:gd name="T97" fmla="*/ 4 h 19"/>
                  <a:gd name="T98" fmla="*/ 3 w 7"/>
                  <a:gd name="T99" fmla="*/ 1 h 19"/>
                  <a:gd name="T100" fmla="*/ 3 w 7"/>
                  <a:gd name="T101"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 h="19">
                    <a:moveTo>
                      <a:pt x="3" y="0"/>
                    </a:moveTo>
                    <a:cubicBezTo>
                      <a:pt x="2" y="0"/>
                      <a:pt x="2" y="0"/>
                      <a:pt x="2" y="0"/>
                    </a:cubicBezTo>
                    <a:cubicBezTo>
                      <a:pt x="1" y="1"/>
                      <a:pt x="1" y="2"/>
                      <a:pt x="0" y="3"/>
                    </a:cubicBezTo>
                    <a:cubicBezTo>
                      <a:pt x="0" y="4"/>
                      <a:pt x="0" y="5"/>
                      <a:pt x="1" y="6"/>
                    </a:cubicBezTo>
                    <a:cubicBezTo>
                      <a:pt x="1" y="6"/>
                      <a:pt x="1" y="6"/>
                      <a:pt x="2" y="6"/>
                    </a:cubicBezTo>
                    <a:cubicBezTo>
                      <a:pt x="2" y="6"/>
                      <a:pt x="2" y="6"/>
                      <a:pt x="2" y="6"/>
                    </a:cubicBezTo>
                    <a:cubicBezTo>
                      <a:pt x="3" y="6"/>
                      <a:pt x="3" y="6"/>
                      <a:pt x="3" y="6"/>
                    </a:cubicBezTo>
                    <a:cubicBezTo>
                      <a:pt x="4" y="5"/>
                      <a:pt x="4" y="5"/>
                      <a:pt x="4" y="5"/>
                    </a:cubicBezTo>
                    <a:cubicBezTo>
                      <a:pt x="2" y="8"/>
                      <a:pt x="2" y="8"/>
                      <a:pt x="2" y="8"/>
                    </a:cubicBezTo>
                    <a:cubicBezTo>
                      <a:pt x="2" y="8"/>
                      <a:pt x="1" y="9"/>
                      <a:pt x="1" y="10"/>
                    </a:cubicBezTo>
                    <a:cubicBezTo>
                      <a:pt x="2" y="10"/>
                      <a:pt x="2" y="11"/>
                      <a:pt x="3" y="11"/>
                    </a:cubicBezTo>
                    <a:cubicBezTo>
                      <a:pt x="2" y="11"/>
                      <a:pt x="2" y="12"/>
                      <a:pt x="2" y="13"/>
                    </a:cubicBezTo>
                    <a:cubicBezTo>
                      <a:pt x="2" y="13"/>
                      <a:pt x="2" y="13"/>
                      <a:pt x="2" y="13"/>
                    </a:cubicBezTo>
                    <a:cubicBezTo>
                      <a:pt x="3" y="14"/>
                      <a:pt x="3" y="14"/>
                      <a:pt x="4" y="14"/>
                    </a:cubicBezTo>
                    <a:cubicBezTo>
                      <a:pt x="4" y="14"/>
                      <a:pt x="5" y="14"/>
                      <a:pt x="5" y="13"/>
                    </a:cubicBezTo>
                    <a:cubicBezTo>
                      <a:pt x="3" y="16"/>
                      <a:pt x="3" y="16"/>
                      <a:pt x="3" y="16"/>
                    </a:cubicBezTo>
                    <a:cubicBezTo>
                      <a:pt x="3" y="17"/>
                      <a:pt x="3" y="17"/>
                      <a:pt x="3" y="17"/>
                    </a:cubicBezTo>
                    <a:cubicBezTo>
                      <a:pt x="3" y="18"/>
                      <a:pt x="3" y="18"/>
                      <a:pt x="3" y="18"/>
                    </a:cubicBezTo>
                    <a:cubicBezTo>
                      <a:pt x="3" y="18"/>
                      <a:pt x="4" y="19"/>
                      <a:pt x="4" y="19"/>
                    </a:cubicBezTo>
                    <a:cubicBezTo>
                      <a:pt x="5" y="19"/>
                      <a:pt x="5" y="19"/>
                      <a:pt x="5" y="19"/>
                    </a:cubicBezTo>
                    <a:cubicBezTo>
                      <a:pt x="5" y="18"/>
                      <a:pt x="5" y="18"/>
                      <a:pt x="5" y="18"/>
                    </a:cubicBezTo>
                    <a:cubicBezTo>
                      <a:pt x="6" y="18"/>
                      <a:pt x="6" y="18"/>
                      <a:pt x="6" y="18"/>
                    </a:cubicBezTo>
                    <a:cubicBezTo>
                      <a:pt x="7" y="18"/>
                      <a:pt x="7" y="18"/>
                      <a:pt x="7" y="18"/>
                    </a:cubicBezTo>
                    <a:cubicBezTo>
                      <a:pt x="6" y="17"/>
                      <a:pt x="6" y="17"/>
                      <a:pt x="6" y="17"/>
                    </a:cubicBezTo>
                    <a:cubicBezTo>
                      <a:pt x="6" y="17"/>
                      <a:pt x="6" y="17"/>
                      <a:pt x="6" y="17"/>
                    </a:cubicBezTo>
                    <a:cubicBezTo>
                      <a:pt x="6" y="17"/>
                      <a:pt x="5" y="17"/>
                      <a:pt x="5" y="17"/>
                    </a:cubicBezTo>
                    <a:cubicBezTo>
                      <a:pt x="4" y="17"/>
                      <a:pt x="4" y="17"/>
                      <a:pt x="4" y="17"/>
                    </a:cubicBezTo>
                    <a:cubicBezTo>
                      <a:pt x="4" y="17"/>
                      <a:pt x="4" y="17"/>
                      <a:pt x="4" y="17"/>
                    </a:cubicBezTo>
                    <a:cubicBezTo>
                      <a:pt x="4" y="17"/>
                      <a:pt x="4" y="17"/>
                      <a:pt x="4" y="17"/>
                    </a:cubicBezTo>
                    <a:cubicBezTo>
                      <a:pt x="7" y="13"/>
                      <a:pt x="7" y="13"/>
                      <a:pt x="7" y="13"/>
                    </a:cubicBezTo>
                    <a:cubicBezTo>
                      <a:pt x="7" y="12"/>
                      <a:pt x="7" y="12"/>
                      <a:pt x="7" y="12"/>
                    </a:cubicBezTo>
                    <a:cubicBezTo>
                      <a:pt x="6" y="12"/>
                      <a:pt x="6" y="12"/>
                      <a:pt x="6" y="12"/>
                    </a:cubicBezTo>
                    <a:cubicBezTo>
                      <a:pt x="6" y="12"/>
                      <a:pt x="5" y="13"/>
                      <a:pt x="4" y="13"/>
                    </a:cubicBezTo>
                    <a:cubicBezTo>
                      <a:pt x="3" y="13"/>
                      <a:pt x="3" y="13"/>
                      <a:pt x="3" y="13"/>
                    </a:cubicBezTo>
                    <a:cubicBezTo>
                      <a:pt x="3" y="12"/>
                      <a:pt x="4" y="11"/>
                      <a:pt x="4" y="11"/>
                    </a:cubicBezTo>
                    <a:cubicBezTo>
                      <a:pt x="5" y="10"/>
                      <a:pt x="6" y="10"/>
                      <a:pt x="7" y="9"/>
                    </a:cubicBezTo>
                    <a:cubicBezTo>
                      <a:pt x="7" y="9"/>
                      <a:pt x="7" y="9"/>
                      <a:pt x="7" y="9"/>
                    </a:cubicBezTo>
                    <a:cubicBezTo>
                      <a:pt x="6" y="8"/>
                      <a:pt x="6" y="8"/>
                      <a:pt x="6" y="8"/>
                    </a:cubicBezTo>
                    <a:cubicBezTo>
                      <a:pt x="5" y="9"/>
                      <a:pt x="4" y="9"/>
                      <a:pt x="4" y="10"/>
                    </a:cubicBezTo>
                    <a:cubicBezTo>
                      <a:pt x="3" y="10"/>
                      <a:pt x="3" y="10"/>
                      <a:pt x="3" y="10"/>
                    </a:cubicBezTo>
                    <a:cubicBezTo>
                      <a:pt x="2" y="9"/>
                      <a:pt x="2" y="9"/>
                      <a:pt x="2" y="9"/>
                    </a:cubicBezTo>
                    <a:cubicBezTo>
                      <a:pt x="2" y="9"/>
                      <a:pt x="2" y="9"/>
                      <a:pt x="3" y="9"/>
                    </a:cubicBezTo>
                    <a:cubicBezTo>
                      <a:pt x="7" y="4"/>
                      <a:pt x="7" y="4"/>
                      <a:pt x="7" y="4"/>
                    </a:cubicBezTo>
                    <a:cubicBezTo>
                      <a:pt x="6" y="3"/>
                      <a:pt x="6" y="3"/>
                      <a:pt x="6" y="3"/>
                    </a:cubicBezTo>
                    <a:cubicBezTo>
                      <a:pt x="6" y="3"/>
                      <a:pt x="6" y="3"/>
                      <a:pt x="6" y="3"/>
                    </a:cubicBezTo>
                    <a:cubicBezTo>
                      <a:pt x="3" y="5"/>
                      <a:pt x="3" y="5"/>
                      <a:pt x="3" y="5"/>
                    </a:cubicBezTo>
                    <a:cubicBezTo>
                      <a:pt x="2" y="5"/>
                      <a:pt x="2" y="5"/>
                      <a:pt x="2" y="5"/>
                    </a:cubicBezTo>
                    <a:cubicBezTo>
                      <a:pt x="2" y="5"/>
                      <a:pt x="2" y="5"/>
                      <a:pt x="2" y="5"/>
                    </a:cubicBezTo>
                    <a:cubicBezTo>
                      <a:pt x="1" y="5"/>
                      <a:pt x="1" y="4"/>
                      <a:pt x="2" y="4"/>
                    </a:cubicBezTo>
                    <a:cubicBezTo>
                      <a:pt x="2" y="2"/>
                      <a:pt x="2" y="1"/>
                      <a:pt x="3" y="1"/>
                    </a:cubicBezTo>
                    <a:cubicBezTo>
                      <a:pt x="3" y="0"/>
                      <a:pt x="3"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79" name="Freeform 165"/>
              <p:cNvSpPr/>
              <p:nvPr/>
            </p:nvSpPr>
            <p:spPr bwMode="auto">
              <a:xfrm>
                <a:off x="4155" y="2384"/>
                <a:ext cx="17" cy="45"/>
              </a:xfrm>
              <a:custGeom>
                <a:avLst/>
                <a:gdLst>
                  <a:gd name="T0" fmla="*/ 3 w 7"/>
                  <a:gd name="T1" fmla="*/ 0 h 19"/>
                  <a:gd name="T2" fmla="*/ 3 w 7"/>
                  <a:gd name="T3" fmla="*/ 0 h 19"/>
                  <a:gd name="T4" fmla="*/ 1 w 7"/>
                  <a:gd name="T5" fmla="*/ 3 h 19"/>
                  <a:gd name="T6" fmla="*/ 1 w 7"/>
                  <a:gd name="T7" fmla="*/ 6 h 19"/>
                  <a:gd name="T8" fmla="*/ 2 w 7"/>
                  <a:gd name="T9" fmla="*/ 6 h 19"/>
                  <a:gd name="T10" fmla="*/ 2 w 7"/>
                  <a:gd name="T11" fmla="*/ 6 h 19"/>
                  <a:gd name="T12" fmla="*/ 3 w 7"/>
                  <a:gd name="T13" fmla="*/ 6 h 19"/>
                  <a:gd name="T14" fmla="*/ 4 w 7"/>
                  <a:gd name="T15" fmla="*/ 5 h 19"/>
                  <a:gd name="T16" fmla="*/ 2 w 7"/>
                  <a:gd name="T17" fmla="*/ 8 h 19"/>
                  <a:gd name="T18" fmla="*/ 2 w 7"/>
                  <a:gd name="T19" fmla="*/ 10 h 19"/>
                  <a:gd name="T20" fmla="*/ 3 w 7"/>
                  <a:gd name="T21" fmla="*/ 11 h 19"/>
                  <a:gd name="T22" fmla="*/ 2 w 7"/>
                  <a:gd name="T23" fmla="*/ 13 h 19"/>
                  <a:gd name="T24" fmla="*/ 2 w 7"/>
                  <a:gd name="T25" fmla="*/ 13 h 19"/>
                  <a:gd name="T26" fmla="*/ 4 w 7"/>
                  <a:gd name="T27" fmla="*/ 14 h 19"/>
                  <a:gd name="T28" fmla="*/ 5 w 7"/>
                  <a:gd name="T29" fmla="*/ 13 h 19"/>
                  <a:gd name="T30" fmla="*/ 3 w 7"/>
                  <a:gd name="T31" fmla="*/ 16 h 19"/>
                  <a:gd name="T32" fmla="*/ 3 w 7"/>
                  <a:gd name="T33" fmla="*/ 17 h 19"/>
                  <a:gd name="T34" fmla="*/ 3 w 7"/>
                  <a:gd name="T35" fmla="*/ 18 h 19"/>
                  <a:gd name="T36" fmla="*/ 5 w 7"/>
                  <a:gd name="T37" fmla="*/ 19 h 19"/>
                  <a:gd name="T38" fmla="*/ 5 w 7"/>
                  <a:gd name="T39" fmla="*/ 19 h 19"/>
                  <a:gd name="T40" fmla="*/ 5 w 7"/>
                  <a:gd name="T41" fmla="*/ 18 h 19"/>
                  <a:gd name="T42" fmla="*/ 6 w 7"/>
                  <a:gd name="T43" fmla="*/ 18 h 19"/>
                  <a:gd name="T44" fmla="*/ 7 w 7"/>
                  <a:gd name="T45" fmla="*/ 18 h 19"/>
                  <a:gd name="T46" fmla="*/ 6 w 7"/>
                  <a:gd name="T47" fmla="*/ 17 h 19"/>
                  <a:gd name="T48" fmla="*/ 6 w 7"/>
                  <a:gd name="T49" fmla="*/ 17 h 19"/>
                  <a:gd name="T50" fmla="*/ 5 w 7"/>
                  <a:gd name="T51" fmla="*/ 17 h 19"/>
                  <a:gd name="T52" fmla="*/ 5 w 7"/>
                  <a:gd name="T53" fmla="*/ 17 h 19"/>
                  <a:gd name="T54" fmla="*/ 4 w 7"/>
                  <a:gd name="T55" fmla="*/ 17 h 19"/>
                  <a:gd name="T56" fmla="*/ 4 w 7"/>
                  <a:gd name="T57" fmla="*/ 17 h 19"/>
                  <a:gd name="T58" fmla="*/ 7 w 7"/>
                  <a:gd name="T59" fmla="*/ 13 h 19"/>
                  <a:gd name="T60" fmla="*/ 7 w 7"/>
                  <a:gd name="T61" fmla="*/ 12 h 19"/>
                  <a:gd name="T62" fmla="*/ 7 w 7"/>
                  <a:gd name="T63" fmla="*/ 12 h 19"/>
                  <a:gd name="T64" fmla="*/ 4 w 7"/>
                  <a:gd name="T65" fmla="*/ 13 h 19"/>
                  <a:gd name="T66" fmla="*/ 3 w 7"/>
                  <a:gd name="T67" fmla="*/ 13 h 19"/>
                  <a:gd name="T68" fmla="*/ 4 w 7"/>
                  <a:gd name="T69" fmla="*/ 11 h 19"/>
                  <a:gd name="T70" fmla="*/ 7 w 7"/>
                  <a:gd name="T71" fmla="*/ 9 h 19"/>
                  <a:gd name="T72" fmla="*/ 7 w 7"/>
                  <a:gd name="T73" fmla="*/ 9 h 19"/>
                  <a:gd name="T74" fmla="*/ 6 w 7"/>
                  <a:gd name="T75" fmla="*/ 8 h 19"/>
                  <a:gd name="T76" fmla="*/ 4 w 7"/>
                  <a:gd name="T77" fmla="*/ 10 h 19"/>
                  <a:gd name="T78" fmla="*/ 3 w 7"/>
                  <a:gd name="T79" fmla="*/ 10 h 19"/>
                  <a:gd name="T80" fmla="*/ 3 w 7"/>
                  <a:gd name="T81" fmla="*/ 9 h 19"/>
                  <a:gd name="T82" fmla="*/ 3 w 7"/>
                  <a:gd name="T83" fmla="*/ 9 h 19"/>
                  <a:gd name="T84" fmla="*/ 7 w 7"/>
                  <a:gd name="T85" fmla="*/ 4 h 19"/>
                  <a:gd name="T86" fmla="*/ 7 w 7"/>
                  <a:gd name="T87" fmla="*/ 3 h 19"/>
                  <a:gd name="T88" fmla="*/ 6 w 7"/>
                  <a:gd name="T89" fmla="*/ 3 h 19"/>
                  <a:gd name="T90" fmla="*/ 3 w 7"/>
                  <a:gd name="T91" fmla="*/ 5 h 19"/>
                  <a:gd name="T92" fmla="*/ 2 w 7"/>
                  <a:gd name="T93" fmla="*/ 5 h 19"/>
                  <a:gd name="T94" fmla="*/ 2 w 7"/>
                  <a:gd name="T95" fmla="*/ 5 h 19"/>
                  <a:gd name="T96" fmla="*/ 2 w 7"/>
                  <a:gd name="T97" fmla="*/ 4 h 19"/>
                  <a:gd name="T98" fmla="*/ 3 w 7"/>
                  <a:gd name="T99" fmla="*/ 1 h 19"/>
                  <a:gd name="T100" fmla="*/ 3 w 7"/>
                  <a:gd name="T101"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 h="19">
                    <a:moveTo>
                      <a:pt x="3" y="0"/>
                    </a:moveTo>
                    <a:cubicBezTo>
                      <a:pt x="3" y="0"/>
                      <a:pt x="3" y="0"/>
                      <a:pt x="3" y="0"/>
                    </a:cubicBezTo>
                    <a:cubicBezTo>
                      <a:pt x="2" y="1"/>
                      <a:pt x="1" y="2"/>
                      <a:pt x="1" y="3"/>
                    </a:cubicBezTo>
                    <a:cubicBezTo>
                      <a:pt x="0" y="4"/>
                      <a:pt x="0" y="5"/>
                      <a:pt x="1" y="6"/>
                    </a:cubicBezTo>
                    <a:cubicBezTo>
                      <a:pt x="1" y="6"/>
                      <a:pt x="2" y="6"/>
                      <a:pt x="2" y="6"/>
                    </a:cubicBezTo>
                    <a:cubicBezTo>
                      <a:pt x="2" y="6"/>
                      <a:pt x="2" y="6"/>
                      <a:pt x="2" y="6"/>
                    </a:cubicBezTo>
                    <a:cubicBezTo>
                      <a:pt x="3" y="6"/>
                      <a:pt x="3" y="6"/>
                      <a:pt x="3" y="6"/>
                    </a:cubicBezTo>
                    <a:cubicBezTo>
                      <a:pt x="4" y="5"/>
                      <a:pt x="4" y="5"/>
                      <a:pt x="4" y="5"/>
                    </a:cubicBezTo>
                    <a:cubicBezTo>
                      <a:pt x="2" y="8"/>
                      <a:pt x="2" y="8"/>
                      <a:pt x="2" y="8"/>
                    </a:cubicBezTo>
                    <a:cubicBezTo>
                      <a:pt x="2" y="8"/>
                      <a:pt x="1" y="9"/>
                      <a:pt x="2" y="10"/>
                    </a:cubicBezTo>
                    <a:cubicBezTo>
                      <a:pt x="2" y="10"/>
                      <a:pt x="2" y="11"/>
                      <a:pt x="3" y="11"/>
                    </a:cubicBezTo>
                    <a:cubicBezTo>
                      <a:pt x="3" y="11"/>
                      <a:pt x="2" y="12"/>
                      <a:pt x="2" y="13"/>
                    </a:cubicBezTo>
                    <a:cubicBezTo>
                      <a:pt x="2" y="13"/>
                      <a:pt x="2" y="13"/>
                      <a:pt x="2" y="13"/>
                    </a:cubicBezTo>
                    <a:cubicBezTo>
                      <a:pt x="3" y="14"/>
                      <a:pt x="3" y="14"/>
                      <a:pt x="4" y="14"/>
                    </a:cubicBezTo>
                    <a:cubicBezTo>
                      <a:pt x="4" y="14"/>
                      <a:pt x="5" y="14"/>
                      <a:pt x="5" y="13"/>
                    </a:cubicBezTo>
                    <a:cubicBezTo>
                      <a:pt x="3" y="16"/>
                      <a:pt x="3" y="16"/>
                      <a:pt x="3" y="16"/>
                    </a:cubicBezTo>
                    <a:cubicBezTo>
                      <a:pt x="3" y="17"/>
                      <a:pt x="3" y="17"/>
                      <a:pt x="3" y="17"/>
                    </a:cubicBezTo>
                    <a:cubicBezTo>
                      <a:pt x="3" y="18"/>
                      <a:pt x="3" y="18"/>
                      <a:pt x="3" y="18"/>
                    </a:cubicBezTo>
                    <a:cubicBezTo>
                      <a:pt x="4" y="18"/>
                      <a:pt x="4" y="19"/>
                      <a:pt x="5" y="19"/>
                    </a:cubicBezTo>
                    <a:cubicBezTo>
                      <a:pt x="5" y="19"/>
                      <a:pt x="5" y="19"/>
                      <a:pt x="5" y="19"/>
                    </a:cubicBezTo>
                    <a:cubicBezTo>
                      <a:pt x="5" y="18"/>
                      <a:pt x="5" y="18"/>
                      <a:pt x="5" y="18"/>
                    </a:cubicBezTo>
                    <a:cubicBezTo>
                      <a:pt x="6" y="18"/>
                      <a:pt x="6" y="18"/>
                      <a:pt x="6" y="18"/>
                    </a:cubicBezTo>
                    <a:cubicBezTo>
                      <a:pt x="7" y="18"/>
                      <a:pt x="7" y="18"/>
                      <a:pt x="7" y="18"/>
                    </a:cubicBezTo>
                    <a:cubicBezTo>
                      <a:pt x="6" y="17"/>
                      <a:pt x="6" y="17"/>
                      <a:pt x="6" y="17"/>
                    </a:cubicBezTo>
                    <a:cubicBezTo>
                      <a:pt x="6" y="17"/>
                      <a:pt x="6" y="17"/>
                      <a:pt x="6" y="17"/>
                    </a:cubicBezTo>
                    <a:cubicBezTo>
                      <a:pt x="6" y="17"/>
                      <a:pt x="5" y="17"/>
                      <a:pt x="5" y="17"/>
                    </a:cubicBezTo>
                    <a:cubicBezTo>
                      <a:pt x="5" y="17"/>
                      <a:pt x="5" y="17"/>
                      <a:pt x="5" y="17"/>
                    </a:cubicBezTo>
                    <a:cubicBezTo>
                      <a:pt x="4" y="17"/>
                      <a:pt x="4" y="17"/>
                      <a:pt x="4" y="17"/>
                    </a:cubicBezTo>
                    <a:cubicBezTo>
                      <a:pt x="4" y="17"/>
                      <a:pt x="4" y="17"/>
                      <a:pt x="4" y="17"/>
                    </a:cubicBezTo>
                    <a:cubicBezTo>
                      <a:pt x="7" y="13"/>
                      <a:pt x="7" y="13"/>
                      <a:pt x="7" y="13"/>
                    </a:cubicBezTo>
                    <a:cubicBezTo>
                      <a:pt x="7" y="12"/>
                      <a:pt x="7" y="12"/>
                      <a:pt x="7" y="12"/>
                    </a:cubicBezTo>
                    <a:cubicBezTo>
                      <a:pt x="7" y="12"/>
                      <a:pt x="7" y="12"/>
                      <a:pt x="7" y="12"/>
                    </a:cubicBezTo>
                    <a:cubicBezTo>
                      <a:pt x="6" y="12"/>
                      <a:pt x="5" y="13"/>
                      <a:pt x="4" y="13"/>
                    </a:cubicBezTo>
                    <a:cubicBezTo>
                      <a:pt x="4" y="13"/>
                      <a:pt x="3" y="13"/>
                      <a:pt x="3" y="13"/>
                    </a:cubicBezTo>
                    <a:cubicBezTo>
                      <a:pt x="3" y="12"/>
                      <a:pt x="4" y="11"/>
                      <a:pt x="4" y="11"/>
                    </a:cubicBezTo>
                    <a:cubicBezTo>
                      <a:pt x="5" y="10"/>
                      <a:pt x="6" y="10"/>
                      <a:pt x="7" y="9"/>
                    </a:cubicBezTo>
                    <a:cubicBezTo>
                      <a:pt x="7" y="9"/>
                      <a:pt x="7" y="9"/>
                      <a:pt x="7" y="9"/>
                    </a:cubicBezTo>
                    <a:cubicBezTo>
                      <a:pt x="6" y="8"/>
                      <a:pt x="6" y="8"/>
                      <a:pt x="6" y="8"/>
                    </a:cubicBezTo>
                    <a:cubicBezTo>
                      <a:pt x="5" y="9"/>
                      <a:pt x="5" y="9"/>
                      <a:pt x="4" y="10"/>
                    </a:cubicBezTo>
                    <a:cubicBezTo>
                      <a:pt x="3" y="10"/>
                      <a:pt x="3" y="10"/>
                      <a:pt x="3" y="10"/>
                    </a:cubicBezTo>
                    <a:cubicBezTo>
                      <a:pt x="3" y="9"/>
                      <a:pt x="3" y="9"/>
                      <a:pt x="3" y="9"/>
                    </a:cubicBezTo>
                    <a:cubicBezTo>
                      <a:pt x="3" y="9"/>
                      <a:pt x="3" y="9"/>
                      <a:pt x="3" y="9"/>
                    </a:cubicBezTo>
                    <a:cubicBezTo>
                      <a:pt x="7" y="4"/>
                      <a:pt x="7" y="4"/>
                      <a:pt x="7" y="4"/>
                    </a:cubicBezTo>
                    <a:cubicBezTo>
                      <a:pt x="7" y="3"/>
                      <a:pt x="7" y="3"/>
                      <a:pt x="7" y="3"/>
                    </a:cubicBezTo>
                    <a:cubicBezTo>
                      <a:pt x="6" y="3"/>
                      <a:pt x="6" y="3"/>
                      <a:pt x="6" y="3"/>
                    </a:cubicBezTo>
                    <a:cubicBezTo>
                      <a:pt x="3" y="5"/>
                      <a:pt x="3" y="5"/>
                      <a:pt x="3" y="5"/>
                    </a:cubicBezTo>
                    <a:cubicBezTo>
                      <a:pt x="2" y="5"/>
                      <a:pt x="2" y="5"/>
                      <a:pt x="2" y="5"/>
                    </a:cubicBezTo>
                    <a:cubicBezTo>
                      <a:pt x="2" y="5"/>
                      <a:pt x="2" y="5"/>
                      <a:pt x="2" y="5"/>
                    </a:cubicBezTo>
                    <a:cubicBezTo>
                      <a:pt x="2" y="5"/>
                      <a:pt x="2" y="4"/>
                      <a:pt x="2" y="4"/>
                    </a:cubicBezTo>
                    <a:cubicBezTo>
                      <a:pt x="2" y="2"/>
                      <a:pt x="3" y="1"/>
                      <a:pt x="3" y="1"/>
                    </a:cubicBezTo>
                    <a:cubicBezTo>
                      <a:pt x="3" y="0"/>
                      <a:pt x="3"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80" name="Freeform 166"/>
              <p:cNvSpPr>
                <a:spLocks noEditPoints="1"/>
              </p:cNvSpPr>
              <p:nvPr/>
            </p:nvSpPr>
            <p:spPr bwMode="auto">
              <a:xfrm>
                <a:off x="3413" y="2298"/>
                <a:ext cx="59" cy="64"/>
              </a:xfrm>
              <a:custGeom>
                <a:avLst/>
                <a:gdLst>
                  <a:gd name="T0" fmla="*/ 16 w 25"/>
                  <a:gd name="T1" fmla="*/ 24 h 27"/>
                  <a:gd name="T2" fmla="*/ 21 w 25"/>
                  <a:gd name="T3" fmla="*/ 13 h 27"/>
                  <a:gd name="T4" fmla="*/ 22 w 25"/>
                  <a:gd name="T5" fmla="*/ 17 h 27"/>
                  <a:gd name="T6" fmla="*/ 23 w 25"/>
                  <a:gd name="T7" fmla="*/ 19 h 27"/>
                  <a:gd name="T8" fmla="*/ 24 w 25"/>
                  <a:gd name="T9" fmla="*/ 21 h 27"/>
                  <a:gd name="T10" fmla="*/ 21 w 25"/>
                  <a:gd name="T11" fmla="*/ 22 h 27"/>
                  <a:gd name="T12" fmla="*/ 16 w 25"/>
                  <a:gd name="T13" fmla="*/ 24 h 27"/>
                  <a:gd name="T14" fmla="*/ 3 w 25"/>
                  <a:gd name="T15" fmla="*/ 12 h 27"/>
                  <a:gd name="T16" fmla="*/ 2 w 25"/>
                  <a:gd name="T17" fmla="*/ 10 h 27"/>
                  <a:gd name="T18" fmla="*/ 2 w 25"/>
                  <a:gd name="T19" fmla="*/ 8 h 27"/>
                  <a:gd name="T20" fmla="*/ 1 w 25"/>
                  <a:gd name="T21" fmla="*/ 6 h 27"/>
                  <a:gd name="T22" fmla="*/ 3 w 25"/>
                  <a:gd name="T23" fmla="*/ 5 h 27"/>
                  <a:gd name="T24" fmla="*/ 7 w 25"/>
                  <a:gd name="T25" fmla="*/ 4 h 27"/>
                  <a:gd name="T26" fmla="*/ 3 w 25"/>
                  <a:gd name="T27" fmla="*/ 12 h 27"/>
                  <a:gd name="T28" fmla="*/ 6 w 25"/>
                  <a:gd name="T29" fmla="*/ 19 h 27"/>
                  <a:gd name="T30" fmla="*/ 4 w 25"/>
                  <a:gd name="T31" fmla="*/ 13 h 27"/>
                  <a:gd name="T32" fmla="*/ 8 w 25"/>
                  <a:gd name="T33" fmla="*/ 3 h 27"/>
                  <a:gd name="T34" fmla="*/ 13 w 25"/>
                  <a:gd name="T35" fmla="*/ 1 h 27"/>
                  <a:gd name="T36" fmla="*/ 6 w 25"/>
                  <a:gd name="T37" fmla="*/ 19 h 27"/>
                  <a:gd name="T38" fmla="*/ 10 w 25"/>
                  <a:gd name="T39" fmla="*/ 26 h 27"/>
                  <a:gd name="T40" fmla="*/ 8 w 25"/>
                  <a:gd name="T41" fmla="*/ 25 h 27"/>
                  <a:gd name="T42" fmla="*/ 7 w 25"/>
                  <a:gd name="T43" fmla="*/ 21 h 27"/>
                  <a:gd name="T44" fmla="*/ 7 w 25"/>
                  <a:gd name="T45" fmla="*/ 21 h 27"/>
                  <a:gd name="T46" fmla="*/ 14 w 25"/>
                  <a:gd name="T47" fmla="*/ 1 h 27"/>
                  <a:gd name="T48" fmla="*/ 14 w 25"/>
                  <a:gd name="T49" fmla="*/ 1 h 27"/>
                  <a:gd name="T50" fmla="*/ 15 w 25"/>
                  <a:gd name="T51" fmla="*/ 1 h 27"/>
                  <a:gd name="T52" fmla="*/ 16 w 25"/>
                  <a:gd name="T53" fmla="*/ 2 h 27"/>
                  <a:gd name="T54" fmla="*/ 20 w 25"/>
                  <a:gd name="T55" fmla="*/ 12 h 27"/>
                  <a:gd name="T56" fmla="*/ 20 w 25"/>
                  <a:gd name="T57" fmla="*/ 12 h 27"/>
                  <a:gd name="T58" fmla="*/ 15 w 25"/>
                  <a:gd name="T59" fmla="*/ 24 h 27"/>
                  <a:gd name="T60" fmla="*/ 15 w 25"/>
                  <a:gd name="T61" fmla="*/ 25 h 27"/>
                  <a:gd name="T62" fmla="*/ 10 w 25"/>
                  <a:gd name="T63" fmla="*/ 26 h 27"/>
                  <a:gd name="T64" fmla="*/ 10 w 25"/>
                  <a:gd name="T65" fmla="*/ 26 h 27"/>
                  <a:gd name="T66" fmla="*/ 15 w 25"/>
                  <a:gd name="T67" fmla="*/ 0 h 27"/>
                  <a:gd name="T68" fmla="*/ 14 w 25"/>
                  <a:gd name="T69" fmla="*/ 0 h 27"/>
                  <a:gd name="T70" fmla="*/ 14 w 25"/>
                  <a:gd name="T71" fmla="*/ 0 h 27"/>
                  <a:gd name="T72" fmla="*/ 14 w 25"/>
                  <a:gd name="T73" fmla="*/ 0 h 27"/>
                  <a:gd name="T74" fmla="*/ 8 w 25"/>
                  <a:gd name="T75" fmla="*/ 2 h 27"/>
                  <a:gd name="T76" fmla="*/ 8 w 25"/>
                  <a:gd name="T77" fmla="*/ 2 h 27"/>
                  <a:gd name="T78" fmla="*/ 7 w 25"/>
                  <a:gd name="T79" fmla="*/ 2 h 27"/>
                  <a:gd name="T80" fmla="*/ 7 w 25"/>
                  <a:gd name="T81" fmla="*/ 2 h 27"/>
                  <a:gd name="T82" fmla="*/ 3 w 25"/>
                  <a:gd name="T83" fmla="*/ 4 h 27"/>
                  <a:gd name="T84" fmla="*/ 0 w 25"/>
                  <a:gd name="T85" fmla="*/ 6 h 27"/>
                  <a:gd name="T86" fmla="*/ 1 w 25"/>
                  <a:gd name="T87" fmla="*/ 8 h 27"/>
                  <a:gd name="T88" fmla="*/ 2 w 25"/>
                  <a:gd name="T89" fmla="*/ 10 h 27"/>
                  <a:gd name="T90" fmla="*/ 8 w 25"/>
                  <a:gd name="T91" fmla="*/ 26 h 27"/>
                  <a:gd name="T92" fmla="*/ 10 w 25"/>
                  <a:gd name="T93" fmla="*/ 27 h 27"/>
                  <a:gd name="T94" fmla="*/ 11 w 25"/>
                  <a:gd name="T95" fmla="*/ 27 h 27"/>
                  <a:gd name="T96" fmla="*/ 22 w 25"/>
                  <a:gd name="T97" fmla="*/ 23 h 27"/>
                  <a:gd name="T98" fmla="*/ 24 w 25"/>
                  <a:gd name="T99" fmla="*/ 21 h 27"/>
                  <a:gd name="T100" fmla="*/ 24 w 25"/>
                  <a:gd name="T101" fmla="*/ 19 h 27"/>
                  <a:gd name="T102" fmla="*/ 23 w 25"/>
                  <a:gd name="T103" fmla="*/ 17 h 27"/>
                  <a:gd name="T104" fmla="*/ 17 w 25"/>
                  <a:gd name="T105" fmla="*/ 1 h 27"/>
                  <a:gd name="T106" fmla="*/ 15 w 25"/>
                  <a:gd name="T10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5" h="27">
                    <a:moveTo>
                      <a:pt x="16" y="24"/>
                    </a:moveTo>
                    <a:cubicBezTo>
                      <a:pt x="18" y="20"/>
                      <a:pt x="19" y="17"/>
                      <a:pt x="21" y="13"/>
                    </a:cubicBezTo>
                    <a:cubicBezTo>
                      <a:pt x="22" y="17"/>
                      <a:pt x="22" y="17"/>
                      <a:pt x="22" y="17"/>
                    </a:cubicBezTo>
                    <a:cubicBezTo>
                      <a:pt x="23" y="18"/>
                      <a:pt x="23" y="18"/>
                      <a:pt x="23" y="19"/>
                    </a:cubicBezTo>
                    <a:cubicBezTo>
                      <a:pt x="24" y="20"/>
                      <a:pt x="24" y="20"/>
                      <a:pt x="24" y="21"/>
                    </a:cubicBezTo>
                    <a:cubicBezTo>
                      <a:pt x="23" y="21"/>
                      <a:pt x="23" y="21"/>
                      <a:pt x="21" y="22"/>
                    </a:cubicBezTo>
                    <a:cubicBezTo>
                      <a:pt x="16" y="24"/>
                      <a:pt x="16" y="24"/>
                      <a:pt x="16" y="24"/>
                    </a:cubicBezTo>
                    <a:moveTo>
                      <a:pt x="3" y="12"/>
                    </a:moveTo>
                    <a:cubicBezTo>
                      <a:pt x="2" y="10"/>
                      <a:pt x="2" y="10"/>
                      <a:pt x="2" y="10"/>
                    </a:cubicBezTo>
                    <a:cubicBezTo>
                      <a:pt x="2" y="9"/>
                      <a:pt x="2" y="8"/>
                      <a:pt x="2" y="8"/>
                    </a:cubicBezTo>
                    <a:cubicBezTo>
                      <a:pt x="1" y="7"/>
                      <a:pt x="1" y="6"/>
                      <a:pt x="1" y="6"/>
                    </a:cubicBezTo>
                    <a:cubicBezTo>
                      <a:pt x="1" y="6"/>
                      <a:pt x="2" y="5"/>
                      <a:pt x="3" y="5"/>
                    </a:cubicBezTo>
                    <a:cubicBezTo>
                      <a:pt x="7" y="4"/>
                      <a:pt x="7" y="4"/>
                      <a:pt x="7" y="4"/>
                    </a:cubicBezTo>
                    <a:cubicBezTo>
                      <a:pt x="6" y="6"/>
                      <a:pt x="4" y="9"/>
                      <a:pt x="3" y="12"/>
                    </a:cubicBezTo>
                    <a:moveTo>
                      <a:pt x="6" y="19"/>
                    </a:moveTo>
                    <a:cubicBezTo>
                      <a:pt x="4" y="13"/>
                      <a:pt x="4" y="13"/>
                      <a:pt x="4" y="13"/>
                    </a:cubicBezTo>
                    <a:cubicBezTo>
                      <a:pt x="5" y="10"/>
                      <a:pt x="7" y="6"/>
                      <a:pt x="8" y="3"/>
                    </a:cubicBezTo>
                    <a:cubicBezTo>
                      <a:pt x="13" y="1"/>
                      <a:pt x="13" y="1"/>
                      <a:pt x="13" y="1"/>
                    </a:cubicBezTo>
                    <a:cubicBezTo>
                      <a:pt x="10" y="7"/>
                      <a:pt x="8" y="13"/>
                      <a:pt x="6" y="19"/>
                    </a:cubicBezTo>
                    <a:moveTo>
                      <a:pt x="10" y="26"/>
                    </a:moveTo>
                    <a:cubicBezTo>
                      <a:pt x="9" y="26"/>
                      <a:pt x="9" y="26"/>
                      <a:pt x="8" y="25"/>
                    </a:cubicBezTo>
                    <a:cubicBezTo>
                      <a:pt x="7" y="21"/>
                      <a:pt x="7" y="21"/>
                      <a:pt x="7" y="21"/>
                    </a:cubicBezTo>
                    <a:cubicBezTo>
                      <a:pt x="7" y="21"/>
                      <a:pt x="7" y="21"/>
                      <a:pt x="7" y="21"/>
                    </a:cubicBezTo>
                    <a:cubicBezTo>
                      <a:pt x="9" y="14"/>
                      <a:pt x="11" y="7"/>
                      <a:pt x="14" y="1"/>
                    </a:cubicBezTo>
                    <a:cubicBezTo>
                      <a:pt x="14" y="1"/>
                      <a:pt x="14" y="1"/>
                      <a:pt x="14" y="1"/>
                    </a:cubicBezTo>
                    <a:cubicBezTo>
                      <a:pt x="15" y="1"/>
                      <a:pt x="15" y="1"/>
                      <a:pt x="15" y="1"/>
                    </a:cubicBezTo>
                    <a:cubicBezTo>
                      <a:pt x="16" y="1"/>
                      <a:pt x="16" y="1"/>
                      <a:pt x="16" y="2"/>
                    </a:cubicBezTo>
                    <a:cubicBezTo>
                      <a:pt x="20" y="12"/>
                      <a:pt x="20" y="12"/>
                      <a:pt x="20" y="12"/>
                    </a:cubicBezTo>
                    <a:cubicBezTo>
                      <a:pt x="20" y="12"/>
                      <a:pt x="20" y="12"/>
                      <a:pt x="20" y="12"/>
                    </a:cubicBezTo>
                    <a:cubicBezTo>
                      <a:pt x="19" y="16"/>
                      <a:pt x="17" y="20"/>
                      <a:pt x="15" y="24"/>
                    </a:cubicBezTo>
                    <a:cubicBezTo>
                      <a:pt x="15" y="25"/>
                      <a:pt x="15" y="25"/>
                      <a:pt x="15" y="25"/>
                    </a:cubicBezTo>
                    <a:cubicBezTo>
                      <a:pt x="10" y="26"/>
                      <a:pt x="10" y="26"/>
                      <a:pt x="10" y="26"/>
                    </a:cubicBezTo>
                    <a:cubicBezTo>
                      <a:pt x="10" y="26"/>
                      <a:pt x="10" y="26"/>
                      <a:pt x="10" y="26"/>
                    </a:cubicBezTo>
                    <a:moveTo>
                      <a:pt x="15" y="0"/>
                    </a:moveTo>
                    <a:cubicBezTo>
                      <a:pt x="15" y="0"/>
                      <a:pt x="14" y="0"/>
                      <a:pt x="14" y="0"/>
                    </a:cubicBezTo>
                    <a:cubicBezTo>
                      <a:pt x="14" y="0"/>
                      <a:pt x="14" y="0"/>
                      <a:pt x="14" y="0"/>
                    </a:cubicBezTo>
                    <a:cubicBezTo>
                      <a:pt x="14" y="0"/>
                      <a:pt x="14" y="0"/>
                      <a:pt x="14" y="0"/>
                    </a:cubicBezTo>
                    <a:cubicBezTo>
                      <a:pt x="8" y="2"/>
                      <a:pt x="8" y="2"/>
                      <a:pt x="8" y="2"/>
                    </a:cubicBezTo>
                    <a:cubicBezTo>
                      <a:pt x="8" y="2"/>
                      <a:pt x="8" y="2"/>
                      <a:pt x="8" y="2"/>
                    </a:cubicBezTo>
                    <a:cubicBezTo>
                      <a:pt x="7" y="2"/>
                      <a:pt x="7" y="2"/>
                      <a:pt x="7" y="2"/>
                    </a:cubicBezTo>
                    <a:cubicBezTo>
                      <a:pt x="7" y="2"/>
                      <a:pt x="7" y="2"/>
                      <a:pt x="7" y="2"/>
                    </a:cubicBezTo>
                    <a:cubicBezTo>
                      <a:pt x="3" y="4"/>
                      <a:pt x="3" y="4"/>
                      <a:pt x="3" y="4"/>
                    </a:cubicBezTo>
                    <a:cubicBezTo>
                      <a:pt x="1" y="5"/>
                      <a:pt x="1" y="5"/>
                      <a:pt x="0" y="6"/>
                    </a:cubicBezTo>
                    <a:cubicBezTo>
                      <a:pt x="0" y="6"/>
                      <a:pt x="0" y="7"/>
                      <a:pt x="1" y="8"/>
                    </a:cubicBezTo>
                    <a:cubicBezTo>
                      <a:pt x="1" y="9"/>
                      <a:pt x="1" y="9"/>
                      <a:pt x="2" y="10"/>
                    </a:cubicBezTo>
                    <a:cubicBezTo>
                      <a:pt x="8" y="26"/>
                      <a:pt x="8" y="26"/>
                      <a:pt x="8" y="26"/>
                    </a:cubicBezTo>
                    <a:cubicBezTo>
                      <a:pt x="8" y="26"/>
                      <a:pt x="9" y="27"/>
                      <a:pt x="10" y="27"/>
                    </a:cubicBezTo>
                    <a:cubicBezTo>
                      <a:pt x="11" y="27"/>
                      <a:pt x="11" y="27"/>
                      <a:pt x="11" y="27"/>
                    </a:cubicBezTo>
                    <a:cubicBezTo>
                      <a:pt x="22" y="23"/>
                      <a:pt x="22" y="23"/>
                      <a:pt x="22" y="23"/>
                    </a:cubicBezTo>
                    <a:cubicBezTo>
                      <a:pt x="23" y="22"/>
                      <a:pt x="24" y="22"/>
                      <a:pt x="24" y="21"/>
                    </a:cubicBezTo>
                    <a:cubicBezTo>
                      <a:pt x="25" y="20"/>
                      <a:pt x="24" y="20"/>
                      <a:pt x="24" y="19"/>
                    </a:cubicBezTo>
                    <a:cubicBezTo>
                      <a:pt x="24" y="18"/>
                      <a:pt x="23" y="18"/>
                      <a:pt x="23" y="17"/>
                    </a:cubicBezTo>
                    <a:cubicBezTo>
                      <a:pt x="17" y="1"/>
                      <a:pt x="17" y="1"/>
                      <a:pt x="17" y="1"/>
                    </a:cubicBezTo>
                    <a:cubicBezTo>
                      <a:pt x="17" y="0"/>
                      <a:pt x="16" y="0"/>
                      <a:pt x="1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81" name="Freeform 167"/>
              <p:cNvSpPr>
                <a:spLocks noEditPoints="1"/>
              </p:cNvSpPr>
              <p:nvPr/>
            </p:nvSpPr>
            <p:spPr bwMode="auto">
              <a:xfrm>
                <a:off x="3425" y="2293"/>
                <a:ext cx="14" cy="8"/>
              </a:xfrm>
              <a:custGeom>
                <a:avLst/>
                <a:gdLst>
                  <a:gd name="T0" fmla="*/ 0 w 6"/>
                  <a:gd name="T1" fmla="*/ 2 h 3"/>
                  <a:gd name="T2" fmla="*/ 0 w 6"/>
                  <a:gd name="T3" fmla="*/ 2 h 3"/>
                  <a:gd name="T4" fmla="*/ 1 w 6"/>
                  <a:gd name="T5" fmla="*/ 2 h 3"/>
                  <a:gd name="T6" fmla="*/ 2 w 6"/>
                  <a:gd name="T7" fmla="*/ 1 h 3"/>
                  <a:gd name="T8" fmla="*/ 5 w 6"/>
                  <a:gd name="T9" fmla="*/ 0 h 3"/>
                  <a:gd name="T10" fmla="*/ 5 w 6"/>
                  <a:gd name="T11" fmla="*/ 1 h 3"/>
                  <a:gd name="T12" fmla="*/ 0 w 6"/>
                  <a:gd name="T13" fmla="*/ 2 h 3"/>
                  <a:gd name="T14" fmla="*/ 5 w 6"/>
                  <a:gd name="T15" fmla="*/ 0 h 3"/>
                  <a:gd name="T16" fmla="*/ 2 w 6"/>
                  <a:gd name="T17" fmla="*/ 1 h 3"/>
                  <a:gd name="T18" fmla="*/ 0 w 6"/>
                  <a:gd name="T19" fmla="*/ 1 h 3"/>
                  <a:gd name="T20" fmla="*/ 0 w 6"/>
                  <a:gd name="T21" fmla="*/ 2 h 3"/>
                  <a:gd name="T22" fmla="*/ 0 w 6"/>
                  <a:gd name="T23" fmla="*/ 3 h 3"/>
                  <a:gd name="T24" fmla="*/ 0 w 6"/>
                  <a:gd name="T25" fmla="*/ 3 h 3"/>
                  <a:gd name="T26" fmla="*/ 0 w 6"/>
                  <a:gd name="T27" fmla="*/ 3 h 3"/>
                  <a:gd name="T28" fmla="*/ 0 w 6"/>
                  <a:gd name="T29" fmla="*/ 3 h 3"/>
                  <a:gd name="T30" fmla="*/ 5 w 6"/>
                  <a:gd name="T31" fmla="*/ 1 h 3"/>
                  <a:gd name="T32" fmla="*/ 6 w 6"/>
                  <a:gd name="T33" fmla="*/ 1 h 3"/>
                  <a:gd name="T34" fmla="*/ 6 w 6"/>
                  <a:gd name="T35" fmla="*/ 0 h 3"/>
                  <a:gd name="T36" fmla="*/ 5 w 6"/>
                  <a:gd name="T3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 h="3">
                    <a:moveTo>
                      <a:pt x="0" y="2"/>
                    </a:moveTo>
                    <a:cubicBezTo>
                      <a:pt x="0" y="2"/>
                      <a:pt x="0" y="2"/>
                      <a:pt x="0" y="2"/>
                    </a:cubicBezTo>
                    <a:cubicBezTo>
                      <a:pt x="1" y="2"/>
                      <a:pt x="1" y="2"/>
                      <a:pt x="1" y="2"/>
                    </a:cubicBezTo>
                    <a:cubicBezTo>
                      <a:pt x="1" y="2"/>
                      <a:pt x="2" y="2"/>
                      <a:pt x="2" y="1"/>
                    </a:cubicBezTo>
                    <a:cubicBezTo>
                      <a:pt x="3" y="1"/>
                      <a:pt x="5" y="1"/>
                      <a:pt x="5" y="0"/>
                    </a:cubicBezTo>
                    <a:cubicBezTo>
                      <a:pt x="5" y="1"/>
                      <a:pt x="5" y="1"/>
                      <a:pt x="5" y="1"/>
                    </a:cubicBezTo>
                    <a:cubicBezTo>
                      <a:pt x="3" y="1"/>
                      <a:pt x="2" y="2"/>
                      <a:pt x="0" y="2"/>
                    </a:cubicBezTo>
                    <a:moveTo>
                      <a:pt x="5" y="0"/>
                    </a:moveTo>
                    <a:cubicBezTo>
                      <a:pt x="5" y="0"/>
                      <a:pt x="4" y="0"/>
                      <a:pt x="2" y="1"/>
                    </a:cubicBezTo>
                    <a:cubicBezTo>
                      <a:pt x="1" y="1"/>
                      <a:pt x="1" y="1"/>
                      <a:pt x="0" y="1"/>
                    </a:cubicBezTo>
                    <a:cubicBezTo>
                      <a:pt x="0" y="2"/>
                      <a:pt x="0" y="2"/>
                      <a:pt x="0" y="2"/>
                    </a:cubicBezTo>
                    <a:cubicBezTo>
                      <a:pt x="0" y="3"/>
                      <a:pt x="0" y="3"/>
                      <a:pt x="0" y="3"/>
                    </a:cubicBezTo>
                    <a:cubicBezTo>
                      <a:pt x="0" y="3"/>
                      <a:pt x="0" y="3"/>
                      <a:pt x="0" y="3"/>
                    </a:cubicBezTo>
                    <a:cubicBezTo>
                      <a:pt x="0" y="3"/>
                      <a:pt x="0" y="3"/>
                      <a:pt x="0" y="3"/>
                    </a:cubicBezTo>
                    <a:cubicBezTo>
                      <a:pt x="0" y="3"/>
                      <a:pt x="0" y="3"/>
                      <a:pt x="0" y="3"/>
                    </a:cubicBezTo>
                    <a:cubicBezTo>
                      <a:pt x="2" y="3"/>
                      <a:pt x="4" y="2"/>
                      <a:pt x="5" y="1"/>
                    </a:cubicBezTo>
                    <a:cubicBezTo>
                      <a:pt x="6" y="1"/>
                      <a:pt x="6" y="1"/>
                      <a:pt x="6" y="1"/>
                    </a:cubicBezTo>
                    <a:cubicBezTo>
                      <a:pt x="6" y="1"/>
                      <a:pt x="6" y="0"/>
                      <a:pt x="6" y="0"/>
                    </a:cubicBezTo>
                    <a:cubicBezTo>
                      <a:pt x="6" y="0"/>
                      <a:pt x="5" y="0"/>
                      <a:pt x="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82" name="Freeform 168"/>
              <p:cNvSpPr>
                <a:spLocks noEditPoints="1"/>
              </p:cNvSpPr>
              <p:nvPr/>
            </p:nvSpPr>
            <p:spPr bwMode="auto">
              <a:xfrm>
                <a:off x="3451" y="2358"/>
                <a:ext cx="12" cy="12"/>
              </a:xfrm>
              <a:custGeom>
                <a:avLst/>
                <a:gdLst>
                  <a:gd name="T0" fmla="*/ 2 w 5"/>
                  <a:gd name="T1" fmla="*/ 4 h 5"/>
                  <a:gd name="T2" fmla="*/ 1 w 5"/>
                  <a:gd name="T3" fmla="*/ 4 h 5"/>
                  <a:gd name="T4" fmla="*/ 1 w 5"/>
                  <a:gd name="T5" fmla="*/ 3 h 5"/>
                  <a:gd name="T6" fmla="*/ 1 w 5"/>
                  <a:gd name="T7" fmla="*/ 2 h 5"/>
                  <a:gd name="T8" fmla="*/ 2 w 5"/>
                  <a:gd name="T9" fmla="*/ 1 h 5"/>
                  <a:gd name="T10" fmla="*/ 3 w 5"/>
                  <a:gd name="T11" fmla="*/ 1 h 5"/>
                  <a:gd name="T12" fmla="*/ 3 w 5"/>
                  <a:gd name="T13" fmla="*/ 1 h 5"/>
                  <a:gd name="T14" fmla="*/ 4 w 5"/>
                  <a:gd name="T15" fmla="*/ 2 h 5"/>
                  <a:gd name="T16" fmla="*/ 4 w 5"/>
                  <a:gd name="T17" fmla="*/ 3 h 5"/>
                  <a:gd name="T18" fmla="*/ 2 w 5"/>
                  <a:gd name="T19" fmla="*/ 4 h 5"/>
                  <a:gd name="T20" fmla="*/ 2 w 5"/>
                  <a:gd name="T21" fmla="*/ 4 h 5"/>
                  <a:gd name="T22" fmla="*/ 3 w 5"/>
                  <a:gd name="T23" fmla="*/ 0 h 5"/>
                  <a:gd name="T24" fmla="*/ 2 w 5"/>
                  <a:gd name="T25" fmla="*/ 0 h 5"/>
                  <a:gd name="T26" fmla="*/ 0 w 5"/>
                  <a:gd name="T27" fmla="*/ 2 h 5"/>
                  <a:gd name="T28" fmla="*/ 0 w 5"/>
                  <a:gd name="T29" fmla="*/ 3 h 5"/>
                  <a:gd name="T30" fmla="*/ 1 w 5"/>
                  <a:gd name="T31" fmla="*/ 4 h 5"/>
                  <a:gd name="T32" fmla="*/ 2 w 5"/>
                  <a:gd name="T33" fmla="*/ 5 h 5"/>
                  <a:gd name="T34" fmla="*/ 2 w 5"/>
                  <a:gd name="T35" fmla="*/ 5 h 5"/>
                  <a:gd name="T36" fmla="*/ 4 w 5"/>
                  <a:gd name="T37" fmla="*/ 4 h 5"/>
                  <a:gd name="T38" fmla="*/ 4 w 5"/>
                  <a:gd name="T39" fmla="*/ 1 h 5"/>
                  <a:gd name="T40" fmla="*/ 4 w 5"/>
                  <a:gd name="T41" fmla="*/ 1 h 5"/>
                  <a:gd name="T42" fmla="*/ 3 w 5"/>
                  <a:gd name="T43"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 h="5">
                    <a:moveTo>
                      <a:pt x="2" y="4"/>
                    </a:moveTo>
                    <a:cubicBezTo>
                      <a:pt x="2" y="4"/>
                      <a:pt x="1" y="4"/>
                      <a:pt x="1" y="4"/>
                    </a:cubicBezTo>
                    <a:cubicBezTo>
                      <a:pt x="1" y="3"/>
                      <a:pt x="1" y="3"/>
                      <a:pt x="1" y="3"/>
                    </a:cubicBezTo>
                    <a:cubicBezTo>
                      <a:pt x="1" y="2"/>
                      <a:pt x="1" y="2"/>
                      <a:pt x="1" y="2"/>
                    </a:cubicBezTo>
                    <a:cubicBezTo>
                      <a:pt x="1" y="2"/>
                      <a:pt x="2" y="1"/>
                      <a:pt x="2" y="1"/>
                    </a:cubicBezTo>
                    <a:cubicBezTo>
                      <a:pt x="3" y="1"/>
                      <a:pt x="3" y="1"/>
                      <a:pt x="3" y="1"/>
                    </a:cubicBezTo>
                    <a:cubicBezTo>
                      <a:pt x="3" y="1"/>
                      <a:pt x="3" y="1"/>
                      <a:pt x="3" y="1"/>
                    </a:cubicBezTo>
                    <a:cubicBezTo>
                      <a:pt x="4" y="2"/>
                      <a:pt x="4" y="2"/>
                      <a:pt x="4" y="2"/>
                    </a:cubicBezTo>
                    <a:cubicBezTo>
                      <a:pt x="4" y="2"/>
                      <a:pt x="4" y="3"/>
                      <a:pt x="4" y="3"/>
                    </a:cubicBezTo>
                    <a:cubicBezTo>
                      <a:pt x="3" y="4"/>
                      <a:pt x="3" y="4"/>
                      <a:pt x="2" y="4"/>
                    </a:cubicBezTo>
                    <a:cubicBezTo>
                      <a:pt x="2" y="4"/>
                      <a:pt x="2" y="4"/>
                      <a:pt x="2" y="4"/>
                    </a:cubicBezTo>
                    <a:moveTo>
                      <a:pt x="3" y="0"/>
                    </a:moveTo>
                    <a:cubicBezTo>
                      <a:pt x="2" y="0"/>
                      <a:pt x="2" y="0"/>
                      <a:pt x="2" y="0"/>
                    </a:cubicBezTo>
                    <a:cubicBezTo>
                      <a:pt x="1" y="0"/>
                      <a:pt x="1" y="1"/>
                      <a:pt x="0" y="2"/>
                    </a:cubicBezTo>
                    <a:cubicBezTo>
                      <a:pt x="0" y="3"/>
                      <a:pt x="0" y="3"/>
                      <a:pt x="0" y="3"/>
                    </a:cubicBezTo>
                    <a:cubicBezTo>
                      <a:pt x="0" y="3"/>
                      <a:pt x="0" y="4"/>
                      <a:pt x="1" y="4"/>
                    </a:cubicBezTo>
                    <a:cubicBezTo>
                      <a:pt x="1" y="5"/>
                      <a:pt x="1" y="5"/>
                      <a:pt x="2" y="5"/>
                    </a:cubicBezTo>
                    <a:cubicBezTo>
                      <a:pt x="2" y="5"/>
                      <a:pt x="2" y="5"/>
                      <a:pt x="2" y="5"/>
                    </a:cubicBezTo>
                    <a:cubicBezTo>
                      <a:pt x="3" y="5"/>
                      <a:pt x="4" y="4"/>
                      <a:pt x="4" y="4"/>
                    </a:cubicBezTo>
                    <a:cubicBezTo>
                      <a:pt x="5" y="3"/>
                      <a:pt x="5" y="2"/>
                      <a:pt x="4" y="1"/>
                    </a:cubicBezTo>
                    <a:cubicBezTo>
                      <a:pt x="4" y="1"/>
                      <a:pt x="4" y="1"/>
                      <a:pt x="4" y="1"/>
                    </a:cubicBezTo>
                    <a:cubicBezTo>
                      <a:pt x="3" y="0"/>
                      <a:pt x="3"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83" name="Freeform 169"/>
              <p:cNvSpPr>
                <a:spLocks noEditPoints="1"/>
              </p:cNvSpPr>
              <p:nvPr/>
            </p:nvSpPr>
            <p:spPr bwMode="auto">
              <a:xfrm>
                <a:off x="3403" y="2282"/>
                <a:ext cx="81" cy="102"/>
              </a:xfrm>
              <a:custGeom>
                <a:avLst/>
                <a:gdLst>
                  <a:gd name="T0" fmla="*/ 14 w 34"/>
                  <a:gd name="T1" fmla="*/ 42 h 43"/>
                  <a:gd name="T2" fmla="*/ 15 w 34"/>
                  <a:gd name="T3" fmla="*/ 42 h 43"/>
                  <a:gd name="T4" fmla="*/ 15 w 34"/>
                  <a:gd name="T5" fmla="*/ 42 h 43"/>
                  <a:gd name="T6" fmla="*/ 16 w 34"/>
                  <a:gd name="T7" fmla="*/ 42 h 43"/>
                  <a:gd name="T8" fmla="*/ 18 w 34"/>
                  <a:gd name="T9" fmla="*/ 41 h 43"/>
                  <a:gd name="T10" fmla="*/ 17 w 34"/>
                  <a:gd name="T11" fmla="*/ 42 h 43"/>
                  <a:gd name="T12" fmla="*/ 18 w 34"/>
                  <a:gd name="T13" fmla="*/ 42 h 43"/>
                  <a:gd name="T14" fmla="*/ 19 w 34"/>
                  <a:gd name="T15" fmla="*/ 40 h 43"/>
                  <a:gd name="T16" fmla="*/ 19 w 34"/>
                  <a:gd name="T17" fmla="*/ 41 h 43"/>
                  <a:gd name="T18" fmla="*/ 20 w 34"/>
                  <a:gd name="T19" fmla="*/ 41 h 43"/>
                  <a:gd name="T20" fmla="*/ 20 w 34"/>
                  <a:gd name="T21" fmla="*/ 40 h 43"/>
                  <a:gd name="T22" fmla="*/ 21 w 34"/>
                  <a:gd name="T23" fmla="*/ 39 h 43"/>
                  <a:gd name="T24" fmla="*/ 20 w 34"/>
                  <a:gd name="T25" fmla="*/ 41 h 43"/>
                  <a:gd name="T26" fmla="*/ 22 w 34"/>
                  <a:gd name="T27" fmla="*/ 39 h 43"/>
                  <a:gd name="T28" fmla="*/ 24 w 34"/>
                  <a:gd name="T29" fmla="*/ 38 h 43"/>
                  <a:gd name="T30" fmla="*/ 21 w 34"/>
                  <a:gd name="T31" fmla="*/ 40 h 43"/>
                  <a:gd name="T32" fmla="*/ 25 w 34"/>
                  <a:gd name="T33" fmla="*/ 38 h 43"/>
                  <a:gd name="T34" fmla="*/ 27 w 34"/>
                  <a:gd name="T35" fmla="*/ 38 h 43"/>
                  <a:gd name="T36" fmla="*/ 28 w 34"/>
                  <a:gd name="T37" fmla="*/ 38 h 43"/>
                  <a:gd name="T38" fmla="*/ 30 w 34"/>
                  <a:gd name="T39" fmla="*/ 36 h 43"/>
                  <a:gd name="T40" fmla="*/ 28 w 34"/>
                  <a:gd name="T41" fmla="*/ 38 h 43"/>
                  <a:gd name="T42" fmla="*/ 30 w 34"/>
                  <a:gd name="T43" fmla="*/ 36 h 43"/>
                  <a:gd name="T44" fmla="*/ 31 w 34"/>
                  <a:gd name="T45" fmla="*/ 36 h 43"/>
                  <a:gd name="T46" fmla="*/ 30 w 34"/>
                  <a:gd name="T47" fmla="*/ 37 h 43"/>
                  <a:gd name="T48" fmla="*/ 32 w 34"/>
                  <a:gd name="T49" fmla="*/ 35 h 43"/>
                  <a:gd name="T50" fmla="*/ 32 w 34"/>
                  <a:gd name="T51" fmla="*/ 35 h 43"/>
                  <a:gd name="T52" fmla="*/ 33 w 34"/>
                  <a:gd name="T53" fmla="*/ 35 h 43"/>
                  <a:gd name="T54" fmla="*/ 15 w 34"/>
                  <a:gd name="T55" fmla="*/ 41 h 43"/>
                  <a:gd name="T56" fmla="*/ 11 w 34"/>
                  <a:gd name="T57" fmla="*/ 36 h 43"/>
                  <a:gd name="T58" fmla="*/ 2 w 34"/>
                  <a:gd name="T59" fmla="*/ 13 h 43"/>
                  <a:gd name="T60" fmla="*/ 4 w 34"/>
                  <a:gd name="T61" fmla="*/ 7 h 43"/>
                  <a:gd name="T62" fmla="*/ 19 w 34"/>
                  <a:gd name="T63" fmla="*/ 1 h 43"/>
                  <a:gd name="T64" fmla="*/ 31 w 34"/>
                  <a:gd name="T65" fmla="*/ 28 h 43"/>
                  <a:gd name="T66" fmla="*/ 32 w 34"/>
                  <a:gd name="T67" fmla="*/ 31 h 43"/>
                  <a:gd name="T68" fmla="*/ 32 w 34"/>
                  <a:gd name="T69" fmla="*/ 31 h 43"/>
                  <a:gd name="T70" fmla="*/ 29 w 34"/>
                  <a:gd name="T71" fmla="*/ 35 h 43"/>
                  <a:gd name="T72" fmla="*/ 15 w 34"/>
                  <a:gd name="T73" fmla="*/ 41 h 43"/>
                  <a:gd name="T74" fmla="*/ 19 w 34"/>
                  <a:gd name="T75" fmla="*/ 0 h 43"/>
                  <a:gd name="T76" fmla="*/ 4 w 34"/>
                  <a:gd name="T77" fmla="*/ 6 h 43"/>
                  <a:gd name="T78" fmla="*/ 2 w 34"/>
                  <a:gd name="T79" fmla="*/ 14 h 43"/>
                  <a:gd name="T80" fmla="*/ 11 w 34"/>
                  <a:gd name="T81" fmla="*/ 37 h 43"/>
                  <a:gd name="T82" fmla="*/ 14 w 34"/>
                  <a:gd name="T83" fmla="*/ 43 h 43"/>
                  <a:gd name="T84" fmla="*/ 15 w 34"/>
                  <a:gd name="T85" fmla="*/ 43 h 43"/>
                  <a:gd name="T86" fmla="*/ 15 w 34"/>
                  <a:gd name="T87" fmla="*/ 43 h 43"/>
                  <a:gd name="T88" fmla="*/ 31 w 34"/>
                  <a:gd name="T89" fmla="*/ 37 h 43"/>
                  <a:gd name="T90" fmla="*/ 33 w 34"/>
                  <a:gd name="T91" fmla="*/ 32 h 43"/>
                  <a:gd name="T92" fmla="*/ 32 w 34"/>
                  <a:gd name="T93" fmla="*/ 28 h 43"/>
                  <a:gd name="T94" fmla="*/ 19 w 34"/>
                  <a:gd name="T95"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4" h="43">
                    <a:moveTo>
                      <a:pt x="15" y="42"/>
                    </a:moveTo>
                    <a:cubicBezTo>
                      <a:pt x="15" y="42"/>
                      <a:pt x="14" y="42"/>
                      <a:pt x="14" y="42"/>
                    </a:cubicBezTo>
                    <a:cubicBezTo>
                      <a:pt x="14" y="42"/>
                      <a:pt x="14" y="42"/>
                      <a:pt x="13" y="41"/>
                    </a:cubicBezTo>
                    <a:cubicBezTo>
                      <a:pt x="14" y="42"/>
                      <a:pt x="14" y="42"/>
                      <a:pt x="15" y="42"/>
                    </a:cubicBezTo>
                    <a:cubicBezTo>
                      <a:pt x="15" y="42"/>
                      <a:pt x="15" y="42"/>
                      <a:pt x="15" y="42"/>
                    </a:cubicBezTo>
                    <a:cubicBezTo>
                      <a:pt x="15" y="42"/>
                      <a:pt x="15" y="42"/>
                      <a:pt x="15" y="42"/>
                    </a:cubicBezTo>
                    <a:cubicBezTo>
                      <a:pt x="15" y="42"/>
                      <a:pt x="15" y="42"/>
                      <a:pt x="15" y="42"/>
                    </a:cubicBezTo>
                    <a:moveTo>
                      <a:pt x="16" y="42"/>
                    </a:moveTo>
                    <a:cubicBezTo>
                      <a:pt x="16" y="41"/>
                      <a:pt x="16" y="41"/>
                      <a:pt x="16" y="41"/>
                    </a:cubicBezTo>
                    <a:cubicBezTo>
                      <a:pt x="17" y="41"/>
                      <a:pt x="17" y="41"/>
                      <a:pt x="18" y="41"/>
                    </a:cubicBezTo>
                    <a:cubicBezTo>
                      <a:pt x="17" y="42"/>
                      <a:pt x="17" y="42"/>
                      <a:pt x="17" y="42"/>
                    </a:cubicBezTo>
                    <a:cubicBezTo>
                      <a:pt x="17" y="42"/>
                      <a:pt x="17" y="42"/>
                      <a:pt x="17" y="42"/>
                    </a:cubicBezTo>
                    <a:cubicBezTo>
                      <a:pt x="17" y="42"/>
                      <a:pt x="16" y="42"/>
                      <a:pt x="16" y="42"/>
                    </a:cubicBezTo>
                    <a:moveTo>
                      <a:pt x="18" y="42"/>
                    </a:moveTo>
                    <a:cubicBezTo>
                      <a:pt x="18" y="41"/>
                      <a:pt x="18" y="41"/>
                      <a:pt x="18" y="41"/>
                    </a:cubicBezTo>
                    <a:cubicBezTo>
                      <a:pt x="19" y="40"/>
                      <a:pt x="19" y="40"/>
                      <a:pt x="19" y="40"/>
                    </a:cubicBezTo>
                    <a:cubicBezTo>
                      <a:pt x="19" y="41"/>
                      <a:pt x="19" y="41"/>
                      <a:pt x="19" y="41"/>
                    </a:cubicBezTo>
                    <a:cubicBezTo>
                      <a:pt x="19" y="41"/>
                      <a:pt x="19" y="41"/>
                      <a:pt x="19" y="41"/>
                    </a:cubicBezTo>
                    <a:cubicBezTo>
                      <a:pt x="19" y="41"/>
                      <a:pt x="18" y="42"/>
                      <a:pt x="18" y="42"/>
                    </a:cubicBezTo>
                    <a:moveTo>
                      <a:pt x="20" y="41"/>
                    </a:moveTo>
                    <a:cubicBezTo>
                      <a:pt x="20" y="41"/>
                      <a:pt x="20" y="41"/>
                      <a:pt x="20" y="41"/>
                    </a:cubicBezTo>
                    <a:cubicBezTo>
                      <a:pt x="20" y="40"/>
                      <a:pt x="20" y="40"/>
                      <a:pt x="20" y="40"/>
                    </a:cubicBezTo>
                    <a:cubicBezTo>
                      <a:pt x="20" y="40"/>
                      <a:pt x="20" y="40"/>
                      <a:pt x="20" y="40"/>
                    </a:cubicBezTo>
                    <a:cubicBezTo>
                      <a:pt x="20" y="40"/>
                      <a:pt x="21" y="40"/>
                      <a:pt x="21" y="39"/>
                    </a:cubicBezTo>
                    <a:cubicBezTo>
                      <a:pt x="21" y="40"/>
                      <a:pt x="21" y="40"/>
                      <a:pt x="21" y="41"/>
                    </a:cubicBezTo>
                    <a:cubicBezTo>
                      <a:pt x="20" y="41"/>
                      <a:pt x="20" y="41"/>
                      <a:pt x="20" y="41"/>
                    </a:cubicBezTo>
                    <a:moveTo>
                      <a:pt x="21" y="40"/>
                    </a:moveTo>
                    <a:cubicBezTo>
                      <a:pt x="22" y="40"/>
                      <a:pt x="22" y="40"/>
                      <a:pt x="22" y="39"/>
                    </a:cubicBezTo>
                    <a:cubicBezTo>
                      <a:pt x="23" y="39"/>
                      <a:pt x="23" y="39"/>
                      <a:pt x="24" y="39"/>
                    </a:cubicBezTo>
                    <a:cubicBezTo>
                      <a:pt x="24" y="38"/>
                      <a:pt x="24" y="38"/>
                      <a:pt x="24" y="38"/>
                    </a:cubicBezTo>
                    <a:cubicBezTo>
                      <a:pt x="24" y="39"/>
                      <a:pt x="24" y="39"/>
                      <a:pt x="24" y="39"/>
                    </a:cubicBezTo>
                    <a:cubicBezTo>
                      <a:pt x="23" y="40"/>
                      <a:pt x="22" y="40"/>
                      <a:pt x="21" y="40"/>
                    </a:cubicBezTo>
                    <a:moveTo>
                      <a:pt x="24" y="39"/>
                    </a:moveTo>
                    <a:cubicBezTo>
                      <a:pt x="25" y="39"/>
                      <a:pt x="25" y="38"/>
                      <a:pt x="25" y="38"/>
                    </a:cubicBezTo>
                    <a:cubicBezTo>
                      <a:pt x="26" y="38"/>
                      <a:pt x="27" y="37"/>
                      <a:pt x="27" y="37"/>
                    </a:cubicBezTo>
                    <a:cubicBezTo>
                      <a:pt x="27" y="37"/>
                      <a:pt x="27" y="38"/>
                      <a:pt x="27" y="38"/>
                    </a:cubicBezTo>
                    <a:cubicBezTo>
                      <a:pt x="26" y="39"/>
                      <a:pt x="25" y="39"/>
                      <a:pt x="24" y="39"/>
                    </a:cubicBezTo>
                    <a:moveTo>
                      <a:pt x="28" y="38"/>
                    </a:moveTo>
                    <a:cubicBezTo>
                      <a:pt x="28" y="38"/>
                      <a:pt x="28" y="37"/>
                      <a:pt x="28" y="37"/>
                    </a:cubicBezTo>
                    <a:cubicBezTo>
                      <a:pt x="28" y="37"/>
                      <a:pt x="29" y="36"/>
                      <a:pt x="30" y="36"/>
                    </a:cubicBezTo>
                    <a:cubicBezTo>
                      <a:pt x="29" y="37"/>
                      <a:pt x="29" y="37"/>
                      <a:pt x="29" y="37"/>
                    </a:cubicBezTo>
                    <a:cubicBezTo>
                      <a:pt x="29" y="38"/>
                      <a:pt x="28" y="38"/>
                      <a:pt x="28" y="38"/>
                    </a:cubicBezTo>
                    <a:moveTo>
                      <a:pt x="30" y="37"/>
                    </a:moveTo>
                    <a:cubicBezTo>
                      <a:pt x="30" y="36"/>
                      <a:pt x="30" y="36"/>
                      <a:pt x="30" y="36"/>
                    </a:cubicBezTo>
                    <a:cubicBezTo>
                      <a:pt x="31" y="36"/>
                      <a:pt x="31" y="36"/>
                      <a:pt x="31" y="35"/>
                    </a:cubicBezTo>
                    <a:cubicBezTo>
                      <a:pt x="31" y="36"/>
                      <a:pt x="31" y="36"/>
                      <a:pt x="31" y="36"/>
                    </a:cubicBezTo>
                    <a:cubicBezTo>
                      <a:pt x="31" y="37"/>
                      <a:pt x="31" y="37"/>
                      <a:pt x="31" y="37"/>
                    </a:cubicBezTo>
                    <a:cubicBezTo>
                      <a:pt x="30" y="37"/>
                      <a:pt x="30" y="37"/>
                      <a:pt x="30" y="37"/>
                    </a:cubicBezTo>
                    <a:moveTo>
                      <a:pt x="32" y="36"/>
                    </a:moveTo>
                    <a:cubicBezTo>
                      <a:pt x="32" y="36"/>
                      <a:pt x="32" y="35"/>
                      <a:pt x="32" y="35"/>
                    </a:cubicBezTo>
                    <a:cubicBezTo>
                      <a:pt x="32" y="35"/>
                      <a:pt x="32" y="35"/>
                      <a:pt x="32" y="35"/>
                    </a:cubicBezTo>
                    <a:cubicBezTo>
                      <a:pt x="32" y="35"/>
                      <a:pt x="32" y="35"/>
                      <a:pt x="32" y="35"/>
                    </a:cubicBezTo>
                    <a:cubicBezTo>
                      <a:pt x="33" y="34"/>
                      <a:pt x="33" y="34"/>
                      <a:pt x="33" y="34"/>
                    </a:cubicBezTo>
                    <a:cubicBezTo>
                      <a:pt x="33" y="35"/>
                      <a:pt x="33" y="35"/>
                      <a:pt x="33" y="35"/>
                    </a:cubicBezTo>
                    <a:cubicBezTo>
                      <a:pt x="32" y="35"/>
                      <a:pt x="32" y="36"/>
                      <a:pt x="32" y="36"/>
                    </a:cubicBezTo>
                    <a:moveTo>
                      <a:pt x="15" y="41"/>
                    </a:moveTo>
                    <a:cubicBezTo>
                      <a:pt x="13" y="41"/>
                      <a:pt x="12" y="39"/>
                      <a:pt x="11" y="37"/>
                    </a:cubicBezTo>
                    <a:cubicBezTo>
                      <a:pt x="11" y="36"/>
                      <a:pt x="11" y="36"/>
                      <a:pt x="11" y="36"/>
                    </a:cubicBezTo>
                    <a:cubicBezTo>
                      <a:pt x="3" y="14"/>
                      <a:pt x="3" y="14"/>
                      <a:pt x="3" y="14"/>
                    </a:cubicBezTo>
                    <a:cubicBezTo>
                      <a:pt x="2" y="13"/>
                      <a:pt x="2" y="13"/>
                      <a:pt x="2" y="13"/>
                    </a:cubicBezTo>
                    <a:cubicBezTo>
                      <a:pt x="2" y="12"/>
                      <a:pt x="1" y="10"/>
                      <a:pt x="2" y="9"/>
                    </a:cubicBezTo>
                    <a:cubicBezTo>
                      <a:pt x="2" y="8"/>
                      <a:pt x="3" y="7"/>
                      <a:pt x="4" y="7"/>
                    </a:cubicBezTo>
                    <a:cubicBezTo>
                      <a:pt x="17" y="2"/>
                      <a:pt x="17" y="2"/>
                      <a:pt x="17" y="2"/>
                    </a:cubicBezTo>
                    <a:cubicBezTo>
                      <a:pt x="18" y="1"/>
                      <a:pt x="19" y="1"/>
                      <a:pt x="19" y="1"/>
                    </a:cubicBezTo>
                    <a:cubicBezTo>
                      <a:pt x="20" y="1"/>
                      <a:pt x="21" y="2"/>
                      <a:pt x="22" y="5"/>
                    </a:cubicBezTo>
                    <a:cubicBezTo>
                      <a:pt x="31" y="28"/>
                      <a:pt x="31" y="28"/>
                      <a:pt x="31" y="28"/>
                    </a:cubicBezTo>
                    <a:cubicBezTo>
                      <a:pt x="31" y="29"/>
                      <a:pt x="31" y="29"/>
                      <a:pt x="31" y="29"/>
                    </a:cubicBezTo>
                    <a:cubicBezTo>
                      <a:pt x="31" y="30"/>
                      <a:pt x="32" y="30"/>
                      <a:pt x="32" y="31"/>
                    </a:cubicBezTo>
                    <a:cubicBezTo>
                      <a:pt x="32" y="31"/>
                      <a:pt x="32" y="31"/>
                      <a:pt x="32" y="31"/>
                    </a:cubicBezTo>
                    <a:cubicBezTo>
                      <a:pt x="32" y="31"/>
                      <a:pt x="32" y="31"/>
                      <a:pt x="32" y="31"/>
                    </a:cubicBezTo>
                    <a:cubicBezTo>
                      <a:pt x="32" y="32"/>
                      <a:pt x="32" y="33"/>
                      <a:pt x="32" y="33"/>
                    </a:cubicBezTo>
                    <a:cubicBezTo>
                      <a:pt x="31" y="34"/>
                      <a:pt x="31" y="35"/>
                      <a:pt x="29" y="35"/>
                    </a:cubicBezTo>
                    <a:cubicBezTo>
                      <a:pt x="27" y="36"/>
                      <a:pt x="25" y="37"/>
                      <a:pt x="23" y="38"/>
                    </a:cubicBezTo>
                    <a:cubicBezTo>
                      <a:pt x="21" y="39"/>
                      <a:pt x="18" y="40"/>
                      <a:pt x="15" y="41"/>
                    </a:cubicBezTo>
                    <a:cubicBezTo>
                      <a:pt x="15" y="41"/>
                      <a:pt x="15" y="41"/>
                      <a:pt x="15" y="41"/>
                    </a:cubicBezTo>
                    <a:moveTo>
                      <a:pt x="19" y="0"/>
                    </a:moveTo>
                    <a:cubicBezTo>
                      <a:pt x="18" y="0"/>
                      <a:pt x="18" y="1"/>
                      <a:pt x="17" y="1"/>
                    </a:cubicBezTo>
                    <a:cubicBezTo>
                      <a:pt x="4" y="6"/>
                      <a:pt x="4" y="6"/>
                      <a:pt x="4" y="6"/>
                    </a:cubicBezTo>
                    <a:cubicBezTo>
                      <a:pt x="2" y="7"/>
                      <a:pt x="1" y="7"/>
                      <a:pt x="1" y="8"/>
                    </a:cubicBezTo>
                    <a:cubicBezTo>
                      <a:pt x="0" y="10"/>
                      <a:pt x="1" y="12"/>
                      <a:pt x="2" y="14"/>
                    </a:cubicBezTo>
                    <a:cubicBezTo>
                      <a:pt x="10" y="36"/>
                      <a:pt x="10" y="36"/>
                      <a:pt x="10" y="36"/>
                    </a:cubicBezTo>
                    <a:cubicBezTo>
                      <a:pt x="11" y="37"/>
                      <a:pt x="11" y="37"/>
                      <a:pt x="11" y="37"/>
                    </a:cubicBezTo>
                    <a:cubicBezTo>
                      <a:pt x="11" y="38"/>
                      <a:pt x="11" y="39"/>
                      <a:pt x="12" y="39"/>
                    </a:cubicBezTo>
                    <a:cubicBezTo>
                      <a:pt x="12" y="41"/>
                      <a:pt x="13" y="42"/>
                      <a:pt x="14" y="43"/>
                    </a:cubicBezTo>
                    <a:cubicBezTo>
                      <a:pt x="14" y="43"/>
                      <a:pt x="14" y="43"/>
                      <a:pt x="15" y="43"/>
                    </a:cubicBezTo>
                    <a:cubicBezTo>
                      <a:pt x="15" y="43"/>
                      <a:pt x="15" y="43"/>
                      <a:pt x="15" y="43"/>
                    </a:cubicBezTo>
                    <a:cubicBezTo>
                      <a:pt x="15" y="43"/>
                      <a:pt x="15" y="43"/>
                      <a:pt x="15" y="43"/>
                    </a:cubicBezTo>
                    <a:cubicBezTo>
                      <a:pt x="15" y="43"/>
                      <a:pt x="15" y="43"/>
                      <a:pt x="15" y="43"/>
                    </a:cubicBezTo>
                    <a:cubicBezTo>
                      <a:pt x="16" y="43"/>
                      <a:pt x="17" y="43"/>
                      <a:pt x="17" y="43"/>
                    </a:cubicBezTo>
                    <a:cubicBezTo>
                      <a:pt x="21" y="42"/>
                      <a:pt x="25" y="40"/>
                      <a:pt x="31" y="37"/>
                    </a:cubicBezTo>
                    <a:cubicBezTo>
                      <a:pt x="32" y="37"/>
                      <a:pt x="33" y="36"/>
                      <a:pt x="33" y="35"/>
                    </a:cubicBezTo>
                    <a:cubicBezTo>
                      <a:pt x="34" y="34"/>
                      <a:pt x="33" y="33"/>
                      <a:pt x="33" y="32"/>
                    </a:cubicBezTo>
                    <a:cubicBezTo>
                      <a:pt x="33" y="31"/>
                      <a:pt x="33" y="31"/>
                      <a:pt x="33" y="31"/>
                    </a:cubicBezTo>
                    <a:cubicBezTo>
                      <a:pt x="32" y="30"/>
                      <a:pt x="32" y="29"/>
                      <a:pt x="32" y="28"/>
                    </a:cubicBezTo>
                    <a:cubicBezTo>
                      <a:pt x="23" y="5"/>
                      <a:pt x="23" y="5"/>
                      <a:pt x="23" y="5"/>
                    </a:cubicBezTo>
                    <a:cubicBezTo>
                      <a:pt x="22" y="2"/>
                      <a:pt x="21" y="0"/>
                      <a:pt x="1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84" name="Freeform 170"/>
              <p:cNvSpPr>
                <a:spLocks noEditPoints="1"/>
              </p:cNvSpPr>
              <p:nvPr/>
            </p:nvSpPr>
            <p:spPr bwMode="auto">
              <a:xfrm>
                <a:off x="3411" y="2232"/>
                <a:ext cx="23" cy="33"/>
              </a:xfrm>
              <a:custGeom>
                <a:avLst/>
                <a:gdLst>
                  <a:gd name="T0" fmla="*/ 7 w 10"/>
                  <a:gd name="T1" fmla="*/ 11 h 14"/>
                  <a:gd name="T2" fmla="*/ 6 w 10"/>
                  <a:gd name="T3" fmla="*/ 8 h 14"/>
                  <a:gd name="T4" fmla="*/ 7 w 10"/>
                  <a:gd name="T5" fmla="*/ 9 h 14"/>
                  <a:gd name="T6" fmla="*/ 8 w 10"/>
                  <a:gd name="T7" fmla="*/ 10 h 14"/>
                  <a:gd name="T8" fmla="*/ 8 w 10"/>
                  <a:gd name="T9" fmla="*/ 11 h 14"/>
                  <a:gd name="T10" fmla="*/ 7 w 10"/>
                  <a:gd name="T11" fmla="*/ 11 h 14"/>
                  <a:gd name="T12" fmla="*/ 4 w 10"/>
                  <a:gd name="T13" fmla="*/ 6 h 14"/>
                  <a:gd name="T14" fmla="*/ 3 w 10"/>
                  <a:gd name="T15" fmla="*/ 6 h 14"/>
                  <a:gd name="T16" fmla="*/ 2 w 10"/>
                  <a:gd name="T17" fmla="*/ 5 h 14"/>
                  <a:gd name="T18" fmla="*/ 3 w 10"/>
                  <a:gd name="T19" fmla="*/ 3 h 14"/>
                  <a:gd name="T20" fmla="*/ 4 w 10"/>
                  <a:gd name="T21" fmla="*/ 6 h 14"/>
                  <a:gd name="T22" fmla="*/ 3 w 10"/>
                  <a:gd name="T23" fmla="*/ 0 h 14"/>
                  <a:gd name="T24" fmla="*/ 2 w 10"/>
                  <a:gd name="T25" fmla="*/ 1 h 14"/>
                  <a:gd name="T26" fmla="*/ 2 w 10"/>
                  <a:gd name="T27" fmla="*/ 2 h 14"/>
                  <a:gd name="T28" fmla="*/ 1 w 10"/>
                  <a:gd name="T29" fmla="*/ 4 h 14"/>
                  <a:gd name="T30" fmla="*/ 4 w 10"/>
                  <a:gd name="T31" fmla="*/ 8 h 14"/>
                  <a:gd name="T32" fmla="*/ 6 w 10"/>
                  <a:gd name="T33" fmla="*/ 11 h 14"/>
                  <a:gd name="T34" fmla="*/ 5 w 10"/>
                  <a:gd name="T35" fmla="*/ 12 h 14"/>
                  <a:gd name="T36" fmla="*/ 2 w 10"/>
                  <a:gd name="T37" fmla="*/ 11 h 14"/>
                  <a:gd name="T38" fmla="*/ 2 w 10"/>
                  <a:gd name="T39" fmla="*/ 13 h 14"/>
                  <a:gd name="T40" fmla="*/ 4 w 10"/>
                  <a:gd name="T41" fmla="*/ 13 h 14"/>
                  <a:gd name="T42" fmla="*/ 6 w 10"/>
                  <a:gd name="T43" fmla="*/ 13 h 14"/>
                  <a:gd name="T44" fmla="*/ 7 w 10"/>
                  <a:gd name="T45" fmla="*/ 14 h 14"/>
                  <a:gd name="T46" fmla="*/ 8 w 10"/>
                  <a:gd name="T47" fmla="*/ 14 h 14"/>
                  <a:gd name="T48" fmla="*/ 8 w 10"/>
                  <a:gd name="T49" fmla="*/ 13 h 14"/>
                  <a:gd name="T50" fmla="*/ 8 w 10"/>
                  <a:gd name="T51" fmla="*/ 12 h 14"/>
                  <a:gd name="T52" fmla="*/ 10 w 10"/>
                  <a:gd name="T53" fmla="*/ 10 h 14"/>
                  <a:gd name="T54" fmla="*/ 10 w 10"/>
                  <a:gd name="T55" fmla="*/ 8 h 14"/>
                  <a:gd name="T56" fmla="*/ 8 w 10"/>
                  <a:gd name="T57" fmla="*/ 7 h 14"/>
                  <a:gd name="T58" fmla="*/ 6 w 10"/>
                  <a:gd name="T59" fmla="*/ 6 h 14"/>
                  <a:gd name="T60" fmla="*/ 5 w 10"/>
                  <a:gd name="T61" fmla="*/ 6 h 14"/>
                  <a:gd name="T62" fmla="*/ 4 w 10"/>
                  <a:gd name="T63" fmla="*/ 3 h 14"/>
                  <a:gd name="T64" fmla="*/ 4 w 10"/>
                  <a:gd name="T65" fmla="*/ 3 h 14"/>
                  <a:gd name="T66" fmla="*/ 7 w 10"/>
                  <a:gd name="T67" fmla="*/ 4 h 14"/>
                  <a:gd name="T68" fmla="*/ 7 w 10"/>
                  <a:gd name="T69" fmla="*/ 4 h 14"/>
                  <a:gd name="T70" fmla="*/ 7 w 10"/>
                  <a:gd name="T71" fmla="*/ 3 h 14"/>
                  <a:gd name="T72" fmla="*/ 8 w 10"/>
                  <a:gd name="T73" fmla="*/ 2 h 14"/>
                  <a:gd name="T74" fmla="*/ 8 w 10"/>
                  <a:gd name="T75" fmla="*/ 2 h 14"/>
                  <a:gd name="T76" fmla="*/ 5 w 10"/>
                  <a:gd name="T77" fmla="*/ 1 h 14"/>
                  <a:gd name="T78" fmla="*/ 4 w 10"/>
                  <a:gd name="T79" fmla="*/ 1 h 14"/>
                  <a:gd name="T80" fmla="*/ 3 w 10"/>
                  <a:gd name="T8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0" h="14">
                    <a:moveTo>
                      <a:pt x="7" y="11"/>
                    </a:moveTo>
                    <a:cubicBezTo>
                      <a:pt x="7" y="10"/>
                      <a:pt x="6" y="9"/>
                      <a:pt x="6" y="8"/>
                    </a:cubicBezTo>
                    <a:cubicBezTo>
                      <a:pt x="7" y="8"/>
                      <a:pt x="7" y="8"/>
                      <a:pt x="7" y="9"/>
                    </a:cubicBezTo>
                    <a:cubicBezTo>
                      <a:pt x="8" y="9"/>
                      <a:pt x="8" y="9"/>
                      <a:pt x="8" y="10"/>
                    </a:cubicBezTo>
                    <a:cubicBezTo>
                      <a:pt x="8" y="10"/>
                      <a:pt x="8" y="11"/>
                      <a:pt x="8" y="11"/>
                    </a:cubicBezTo>
                    <a:cubicBezTo>
                      <a:pt x="7" y="11"/>
                      <a:pt x="7" y="11"/>
                      <a:pt x="7" y="11"/>
                    </a:cubicBezTo>
                    <a:moveTo>
                      <a:pt x="4" y="6"/>
                    </a:moveTo>
                    <a:cubicBezTo>
                      <a:pt x="3" y="6"/>
                      <a:pt x="3" y="6"/>
                      <a:pt x="3" y="6"/>
                    </a:cubicBezTo>
                    <a:cubicBezTo>
                      <a:pt x="3" y="6"/>
                      <a:pt x="2" y="6"/>
                      <a:pt x="2" y="5"/>
                    </a:cubicBezTo>
                    <a:cubicBezTo>
                      <a:pt x="2" y="4"/>
                      <a:pt x="2" y="4"/>
                      <a:pt x="3" y="3"/>
                    </a:cubicBezTo>
                    <a:cubicBezTo>
                      <a:pt x="3" y="4"/>
                      <a:pt x="3" y="5"/>
                      <a:pt x="4" y="6"/>
                    </a:cubicBezTo>
                    <a:moveTo>
                      <a:pt x="3" y="0"/>
                    </a:moveTo>
                    <a:cubicBezTo>
                      <a:pt x="3" y="0"/>
                      <a:pt x="2" y="0"/>
                      <a:pt x="2" y="1"/>
                    </a:cubicBezTo>
                    <a:cubicBezTo>
                      <a:pt x="2" y="1"/>
                      <a:pt x="2" y="2"/>
                      <a:pt x="2" y="2"/>
                    </a:cubicBezTo>
                    <a:cubicBezTo>
                      <a:pt x="2" y="3"/>
                      <a:pt x="1" y="3"/>
                      <a:pt x="1" y="4"/>
                    </a:cubicBezTo>
                    <a:cubicBezTo>
                      <a:pt x="0" y="5"/>
                      <a:pt x="0" y="8"/>
                      <a:pt x="4" y="8"/>
                    </a:cubicBezTo>
                    <a:cubicBezTo>
                      <a:pt x="5" y="9"/>
                      <a:pt x="5" y="10"/>
                      <a:pt x="6" y="11"/>
                    </a:cubicBezTo>
                    <a:cubicBezTo>
                      <a:pt x="6" y="12"/>
                      <a:pt x="5" y="12"/>
                      <a:pt x="5" y="12"/>
                    </a:cubicBezTo>
                    <a:cubicBezTo>
                      <a:pt x="4" y="12"/>
                      <a:pt x="3" y="11"/>
                      <a:pt x="2" y="11"/>
                    </a:cubicBezTo>
                    <a:cubicBezTo>
                      <a:pt x="2" y="12"/>
                      <a:pt x="2" y="12"/>
                      <a:pt x="2" y="13"/>
                    </a:cubicBezTo>
                    <a:cubicBezTo>
                      <a:pt x="2" y="13"/>
                      <a:pt x="3" y="13"/>
                      <a:pt x="4" y="13"/>
                    </a:cubicBezTo>
                    <a:cubicBezTo>
                      <a:pt x="5" y="13"/>
                      <a:pt x="6" y="13"/>
                      <a:pt x="6" y="13"/>
                    </a:cubicBezTo>
                    <a:cubicBezTo>
                      <a:pt x="6" y="13"/>
                      <a:pt x="7" y="14"/>
                      <a:pt x="7" y="14"/>
                    </a:cubicBezTo>
                    <a:cubicBezTo>
                      <a:pt x="7" y="14"/>
                      <a:pt x="8" y="14"/>
                      <a:pt x="8" y="14"/>
                    </a:cubicBezTo>
                    <a:cubicBezTo>
                      <a:pt x="8" y="13"/>
                      <a:pt x="8" y="13"/>
                      <a:pt x="8" y="13"/>
                    </a:cubicBezTo>
                    <a:cubicBezTo>
                      <a:pt x="8" y="12"/>
                      <a:pt x="8" y="12"/>
                      <a:pt x="8" y="12"/>
                    </a:cubicBezTo>
                    <a:cubicBezTo>
                      <a:pt x="9" y="12"/>
                      <a:pt x="10" y="11"/>
                      <a:pt x="10" y="10"/>
                    </a:cubicBezTo>
                    <a:cubicBezTo>
                      <a:pt x="10" y="10"/>
                      <a:pt x="10" y="9"/>
                      <a:pt x="10" y="8"/>
                    </a:cubicBezTo>
                    <a:cubicBezTo>
                      <a:pt x="9" y="8"/>
                      <a:pt x="9" y="7"/>
                      <a:pt x="8" y="7"/>
                    </a:cubicBezTo>
                    <a:cubicBezTo>
                      <a:pt x="7" y="7"/>
                      <a:pt x="7" y="6"/>
                      <a:pt x="6" y="6"/>
                    </a:cubicBezTo>
                    <a:cubicBezTo>
                      <a:pt x="5" y="6"/>
                      <a:pt x="5" y="6"/>
                      <a:pt x="5" y="6"/>
                    </a:cubicBezTo>
                    <a:cubicBezTo>
                      <a:pt x="5" y="5"/>
                      <a:pt x="5" y="4"/>
                      <a:pt x="4" y="3"/>
                    </a:cubicBezTo>
                    <a:cubicBezTo>
                      <a:pt x="4" y="3"/>
                      <a:pt x="4" y="3"/>
                      <a:pt x="4" y="3"/>
                    </a:cubicBezTo>
                    <a:cubicBezTo>
                      <a:pt x="5" y="3"/>
                      <a:pt x="6" y="3"/>
                      <a:pt x="7" y="4"/>
                    </a:cubicBezTo>
                    <a:cubicBezTo>
                      <a:pt x="7" y="4"/>
                      <a:pt x="7" y="4"/>
                      <a:pt x="7" y="4"/>
                    </a:cubicBezTo>
                    <a:cubicBezTo>
                      <a:pt x="7" y="3"/>
                      <a:pt x="7" y="3"/>
                      <a:pt x="7" y="3"/>
                    </a:cubicBezTo>
                    <a:cubicBezTo>
                      <a:pt x="8" y="2"/>
                      <a:pt x="8" y="2"/>
                      <a:pt x="8" y="2"/>
                    </a:cubicBezTo>
                    <a:cubicBezTo>
                      <a:pt x="8" y="2"/>
                      <a:pt x="8" y="2"/>
                      <a:pt x="8" y="2"/>
                    </a:cubicBezTo>
                    <a:cubicBezTo>
                      <a:pt x="7" y="1"/>
                      <a:pt x="6" y="1"/>
                      <a:pt x="5" y="1"/>
                    </a:cubicBezTo>
                    <a:cubicBezTo>
                      <a:pt x="4" y="1"/>
                      <a:pt x="4" y="1"/>
                      <a:pt x="4" y="1"/>
                    </a:cubicBezTo>
                    <a:cubicBezTo>
                      <a:pt x="4" y="1"/>
                      <a:pt x="3" y="1"/>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85" name="Freeform 171"/>
              <p:cNvSpPr>
                <a:spLocks noEditPoints="1"/>
              </p:cNvSpPr>
              <p:nvPr/>
            </p:nvSpPr>
            <p:spPr bwMode="auto">
              <a:xfrm>
                <a:off x="4127" y="2201"/>
                <a:ext cx="19" cy="12"/>
              </a:xfrm>
              <a:custGeom>
                <a:avLst/>
                <a:gdLst>
                  <a:gd name="T0" fmla="*/ 3 w 8"/>
                  <a:gd name="T1" fmla="*/ 4 h 5"/>
                  <a:gd name="T2" fmla="*/ 2 w 8"/>
                  <a:gd name="T3" fmla="*/ 3 h 5"/>
                  <a:gd name="T4" fmla="*/ 3 w 8"/>
                  <a:gd name="T5" fmla="*/ 3 h 5"/>
                  <a:gd name="T6" fmla="*/ 4 w 8"/>
                  <a:gd name="T7" fmla="*/ 4 h 5"/>
                  <a:gd name="T8" fmla="*/ 5 w 8"/>
                  <a:gd name="T9" fmla="*/ 4 h 5"/>
                  <a:gd name="T10" fmla="*/ 5 w 8"/>
                  <a:gd name="T11" fmla="*/ 4 h 5"/>
                  <a:gd name="T12" fmla="*/ 6 w 8"/>
                  <a:gd name="T13" fmla="*/ 3 h 5"/>
                  <a:gd name="T14" fmla="*/ 5 w 8"/>
                  <a:gd name="T15" fmla="*/ 4 h 5"/>
                  <a:gd name="T16" fmla="*/ 7 w 8"/>
                  <a:gd name="T17" fmla="*/ 2 h 5"/>
                  <a:gd name="T18" fmla="*/ 7 w 8"/>
                  <a:gd name="T19" fmla="*/ 4 h 5"/>
                  <a:gd name="T20" fmla="*/ 6 w 8"/>
                  <a:gd name="T21" fmla="*/ 4 h 5"/>
                  <a:gd name="T22" fmla="*/ 7 w 8"/>
                  <a:gd name="T23" fmla="*/ 2 h 5"/>
                  <a:gd name="T24" fmla="*/ 8 w 8"/>
                  <a:gd name="T25" fmla="*/ 3 h 5"/>
                  <a:gd name="T26" fmla="*/ 7 w 8"/>
                  <a:gd name="T27" fmla="*/ 0 h 5"/>
                  <a:gd name="T28" fmla="*/ 7 w 8"/>
                  <a:gd name="T29" fmla="*/ 0 h 5"/>
                  <a:gd name="T30" fmla="*/ 6 w 8"/>
                  <a:gd name="T31" fmla="*/ 2 h 5"/>
                  <a:gd name="T32" fmla="*/ 4 w 8"/>
                  <a:gd name="T33" fmla="*/ 3 h 5"/>
                  <a:gd name="T34" fmla="*/ 2 w 8"/>
                  <a:gd name="T35" fmla="*/ 2 h 5"/>
                  <a:gd name="T36" fmla="*/ 1 w 8"/>
                  <a:gd name="T37" fmla="*/ 2 h 5"/>
                  <a:gd name="T38" fmla="*/ 1 w 8"/>
                  <a:gd name="T39" fmla="*/ 3 h 5"/>
                  <a:gd name="T40" fmla="*/ 1 w 8"/>
                  <a:gd name="T41" fmla="*/ 4 h 5"/>
                  <a:gd name="T42" fmla="*/ 1 w 8"/>
                  <a:gd name="T43" fmla="*/ 4 h 5"/>
                  <a:gd name="T44" fmla="*/ 1 w 8"/>
                  <a:gd name="T45" fmla="*/ 4 h 5"/>
                  <a:gd name="T46" fmla="*/ 1 w 8"/>
                  <a:gd name="T47" fmla="*/ 4 h 5"/>
                  <a:gd name="T48" fmla="*/ 2 w 8"/>
                  <a:gd name="T49" fmla="*/ 3 h 5"/>
                  <a:gd name="T50" fmla="*/ 3 w 8"/>
                  <a:gd name="T51" fmla="*/ 4 h 5"/>
                  <a:gd name="T52" fmla="*/ 5 w 8"/>
                  <a:gd name="T53" fmla="*/ 4 h 5"/>
                  <a:gd name="T54" fmla="*/ 5 w 8"/>
                  <a:gd name="T55" fmla="*/ 4 h 5"/>
                  <a:gd name="T56" fmla="*/ 6 w 8"/>
                  <a:gd name="T57" fmla="*/ 4 h 5"/>
                  <a:gd name="T58" fmla="*/ 6 w 8"/>
                  <a:gd name="T59" fmla="*/ 4 h 5"/>
                  <a:gd name="T60" fmla="*/ 6 w 8"/>
                  <a:gd name="T61" fmla="*/ 4 h 5"/>
                  <a:gd name="T62" fmla="*/ 7 w 8"/>
                  <a:gd name="T63" fmla="*/ 4 h 5"/>
                  <a:gd name="T64" fmla="*/ 7 w 8"/>
                  <a:gd name="T65" fmla="*/ 4 h 5"/>
                  <a:gd name="T66" fmla="*/ 7 w 8"/>
                  <a:gd name="T67" fmla="*/ 4 h 5"/>
                  <a:gd name="T68" fmla="*/ 8 w 8"/>
                  <a:gd name="T69" fmla="*/ 3 h 5"/>
                  <a:gd name="T70" fmla="*/ 8 w 8"/>
                  <a:gd name="T71" fmla="*/ 3 h 5"/>
                  <a:gd name="T72" fmla="*/ 8 w 8"/>
                  <a:gd name="T73"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 h="5">
                    <a:moveTo>
                      <a:pt x="5" y="4"/>
                    </a:moveTo>
                    <a:cubicBezTo>
                      <a:pt x="4" y="4"/>
                      <a:pt x="4" y="4"/>
                      <a:pt x="3" y="4"/>
                    </a:cubicBezTo>
                    <a:cubicBezTo>
                      <a:pt x="3" y="3"/>
                      <a:pt x="3" y="3"/>
                      <a:pt x="3" y="3"/>
                    </a:cubicBezTo>
                    <a:cubicBezTo>
                      <a:pt x="2" y="3"/>
                      <a:pt x="2" y="3"/>
                      <a:pt x="2" y="3"/>
                    </a:cubicBezTo>
                    <a:cubicBezTo>
                      <a:pt x="2" y="3"/>
                      <a:pt x="2" y="3"/>
                      <a:pt x="2" y="3"/>
                    </a:cubicBezTo>
                    <a:cubicBezTo>
                      <a:pt x="3" y="3"/>
                      <a:pt x="3" y="3"/>
                      <a:pt x="3" y="3"/>
                    </a:cubicBezTo>
                    <a:cubicBezTo>
                      <a:pt x="4" y="3"/>
                      <a:pt x="4" y="3"/>
                      <a:pt x="4" y="3"/>
                    </a:cubicBezTo>
                    <a:cubicBezTo>
                      <a:pt x="4" y="4"/>
                      <a:pt x="4" y="4"/>
                      <a:pt x="4" y="4"/>
                    </a:cubicBezTo>
                    <a:cubicBezTo>
                      <a:pt x="5" y="4"/>
                      <a:pt x="5" y="3"/>
                      <a:pt x="5" y="3"/>
                    </a:cubicBezTo>
                    <a:cubicBezTo>
                      <a:pt x="5" y="4"/>
                      <a:pt x="5" y="4"/>
                      <a:pt x="5" y="4"/>
                    </a:cubicBezTo>
                    <a:cubicBezTo>
                      <a:pt x="5" y="4"/>
                      <a:pt x="5" y="4"/>
                      <a:pt x="5" y="4"/>
                    </a:cubicBezTo>
                    <a:moveTo>
                      <a:pt x="5" y="4"/>
                    </a:moveTo>
                    <a:cubicBezTo>
                      <a:pt x="6" y="3"/>
                      <a:pt x="6" y="3"/>
                      <a:pt x="6" y="3"/>
                    </a:cubicBezTo>
                    <a:cubicBezTo>
                      <a:pt x="6" y="3"/>
                      <a:pt x="6" y="3"/>
                      <a:pt x="6" y="3"/>
                    </a:cubicBezTo>
                    <a:cubicBezTo>
                      <a:pt x="6" y="4"/>
                      <a:pt x="6" y="4"/>
                      <a:pt x="6" y="4"/>
                    </a:cubicBezTo>
                    <a:cubicBezTo>
                      <a:pt x="5" y="4"/>
                      <a:pt x="5" y="4"/>
                      <a:pt x="5" y="4"/>
                    </a:cubicBezTo>
                    <a:moveTo>
                      <a:pt x="6" y="4"/>
                    </a:moveTo>
                    <a:cubicBezTo>
                      <a:pt x="7" y="2"/>
                      <a:pt x="7" y="2"/>
                      <a:pt x="7" y="2"/>
                    </a:cubicBezTo>
                    <a:cubicBezTo>
                      <a:pt x="7" y="2"/>
                      <a:pt x="7" y="2"/>
                      <a:pt x="7" y="2"/>
                    </a:cubicBezTo>
                    <a:cubicBezTo>
                      <a:pt x="7" y="4"/>
                      <a:pt x="7" y="4"/>
                      <a:pt x="7" y="4"/>
                    </a:cubicBezTo>
                    <a:cubicBezTo>
                      <a:pt x="7" y="4"/>
                      <a:pt x="7" y="4"/>
                      <a:pt x="7" y="4"/>
                    </a:cubicBezTo>
                    <a:cubicBezTo>
                      <a:pt x="6" y="4"/>
                      <a:pt x="6" y="4"/>
                      <a:pt x="6" y="4"/>
                    </a:cubicBezTo>
                    <a:moveTo>
                      <a:pt x="7" y="3"/>
                    </a:moveTo>
                    <a:cubicBezTo>
                      <a:pt x="7" y="2"/>
                      <a:pt x="7" y="2"/>
                      <a:pt x="7" y="2"/>
                    </a:cubicBezTo>
                    <a:cubicBezTo>
                      <a:pt x="7" y="1"/>
                      <a:pt x="7" y="1"/>
                      <a:pt x="7" y="0"/>
                    </a:cubicBezTo>
                    <a:cubicBezTo>
                      <a:pt x="8" y="1"/>
                      <a:pt x="8" y="2"/>
                      <a:pt x="8" y="3"/>
                    </a:cubicBezTo>
                    <a:cubicBezTo>
                      <a:pt x="7" y="3"/>
                      <a:pt x="7" y="3"/>
                      <a:pt x="7" y="3"/>
                    </a:cubicBezTo>
                    <a:moveTo>
                      <a:pt x="7" y="0"/>
                    </a:moveTo>
                    <a:cubicBezTo>
                      <a:pt x="7" y="0"/>
                      <a:pt x="7" y="0"/>
                      <a:pt x="7" y="0"/>
                    </a:cubicBezTo>
                    <a:cubicBezTo>
                      <a:pt x="7" y="0"/>
                      <a:pt x="7" y="0"/>
                      <a:pt x="7" y="0"/>
                    </a:cubicBezTo>
                    <a:cubicBezTo>
                      <a:pt x="7" y="0"/>
                      <a:pt x="7" y="0"/>
                      <a:pt x="7" y="0"/>
                    </a:cubicBezTo>
                    <a:cubicBezTo>
                      <a:pt x="7" y="1"/>
                      <a:pt x="6" y="2"/>
                      <a:pt x="6" y="2"/>
                    </a:cubicBezTo>
                    <a:cubicBezTo>
                      <a:pt x="5" y="3"/>
                      <a:pt x="5" y="3"/>
                      <a:pt x="4" y="3"/>
                    </a:cubicBezTo>
                    <a:cubicBezTo>
                      <a:pt x="4" y="3"/>
                      <a:pt x="4" y="3"/>
                      <a:pt x="4" y="3"/>
                    </a:cubicBezTo>
                    <a:cubicBezTo>
                      <a:pt x="3" y="2"/>
                      <a:pt x="3" y="2"/>
                      <a:pt x="3" y="2"/>
                    </a:cubicBezTo>
                    <a:cubicBezTo>
                      <a:pt x="3" y="2"/>
                      <a:pt x="3" y="2"/>
                      <a:pt x="2" y="2"/>
                    </a:cubicBezTo>
                    <a:cubicBezTo>
                      <a:pt x="2" y="2"/>
                      <a:pt x="2" y="2"/>
                      <a:pt x="2" y="2"/>
                    </a:cubicBezTo>
                    <a:cubicBezTo>
                      <a:pt x="2" y="2"/>
                      <a:pt x="2" y="2"/>
                      <a:pt x="1" y="2"/>
                    </a:cubicBezTo>
                    <a:cubicBezTo>
                      <a:pt x="1" y="3"/>
                      <a:pt x="1" y="3"/>
                      <a:pt x="1" y="3"/>
                    </a:cubicBezTo>
                    <a:cubicBezTo>
                      <a:pt x="1" y="3"/>
                      <a:pt x="1" y="3"/>
                      <a:pt x="1" y="3"/>
                    </a:cubicBezTo>
                    <a:cubicBezTo>
                      <a:pt x="0" y="3"/>
                      <a:pt x="0" y="3"/>
                      <a:pt x="0" y="3"/>
                    </a:cubicBezTo>
                    <a:cubicBezTo>
                      <a:pt x="1" y="4"/>
                      <a:pt x="1" y="4"/>
                      <a:pt x="1" y="4"/>
                    </a:cubicBezTo>
                    <a:cubicBezTo>
                      <a:pt x="1" y="4"/>
                      <a:pt x="1" y="4"/>
                      <a:pt x="1" y="4"/>
                    </a:cubicBezTo>
                    <a:cubicBezTo>
                      <a:pt x="1" y="4"/>
                      <a:pt x="1" y="4"/>
                      <a:pt x="1" y="4"/>
                    </a:cubicBezTo>
                    <a:cubicBezTo>
                      <a:pt x="0" y="4"/>
                      <a:pt x="0" y="4"/>
                      <a:pt x="0" y="4"/>
                    </a:cubicBezTo>
                    <a:cubicBezTo>
                      <a:pt x="1" y="4"/>
                      <a:pt x="1" y="4"/>
                      <a:pt x="1" y="4"/>
                    </a:cubicBezTo>
                    <a:cubicBezTo>
                      <a:pt x="1" y="4"/>
                      <a:pt x="1" y="4"/>
                      <a:pt x="1" y="4"/>
                    </a:cubicBezTo>
                    <a:cubicBezTo>
                      <a:pt x="1" y="4"/>
                      <a:pt x="1" y="4"/>
                      <a:pt x="1" y="4"/>
                    </a:cubicBezTo>
                    <a:cubicBezTo>
                      <a:pt x="2" y="4"/>
                      <a:pt x="2" y="4"/>
                      <a:pt x="2" y="4"/>
                    </a:cubicBezTo>
                    <a:cubicBezTo>
                      <a:pt x="2" y="3"/>
                      <a:pt x="2" y="3"/>
                      <a:pt x="2" y="3"/>
                    </a:cubicBezTo>
                    <a:cubicBezTo>
                      <a:pt x="3" y="4"/>
                      <a:pt x="3" y="4"/>
                      <a:pt x="3" y="4"/>
                    </a:cubicBezTo>
                    <a:cubicBezTo>
                      <a:pt x="3" y="4"/>
                      <a:pt x="3" y="4"/>
                      <a:pt x="3" y="4"/>
                    </a:cubicBezTo>
                    <a:cubicBezTo>
                      <a:pt x="4" y="4"/>
                      <a:pt x="4" y="4"/>
                      <a:pt x="5" y="4"/>
                    </a:cubicBezTo>
                    <a:cubicBezTo>
                      <a:pt x="5" y="4"/>
                      <a:pt x="5" y="4"/>
                      <a:pt x="5" y="4"/>
                    </a:cubicBezTo>
                    <a:cubicBezTo>
                      <a:pt x="5" y="5"/>
                      <a:pt x="5" y="5"/>
                      <a:pt x="5" y="5"/>
                    </a:cubicBezTo>
                    <a:cubicBezTo>
                      <a:pt x="5" y="4"/>
                      <a:pt x="5" y="4"/>
                      <a:pt x="5" y="4"/>
                    </a:cubicBezTo>
                    <a:cubicBezTo>
                      <a:pt x="5" y="4"/>
                      <a:pt x="5" y="4"/>
                      <a:pt x="5" y="4"/>
                    </a:cubicBezTo>
                    <a:cubicBezTo>
                      <a:pt x="6" y="4"/>
                      <a:pt x="6" y="4"/>
                      <a:pt x="6" y="4"/>
                    </a:cubicBezTo>
                    <a:cubicBezTo>
                      <a:pt x="6" y="4"/>
                      <a:pt x="6" y="4"/>
                      <a:pt x="6" y="4"/>
                    </a:cubicBezTo>
                    <a:cubicBezTo>
                      <a:pt x="6" y="4"/>
                      <a:pt x="6" y="4"/>
                      <a:pt x="6" y="4"/>
                    </a:cubicBezTo>
                    <a:cubicBezTo>
                      <a:pt x="6" y="4"/>
                      <a:pt x="6" y="4"/>
                      <a:pt x="6" y="4"/>
                    </a:cubicBezTo>
                    <a:cubicBezTo>
                      <a:pt x="6" y="4"/>
                      <a:pt x="6" y="4"/>
                      <a:pt x="6" y="4"/>
                    </a:cubicBezTo>
                    <a:cubicBezTo>
                      <a:pt x="7" y="4"/>
                      <a:pt x="7" y="4"/>
                      <a:pt x="7" y="4"/>
                    </a:cubicBezTo>
                    <a:cubicBezTo>
                      <a:pt x="7" y="4"/>
                      <a:pt x="7" y="4"/>
                      <a:pt x="7" y="4"/>
                    </a:cubicBezTo>
                    <a:cubicBezTo>
                      <a:pt x="7" y="4"/>
                      <a:pt x="7" y="4"/>
                      <a:pt x="7" y="4"/>
                    </a:cubicBezTo>
                    <a:cubicBezTo>
                      <a:pt x="7" y="4"/>
                      <a:pt x="7" y="4"/>
                      <a:pt x="7" y="4"/>
                    </a:cubicBezTo>
                    <a:cubicBezTo>
                      <a:pt x="7" y="4"/>
                      <a:pt x="7" y="4"/>
                      <a:pt x="7" y="4"/>
                    </a:cubicBezTo>
                    <a:cubicBezTo>
                      <a:pt x="7" y="4"/>
                      <a:pt x="7" y="4"/>
                      <a:pt x="7" y="4"/>
                    </a:cubicBezTo>
                    <a:cubicBezTo>
                      <a:pt x="8" y="3"/>
                      <a:pt x="8" y="3"/>
                      <a:pt x="8" y="3"/>
                    </a:cubicBezTo>
                    <a:cubicBezTo>
                      <a:pt x="8" y="3"/>
                      <a:pt x="8" y="3"/>
                      <a:pt x="8" y="3"/>
                    </a:cubicBezTo>
                    <a:cubicBezTo>
                      <a:pt x="8" y="3"/>
                      <a:pt x="8" y="3"/>
                      <a:pt x="8" y="3"/>
                    </a:cubicBezTo>
                    <a:cubicBezTo>
                      <a:pt x="8" y="3"/>
                      <a:pt x="8" y="3"/>
                      <a:pt x="8" y="3"/>
                    </a:cubicBezTo>
                    <a:cubicBezTo>
                      <a:pt x="8" y="3"/>
                      <a:pt x="8" y="3"/>
                      <a:pt x="8" y="3"/>
                    </a:cubicBezTo>
                    <a:cubicBezTo>
                      <a:pt x="8" y="2"/>
                      <a:pt x="8" y="1"/>
                      <a:pt x="8" y="0"/>
                    </a:cubicBezTo>
                    <a:cubicBezTo>
                      <a:pt x="7" y="0"/>
                      <a:pt x="7" y="0"/>
                      <a:pt x="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86" name="Freeform 172"/>
              <p:cNvSpPr/>
              <p:nvPr/>
            </p:nvSpPr>
            <p:spPr bwMode="auto">
              <a:xfrm>
                <a:off x="4136" y="2210"/>
                <a:ext cx="0" cy="3"/>
              </a:xfrm>
              <a:custGeom>
                <a:avLst/>
                <a:gdLst>
                  <a:gd name="T0" fmla="*/ 0 h 3"/>
                  <a:gd name="T1" fmla="*/ 3 h 3"/>
                  <a:gd name="T2" fmla="*/ 3 h 3"/>
                  <a:gd name="T3" fmla="*/ 3 h 3"/>
                  <a:gd name="T4" fmla="*/ 3 h 3"/>
                  <a:gd name="T5" fmla="*/ 3 h 3"/>
                  <a:gd name="T6" fmla="*/ 0 h 3"/>
                  <a:gd name="T7" fmla="*/ 0 h 3"/>
                </a:gdLst>
                <a:ahLst/>
                <a:cxnLst>
                  <a:cxn ang="0">
                    <a:pos x="0" y="T0"/>
                  </a:cxn>
                  <a:cxn ang="0">
                    <a:pos x="0" y="T1"/>
                  </a:cxn>
                  <a:cxn ang="0">
                    <a:pos x="0" y="T2"/>
                  </a:cxn>
                  <a:cxn ang="0">
                    <a:pos x="0" y="T3"/>
                  </a:cxn>
                  <a:cxn ang="0">
                    <a:pos x="0" y="T4"/>
                  </a:cxn>
                  <a:cxn ang="0">
                    <a:pos x="0" y="T5"/>
                  </a:cxn>
                  <a:cxn ang="0">
                    <a:pos x="0" y="T6"/>
                  </a:cxn>
                  <a:cxn ang="0">
                    <a:pos x="0" y="T7"/>
                  </a:cxn>
                </a:cxnLst>
                <a:rect l="0" t="0" r="r" b="b"/>
                <a:pathLst>
                  <a:path h="3">
                    <a:moveTo>
                      <a:pt x="0" y="0"/>
                    </a:moveTo>
                    <a:lnTo>
                      <a:pt x="0" y="3"/>
                    </a:lnTo>
                    <a:lnTo>
                      <a:pt x="0" y="3"/>
                    </a:lnTo>
                    <a:lnTo>
                      <a:pt x="0" y="3"/>
                    </a:lnTo>
                    <a:lnTo>
                      <a:pt x="0" y="3"/>
                    </a:lnTo>
                    <a:lnTo>
                      <a:pt x="0" y="3"/>
                    </a:lnTo>
                    <a:lnTo>
                      <a:pt x="0" y="0"/>
                    </a:ln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87" name="Freeform 173"/>
              <p:cNvSpPr/>
              <p:nvPr/>
            </p:nvSpPr>
            <p:spPr bwMode="auto">
              <a:xfrm>
                <a:off x="4136" y="2210"/>
                <a:ext cx="0" cy="3"/>
              </a:xfrm>
              <a:custGeom>
                <a:avLst/>
                <a:gdLst>
                  <a:gd name="T0" fmla="*/ 0 h 3"/>
                  <a:gd name="T1" fmla="*/ 3 h 3"/>
                  <a:gd name="T2" fmla="*/ 3 h 3"/>
                  <a:gd name="T3" fmla="*/ 3 h 3"/>
                  <a:gd name="T4" fmla="*/ 3 h 3"/>
                  <a:gd name="T5" fmla="*/ 3 h 3"/>
                  <a:gd name="T6" fmla="*/ 0 h 3"/>
                  <a:gd name="T7" fmla="*/ 0 h 3"/>
                </a:gdLst>
                <a:ahLst/>
                <a:cxnLst>
                  <a:cxn ang="0">
                    <a:pos x="0" y="T0"/>
                  </a:cxn>
                  <a:cxn ang="0">
                    <a:pos x="0" y="T1"/>
                  </a:cxn>
                  <a:cxn ang="0">
                    <a:pos x="0" y="T2"/>
                  </a:cxn>
                  <a:cxn ang="0">
                    <a:pos x="0" y="T3"/>
                  </a:cxn>
                  <a:cxn ang="0">
                    <a:pos x="0" y="T4"/>
                  </a:cxn>
                  <a:cxn ang="0">
                    <a:pos x="0" y="T5"/>
                  </a:cxn>
                  <a:cxn ang="0">
                    <a:pos x="0" y="T6"/>
                  </a:cxn>
                  <a:cxn ang="0">
                    <a:pos x="0" y="T7"/>
                  </a:cxn>
                </a:cxnLst>
                <a:rect l="0" t="0" r="r" b="b"/>
                <a:pathLst>
                  <a:path h="3">
                    <a:moveTo>
                      <a:pt x="0" y="0"/>
                    </a:moveTo>
                    <a:lnTo>
                      <a:pt x="0" y="3"/>
                    </a:lnTo>
                    <a:lnTo>
                      <a:pt x="0" y="3"/>
                    </a:lnTo>
                    <a:lnTo>
                      <a:pt x="0" y="3"/>
                    </a:lnTo>
                    <a:lnTo>
                      <a:pt x="0" y="3"/>
                    </a:lnTo>
                    <a:lnTo>
                      <a:pt x="0" y="3"/>
                    </a:lnTo>
                    <a:lnTo>
                      <a:pt x="0" y="0"/>
                    </a:lnTo>
                    <a:lnTo>
                      <a:pt x="0"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88" name="Freeform 174"/>
              <p:cNvSpPr>
                <a:spLocks noEditPoints="1"/>
              </p:cNvSpPr>
              <p:nvPr/>
            </p:nvSpPr>
            <p:spPr bwMode="auto">
              <a:xfrm>
                <a:off x="4160" y="2201"/>
                <a:ext cx="19" cy="12"/>
              </a:xfrm>
              <a:custGeom>
                <a:avLst/>
                <a:gdLst>
                  <a:gd name="T0" fmla="*/ 2 w 8"/>
                  <a:gd name="T1" fmla="*/ 4 h 5"/>
                  <a:gd name="T2" fmla="*/ 3 w 8"/>
                  <a:gd name="T3" fmla="*/ 3 h 5"/>
                  <a:gd name="T4" fmla="*/ 4 w 8"/>
                  <a:gd name="T5" fmla="*/ 4 h 5"/>
                  <a:gd name="T6" fmla="*/ 5 w 8"/>
                  <a:gd name="T7" fmla="*/ 3 h 5"/>
                  <a:gd name="T8" fmla="*/ 6 w 8"/>
                  <a:gd name="T9" fmla="*/ 3 h 5"/>
                  <a:gd name="T10" fmla="*/ 5 w 8"/>
                  <a:gd name="T11" fmla="*/ 4 h 5"/>
                  <a:gd name="T12" fmla="*/ 3 w 8"/>
                  <a:gd name="T13" fmla="*/ 4 h 5"/>
                  <a:gd name="T14" fmla="*/ 4 w 8"/>
                  <a:gd name="T15" fmla="*/ 4 h 5"/>
                  <a:gd name="T16" fmla="*/ 2 w 8"/>
                  <a:gd name="T17" fmla="*/ 4 h 5"/>
                  <a:gd name="T18" fmla="*/ 2 w 8"/>
                  <a:gd name="T19" fmla="*/ 2 h 5"/>
                  <a:gd name="T20" fmla="*/ 2 w 8"/>
                  <a:gd name="T21" fmla="*/ 4 h 5"/>
                  <a:gd name="T22" fmla="*/ 1 w 8"/>
                  <a:gd name="T23" fmla="*/ 3 h 5"/>
                  <a:gd name="T24" fmla="*/ 1 w 8"/>
                  <a:gd name="T25" fmla="*/ 2 h 5"/>
                  <a:gd name="T26" fmla="*/ 1 w 8"/>
                  <a:gd name="T27" fmla="*/ 0 h 5"/>
                  <a:gd name="T28" fmla="*/ 0 w 8"/>
                  <a:gd name="T29" fmla="*/ 3 h 5"/>
                  <a:gd name="T30" fmla="*/ 0 w 8"/>
                  <a:gd name="T31" fmla="*/ 3 h 5"/>
                  <a:gd name="T32" fmla="*/ 1 w 8"/>
                  <a:gd name="T33" fmla="*/ 3 h 5"/>
                  <a:gd name="T34" fmla="*/ 1 w 8"/>
                  <a:gd name="T35" fmla="*/ 4 h 5"/>
                  <a:gd name="T36" fmla="*/ 2 w 8"/>
                  <a:gd name="T37" fmla="*/ 4 h 5"/>
                  <a:gd name="T38" fmla="*/ 2 w 8"/>
                  <a:gd name="T39" fmla="*/ 4 h 5"/>
                  <a:gd name="T40" fmla="*/ 2 w 8"/>
                  <a:gd name="T41" fmla="*/ 4 h 5"/>
                  <a:gd name="T42" fmla="*/ 2 w 8"/>
                  <a:gd name="T43" fmla="*/ 4 h 5"/>
                  <a:gd name="T44" fmla="*/ 3 w 8"/>
                  <a:gd name="T45" fmla="*/ 4 h 5"/>
                  <a:gd name="T46" fmla="*/ 3 w 8"/>
                  <a:gd name="T47" fmla="*/ 5 h 5"/>
                  <a:gd name="T48" fmla="*/ 4 w 8"/>
                  <a:gd name="T49" fmla="*/ 4 h 5"/>
                  <a:gd name="T50" fmla="*/ 6 w 8"/>
                  <a:gd name="T51" fmla="*/ 4 h 5"/>
                  <a:gd name="T52" fmla="*/ 7 w 8"/>
                  <a:gd name="T53" fmla="*/ 4 h 5"/>
                  <a:gd name="T54" fmla="*/ 7 w 8"/>
                  <a:gd name="T55" fmla="*/ 4 h 5"/>
                  <a:gd name="T56" fmla="*/ 8 w 8"/>
                  <a:gd name="T57" fmla="*/ 4 h 5"/>
                  <a:gd name="T58" fmla="*/ 8 w 8"/>
                  <a:gd name="T59" fmla="*/ 4 h 5"/>
                  <a:gd name="T60" fmla="*/ 8 w 8"/>
                  <a:gd name="T61" fmla="*/ 3 h 5"/>
                  <a:gd name="T62" fmla="*/ 7 w 8"/>
                  <a:gd name="T63" fmla="*/ 3 h 5"/>
                  <a:gd name="T64" fmla="*/ 6 w 8"/>
                  <a:gd name="T65" fmla="*/ 2 h 5"/>
                  <a:gd name="T66" fmla="*/ 5 w 8"/>
                  <a:gd name="T67" fmla="*/ 2 h 5"/>
                  <a:gd name="T68" fmla="*/ 4 w 8"/>
                  <a:gd name="T69" fmla="*/ 3 h 5"/>
                  <a:gd name="T70" fmla="*/ 2 w 8"/>
                  <a:gd name="T71" fmla="*/ 0 h 5"/>
                  <a:gd name="T72" fmla="*/ 1 w 8"/>
                  <a:gd name="T73"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 h="5">
                    <a:moveTo>
                      <a:pt x="3" y="4"/>
                    </a:moveTo>
                    <a:cubicBezTo>
                      <a:pt x="2" y="4"/>
                      <a:pt x="2" y="4"/>
                      <a:pt x="2" y="4"/>
                    </a:cubicBezTo>
                    <a:cubicBezTo>
                      <a:pt x="2" y="3"/>
                      <a:pt x="2" y="3"/>
                      <a:pt x="2" y="3"/>
                    </a:cubicBezTo>
                    <a:cubicBezTo>
                      <a:pt x="3" y="3"/>
                      <a:pt x="3" y="3"/>
                      <a:pt x="3" y="3"/>
                    </a:cubicBezTo>
                    <a:cubicBezTo>
                      <a:pt x="3" y="4"/>
                      <a:pt x="3" y="4"/>
                      <a:pt x="3" y="4"/>
                    </a:cubicBezTo>
                    <a:moveTo>
                      <a:pt x="4" y="4"/>
                    </a:moveTo>
                    <a:cubicBezTo>
                      <a:pt x="4" y="4"/>
                      <a:pt x="5" y="4"/>
                      <a:pt x="5" y="3"/>
                    </a:cubicBezTo>
                    <a:cubicBezTo>
                      <a:pt x="5" y="3"/>
                      <a:pt x="5" y="3"/>
                      <a:pt x="5" y="3"/>
                    </a:cubicBezTo>
                    <a:cubicBezTo>
                      <a:pt x="6" y="3"/>
                      <a:pt x="6" y="3"/>
                      <a:pt x="6" y="3"/>
                    </a:cubicBezTo>
                    <a:cubicBezTo>
                      <a:pt x="6" y="3"/>
                      <a:pt x="6" y="3"/>
                      <a:pt x="6" y="3"/>
                    </a:cubicBezTo>
                    <a:cubicBezTo>
                      <a:pt x="5" y="3"/>
                      <a:pt x="5" y="3"/>
                      <a:pt x="5" y="3"/>
                    </a:cubicBezTo>
                    <a:cubicBezTo>
                      <a:pt x="5" y="4"/>
                      <a:pt x="5" y="4"/>
                      <a:pt x="5" y="4"/>
                    </a:cubicBezTo>
                    <a:cubicBezTo>
                      <a:pt x="5" y="4"/>
                      <a:pt x="4" y="4"/>
                      <a:pt x="4" y="4"/>
                    </a:cubicBezTo>
                    <a:cubicBezTo>
                      <a:pt x="3" y="4"/>
                      <a:pt x="3" y="4"/>
                      <a:pt x="3" y="4"/>
                    </a:cubicBezTo>
                    <a:cubicBezTo>
                      <a:pt x="3" y="3"/>
                      <a:pt x="3" y="3"/>
                      <a:pt x="3" y="3"/>
                    </a:cubicBezTo>
                    <a:cubicBezTo>
                      <a:pt x="3" y="3"/>
                      <a:pt x="4" y="4"/>
                      <a:pt x="4" y="4"/>
                    </a:cubicBezTo>
                    <a:moveTo>
                      <a:pt x="2" y="4"/>
                    </a:moveTo>
                    <a:cubicBezTo>
                      <a:pt x="2" y="4"/>
                      <a:pt x="2" y="4"/>
                      <a:pt x="2" y="4"/>
                    </a:cubicBezTo>
                    <a:cubicBezTo>
                      <a:pt x="2" y="4"/>
                      <a:pt x="2" y="4"/>
                      <a:pt x="2" y="4"/>
                    </a:cubicBezTo>
                    <a:cubicBezTo>
                      <a:pt x="2" y="2"/>
                      <a:pt x="2" y="2"/>
                      <a:pt x="2" y="2"/>
                    </a:cubicBezTo>
                    <a:cubicBezTo>
                      <a:pt x="2" y="2"/>
                      <a:pt x="2" y="2"/>
                      <a:pt x="2" y="2"/>
                    </a:cubicBezTo>
                    <a:cubicBezTo>
                      <a:pt x="2" y="4"/>
                      <a:pt x="2" y="4"/>
                      <a:pt x="2" y="4"/>
                    </a:cubicBezTo>
                    <a:moveTo>
                      <a:pt x="1" y="3"/>
                    </a:moveTo>
                    <a:cubicBezTo>
                      <a:pt x="1" y="3"/>
                      <a:pt x="1" y="3"/>
                      <a:pt x="1" y="3"/>
                    </a:cubicBezTo>
                    <a:cubicBezTo>
                      <a:pt x="1" y="2"/>
                      <a:pt x="1" y="1"/>
                      <a:pt x="1" y="0"/>
                    </a:cubicBezTo>
                    <a:cubicBezTo>
                      <a:pt x="1" y="1"/>
                      <a:pt x="1" y="1"/>
                      <a:pt x="1" y="2"/>
                    </a:cubicBezTo>
                    <a:cubicBezTo>
                      <a:pt x="1" y="3"/>
                      <a:pt x="1" y="3"/>
                      <a:pt x="1" y="3"/>
                    </a:cubicBezTo>
                    <a:moveTo>
                      <a:pt x="1" y="0"/>
                    </a:moveTo>
                    <a:cubicBezTo>
                      <a:pt x="1" y="0"/>
                      <a:pt x="1" y="0"/>
                      <a:pt x="1" y="0"/>
                    </a:cubicBezTo>
                    <a:cubicBezTo>
                      <a:pt x="0" y="1"/>
                      <a:pt x="0" y="2"/>
                      <a:pt x="0" y="3"/>
                    </a:cubicBezTo>
                    <a:cubicBezTo>
                      <a:pt x="0" y="3"/>
                      <a:pt x="0" y="3"/>
                      <a:pt x="0" y="3"/>
                    </a:cubicBezTo>
                    <a:cubicBezTo>
                      <a:pt x="0" y="3"/>
                      <a:pt x="0" y="3"/>
                      <a:pt x="0" y="3"/>
                    </a:cubicBezTo>
                    <a:cubicBezTo>
                      <a:pt x="0" y="3"/>
                      <a:pt x="0" y="3"/>
                      <a:pt x="0" y="3"/>
                    </a:cubicBezTo>
                    <a:cubicBezTo>
                      <a:pt x="1" y="3"/>
                      <a:pt x="1" y="3"/>
                      <a:pt x="1" y="3"/>
                    </a:cubicBezTo>
                    <a:cubicBezTo>
                      <a:pt x="1" y="4"/>
                      <a:pt x="1" y="4"/>
                      <a:pt x="1" y="4"/>
                    </a:cubicBezTo>
                    <a:cubicBezTo>
                      <a:pt x="1" y="4"/>
                      <a:pt x="1" y="4"/>
                      <a:pt x="1" y="4"/>
                    </a:cubicBezTo>
                    <a:cubicBezTo>
                      <a:pt x="1" y="4"/>
                      <a:pt x="1" y="4"/>
                      <a:pt x="1" y="4"/>
                    </a:cubicBezTo>
                    <a:cubicBezTo>
                      <a:pt x="2" y="4"/>
                      <a:pt x="2" y="4"/>
                      <a:pt x="2" y="4"/>
                    </a:cubicBezTo>
                    <a:cubicBezTo>
                      <a:pt x="2" y="4"/>
                      <a:pt x="2" y="4"/>
                      <a:pt x="2" y="4"/>
                    </a:cubicBezTo>
                    <a:cubicBezTo>
                      <a:pt x="2" y="4"/>
                      <a:pt x="2" y="4"/>
                      <a:pt x="2" y="4"/>
                    </a:cubicBezTo>
                    <a:cubicBezTo>
                      <a:pt x="2" y="4"/>
                      <a:pt x="2" y="4"/>
                      <a:pt x="2" y="4"/>
                    </a:cubicBezTo>
                    <a:cubicBezTo>
                      <a:pt x="2" y="4"/>
                      <a:pt x="2" y="4"/>
                      <a:pt x="2" y="4"/>
                    </a:cubicBezTo>
                    <a:cubicBezTo>
                      <a:pt x="2" y="4"/>
                      <a:pt x="2" y="4"/>
                      <a:pt x="2" y="4"/>
                    </a:cubicBezTo>
                    <a:cubicBezTo>
                      <a:pt x="2" y="4"/>
                      <a:pt x="2" y="4"/>
                      <a:pt x="2" y="4"/>
                    </a:cubicBezTo>
                    <a:cubicBezTo>
                      <a:pt x="3" y="4"/>
                      <a:pt x="3" y="4"/>
                      <a:pt x="3" y="4"/>
                    </a:cubicBezTo>
                    <a:cubicBezTo>
                      <a:pt x="3" y="4"/>
                      <a:pt x="3" y="4"/>
                      <a:pt x="3" y="4"/>
                    </a:cubicBezTo>
                    <a:cubicBezTo>
                      <a:pt x="3" y="4"/>
                      <a:pt x="3" y="4"/>
                      <a:pt x="3" y="4"/>
                    </a:cubicBezTo>
                    <a:cubicBezTo>
                      <a:pt x="3" y="5"/>
                      <a:pt x="3" y="5"/>
                      <a:pt x="3" y="5"/>
                    </a:cubicBezTo>
                    <a:cubicBezTo>
                      <a:pt x="4" y="4"/>
                      <a:pt x="4" y="4"/>
                      <a:pt x="4" y="4"/>
                    </a:cubicBezTo>
                    <a:cubicBezTo>
                      <a:pt x="4" y="4"/>
                      <a:pt x="4" y="4"/>
                      <a:pt x="4" y="4"/>
                    </a:cubicBezTo>
                    <a:cubicBezTo>
                      <a:pt x="4" y="4"/>
                      <a:pt x="5" y="4"/>
                      <a:pt x="5" y="4"/>
                    </a:cubicBezTo>
                    <a:cubicBezTo>
                      <a:pt x="6" y="4"/>
                      <a:pt x="6" y="4"/>
                      <a:pt x="6" y="4"/>
                    </a:cubicBezTo>
                    <a:cubicBezTo>
                      <a:pt x="7" y="3"/>
                      <a:pt x="7" y="3"/>
                      <a:pt x="7" y="3"/>
                    </a:cubicBezTo>
                    <a:cubicBezTo>
                      <a:pt x="7" y="4"/>
                      <a:pt x="7" y="4"/>
                      <a:pt x="7" y="4"/>
                    </a:cubicBezTo>
                    <a:cubicBezTo>
                      <a:pt x="7" y="4"/>
                      <a:pt x="7" y="4"/>
                      <a:pt x="7" y="4"/>
                    </a:cubicBezTo>
                    <a:cubicBezTo>
                      <a:pt x="7" y="4"/>
                      <a:pt x="7" y="4"/>
                      <a:pt x="7" y="4"/>
                    </a:cubicBezTo>
                    <a:cubicBezTo>
                      <a:pt x="8" y="4"/>
                      <a:pt x="8" y="4"/>
                      <a:pt x="8" y="4"/>
                    </a:cubicBezTo>
                    <a:cubicBezTo>
                      <a:pt x="8" y="4"/>
                      <a:pt x="8" y="4"/>
                      <a:pt x="8" y="4"/>
                    </a:cubicBezTo>
                    <a:cubicBezTo>
                      <a:pt x="8" y="4"/>
                      <a:pt x="8" y="4"/>
                      <a:pt x="8" y="4"/>
                    </a:cubicBezTo>
                    <a:cubicBezTo>
                      <a:pt x="8" y="4"/>
                      <a:pt x="8" y="4"/>
                      <a:pt x="8" y="4"/>
                    </a:cubicBezTo>
                    <a:cubicBezTo>
                      <a:pt x="8" y="4"/>
                      <a:pt x="8" y="4"/>
                      <a:pt x="8" y="4"/>
                    </a:cubicBezTo>
                    <a:cubicBezTo>
                      <a:pt x="8" y="3"/>
                      <a:pt x="8" y="3"/>
                      <a:pt x="8" y="3"/>
                    </a:cubicBezTo>
                    <a:cubicBezTo>
                      <a:pt x="7" y="3"/>
                      <a:pt x="7" y="3"/>
                      <a:pt x="7" y="3"/>
                    </a:cubicBezTo>
                    <a:cubicBezTo>
                      <a:pt x="7" y="3"/>
                      <a:pt x="7" y="3"/>
                      <a:pt x="7" y="3"/>
                    </a:cubicBezTo>
                    <a:cubicBezTo>
                      <a:pt x="7" y="2"/>
                      <a:pt x="7" y="2"/>
                      <a:pt x="7" y="2"/>
                    </a:cubicBezTo>
                    <a:cubicBezTo>
                      <a:pt x="7" y="2"/>
                      <a:pt x="6" y="2"/>
                      <a:pt x="6" y="2"/>
                    </a:cubicBezTo>
                    <a:cubicBezTo>
                      <a:pt x="6" y="2"/>
                      <a:pt x="6" y="2"/>
                      <a:pt x="6" y="2"/>
                    </a:cubicBezTo>
                    <a:cubicBezTo>
                      <a:pt x="6" y="2"/>
                      <a:pt x="5" y="2"/>
                      <a:pt x="5" y="2"/>
                    </a:cubicBezTo>
                    <a:cubicBezTo>
                      <a:pt x="4" y="3"/>
                      <a:pt x="4" y="3"/>
                      <a:pt x="4" y="3"/>
                    </a:cubicBezTo>
                    <a:cubicBezTo>
                      <a:pt x="4" y="3"/>
                      <a:pt x="4" y="3"/>
                      <a:pt x="4" y="3"/>
                    </a:cubicBezTo>
                    <a:cubicBezTo>
                      <a:pt x="3" y="3"/>
                      <a:pt x="3" y="3"/>
                      <a:pt x="3" y="2"/>
                    </a:cubicBezTo>
                    <a:cubicBezTo>
                      <a:pt x="2" y="2"/>
                      <a:pt x="2" y="1"/>
                      <a:pt x="2" y="0"/>
                    </a:cubicBezTo>
                    <a:cubicBezTo>
                      <a:pt x="1" y="0"/>
                      <a:pt x="1" y="0"/>
                      <a:pt x="1" y="0"/>
                    </a:cubicBezTo>
                    <a:cubicBezTo>
                      <a:pt x="1" y="0"/>
                      <a:pt x="1" y="0"/>
                      <a:pt x="1" y="0"/>
                    </a:cubicBezTo>
                    <a:cubicBezTo>
                      <a:pt x="1" y="0"/>
                      <a:pt x="1" y="0"/>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89" name="Freeform 175"/>
              <p:cNvSpPr/>
              <p:nvPr/>
            </p:nvSpPr>
            <p:spPr bwMode="auto">
              <a:xfrm>
                <a:off x="4170" y="2210"/>
                <a:ext cx="2" cy="3"/>
              </a:xfrm>
              <a:custGeom>
                <a:avLst/>
                <a:gdLst>
                  <a:gd name="T0" fmla="*/ 2 w 2"/>
                  <a:gd name="T1" fmla="*/ 0 h 3"/>
                  <a:gd name="T2" fmla="*/ 0 w 2"/>
                  <a:gd name="T3" fmla="*/ 0 h 3"/>
                  <a:gd name="T4" fmla="*/ 0 w 2"/>
                  <a:gd name="T5" fmla="*/ 3 h 3"/>
                  <a:gd name="T6" fmla="*/ 2 w 2"/>
                  <a:gd name="T7" fmla="*/ 3 h 3"/>
                  <a:gd name="T8" fmla="*/ 2 w 2"/>
                  <a:gd name="T9" fmla="*/ 3 h 3"/>
                  <a:gd name="T10" fmla="*/ 2 w 2"/>
                  <a:gd name="T11" fmla="*/ 3 h 3"/>
                  <a:gd name="T12" fmla="*/ 2 w 2"/>
                  <a:gd name="T13" fmla="*/ 3 h 3"/>
                  <a:gd name="T14" fmla="*/ 2 w 2"/>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2" y="0"/>
                    </a:moveTo>
                    <a:lnTo>
                      <a:pt x="0" y="0"/>
                    </a:lnTo>
                    <a:lnTo>
                      <a:pt x="0" y="3"/>
                    </a:lnTo>
                    <a:lnTo>
                      <a:pt x="2" y="3"/>
                    </a:lnTo>
                    <a:lnTo>
                      <a:pt x="2" y="3"/>
                    </a:lnTo>
                    <a:lnTo>
                      <a:pt x="2" y="3"/>
                    </a:lnTo>
                    <a:lnTo>
                      <a:pt x="2" y="3"/>
                    </a:lnTo>
                    <a:lnTo>
                      <a:pt x="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90" name="Freeform 176"/>
              <p:cNvSpPr/>
              <p:nvPr/>
            </p:nvSpPr>
            <p:spPr bwMode="auto">
              <a:xfrm>
                <a:off x="4170" y="2210"/>
                <a:ext cx="2" cy="3"/>
              </a:xfrm>
              <a:custGeom>
                <a:avLst/>
                <a:gdLst>
                  <a:gd name="T0" fmla="*/ 2 w 2"/>
                  <a:gd name="T1" fmla="*/ 0 h 3"/>
                  <a:gd name="T2" fmla="*/ 0 w 2"/>
                  <a:gd name="T3" fmla="*/ 0 h 3"/>
                  <a:gd name="T4" fmla="*/ 0 w 2"/>
                  <a:gd name="T5" fmla="*/ 3 h 3"/>
                  <a:gd name="T6" fmla="*/ 2 w 2"/>
                  <a:gd name="T7" fmla="*/ 3 h 3"/>
                  <a:gd name="T8" fmla="*/ 2 w 2"/>
                  <a:gd name="T9" fmla="*/ 3 h 3"/>
                  <a:gd name="T10" fmla="*/ 2 w 2"/>
                  <a:gd name="T11" fmla="*/ 3 h 3"/>
                  <a:gd name="T12" fmla="*/ 2 w 2"/>
                  <a:gd name="T13" fmla="*/ 3 h 3"/>
                  <a:gd name="T14" fmla="*/ 2 w 2"/>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 h="3">
                    <a:moveTo>
                      <a:pt x="2" y="0"/>
                    </a:moveTo>
                    <a:lnTo>
                      <a:pt x="0" y="0"/>
                    </a:lnTo>
                    <a:lnTo>
                      <a:pt x="0" y="3"/>
                    </a:lnTo>
                    <a:lnTo>
                      <a:pt x="2" y="3"/>
                    </a:lnTo>
                    <a:lnTo>
                      <a:pt x="2" y="3"/>
                    </a:lnTo>
                    <a:lnTo>
                      <a:pt x="2" y="3"/>
                    </a:lnTo>
                    <a:lnTo>
                      <a:pt x="2" y="3"/>
                    </a:lnTo>
                    <a:lnTo>
                      <a:pt x="2"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91" name="Freeform 177"/>
              <p:cNvSpPr>
                <a:spLocks noEditPoints="1"/>
              </p:cNvSpPr>
              <p:nvPr/>
            </p:nvSpPr>
            <p:spPr bwMode="auto">
              <a:xfrm>
                <a:off x="4101" y="2163"/>
                <a:ext cx="104" cy="123"/>
              </a:xfrm>
              <a:custGeom>
                <a:avLst/>
                <a:gdLst>
                  <a:gd name="T0" fmla="*/ 30 w 44"/>
                  <a:gd name="T1" fmla="*/ 50 h 52"/>
                  <a:gd name="T2" fmla="*/ 25 w 44"/>
                  <a:gd name="T3" fmla="*/ 50 h 52"/>
                  <a:gd name="T4" fmla="*/ 11 w 44"/>
                  <a:gd name="T5" fmla="*/ 48 h 52"/>
                  <a:gd name="T6" fmla="*/ 9 w 44"/>
                  <a:gd name="T7" fmla="*/ 47 h 52"/>
                  <a:gd name="T8" fmla="*/ 32 w 44"/>
                  <a:gd name="T9" fmla="*/ 45 h 52"/>
                  <a:gd name="T10" fmla="*/ 38 w 44"/>
                  <a:gd name="T11" fmla="*/ 42 h 52"/>
                  <a:gd name="T12" fmla="*/ 22 w 44"/>
                  <a:gd name="T13" fmla="*/ 46 h 52"/>
                  <a:gd name="T14" fmla="*/ 4 w 44"/>
                  <a:gd name="T15" fmla="*/ 37 h 52"/>
                  <a:gd name="T16" fmla="*/ 5 w 44"/>
                  <a:gd name="T17" fmla="*/ 36 h 52"/>
                  <a:gd name="T18" fmla="*/ 23 w 44"/>
                  <a:gd name="T19" fmla="*/ 36 h 52"/>
                  <a:gd name="T20" fmla="*/ 12 w 44"/>
                  <a:gd name="T21" fmla="*/ 32 h 52"/>
                  <a:gd name="T22" fmla="*/ 24 w 44"/>
                  <a:gd name="T23" fmla="*/ 32 h 52"/>
                  <a:gd name="T24" fmla="*/ 5 w 44"/>
                  <a:gd name="T25" fmla="*/ 31 h 52"/>
                  <a:gd name="T26" fmla="*/ 8 w 44"/>
                  <a:gd name="T27" fmla="*/ 30 h 52"/>
                  <a:gd name="T28" fmla="*/ 39 w 44"/>
                  <a:gd name="T29" fmla="*/ 29 h 52"/>
                  <a:gd name="T30" fmla="*/ 6 w 44"/>
                  <a:gd name="T31" fmla="*/ 29 h 52"/>
                  <a:gd name="T32" fmla="*/ 18 w 44"/>
                  <a:gd name="T33" fmla="*/ 28 h 52"/>
                  <a:gd name="T34" fmla="*/ 20 w 44"/>
                  <a:gd name="T35" fmla="*/ 27 h 52"/>
                  <a:gd name="T36" fmla="*/ 14 w 44"/>
                  <a:gd name="T37" fmla="*/ 26 h 52"/>
                  <a:gd name="T38" fmla="*/ 38 w 44"/>
                  <a:gd name="T39" fmla="*/ 25 h 52"/>
                  <a:gd name="T40" fmla="*/ 39 w 44"/>
                  <a:gd name="T41" fmla="*/ 24 h 52"/>
                  <a:gd name="T42" fmla="*/ 4 w 44"/>
                  <a:gd name="T43" fmla="*/ 23 h 52"/>
                  <a:gd name="T44" fmla="*/ 5 w 44"/>
                  <a:gd name="T45" fmla="*/ 21 h 52"/>
                  <a:gd name="T46" fmla="*/ 6 w 44"/>
                  <a:gd name="T47" fmla="*/ 13 h 52"/>
                  <a:gd name="T48" fmla="*/ 12 w 44"/>
                  <a:gd name="T49" fmla="*/ 14 h 52"/>
                  <a:gd name="T50" fmla="*/ 30 w 44"/>
                  <a:gd name="T51" fmla="*/ 12 h 52"/>
                  <a:gd name="T52" fmla="*/ 28 w 44"/>
                  <a:gd name="T53" fmla="*/ 12 h 52"/>
                  <a:gd name="T54" fmla="*/ 20 w 44"/>
                  <a:gd name="T55" fmla="*/ 6 h 52"/>
                  <a:gd name="T56" fmla="*/ 11 w 44"/>
                  <a:gd name="T57" fmla="*/ 6 h 52"/>
                  <a:gd name="T58" fmla="*/ 19 w 44"/>
                  <a:gd name="T59" fmla="*/ 12 h 52"/>
                  <a:gd name="T60" fmla="*/ 19 w 44"/>
                  <a:gd name="T61" fmla="*/ 30 h 52"/>
                  <a:gd name="T62" fmla="*/ 10 w 44"/>
                  <a:gd name="T63" fmla="*/ 25 h 52"/>
                  <a:gd name="T64" fmla="*/ 21 w 44"/>
                  <a:gd name="T65" fmla="*/ 34 h 52"/>
                  <a:gd name="T66" fmla="*/ 18 w 44"/>
                  <a:gd name="T67" fmla="*/ 43 h 52"/>
                  <a:gd name="T68" fmla="*/ 15 w 44"/>
                  <a:gd name="T69" fmla="*/ 44 h 52"/>
                  <a:gd name="T70" fmla="*/ 12 w 44"/>
                  <a:gd name="T71" fmla="*/ 44 h 52"/>
                  <a:gd name="T72" fmla="*/ 6 w 44"/>
                  <a:gd name="T73" fmla="*/ 41 h 52"/>
                  <a:gd name="T74" fmla="*/ 4 w 44"/>
                  <a:gd name="T75" fmla="*/ 36 h 52"/>
                  <a:gd name="T76" fmla="*/ 10 w 44"/>
                  <a:gd name="T77" fmla="*/ 31 h 52"/>
                  <a:gd name="T78" fmla="*/ 6 w 44"/>
                  <a:gd name="T79" fmla="*/ 26 h 52"/>
                  <a:gd name="T80" fmla="*/ 7 w 44"/>
                  <a:gd name="T81" fmla="*/ 24 h 52"/>
                  <a:gd name="T82" fmla="*/ 7 w 44"/>
                  <a:gd name="T83" fmla="*/ 19 h 52"/>
                  <a:gd name="T84" fmla="*/ 17 w 44"/>
                  <a:gd name="T85" fmla="*/ 13 h 52"/>
                  <a:gd name="T86" fmla="*/ 17 w 44"/>
                  <a:gd name="T87" fmla="*/ 9 h 52"/>
                  <a:gd name="T88" fmla="*/ 27 w 44"/>
                  <a:gd name="T89" fmla="*/ 8 h 52"/>
                  <a:gd name="T90" fmla="*/ 27 w 44"/>
                  <a:gd name="T91" fmla="*/ 11 h 52"/>
                  <a:gd name="T92" fmla="*/ 40 w 44"/>
                  <a:gd name="T93" fmla="*/ 20 h 52"/>
                  <a:gd name="T94" fmla="*/ 37 w 44"/>
                  <a:gd name="T95" fmla="*/ 20 h 52"/>
                  <a:gd name="T96" fmla="*/ 38 w 44"/>
                  <a:gd name="T97" fmla="*/ 25 h 52"/>
                  <a:gd name="T98" fmla="*/ 36 w 44"/>
                  <a:gd name="T99" fmla="*/ 30 h 52"/>
                  <a:gd name="T100" fmla="*/ 41 w 44"/>
                  <a:gd name="T101" fmla="*/ 35 h 52"/>
                  <a:gd name="T102" fmla="*/ 39 w 44"/>
                  <a:gd name="T103" fmla="*/ 40 h 52"/>
                  <a:gd name="T104" fmla="*/ 32 w 44"/>
                  <a:gd name="T105" fmla="*/ 44 h 52"/>
                  <a:gd name="T106" fmla="*/ 30 w 44"/>
                  <a:gd name="T107" fmla="*/ 44 h 52"/>
                  <a:gd name="T108" fmla="*/ 24 w 44"/>
                  <a:gd name="T109" fmla="*/ 42 h 52"/>
                  <a:gd name="T110" fmla="*/ 25 w 44"/>
                  <a:gd name="T111" fmla="*/ 32 h 52"/>
                  <a:gd name="T112" fmla="*/ 30 w 44"/>
                  <a:gd name="T113" fmla="*/ 25 h 52"/>
                  <a:gd name="T114" fmla="*/ 23 w 44"/>
                  <a:gd name="T115" fmla="*/ 25 h 52"/>
                  <a:gd name="T116" fmla="*/ 27 w 44"/>
                  <a:gd name="T117" fmla="*/ 7 h 52"/>
                  <a:gd name="T118" fmla="*/ 20 w 44"/>
                  <a:gd name="T119" fmla="*/ 5 h 52"/>
                  <a:gd name="T120" fmla="*/ 24 w 44"/>
                  <a:gd name="T121" fmla="*/ 1 h 52"/>
                  <a:gd name="T122" fmla="*/ 2 w 44"/>
                  <a:gd name="T123" fmla="*/ 33 h 52"/>
                  <a:gd name="T124" fmla="*/ 43 w 44"/>
                  <a:gd name="T125" fmla="*/ 37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4" h="52">
                    <a:moveTo>
                      <a:pt x="28" y="51"/>
                    </a:moveTo>
                    <a:cubicBezTo>
                      <a:pt x="27" y="51"/>
                      <a:pt x="27" y="51"/>
                      <a:pt x="27" y="51"/>
                    </a:cubicBezTo>
                    <a:cubicBezTo>
                      <a:pt x="28" y="51"/>
                      <a:pt x="28" y="51"/>
                      <a:pt x="28" y="51"/>
                    </a:cubicBezTo>
                    <a:cubicBezTo>
                      <a:pt x="28" y="51"/>
                      <a:pt x="28" y="51"/>
                      <a:pt x="28" y="51"/>
                    </a:cubicBezTo>
                    <a:moveTo>
                      <a:pt x="29" y="51"/>
                    </a:moveTo>
                    <a:cubicBezTo>
                      <a:pt x="29" y="51"/>
                      <a:pt x="29" y="51"/>
                      <a:pt x="29" y="51"/>
                    </a:cubicBezTo>
                    <a:cubicBezTo>
                      <a:pt x="29" y="51"/>
                      <a:pt x="29" y="51"/>
                      <a:pt x="29" y="51"/>
                    </a:cubicBezTo>
                    <a:cubicBezTo>
                      <a:pt x="29" y="51"/>
                      <a:pt x="29" y="51"/>
                      <a:pt x="29" y="51"/>
                    </a:cubicBezTo>
                    <a:cubicBezTo>
                      <a:pt x="29" y="51"/>
                      <a:pt x="29" y="51"/>
                      <a:pt x="29" y="51"/>
                    </a:cubicBezTo>
                    <a:moveTo>
                      <a:pt x="15" y="51"/>
                    </a:moveTo>
                    <a:cubicBezTo>
                      <a:pt x="15" y="51"/>
                      <a:pt x="15" y="51"/>
                      <a:pt x="15" y="51"/>
                    </a:cubicBezTo>
                    <a:cubicBezTo>
                      <a:pt x="15" y="50"/>
                      <a:pt x="15" y="50"/>
                      <a:pt x="15" y="50"/>
                    </a:cubicBezTo>
                    <a:cubicBezTo>
                      <a:pt x="15" y="51"/>
                      <a:pt x="15" y="51"/>
                      <a:pt x="15" y="51"/>
                    </a:cubicBezTo>
                    <a:moveTo>
                      <a:pt x="30" y="51"/>
                    </a:moveTo>
                    <a:cubicBezTo>
                      <a:pt x="30" y="50"/>
                      <a:pt x="30" y="50"/>
                      <a:pt x="30" y="50"/>
                    </a:cubicBezTo>
                    <a:cubicBezTo>
                      <a:pt x="30" y="51"/>
                      <a:pt x="30" y="51"/>
                      <a:pt x="30" y="51"/>
                    </a:cubicBezTo>
                    <a:cubicBezTo>
                      <a:pt x="30" y="51"/>
                      <a:pt x="30" y="51"/>
                      <a:pt x="30" y="51"/>
                    </a:cubicBezTo>
                    <a:cubicBezTo>
                      <a:pt x="30" y="51"/>
                      <a:pt x="30" y="51"/>
                      <a:pt x="30" y="51"/>
                    </a:cubicBezTo>
                    <a:moveTo>
                      <a:pt x="28" y="50"/>
                    </a:moveTo>
                    <a:cubicBezTo>
                      <a:pt x="28" y="50"/>
                      <a:pt x="28" y="50"/>
                      <a:pt x="28" y="50"/>
                    </a:cubicBezTo>
                    <a:cubicBezTo>
                      <a:pt x="29" y="50"/>
                      <a:pt x="29" y="50"/>
                      <a:pt x="29" y="50"/>
                    </a:cubicBezTo>
                    <a:cubicBezTo>
                      <a:pt x="28" y="50"/>
                      <a:pt x="28" y="50"/>
                      <a:pt x="28" y="50"/>
                    </a:cubicBezTo>
                    <a:moveTo>
                      <a:pt x="27" y="50"/>
                    </a:moveTo>
                    <a:cubicBezTo>
                      <a:pt x="27" y="50"/>
                      <a:pt x="27" y="50"/>
                      <a:pt x="27" y="50"/>
                    </a:cubicBezTo>
                    <a:cubicBezTo>
                      <a:pt x="28" y="50"/>
                      <a:pt x="28" y="50"/>
                      <a:pt x="28" y="50"/>
                    </a:cubicBezTo>
                    <a:cubicBezTo>
                      <a:pt x="27" y="50"/>
                      <a:pt x="27" y="50"/>
                      <a:pt x="27" y="50"/>
                    </a:cubicBezTo>
                    <a:moveTo>
                      <a:pt x="16" y="51"/>
                    </a:moveTo>
                    <a:cubicBezTo>
                      <a:pt x="17" y="50"/>
                      <a:pt x="17" y="50"/>
                      <a:pt x="17" y="50"/>
                    </a:cubicBezTo>
                    <a:cubicBezTo>
                      <a:pt x="17" y="50"/>
                      <a:pt x="17" y="50"/>
                      <a:pt x="17" y="50"/>
                    </a:cubicBezTo>
                    <a:cubicBezTo>
                      <a:pt x="17" y="50"/>
                      <a:pt x="17" y="50"/>
                      <a:pt x="17" y="50"/>
                    </a:cubicBezTo>
                    <a:cubicBezTo>
                      <a:pt x="17" y="50"/>
                      <a:pt x="17" y="51"/>
                      <a:pt x="16" y="51"/>
                    </a:cubicBezTo>
                    <a:moveTo>
                      <a:pt x="14" y="50"/>
                    </a:moveTo>
                    <a:cubicBezTo>
                      <a:pt x="15" y="50"/>
                      <a:pt x="15" y="50"/>
                      <a:pt x="15" y="50"/>
                    </a:cubicBezTo>
                    <a:cubicBezTo>
                      <a:pt x="15" y="50"/>
                      <a:pt x="15" y="50"/>
                      <a:pt x="15" y="50"/>
                    </a:cubicBezTo>
                    <a:cubicBezTo>
                      <a:pt x="14" y="50"/>
                      <a:pt x="14" y="50"/>
                      <a:pt x="14" y="50"/>
                    </a:cubicBezTo>
                    <a:moveTo>
                      <a:pt x="30" y="50"/>
                    </a:moveTo>
                    <a:cubicBezTo>
                      <a:pt x="30" y="50"/>
                      <a:pt x="30" y="50"/>
                      <a:pt x="30" y="50"/>
                    </a:cubicBezTo>
                    <a:cubicBezTo>
                      <a:pt x="30" y="50"/>
                      <a:pt x="30" y="50"/>
                      <a:pt x="30" y="50"/>
                    </a:cubicBezTo>
                    <a:cubicBezTo>
                      <a:pt x="30" y="50"/>
                      <a:pt x="30" y="50"/>
                      <a:pt x="30" y="50"/>
                    </a:cubicBezTo>
                    <a:moveTo>
                      <a:pt x="27" y="50"/>
                    </a:moveTo>
                    <a:cubicBezTo>
                      <a:pt x="27" y="50"/>
                      <a:pt x="27" y="50"/>
                      <a:pt x="27" y="50"/>
                    </a:cubicBezTo>
                    <a:cubicBezTo>
                      <a:pt x="27" y="50"/>
                      <a:pt x="27" y="50"/>
                      <a:pt x="27" y="50"/>
                    </a:cubicBezTo>
                    <a:cubicBezTo>
                      <a:pt x="27" y="50"/>
                      <a:pt x="27" y="50"/>
                      <a:pt x="27" y="50"/>
                    </a:cubicBezTo>
                    <a:moveTo>
                      <a:pt x="14" y="50"/>
                    </a:moveTo>
                    <a:cubicBezTo>
                      <a:pt x="13" y="50"/>
                      <a:pt x="13" y="50"/>
                      <a:pt x="13" y="50"/>
                    </a:cubicBezTo>
                    <a:cubicBezTo>
                      <a:pt x="14" y="50"/>
                      <a:pt x="14" y="50"/>
                      <a:pt x="14" y="50"/>
                    </a:cubicBezTo>
                    <a:cubicBezTo>
                      <a:pt x="14" y="50"/>
                      <a:pt x="14" y="50"/>
                      <a:pt x="14" y="50"/>
                    </a:cubicBezTo>
                    <a:moveTo>
                      <a:pt x="18" y="50"/>
                    </a:moveTo>
                    <a:cubicBezTo>
                      <a:pt x="18" y="50"/>
                      <a:pt x="18" y="50"/>
                      <a:pt x="18" y="50"/>
                    </a:cubicBezTo>
                    <a:cubicBezTo>
                      <a:pt x="18" y="50"/>
                      <a:pt x="18" y="50"/>
                      <a:pt x="18" y="50"/>
                    </a:cubicBezTo>
                    <a:cubicBezTo>
                      <a:pt x="18" y="50"/>
                      <a:pt x="18" y="50"/>
                      <a:pt x="18" y="50"/>
                    </a:cubicBezTo>
                    <a:moveTo>
                      <a:pt x="13" y="50"/>
                    </a:moveTo>
                    <a:cubicBezTo>
                      <a:pt x="12" y="50"/>
                      <a:pt x="12" y="50"/>
                      <a:pt x="12" y="50"/>
                    </a:cubicBezTo>
                    <a:cubicBezTo>
                      <a:pt x="13" y="50"/>
                      <a:pt x="13" y="50"/>
                      <a:pt x="13" y="50"/>
                    </a:cubicBezTo>
                    <a:cubicBezTo>
                      <a:pt x="13" y="50"/>
                      <a:pt x="13" y="50"/>
                      <a:pt x="13" y="50"/>
                    </a:cubicBezTo>
                    <a:moveTo>
                      <a:pt x="13" y="50"/>
                    </a:moveTo>
                    <a:cubicBezTo>
                      <a:pt x="13" y="49"/>
                      <a:pt x="13" y="49"/>
                      <a:pt x="13" y="49"/>
                    </a:cubicBezTo>
                    <a:cubicBezTo>
                      <a:pt x="14" y="49"/>
                      <a:pt x="14" y="49"/>
                      <a:pt x="14" y="49"/>
                    </a:cubicBezTo>
                    <a:cubicBezTo>
                      <a:pt x="13" y="50"/>
                      <a:pt x="13" y="50"/>
                      <a:pt x="13" y="50"/>
                    </a:cubicBezTo>
                    <a:moveTo>
                      <a:pt x="31" y="50"/>
                    </a:moveTo>
                    <a:cubicBezTo>
                      <a:pt x="31" y="49"/>
                      <a:pt x="31" y="49"/>
                      <a:pt x="31" y="49"/>
                    </a:cubicBezTo>
                    <a:cubicBezTo>
                      <a:pt x="31" y="49"/>
                      <a:pt x="31" y="49"/>
                      <a:pt x="31" y="49"/>
                    </a:cubicBezTo>
                    <a:cubicBezTo>
                      <a:pt x="31" y="50"/>
                      <a:pt x="31" y="50"/>
                      <a:pt x="31" y="50"/>
                    </a:cubicBezTo>
                    <a:moveTo>
                      <a:pt x="32" y="50"/>
                    </a:moveTo>
                    <a:cubicBezTo>
                      <a:pt x="32" y="49"/>
                      <a:pt x="32" y="49"/>
                      <a:pt x="32" y="49"/>
                    </a:cubicBezTo>
                    <a:cubicBezTo>
                      <a:pt x="32" y="49"/>
                      <a:pt x="32" y="49"/>
                      <a:pt x="32" y="49"/>
                    </a:cubicBezTo>
                    <a:cubicBezTo>
                      <a:pt x="32" y="49"/>
                      <a:pt x="32" y="49"/>
                      <a:pt x="32" y="49"/>
                    </a:cubicBezTo>
                    <a:cubicBezTo>
                      <a:pt x="32" y="50"/>
                      <a:pt x="32" y="50"/>
                      <a:pt x="32" y="50"/>
                    </a:cubicBezTo>
                    <a:moveTo>
                      <a:pt x="27" y="51"/>
                    </a:moveTo>
                    <a:cubicBezTo>
                      <a:pt x="26" y="51"/>
                      <a:pt x="25" y="50"/>
                      <a:pt x="24" y="50"/>
                    </a:cubicBezTo>
                    <a:cubicBezTo>
                      <a:pt x="24" y="49"/>
                      <a:pt x="24" y="49"/>
                      <a:pt x="24" y="49"/>
                    </a:cubicBezTo>
                    <a:cubicBezTo>
                      <a:pt x="24" y="49"/>
                      <a:pt x="24" y="49"/>
                      <a:pt x="24" y="49"/>
                    </a:cubicBezTo>
                    <a:cubicBezTo>
                      <a:pt x="25" y="49"/>
                      <a:pt x="25" y="49"/>
                      <a:pt x="25" y="49"/>
                    </a:cubicBezTo>
                    <a:cubicBezTo>
                      <a:pt x="25" y="49"/>
                      <a:pt x="25" y="49"/>
                      <a:pt x="25" y="49"/>
                    </a:cubicBezTo>
                    <a:cubicBezTo>
                      <a:pt x="25" y="50"/>
                      <a:pt x="25" y="50"/>
                      <a:pt x="25" y="50"/>
                    </a:cubicBezTo>
                    <a:cubicBezTo>
                      <a:pt x="25" y="50"/>
                      <a:pt x="25" y="50"/>
                      <a:pt x="25" y="50"/>
                    </a:cubicBezTo>
                    <a:cubicBezTo>
                      <a:pt x="25" y="50"/>
                      <a:pt x="25" y="50"/>
                      <a:pt x="25" y="50"/>
                    </a:cubicBezTo>
                    <a:cubicBezTo>
                      <a:pt x="26" y="50"/>
                      <a:pt x="26" y="50"/>
                      <a:pt x="26" y="50"/>
                    </a:cubicBezTo>
                    <a:cubicBezTo>
                      <a:pt x="26" y="50"/>
                      <a:pt x="26" y="50"/>
                      <a:pt x="26" y="50"/>
                    </a:cubicBezTo>
                    <a:cubicBezTo>
                      <a:pt x="26" y="51"/>
                      <a:pt x="26" y="51"/>
                      <a:pt x="26" y="51"/>
                    </a:cubicBezTo>
                    <a:cubicBezTo>
                      <a:pt x="26" y="51"/>
                      <a:pt x="26" y="51"/>
                      <a:pt x="26" y="51"/>
                    </a:cubicBezTo>
                    <a:cubicBezTo>
                      <a:pt x="26" y="51"/>
                      <a:pt x="26" y="51"/>
                      <a:pt x="26" y="51"/>
                    </a:cubicBezTo>
                    <a:cubicBezTo>
                      <a:pt x="27" y="51"/>
                      <a:pt x="27" y="51"/>
                      <a:pt x="27" y="51"/>
                    </a:cubicBezTo>
                    <a:cubicBezTo>
                      <a:pt x="27" y="51"/>
                      <a:pt x="27" y="51"/>
                      <a:pt x="27" y="51"/>
                    </a:cubicBezTo>
                    <a:moveTo>
                      <a:pt x="18" y="50"/>
                    </a:moveTo>
                    <a:cubicBezTo>
                      <a:pt x="20" y="49"/>
                      <a:pt x="20" y="49"/>
                      <a:pt x="20" y="49"/>
                    </a:cubicBezTo>
                    <a:cubicBezTo>
                      <a:pt x="20" y="49"/>
                      <a:pt x="20" y="49"/>
                      <a:pt x="20" y="49"/>
                    </a:cubicBezTo>
                    <a:cubicBezTo>
                      <a:pt x="20" y="49"/>
                      <a:pt x="19" y="50"/>
                      <a:pt x="18" y="50"/>
                    </a:cubicBezTo>
                    <a:moveTo>
                      <a:pt x="12" y="49"/>
                    </a:moveTo>
                    <a:cubicBezTo>
                      <a:pt x="12" y="49"/>
                      <a:pt x="12" y="49"/>
                      <a:pt x="12" y="49"/>
                    </a:cubicBezTo>
                    <a:cubicBezTo>
                      <a:pt x="13" y="49"/>
                      <a:pt x="13" y="49"/>
                      <a:pt x="13" y="49"/>
                    </a:cubicBezTo>
                    <a:cubicBezTo>
                      <a:pt x="12" y="49"/>
                      <a:pt x="12" y="49"/>
                      <a:pt x="12" y="49"/>
                    </a:cubicBezTo>
                    <a:moveTo>
                      <a:pt x="12" y="49"/>
                    </a:moveTo>
                    <a:cubicBezTo>
                      <a:pt x="11" y="49"/>
                      <a:pt x="11" y="49"/>
                      <a:pt x="11" y="49"/>
                    </a:cubicBezTo>
                    <a:cubicBezTo>
                      <a:pt x="11" y="49"/>
                      <a:pt x="11" y="49"/>
                      <a:pt x="11" y="49"/>
                    </a:cubicBezTo>
                    <a:cubicBezTo>
                      <a:pt x="11" y="49"/>
                      <a:pt x="11" y="49"/>
                      <a:pt x="11" y="49"/>
                    </a:cubicBezTo>
                    <a:cubicBezTo>
                      <a:pt x="11" y="49"/>
                      <a:pt x="11" y="49"/>
                      <a:pt x="11" y="49"/>
                    </a:cubicBezTo>
                    <a:cubicBezTo>
                      <a:pt x="12" y="48"/>
                      <a:pt x="12" y="48"/>
                      <a:pt x="12" y="48"/>
                    </a:cubicBezTo>
                    <a:cubicBezTo>
                      <a:pt x="12" y="49"/>
                      <a:pt x="12" y="49"/>
                      <a:pt x="12" y="49"/>
                    </a:cubicBezTo>
                    <a:moveTo>
                      <a:pt x="32" y="49"/>
                    </a:moveTo>
                    <a:cubicBezTo>
                      <a:pt x="32" y="48"/>
                      <a:pt x="32" y="48"/>
                      <a:pt x="32" y="48"/>
                    </a:cubicBezTo>
                    <a:cubicBezTo>
                      <a:pt x="32" y="48"/>
                      <a:pt x="32" y="48"/>
                      <a:pt x="32" y="48"/>
                    </a:cubicBezTo>
                    <a:cubicBezTo>
                      <a:pt x="32" y="49"/>
                      <a:pt x="32" y="49"/>
                      <a:pt x="32" y="49"/>
                    </a:cubicBezTo>
                    <a:moveTo>
                      <a:pt x="12" y="48"/>
                    </a:moveTo>
                    <a:cubicBezTo>
                      <a:pt x="12" y="48"/>
                      <a:pt x="12" y="48"/>
                      <a:pt x="12" y="48"/>
                    </a:cubicBezTo>
                    <a:cubicBezTo>
                      <a:pt x="12" y="48"/>
                      <a:pt x="12" y="48"/>
                      <a:pt x="12" y="48"/>
                    </a:cubicBezTo>
                    <a:cubicBezTo>
                      <a:pt x="12" y="48"/>
                      <a:pt x="12" y="48"/>
                      <a:pt x="12" y="48"/>
                    </a:cubicBezTo>
                    <a:moveTo>
                      <a:pt x="24" y="49"/>
                    </a:moveTo>
                    <a:cubicBezTo>
                      <a:pt x="23" y="48"/>
                      <a:pt x="23" y="48"/>
                      <a:pt x="23" y="48"/>
                    </a:cubicBezTo>
                    <a:cubicBezTo>
                      <a:pt x="23" y="48"/>
                      <a:pt x="23" y="48"/>
                      <a:pt x="23" y="48"/>
                    </a:cubicBezTo>
                    <a:cubicBezTo>
                      <a:pt x="24" y="47"/>
                      <a:pt x="24" y="47"/>
                      <a:pt x="24" y="47"/>
                    </a:cubicBezTo>
                    <a:cubicBezTo>
                      <a:pt x="24" y="48"/>
                      <a:pt x="24" y="48"/>
                      <a:pt x="24" y="48"/>
                    </a:cubicBezTo>
                    <a:cubicBezTo>
                      <a:pt x="24" y="48"/>
                      <a:pt x="24" y="49"/>
                      <a:pt x="24" y="49"/>
                    </a:cubicBezTo>
                    <a:moveTo>
                      <a:pt x="11" y="48"/>
                    </a:moveTo>
                    <a:cubicBezTo>
                      <a:pt x="11" y="47"/>
                      <a:pt x="11" y="47"/>
                      <a:pt x="11" y="47"/>
                    </a:cubicBezTo>
                    <a:cubicBezTo>
                      <a:pt x="11" y="47"/>
                      <a:pt x="11" y="47"/>
                      <a:pt x="11" y="47"/>
                    </a:cubicBezTo>
                    <a:cubicBezTo>
                      <a:pt x="11" y="47"/>
                      <a:pt x="11" y="47"/>
                      <a:pt x="11" y="47"/>
                    </a:cubicBezTo>
                    <a:cubicBezTo>
                      <a:pt x="11" y="48"/>
                      <a:pt x="11" y="48"/>
                      <a:pt x="11" y="48"/>
                    </a:cubicBezTo>
                    <a:moveTo>
                      <a:pt x="20" y="48"/>
                    </a:moveTo>
                    <a:cubicBezTo>
                      <a:pt x="20" y="48"/>
                      <a:pt x="20" y="48"/>
                      <a:pt x="20" y="48"/>
                    </a:cubicBezTo>
                    <a:cubicBezTo>
                      <a:pt x="20" y="48"/>
                      <a:pt x="20" y="48"/>
                      <a:pt x="20" y="48"/>
                    </a:cubicBezTo>
                    <a:cubicBezTo>
                      <a:pt x="20" y="48"/>
                      <a:pt x="21" y="48"/>
                      <a:pt x="21" y="47"/>
                    </a:cubicBezTo>
                    <a:cubicBezTo>
                      <a:pt x="21" y="48"/>
                      <a:pt x="21" y="48"/>
                      <a:pt x="21" y="48"/>
                    </a:cubicBezTo>
                    <a:cubicBezTo>
                      <a:pt x="20" y="48"/>
                      <a:pt x="20" y="48"/>
                      <a:pt x="20" y="48"/>
                    </a:cubicBezTo>
                    <a:moveTo>
                      <a:pt x="10" y="47"/>
                    </a:moveTo>
                    <a:cubicBezTo>
                      <a:pt x="10" y="47"/>
                      <a:pt x="10" y="47"/>
                      <a:pt x="10" y="47"/>
                    </a:cubicBezTo>
                    <a:cubicBezTo>
                      <a:pt x="11" y="47"/>
                      <a:pt x="11" y="47"/>
                      <a:pt x="11" y="47"/>
                    </a:cubicBezTo>
                    <a:cubicBezTo>
                      <a:pt x="10" y="47"/>
                      <a:pt x="10" y="47"/>
                      <a:pt x="10" y="47"/>
                    </a:cubicBezTo>
                    <a:moveTo>
                      <a:pt x="10" y="47"/>
                    </a:moveTo>
                    <a:cubicBezTo>
                      <a:pt x="10" y="47"/>
                      <a:pt x="10" y="47"/>
                      <a:pt x="10" y="47"/>
                    </a:cubicBezTo>
                    <a:cubicBezTo>
                      <a:pt x="10" y="47"/>
                      <a:pt x="10" y="47"/>
                      <a:pt x="10" y="47"/>
                    </a:cubicBezTo>
                    <a:cubicBezTo>
                      <a:pt x="10" y="47"/>
                      <a:pt x="10" y="47"/>
                      <a:pt x="10" y="47"/>
                    </a:cubicBezTo>
                    <a:moveTo>
                      <a:pt x="23" y="47"/>
                    </a:moveTo>
                    <a:cubicBezTo>
                      <a:pt x="23" y="47"/>
                      <a:pt x="23" y="47"/>
                      <a:pt x="23" y="47"/>
                    </a:cubicBezTo>
                    <a:cubicBezTo>
                      <a:pt x="23" y="47"/>
                      <a:pt x="23" y="47"/>
                      <a:pt x="23" y="47"/>
                    </a:cubicBezTo>
                    <a:cubicBezTo>
                      <a:pt x="23" y="47"/>
                      <a:pt x="23" y="47"/>
                      <a:pt x="23" y="47"/>
                    </a:cubicBezTo>
                    <a:cubicBezTo>
                      <a:pt x="23" y="47"/>
                      <a:pt x="23" y="47"/>
                      <a:pt x="23" y="47"/>
                    </a:cubicBezTo>
                    <a:moveTo>
                      <a:pt x="21" y="48"/>
                    </a:moveTo>
                    <a:cubicBezTo>
                      <a:pt x="21" y="47"/>
                      <a:pt x="22" y="47"/>
                      <a:pt x="22" y="46"/>
                    </a:cubicBezTo>
                    <a:cubicBezTo>
                      <a:pt x="22" y="47"/>
                      <a:pt x="22" y="47"/>
                      <a:pt x="22" y="47"/>
                    </a:cubicBezTo>
                    <a:cubicBezTo>
                      <a:pt x="22" y="48"/>
                      <a:pt x="22" y="48"/>
                      <a:pt x="22" y="48"/>
                    </a:cubicBezTo>
                    <a:cubicBezTo>
                      <a:pt x="22" y="48"/>
                      <a:pt x="22" y="48"/>
                      <a:pt x="22" y="48"/>
                    </a:cubicBezTo>
                    <a:cubicBezTo>
                      <a:pt x="22" y="47"/>
                      <a:pt x="22" y="47"/>
                      <a:pt x="22" y="47"/>
                    </a:cubicBezTo>
                    <a:cubicBezTo>
                      <a:pt x="22" y="48"/>
                      <a:pt x="22" y="48"/>
                      <a:pt x="22" y="48"/>
                    </a:cubicBezTo>
                    <a:cubicBezTo>
                      <a:pt x="22" y="48"/>
                      <a:pt x="22" y="48"/>
                      <a:pt x="22" y="48"/>
                    </a:cubicBezTo>
                    <a:cubicBezTo>
                      <a:pt x="21" y="48"/>
                      <a:pt x="21" y="48"/>
                      <a:pt x="21" y="48"/>
                    </a:cubicBezTo>
                    <a:moveTo>
                      <a:pt x="9" y="47"/>
                    </a:moveTo>
                    <a:cubicBezTo>
                      <a:pt x="9" y="46"/>
                      <a:pt x="9" y="46"/>
                      <a:pt x="9" y="46"/>
                    </a:cubicBezTo>
                    <a:cubicBezTo>
                      <a:pt x="9" y="46"/>
                      <a:pt x="9" y="46"/>
                      <a:pt x="9" y="46"/>
                    </a:cubicBezTo>
                    <a:cubicBezTo>
                      <a:pt x="9" y="46"/>
                      <a:pt x="9" y="46"/>
                      <a:pt x="9" y="46"/>
                    </a:cubicBezTo>
                    <a:cubicBezTo>
                      <a:pt x="9" y="46"/>
                      <a:pt x="9" y="46"/>
                      <a:pt x="9" y="46"/>
                    </a:cubicBezTo>
                    <a:cubicBezTo>
                      <a:pt x="9" y="47"/>
                      <a:pt x="9" y="47"/>
                      <a:pt x="9" y="47"/>
                    </a:cubicBezTo>
                    <a:moveTo>
                      <a:pt x="11" y="46"/>
                    </a:moveTo>
                    <a:cubicBezTo>
                      <a:pt x="10" y="46"/>
                      <a:pt x="10" y="46"/>
                      <a:pt x="10" y="46"/>
                    </a:cubicBezTo>
                    <a:cubicBezTo>
                      <a:pt x="11" y="46"/>
                      <a:pt x="11" y="46"/>
                      <a:pt x="11" y="46"/>
                    </a:cubicBezTo>
                    <a:cubicBezTo>
                      <a:pt x="11" y="46"/>
                      <a:pt x="11" y="46"/>
                      <a:pt x="11" y="46"/>
                    </a:cubicBezTo>
                    <a:moveTo>
                      <a:pt x="34" y="46"/>
                    </a:moveTo>
                    <a:cubicBezTo>
                      <a:pt x="34" y="46"/>
                      <a:pt x="34" y="46"/>
                      <a:pt x="34" y="46"/>
                    </a:cubicBezTo>
                    <a:cubicBezTo>
                      <a:pt x="34" y="46"/>
                      <a:pt x="34" y="46"/>
                      <a:pt x="34" y="46"/>
                    </a:cubicBezTo>
                    <a:cubicBezTo>
                      <a:pt x="34" y="46"/>
                      <a:pt x="34" y="46"/>
                      <a:pt x="34" y="46"/>
                    </a:cubicBezTo>
                    <a:moveTo>
                      <a:pt x="8" y="46"/>
                    </a:moveTo>
                    <a:cubicBezTo>
                      <a:pt x="8" y="46"/>
                      <a:pt x="8" y="46"/>
                      <a:pt x="8" y="46"/>
                    </a:cubicBezTo>
                    <a:cubicBezTo>
                      <a:pt x="9" y="46"/>
                      <a:pt x="9" y="46"/>
                      <a:pt x="9" y="46"/>
                    </a:cubicBezTo>
                    <a:cubicBezTo>
                      <a:pt x="8" y="46"/>
                      <a:pt x="8" y="46"/>
                      <a:pt x="8" y="46"/>
                    </a:cubicBezTo>
                    <a:cubicBezTo>
                      <a:pt x="8" y="46"/>
                      <a:pt x="8" y="46"/>
                      <a:pt x="8" y="46"/>
                    </a:cubicBezTo>
                    <a:moveTo>
                      <a:pt x="19" y="48"/>
                    </a:moveTo>
                    <a:cubicBezTo>
                      <a:pt x="19" y="47"/>
                      <a:pt x="19" y="47"/>
                      <a:pt x="19" y="47"/>
                    </a:cubicBezTo>
                    <a:cubicBezTo>
                      <a:pt x="20" y="47"/>
                      <a:pt x="20" y="46"/>
                      <a:pt x="21" y="45"/>
                    </a:cubicBezTo>
                    <a:cubicBezTo>
                      <a:pt x="20" y="47"/>
                      <a:pt x="20" y="47"/>
                      <a:pt x="20" y="47"/>
                    </a:cubicBezTo>
                    <a:cubicBezTo>
                      <a:pt x="20" y="47"/>
                      <a:pt x="20" y="47"/>
                      <a:pt x="19" y="48"/>
                    </a:cubicBezTo>
                    <a:moveTo>
                      <a:pt x="24" y="47"/>
                    </a:moveTo>
                    <a:cubicBezTo>
                      <a:pt x="24" y="47"/>
                      <a:pt x="24" y="47"/>
                      <a:pt x="24" y="47"/>
                    </a:cubicBezTo>
                    <a:cubicBezTo>
                      <a:pt x="24" y="45"/>
                      <a:pt x="24" y="45"/>
                      <a:pt x="24" y="45"/>
                    </a:cubicBezTo>
                    <a:cubicBezTo>
                      <a:pt x="24" y="46"/>
                      <a:pt x="24" y="47"/>
                      <a:pt x="25" y="47"/>
                    </a:cubicBezTo>
                    <a:cubicBezTo>
                      <a:pt x="25" y="48"/>
                      <a:pt x="25" y="48"/>
                      <a:pt x="25" y="48"/>
                    </a:cubicBezTo>
                    <a:cubicBezTo>
                      <a:pt x="24" y="47"/>
                      <a:pt x="24" y="47"/>
                      <a:pt x="24" y="47"/>
                    </a:cubicBezTo>
                    <a:cubicBezTo>
                      <a:pt x="24" y="47"/>
                      <a:pt x="24" y="47"/>
                      <a:pt x="24" y="47"/>
                    </a:cubicBezTo>
                    <a:cubicBezTo>
                      <a:pt x="24" y="47"/>
                      <a:pt x="24" y="47"/>
                      <a:pt x="24" y="47"/>
                    </a:cubicBezTo>
                    <a:cubicBezTo>
                      <a:pt x="24" y="47"/>
                      <a:pt x="24" y="47"/>
                      <a:pt x="24" y="47"/>
                    </a:cubicBezTo>
                    <a:cubicBezTo>
                      <a:pt x="24" y="47"/>
                      <a:pt x="24" y="47"/>
                      <a:pt x="24" y="47"/>
                    </a:cubicBezTo>
                    <a:moveTo>
                      <a:pt x="12" y="45"/>
                    </a:moveTo>
                    <a:cubicBezTo>
                      <a:pt x="12" y="45"/>
                      <a:pt x="12" y="45"/>
                      <a:pt x="12" y="45"/>
                    </a:cubicBezTo>
                    <a:cubicBezTo>
                      <a:pt x="13" y="45"/>
                      <a:pt x="13" y="45"/>
                      <a:pt x="13" y="45"/>
                    </a:cubicBezTo>
                    <a:cubicBezTo>
                      <a:pt x="13" y="45"/>
                      <a:pt x="13" y="45"/>
                      <a:pt x="13" y="45"/>
                    </a:cubicBezTo>
                    <a:cubicBezTo>
                      <a:pt x="12" y="45"/>
                      <a:pt x="12" y="45"/>
                      <a:pt x="12" y="45"/>
                    </a:cubicBezTo>
                    <a:moveTo>
                      <a:pt x="32" y="45"/>
                    </a:moveTo>
                    <a:cubicBezTo>
                      <a:pt x="32" y="45"/>
                      <a:pt x="32" y="45"/>
                      <a:pt x="32" y="45"/>
                    </a:cubicBezTo>
                    <a:cubicBezTo>
                      <a:pt x="32" y="45"/>
                      <a:pt x="32" y="45"/>
                      <a:pt x="32" y="45"/>
                    </a:cubicBezTo>
                    <a:cubicBezTo>
                      <a:pt x="32" y="45"/>
                      <a:pt x="32" y="45"/>
                      <a:pt x="32" y="45"/>
                    </a:cubicBezTo>
                    <a:cubicBezTo>
                      <a:pt x="32" y="45"/>
                      <a:pt x="32" y="45"/>
                      <a:pt x="32" y="45"/>
                    </a:cubicBezTo>
                    <a:moveTo>
                      <a:pt x="8" y="45"/>
                    </a:moveTo>
                    <a:cubicBezTo>
                      <a:pt x="8" y="45"/>
                      <a:pt x="8" y="45"/>
                      <a:pt x="8" y="45"/>
                    </a:cubicBezTo>
                    <a:cubicBezTo>
                      <a:pt x="8" y="45"/>
                      <a:pt x="8" y="45"/>
                      <a:pt x="8" y="45"/>
                    </a:cubicBezTo>
                    <a:cubicBezTo>
                      <a:pt x="8" y="45"/>
                      <a:pt x="8" y="45"/>
                      <a:pt x="8" y="45"/>
                    </a:cubicBezTo>
                    <a:moveTo>
                      <a:pt x="8" y="44"/>
                    </a:moveTo>
                    <a:cubicBezTo>
                      <a:pt x="8" y="44"/>
                      <a:pt x="8" y="44"/>
                      <a:pt x="8" y="44"/>
                    </a:cubicBezTo>
                    <a:cubicBezTo>
                      <a:pt x="8" y="44"/>
                      <a:pt x="8" y="44"/>
                      <a:pt x="8" y="44"/>
                    </a:cubicBezTo>
                    <a:cubicBezTo>
                      <a:pt x="8" y="44"/>
                      <a:pt x="8" y="44"/>
                      <a:pt x="8" y="44"/>
                    </a:cubicBezTo>
                    <a:moveTo>
                      <a:pt x="7" y="44"/>
                    </a:moveTo>
                    <a:cubicBezTo>
                      <a:pt x="7" y="44"/>
                      <a:pt x="7" y="44"/>
                      <a:pt x="7" y="44"/>
                    </a:cubicBezTo>
                    <a:cubicBezTo>
                      <a:pt x="7" y="43"/>
                      <a:pt x="7" y="43"/>
                      <a:pt x="7" y="43"/>
                    </a:cubicBezTo>
                    <a:cubicBezTo>
                      <a:pt x="7" y="44"/>
                      <a:pt x="7" y="44"/>
                      <a:pt x="7" y="44"/>
                    </a:cubicBezTo>
                    <a:moveTo>
                      <a:pt x="8" y="44"/>
                    </a:moveTo>
                    <a:cubicBezTo>
                      <a:pt x="8" y="43"/>
                      <a:pt x="8" y="43"/>
                      <a:pt x="8" y="43"/>
                    </a:cubicBezTo>
                    <a:cubicBezTo>
                      <a:pt x="8" y="43"/>
                      <a:pt x="8" y="43"/>
                      <a:pt x="8" y="43"/>
                    </a:cubicBezTo>
                    <a:cubicBezTo>
                      <a:pt x="8" y="44"/>
                      <a:pt x="8" y="44"/>
                      <a:pt x="8" y="44"/>
                    </a:cubicBezTo>
                    <a:cubicBezTo>
                      <a:pt x="8" y="44"/>
                      <a:pt x="8" y="44"/>
                      <a:pt x="8" y="44"/>
                    </a:cubicBezTo>
                    <a:moveTo>
                      <a:pt x="6" y="43"/>
                    </a:moveTo>
                    <a:cubicBezTo>
                      <a:pt x="6" y="43"/>
                      <a:pt x="6" y="43"/>
                      <a:pt x="6" y="43"/>
                    </a:cubicBezTo>
                    <a:cubicBezTo>
                      <a:pt x="7" y="43"/>
                      <a:pt x="7" y="43"/>
                      <a:pt x="7" y="43"/>
                    </a:cubicBezTo>
                    <a:cubicBezTo>
                      <a:pt x="6" y="43"/>
                      <a:pt x="6" y="43"/>
                      <a:pt x="6" y="43"/>
                    </a:cubicBezTo>
                    <a:moveTo>
                      <a:pt x="6" y="43"/>
                    </a:moveTo>
                    <a:cubicBezTo>
                      <a:pt x="6" y="43"/>
                      <a:pt x="6" y="43"/>
                      <a:pt x="6" y="43"/>
                    </a:cubicBezTo>
                    <a:cubicBezTo>
                      <a:pt x="6" y="43"/>
                      <a:pt x="6" y="43"/>
                      <a:pt x="6" y="43"/>
                    </a:cubicBezTo>
                    <a:cubicBezTo>
                      <a:pt x="6" y="43"/>
                      <a:pt x="6" y="43"/>
                      <a:pt x="6" y="43"/>
                    </a:cubicBezTo>
                    <a:moveTo>
                      <a:pt x="6" y="43"/>
                    </a:moveTo>
                    <a:cubicBezTo>
                      <a:pt x="6" y="43"/>
                      <a:pt x="6" y="43"/>
                      <a:pt x="6" y="43"/>
                    </a:cubicBezTo>
                    <a:cubicBezTo>
                      <a:pt x="6" y="43"/>
                      <a:pt x="6" y="43"/>
                      <a:pt x="6" y="43"/>
                    </a:cubicBezTo>
                    <a:cubicBezTo>
                      <a:pt x="6" y="43"/>
                      <a:pt x="6" y="43"/>
                      <a:pt x="6" y="43"/>
                    </a:cubicBezTo>
                    <a:moveTo>
                      <a:pt x="7" y="42"/>
                    </a:moveTo>
                    <a:cubicBezTo>
                      <a:pt x="7" y="42"/>
                      <a:pt x="7" y="42"/>
                      <a:pt x="7" y="42"/>
                    </a:cubicBezTo>
                    <a:cubicBezTo>
                      <a:pt x="7" y="42"/>
                      <a:pt x="7" y="42"/>
                      <a:pt x="7" y="42"/>
                    </a:cubicBezTo>
                    <a:cubicBezTo>
                      <a:pt x="7" y="42"/>
                      <a:pt x="6" y="42"/>
                      <a:pt x="6" y="42"/>
                    </a:cubicBezTo>
                    <a:cubicBezTo>
                      <a:pt x="6" y="42"/>
                      <a:pt x="6" y="42"/>
                      <a:pt x="6" y="42"/>
                    </a:cubicBezTo>
                    <a:cubicBezTo>
                      <a:pt x="7" y="42"/>
                      <a:pt x="7" y="42"/>
                      <a:pt x="7" y="42"/>
                    </a:cubicBezTo>
                    <a:moveTo>
                      <a:pt x="38" y="42"/>
                    </a:moveTo>
                    <a:cubicBezTo>
                      <a:pt x="38" y="42"/>
                      <a:pt x="38" y="42"/>
                      <a:pt x="38" y="42"/>
                    </a:cubicBezTo>
                    <a:cubicBezTo>
                      <a:pt x="38" y="42"/>
                      <a:pt x="38" y="42"/>
                      <a:pt x="38" y="42"/>
                    </a:cubicBezTo>
                    <a:cubicBezTo>
                      <a:pt x="38" y="42"/>
                      <a:pt x="38" y="42"/>
                      <a:pt x="37" y="42"/>
                    </a:cubicBezTo>
                    <a:cubicBezTo>
                      <a:pt x="37" y="42"/>
                      <a:pt x="37" y="42"/>
                      <a:pt x="37" y="42"/>
                    </a:cubicBezTo>
                    <a:cubicBezTo>
                      <a:pt x="38" y="42"/>
                      <a:pt x="38" y="42"/>
                      <a:pt x="38" y="42"/>
                    </a:cubicBezTo>
                    <a:moveTo>
                      <a:pt x="8" y="43"/>
                    </a:moveTo>
                    <a:cubicBezTo>
                      <a:pt x="8" y="43"/>
                      <a:pt x="8" y="43"/>
                      <a:pt x="8" y="43"/>
                    </a:cubicBezTo>
                    <a:cubicBezTo>
                      <a:pt x="8" y="42"/>
                      <a:pt x="8" y="42"/>
                      <a:pt x="8" y="42"/>
                    </a:cubicBezTo>
                    <a:cubicBezTo>
                      <a:pt x="8" y="42"/>
                      <a:pt x="8" y="42"/>
                      <a:pt x="8" y="42"/>
                    </a:cubicBezTo>
                    <a:cubicBezTo>
                      <a:pt x="8" y="43"/>
                      <a:pt x="8" y="43"/>
                      <a:pt x="8" y="43"/>
                    </a:cubicBezTo>
                    <a:moveTo>
                      <a:pt x="36" y="43"/>
                    </a:moveTo>
                    <a:cubicBezTo>
                      <a:pt x="36" y="42"/>
                      <a:pt x="36" y="42"/>
                      <a:pt x="36" y="42"/>
                    </a:cubicBezTo>
                    <a:cubicBezTo>
                      <a:pt x="37" y="42"/>
                      <a:pt x="37" y="42"/>
                      <a:pt x="37" y="42"/>
                    </a:cubicBezTo>
                    <a:cubicBezTo>
                      <a:pt x="37" y="43"/>
                      <a:pt x="37" y="43"/>
                      <a:pt x="37" y="43"/>
                    </a:cubicBezTo>
                    <a:cubicBezTo>
                      <a:pt x="36" y="43"/>
                      <a:pt x="36" y="43"/>
                      <a:pt x="36" y="43"/>
                    </a:cubicBezTo>
                    <a:moveTo>
                      <a:pt x="36" y="43"/>
                    </a:moveTo>
                    <a:cubicBezTo>
                      <a:pt x="35" y="42"/>
                      <a:pt x="35" y="42"/>
                      <a:pt x="35" y="42"/>
                    </a:cubicBezTo>
                    <a:cubicBezTo>
                      <a:pt x="35" y="42"/>
                      <a:pt x="35" y="42"/>
                      <a:pt x="35" y="42"/>
                    </a:cubicBezTo>
                    <a:cubicBezTo>
                      <a:pt x="36" y="41"/>
                      <a:pt x="36" y="41"/>
                      <a:pt x="36" y="41"/>
                    </a:cubicBezTo>
                    <a:cubicBezTo>
                      <a:pt x="36" y="41"/>
                      <a:pt x="36" y="41"/>
                      <a:pt x="36" y="41"/>
                    </a:cubicBezTo>
                    <a:cubicBezTo>
                      <a:pt x="36" y="41"/>
                      <a:pt x="36" y="41"/>
                      <a:pt x="36" y="41"/>
                    </a:cubicBezTo>
                    <a:cubicBezTo>
                      <a:pt x="36" y="43"/>
                      <a:pt x="36" y="43"/>
                      <a:pt x="36" y="43"/>
                    </a:cubicBezTo>
                    <a:cubicBezTo>
                      <a:pt x="36" y="43"/>
                      <a:pt x="36" y="43"/>
                      <a:pt x="36" y="43"/>
                    </a:cubicBezTo>
                    <a:moveTo>
                      <a:pt x="8" y="43"/>
                    </a:moveTo>
                    <a:cubicBezTo>
                      <a:pt x="9" y="41"/>
                      <a:pt x="9" y="41"/>
                      <a:pt x="9" y="41"/>
                    </a:cubicBezTo>
                    <a:cubicBezTo>
                      <a:pt x="9" y="41"/>
                      <a:pt x="9" y="41"/>
                      <a:pt x="9" y="41"/>
                    </a:cubicBezTo>
                    <a:cubicBezTo>
                      <a:pt x="9" y="41"/>
                      <a:pt x="9" y="41"/>
                      <a:pt x="9" y="41"/>
                    </a:cubicBezTo>
                    <a:cubicBezTo>
                      <a:pt x="9" y="42"/>
                      <a:pt x="9" y="42"/>
                      <a:pt x="9" y="42"/>
                    </a:cubicBezTo>
                    <a:cubicBezTo>
                      <a:pt x="9" y="42"/>
                      <a:pt x="9" y="42"/>
                      <a:pt x="9" y="42"/>
                    </a:cubicBezTo>
                    <a:cubicBezTo>
                      <a:pt x="9" y="43"/>
                      <a:pt x="9" y="43"/>
                      <a:pt x="9" y="43"/>
                    </a:cubicBezTo>
                    <a:cubicBezTo>
                      <a:pt x="9" y="43"/>
                      <a:pt x="9" y="43"/>
                      <a:pt x="9" y="43"/>
                    </a:cubicBezTo>
                    <a:cubicBezTo>
                      <a:pt x="8" y="43"/>
                      <a:pt x="8" y="43"/>
                      <a:pt x="8" y="43"/>
                    </a:cubicBezTo>
                    <a:moveTo>
                      <a:pt x="22" y="46"/>
                    </a:moveTo>
                    <a:cubicBezTo>
                      <a:pt x="22" y="46"/>
                      <a:pt x="22" y="45"/>
                      <a:pt x="22" y="44"/>
                    </a:cubicBezTo>
                    <a:cubicBezTo>
                      <a:pt x="22" y="44"/>
                      <a:pt x="22" y="44"/>
                      <a:pt x="22" y="44"/>
                    </a:cubicBezTo>
                    <a:cubicBezTo>
                      <a:pt x="22" y="43"/>
                      <a:pt x="22" y="43"/>
                      <a:pt x="22" y="42"/>
                    </a:cubicBezTo>
                    <a:cubicBezTo>
                      <a:pt x="22" y="41"/>
                      <a:pt x="22" y="41"/>
                      <a:pt x="22" y="40"/>
                    </a:cubicBezTo>
                    <a:cubicBezTo>
                      <a:pt x="22" y="41"/>
                      <a:pt x="22" y="41"/>
                      <a:pt x="22" y="42"/>
                    </a:cubicBezTo>
                    <a:cubicBezTo>
                      <a:pt x="22" y="43"/>
                      <a:pt x="22" y="45"/>
                      <a:pt x="23" y="46"/>
                    </a:cubicBezTo>
                    <a:cubicBezTo>
                      <a:pt x="22" y="46"/>
                      <a:pt x="22" y="46"/>
                      <a:pt x="22" y="46"/>
                    </a:cubicBezTo>
                    <a:moveTo>
                      <a:pt x="5" y="42"/>
                    </a:moveTo>
                    <a:cubicBezTo>
                      <a:pt x="4" y="41"/>
                      <a:pt x="4" y="40"/>
                      <a:pt x="4" y="39"/>
                    </a:cubicBezTo>
                    <a:cubicBezTo>
                      <a:pt x="4" y="39"/>
                      <a:pt x="4" y="39"/>
                      <a:pt x="4" y="39"/>
                    </a:cubicBezTo>
                    <a:cubicBezTo>
                      <a:pt x="4" y="39"/>
                      <a:pt x="4" y="39"/>
                      <a:pt x="4" y="39"/>
                    </a:cubicBezTo>
                    <a:cubicBezTo>
                      <a:pt x="4" y="40"/>
                      <a:pt x="4" y="40"/>
                      <a:pt x="4" y="40"/>
                    </a:cubicBezTo>
                    <a:cubicBezTo>
                      <a:pt x="4" y="40"/>
                      <a:pt x="4" y="40"/>
                      <a:pt x="4" y="40"/>
                    </a:cubicBezTo>
                    <a:cubicBezTo>
                      <a:pt x="4" y="41"/>
                      <a:pt x="4" y="41"/>
                      <a:pt x="5" y="42"/>
                    </a:cubicBezTo>
                    <a:cubicBezTo>
                      <a:pt x="5" y="42"/>
                      <a:pt x="5" y="42"/>
                      <a:pt x="5" y="42"/>
                    </a:cubicBezTo>
                    <a:moveTo>
                      <a:pt x="33" y="47"/>
                    </a:moveTo>
                    <a:cubicBezTo>
                      <a:pt x="33" y="47"/>
                      <a:pt x="33" y="47"/>
                      <a:pt x="33" y="47"/>
                    </a:cubicBezTo>
                    <a:cubicBezTo>
                      <a:pt x="34" y="47"/>
                      <a:pt x="35" y="46"/>
                      <a:pt x="35" y="46"/>
                    </a:cubicBezTo>
                    <a:cubicBezTo>
                      <a:pt x="36" y="45"/>
                      <a:pt x="36" y="45"/>
                      <a:pt x="36" y="44"/>
                    </a:cubicBezTo>
                    <a:cubicBezTo>
                      <a:pt x="36" y="44"/>
                      <a:pt x="36" y="44"/>
                      <a:pt x="36" y="44"/>
                    </a:cubicBezTo>
                    <a:cubicBezTo>
                      <a:pt x="36" y="43"/>
                      <a:pt x="36" y="43"/>
                      <a:pt x="36" y="43"/>
                    </a:cubicBezTo>
                    <a:cubicBezTo>
                      <a:pt x="38" y="43"/>
                      <a:pt x="40" y="42"/>
                      <a:pt x="40" y="40"/>
                    </a:cubicBezTo>
                    <a:cubicBezTo>
                      <a:pt x="40" y="40"/>
                      <a:pt x="40" y="40"/>
                      <a:pt x="40" y="40"/>
                    </a:cubicBezTo>
                    <a:cubicBezTo>
                      <a:pt x="40" y="39"/>
                      <a:pt x="40" y="39"/>
                      <a:pt x="41" y="38"/>
                    </a:cubicBezTo>
                    <a:cubicBezTo>
                      <a:pt x="41" y="38"/>
                      <a:pt x="41" y="38"/>
                      <a:pt x="41" y="38"/>
                    </a:cubicBezTo>
                    <a:cubicBezTo>
                      <a:pt x="41" y="38"/>
                      <a:pt x="41" y="38"/>
                      <a:pt x="41" y="38"/>
                    </a:cubicBezTo>
                    <a:cubicBezTo>
                      <a:pt x="41" y="38"/>
                      <a:pt x="41" y="38"/>
                      <a:pt x="41" y="38"/>
                    </a:cubicBezTo>
                    <a:cubicBezTo>
                      <a:pt x="41" y="38"/>
                      <a:pt x="41" y="38"/>
                      <a:pt x="41" y="38"/>
                    </a:cubicBezTo>
                    <a:cubicBezTo>
                      <a:pt x="41" y="38"/>
                      <a:pt x="41" y="38"/>
                      <a:pt x="41" y="38"/>
                    </a:cubicBezTo>
                    <a:cubicBezTo>
                      <a:pt x="41" y="39"/>
                      <a:pt x="41" y="39"/>
                      <a:pt x="41" y="39"/>
                    </a:cubicBezTo>
                    <a:cubicBezTo>
                      <a:pt x="41" y="40"/>
                      <a:pt x="41" y="40"/>
                      <a:pt x="41" y="40"/>
                    </a:cubicBezTo>
                    <a:cubicBezTo>
                      <a:pt x="40" y="40"/>
                      <a:pt x="40" y="40"/>
                      <a:pt x="40" y="40"/>
                    </a:cubicBezTo>
                    <a:cubicBezTo>
                      <a:pt x="40" y="41"/>
                      <a:pt x="40" y="41"/>
                      <a:pt x="40" y="42"/>
                    </a:cubicBezTo>
                    <a:cubicBezTo>
                      <a:pt x="40" y="42"/>
                      <a:pt x="40" y="42"/>
                      <a:pt x="40" y="43"/>
                    </a:cubicBezTo>
                    <a:cubicBezTo>
                      <a:pt x="40" y="43"/>
                      <a:pt x="39" y="43"/>
                      <a:pt x="39" y="44"/>
                    </a:cubicBezTo>
                    <a:cubicBezTo>
                      <a:pt x="38" y="44"/>
                      <a:pt x="38" y="44"/>
                      <a:pt x="37" y="45"/>
                    </a:cubicBezTo>
                    <a:cubicBezTo>
                      <a:pt x="37" y="45"/>
                      <a:pt x="37" y="45"/>
                      <a:pt x="36" y="46"/>
                    </a:cubicBezTo>
                    <a:cubicBezTo>
                      <a:pt x="36" y="46"/>
                      <a:pt x="36" y="47"/>
                      <a:pt x="35" y="47"/>
                    </a:cubicBezTo>
                    <a:cubicBezTo>
                      <a:pt x="35" y="47"/>
                      <a:pt x="35" y="47"/>
                      <a:pt x="35" y="47"/>
                    </a:cubicBezTo>
                    <a:cubicBezTo>
                      <a:pt x="34" y="47"/>
                      <a:pt x="34" y="47"/>
                      <a:pt x="34" y="47"/>
                    </a:cubicBezTo>
                    <a:cubicBezTo>
                      <a:pt x="33" y="47"/>
                      <a:pt x="33" y="47"/>
                      <a:pt x="33" y="47"/>
                    </a:cubicBezTo>
                    <a:moveTo>
                      <a:pt x="4" y="38"/>
                    </a:moveTo>
                    <a:cubicBezTo>
                      <a:pt x="4" y="38"/>
                      <a:pt x="4" y="38"/>
                      <a:pt x="4" y="38"/>
                    </a:cubicBezTo>
                    <a:cubicBezTo>
                      <a:pt x="4" y="38"/>
                      <a:pt x="4" y="38"/>
                      <a:pt x="4" y="38"/>
                    </a:cubicBezTo>
                    <a:cubicBezTo>
                      <a:pt x="4" y="37"/>
                      <a:pt x="4" y="37"/>
                      <a:pt x="4" y="37"/>
                    </a:cubicBezTo>
                    <a:cubicBezTo>
                      <a:pt x="5" y="37"/>
                      <a:pt x="5" y="37"/>
                      <a:pt x="5" y="37"/>
                    </a:cubicBezTo>
                    <a:cubicBezTo>
                      <a:pt x="5" y="37"/>
                      <a:pt x="5" y="37"/>
                      <a:pt x="5" y="37"/>
                    </a:cubicBezTo>
                    <a:cubicBezTo>
                      <a:pt x="5" y="37"/>
                      <a:pt x="5" y="38"/>
                      <a:pt x="4" y="38"/>
                    </a:cubicBezTo>
                    <a:moveTo>
                      <a:pt x="40" y="38"/>
                    </a:moveTo>
                    <a:cubicBezTo>
                      <a:pt x="40" y="38"/>
                      <a:pt x="39" y="37"/>
                      <a:pt x="39" y="37"/>
                    </a:cubicBezTo>
                    <a:cubicBezTo>
                      <a:pt x="39" y="37"/>
                      <a:pt x="39" y="37"/>
                      <a:pt x="39" y="37"/>
                    </a:cubicBezTo>
                    <a:cubicBezTo>
                      <a:pt x="39" y="37"/>
                      <a:pt x="40" y="37"/>
                      <a:pt x="40" y="37"/>
                    </a:cubicBezTo>
                    <a:cubicBezTo>
                      <a:pt x="40" y="38"/>
                      <a:pt x="40" y="38"/>
                      <a:pt x="40" y="38"/>
                    </a:cubicBezTo>
                    <a:cubicBezTo>
                      <a:pt x="40" y="38"/>
                      <a:pt x="40" y="38"/>
                      <a:pt x="40" y="38"/>
                    </a:cubicBezTo>
                    <a:cubicBezTo>
                      <a:pt x="40" y="38"/>
                      <a:pt x="40" y="38"/>
                      <a:pt x="40" y="38"/>
                    </a:cubicBezTo>
                    <a:moveTo>
                      <a:pt x="10" y="37"/>
                    </a:moveTo>
                    <a:cubicBezTo>
                      <a:pt x="10" y="37"/>
                      <a:pt x="9" y="37"/>
                      <a:pt x="9" y="37"/>
                    </a:cubicBezTo>
                    <a:cubicBezTo>
                      <a:pt x="9" y="37"/>
                      <a:pt x="9" y="37"/>
                      <a:pt x="9" y="37"/>
                    </a:cubicBezTo>
                    <a:cubicBezTo>
                      <a:pt x="10" y="37"/>
                      <a:pt x="10" y="37"/>
                      <a:pt x="10" y="37"/>
                    </a:cubicBezTo>
                    <a:cubicBezTo>
                      <a:pt x="10" y="37"/>
                      <a:pt x="10" y="37"/>
                      <a:pt x="10" y="37"/>
                    </a:cubicBezTo>
                    <a:cubicBezTo>
                      <a:pt x="11" y="37"/>
                      <a:pt x="11" y="37"/>
                      <a:pt x="11" y="37"/>
                    </a:cubicBezTo>
                    <a:cubicBezTo>
                      <a:pt x="11" y="37"/>
                      <a:pt x="11" y="37"/>
                      <a:pt x="11" y="37"/>
                    </a:cubicBezTo>
                    <a:cubicBezTo>
                      <a:pt x="10" y="37"/>
                      <a:pt x="10" y="37"/>
                      <a:pt x="10" y="37"/>
                    </a:cubicBezTo>
                    <a:cubicBezTo>
                      <a:pt x="10" y="37"/>
                      <a:pt x="10" y="37"/>
                      <a:pt x="10" y="37"/>
                    </a:cubicBezTo>
                    <a:moveTo>
                      <a:pt x="35" y="37"/>
                    </a:moveTo>
                    <a:cubicBezTo>
                      <a:pt x="35" y="37"/>
                      <a:pt x="35" y="37"/>
                      <a:pt x="35" y="37"/>
                    </a:cubicBezTo>
                    <a:cubicBezTo>
                      <a:pt x="35" y="37"/>
                      <a:pt x="35" y="37"/>
                      <a:pt x="35" y="37"/>
                    </a:cubicBezTo>
                    <a:cubicBezTo>
                      <a:pt x="35" y="37"/>
                      <a:pt x="35" y="37"/>
                      <a:pt x="35" y="37"/>
                    </a:cubicBezTo>
                    <a:cubicBezTo>
                      <a:pt x="35" y="37"/>
                      <a:pt x="35" y="37"/>
                      <a:pt x="34" y="37"/>
                    </a:cubicBezTo>
                    <a:cubicBezTo>
                      <a:pt x="34" y="37"/>
                      <a:pt x="34" y="37"/>
                      <a:pt x="34" y="37"/>
                    </a:cubicBezTo>
                    <a:cubicBezTo>
                      <a:pt x="34" y="37"/>
                      <a:pt x="34" y="37"/>
                      <a:pt x="34" y="37"/>
                    </a:cubicBezTo>
                    <a:cubicBezTo>
                      <a:pt x="34" y="37"/>
                      <a:pt x="34" y="37"/>
                      <a:pt x="34" y="37"/>
                    </a:cubicBezTo>
                    <a:cubicBezTo>
                      <a:pt x="35" y="37"/>
                      <a:pt x="35" y="37"/>
                      <a:pt x="35" y="37"/>
                    </a:cubicBezTo>
                    <a:moveTo>
                      <a:pt x="21" y="38"/>
                    </a:moveTo>
                    <a:cubicBezTo>
                      <a:pt x="21" y="37"/>
                      <a:pt x="21" y="37"/>
                      <a:pt x="21" y="37"/>
                    </a:cubicBezTo>
                    <a:cubicBezTo>
                      <a:pt x="21" y="36"/>
                      <a:pt x="21" y="36"/>
                      <a:pt x="21" y="36"/>
                    </a:cubicBezTo>
                    <a:cubicBezTo>
                      <a:pt x="21" y="37"/>
                      <a:pt x="21" y="37"/>
                      <a:pt x="21" y="38"/>
                    </a:cubicBezTo>
                    <a:moveTo>
                      <a:pt x="23" y="38"/>
                    </a:moveTo>
                    <a:cubicBezTo>
                      <a:pt x="23" y="37"/>
                      <a:pt x="23" y="37"/>
                      <a:pt x="23" y="36"/>
                    </a:cubicBezTo>
                    <a:cubicBezTo>
                      <a:pt x="23" y="37"/>
                      <a:pt x="23" y="37"/>
                      <a:pt x="23" y="37"/>
                    </a:cubicBezTo>
                    <a:cubicBezTo>
                      <a:pt x="23" y="38"/>
                      <a:pt x="23" y="38"/>
                      <a:pt x="23" y="38"/>
                    </a:cubicBezTo>
                    <a:moveTo>
                      <a:pt x="5" y="36"/>
                    </a:moveTo>
                    <a:cubicBezTo>
                      <a:pt x="5" y="36"/>
                      <a:pt x="5" y="36"/>
                      <a:pt x="5" y="36"/>
                    </a:cubicBezTo>
                    <a:cubicBezTo>
                      <a:pt x="5" y="36"/>
                      <a:pt x="5" y="37"/>
                      <a:pt x="4" y="37"/>
                    </a:cubicBezTo>
                    <a:cubicBezTo>
                      <a:pt x="4" y="36"/>
                      <a:pt x="4" y="36"/>
                      <a:pt x="4" y="36"/>
                    </a:cubicBezTo>
                    <a:cubicBezTo>
                      <a:pt x="4" y="36"/>
                      <a:pt x="4" y="36"/>
                      <a:pt x="4" y="36"/>
                    </a:cubicBezTo>
                    <a:cubicBezTo>
                      <a:pt x="5" y="36"/>
                      <a:pt x="5" y="36"/>
                      <a:pt x="5" y="36"/>
                    </a:cubicBezTo>
                    <a:moveTo>
                      <a:pt x="40" y="37"/>
                    </a:moveTo>
                    <a:cubicBezTo>
                      <a:pt x="40" y="37"/>
                      <a:pt x="39" y="36"/>
                      <a:pt x="39" y="36"/>
                    </a:cubicBezTo>
                    <a:cubicBezTo>
                      <a:pt x="40" y="36"/>
                      <a:pt x="40" y="36"/>
                      <a:pt x="40" y="36"/>
                    </a:cubicBezTo>
                    <a:cubicBezTo>
                      <a:pt x="40" y="36"/>
                      <a:pt x="40" y="36"/>
                      <a:pt x="40" y="36"/>
                    </a:cubicBezTo>
                    <a:cubicBezTo>
                      <a:pt x="40" y="36"/>
                      <a:pt x="40" y="36"/>
                      <a:pt x="40" y="36"/>
                    </a:cubicBezTo>
                    <a:cubicBezTo>
                      <a:pt x="40" y="37"/>
                      <a:pt x="40" y="37"/>
                      <a:pt x="40" y="37"/>
                    </a:cubicBezTo>
                    <a:moveTo>
                      <a:pt x="3" y="37"/>
                    </a:moveTo>
                    <a:cubicBezTo>
                      <a:pt x="3" y="37"/>
                      <a:pt x="3" y="37"/>
                      <a:pt x="3" y="37"/>
                    </a:cubicBezTo>
                    <a:cubicBezTo>
                      <a:pt x="3" y="37"/>
                      <a:pt x="3" y="37"/>
                      <a:pt x="3" y="37"/>
                    </a:cubicBezTo>
                    <a:cubicBezTo>
                      <a:pt x="3" y="37"/>
                      <a:pt x="3" y="36"/>
                      <a:pt x="3" y="36"/>
                    </a:cubicBezTo>
                    <a:cubicBezTo>
                      <a:pt x="4" y="36"/>
                      <a:pt x="4" y="36"/>
                      <a:pt x="4" y="36"/>
                    </a:cubicBezTo>
                    <a:cubicBezTo>
                      <a:pt x="4" y="36"/>
                      <a:pt x="4" y="36"/>
                      <a:pt x="4" y="36"/>
                    </a:cubicBezTo>
                    <a:cubicBezTo>
                      <a:pt x="4" y="36"/>
                      <a:pt x="4" y="36"/>
                      <a:pt x="4" y="36"/>
                    </a:cubicBezTo>
                    <a:cubicBezTo>
                      <a:pt x="4" y="37"/>
                      <a:pt x="4" y="37"/>
                      <a:pt x="4" y="37"/>
                    </a:cubicBezTo>
                    <a:cubicBezTo>
                      <a:pt x="3" y="37"/>
                      <a:pt x="3" y="37"/>
                      <a:pt x="3" y="37"/>
                    </a:cubicBezTo>
                    <a:moveTo>
                      <a:pt x="41" y="37"/>
                    </a:moveTo>
                    <a:cubicBezTo>
                      <a:pt x="41" y="37"/>
                      <a:pt x="41" y="37"/>
                      <a:pt x="41" y="37"/>
                    </a:cubicBezTo>
                    <a:cubicBezTo>
                      <a:pt x="41" y="36"/>
                      <a:pt x="41" y="36"/>
                      <a:pt x="41" y="36"/>
                    </a:cubicBezTo>
                    <a:cubicBezTo>
                      <a:pt x="40" y="36"/>
                      <a:pt x="40" y="36"/>
                      <a:pt x="40" y="36"/>
                    </a:cubicBezTo>
                    <a:cubicBezTo>
                      <a:pt x="41" y="36"/>
                      <a:pt x="41" y="36"/>
                      <a:pt x="41" y="36"/>
                    </a:cubicBezTo>
                    <a:cubicBezTo>
                      <a:pt x="41" y="36"/>
                      <a:pt x="41" y="36"/>
                      <a:pt x="41" y="36"/>
                    </a:cubicBezTo>
                    <a:cubicBezTo>
                      <a:pt x="41" y="36"/>
                      <a:pt x="41" y="37"/>
                      <a:pt x="41" y="37"/>
                    </a:cubicBezTo>
                    <a:cubicBezTo>
                      <a:pt x="41" y="37"/>
                      <a:pt x="41" y="37"/>
                      <a:pt x="41" y="37"/>
                    </a:cubicBezTo>
                    <a:cubicBezTo>
                      <a:pt x="41" y="37"/>
                      <a:pt x="41" y="37"/>
                      <a:pt x="41" y="37"/>
                    </a:cubicBezTo>
                    <a:moveTo>
                      <a:pt x="21" y="37"/>
                    </a:moveTo>
                    <a:cubicBezTo>
                      <a:pt x="20" y="37"/>
                      <a:pt x="20" y="37"/>
                      <a:pt x="20" y="37"/>
                    </a:cubicBezTo>
                    <a:cubicBezTo>
                      <a:pt x="21" y="36"/>
                      <a:pt x="21" y="36"/>
                      <a:pt x="21" y="36"/>
                    </a:cubicBezTo>
                    <a:cubicBezTo>
                      <a:pt x="21" y="36"/>
                      <a:pt x="21" y="36"/>
                      <a:pt x="21" y="35"/>
                    </a:cubicBezTo>
                    <a:cubicBezTo>
                      <a:pt x="21" y="36"/>
                      <a:pt x="21" y="36"/>
                      <a:pt x="21" y="36"/>
                    </a:cubicBezTo>
                    <a:cubicBezTo>
                      <a:pt x="21" y="36"/>
                      <a:pt x="21" y="36"/>
                      <a:pt x="21" y="36"/>
                    </a:cubicBezTo>
                    <a:cubicBezTo>
                      <a:pt x="21" y="37"/>
                      <a:pt x="21" y="37"/>
                      <a:pt x="21" y="37"/>
                    </a:cubicBezTo>
                    <a:moveTo>
                      <a:pt x="24" y="37"/>
                    </a:moveTo>
                    <a:cubicBezTo>
                      <a:pt x="23" y="36"/>
                      <a:pt x="23" y="36"/>
                      <a:pt x="23" y="36"/>
                    </a:cubicBezTo>
                    <a:cubicBezTo>
                      <a:pt x="23" y="36"/>
                      <a:pt x="23" y="36"/>
                      <a:pt x="23" y="36"/>
                    </a:cubicBezTo>
                    <a:cubicBezTo>
                      <a:pt x="23" y="35"/>
                      <a:pt x="23" y="35"/>
                      <a:pt x="23" y="35"/>
                    </a:cubicBezTo>
                    <a:cubicBezTo>
                      <a:pt x="23" y="36"/>
                      <a:pt x="23" y="36"/>
                      <a:pt x="24" y="36"/>
                    </a:cubicBezTo>
                    <a:cubicBezTo>
                      <a:pt x="24" y="37"/>
                      <a:pt x="24" y="37"/>
                      <a:pt x="24" y="37"/>
                    </a:cubicBezTo>
                    <a:cubicBezTo>
                      <a:pt x="24" y="37"/>
                      <a:pt x="24" y="37"/>
                      <a:pt x="24" y="37"/>
                    </a:cubicBezTo>
                    <a:moveTo>
                      <a:pt x="3" y="37"/>
                    </a:moveTo>
                    <a:cubicBezTo>
                      <a:pt x="3" y="37"/>
                      <a:pt x="3" y="37"/>
                      <a:pt x="3" y="37"/>
                    </a:cubicBezTo>
                    <a:cubicBezTo>
                      <a:pt x="3" y="36"/>
                      <a:pt x="2" y="36"/>
                      <a:pt x="3" y="35"/>
                    </a:cubicBezTo>
                    <a:cubicBezTo>
                      <a:pt x="3" y="36"/>
                      <a:pt x="3" y="36"/>
                      <a:pt x="3" y="36"/>
                    </a:cubicBezTo>
                    <a:cubicBezTo>
                      <a:pt x="3" y="37"/>
                      <a:pt x="3" y="37"/>
                      <a:pt x="3" y="37"/>
                    </a:cubicBezTo>
                    <a:moveTo>
                      <a:pt x="41" y="37"/>
                    </a:moveTo>
                    <a:cubicBezTo>
                      <a:pt x="41" y="36"/>
                      <a:pt x="42" y="36"/>
                      <a:pt x="41" y="36"/>
                    </a:cubicBezTo>
                    <a:cubicBezTo>
                      <a:pt x="42" y="35"/>
                      <a:pt x="42" y="35"/>
                      <a:pt x="42" y="35"/>
                    </a:cubicBezTo>
                    <a:cubicBezTo>
                      <a:pt x="42" y="36"/>
                      <a:pt x="42" y="36"/>
                      <a:pt x="41" y="37"/>
                    </a:cubicBezTo>
                    <a:moveTo>
                      <a:pt x="14" y="34"/>
                    </a:moveTo>
                    <a:cubicBezTo>
                      <a:pt x="14" y="34"/>
                      <a:pt x="14" y="34"/>
                      <a:pt x="14" y="34"/>
                    </a:cubicBezTo>
                    <a:cubicBezTo>
                      <a:pt x="14" y="34"/>
                      <a:pt x="14" y="34"/>
                      <a:pt x="14" y="34"/>
                    </a:cubicBezTo>
                    <a:cubicBezTo>
                      <a:pt x="14" y="34"/>
                      <a:pt x="14" y="34"/>
                      <a:pt x="14" y="34"/>
                    </a:cubicBezTo>
                    <a:moveTo>
                      <a:pt x="31" y="34"/>
                    </a:moveTo>
                    <a:cubicBezTo>
                      <a:pt x="31" y="34"/>
                      <a:pt x="31" y="34"/>
                      <a:pt x="31" y="34"/>
                    </a:cubicBezTo>
                    <a:cubicBezTo>
                      <a:pt x="31" y="34"/>
                      <a:pt x="31" y="34"/>
                      <a:pt x="31" y="34"/>
                    </a:cubicBezTo>
                    <a:cubicBezTo>
                      <a:pt x="31" y="34"/>
                      <a:pt x="31" y="34"/>
                      <a:pt x="31" y="34"/>
                    </a:cubicBezTo>
                    <a:moveTo>
                      <a:pt x="21" y="33"/>
                    </a:moveTo>
                    <a:cubicBezTo>
                      <a:pt x="21" y="33"/>
                      <a:pt x="21" y="33"/>
                      <a:pt x="21" y="33"/>
                    </a:cubicBezTo>
                    <a:cubicBezTo>
                      <a:pt x="21" y="32"/>
                      <a:pt x="21" y="32"/>
                      <a:pt x="21" y="32"/>
                    </a:cubicBezTo>
                    <a:cubicBezTo>
                      <a:pt x="21" y="33"/>
                      <a:pt x="21" y="33"/>
                      <a:pt x="21" y="33"/>
                    </a:cubicBezTo>
                    <a:cubicBezTo>
                      <a:pt x="21" y="33"/>
                      <a:pt x="21" y="33"/>
                      <a:pt x="21" y="33"/>
                    </a:cubicBezTo>
                    <a:moveTo>
                      <a:pt x="23" y="33"/>
                    </a:moveTo>
                    <a:cubicBezTo>
                      <a:pt x="23" y="33"/>
                      <a:pt x="23" y="33"/>
                      <a:pt x="23" y="33"/>
                    </a:cubicBezTo>
                    <a:cubicBezTo>
                      <a:pt x="23" y="32"/>
                      <a:pt x="23" y="32"/>
                      <a:pt x="23" y="32"/>
                    </a:cubicBezTo>
                    <a:cubicBezTo>
                      <a:pt x="23" y="33"/>
                      <a:pt x="23" y="33"/>
                      <a:pt x="23" y="33"/>
                    </a:cubicBezTo>
                    <a:cubicBezTo>
                      <a:pt x="23" y="33"/>
                      <a:pt x="23" y="33"/>
                      <a:pt x="23" y="33"/>
                    </a:cubicBezTo>
                    <a:moveTo>
                      <a:pt x="31" y="33"/>
                    </a:moveTo>
                    <a:cubicBezTo>
                      <a:pt x="32" y="33"/>
                      <a:pt x="32" y="32"/>
                      <a:pt x="32" y="32"/>
                    </a:cubicBezTo>
                    <a:cubicBezTo>
                      <a:pt x="32" y="32"/>
                      <a:pt x="32" y="32"/>
                      <a:pt x="32" y="32"/>
                    </a:cubicBezTo>
                    <a:cubicBezTo>
                      <a:pt x="32" y="32"/>
                      <a:pt x="32" y="32"/>
                      <a:pt x="32" y="32"/>
                    </a:cubicBezTo>
                    <a:cubicBezTo>
                      <a:pt x="32" y="33"/>
                      <a:pt x="31" y="33"/>
                      <a:pt x="31" y="33"/>
                    </a:cubicBezTo>
                    <a:moveTo>
                      <a:pt x="13" y="33"/>
                    </a:moveTo>
                    <a:cubicBezTo>
                      <a:pt x="13" y="33"/>
                      <a:pt x="12" y="33"/>
                      <a:pt x="12" y="32"/>
                    </a:cubicBezTo>
                    <a:cubicBezTo>
                      <a:pt x="12" y="32"/>
                      <a:pt x="12" y="32"/>
                      <a:pt x="12" y="32"/>
                    </a:cubicBezTo>
                    <a:cubicBezTo>
                      <a:pt x="12" y="32"/>
                      <a:pt x="12" y="32"/>
                      <a:pt x="12" y="32"/>
                    </a:cubicBezTo>
                    <a:cubicBezTo>
                      <a:pt x="12" y="32"/>
                      <a:pt x="13" y="33"/>
                      <a:pt x="13" y="33"/>
                    </a:cubicBezTo>
                    <a:moveTo>
                      <a:pt x="11" y="32"/>
                    </a:moveTo>
                    <a:cubicBezTo>
                      <a:pt x="11" y="31"/>
                      <a:pt x="11" y="31"/>
                      <a:pt x="11" y="31"/>
                    </a:cubicBezTo>
                    <a:cubicBezTo>
                      <a:pt x="12" y="31"/>
                      <a:pt x="12" y="31"/>
                      <a:pt x="12" y="31"/>
                    </a:cubicBezTo>
                    <a:cubicBezTo>
                      <a:pt x="12" y="31"/>
                      <a:pt x="12" y="31"/>
                      <a:pt x="12" y="31"/>
                    </a:cubicBezTo>
                    <a:cubicBezTo>
                      <a:pt x="12" y="31"/>
                      <a:pt x="12" y="31"/>
                      <a:pt x="12" y="31"/>
                    </a:cubicBezTo>
                    <a:cubicBezTo>
                      <a:pt x="12" y="31"/>
                      <a:pt x="12" y="31"/>
                      <a:pt x="12" y="31"/>
                    </a:cubicBezTo>
                    <a:cubicBezTo>
                      <a:pt x="12" y="32"/>
                      <a:pt x="12" y="32"/>
                      <a:pt x="12" y="32"/>
                    </a:cubicBezTo>
                    <a:cubicBezTo>
                      <a:pt x="12" y="32"/>
                      <a:pt x="12" y="32"/>
                      <a:pt x="12" y="32"/>
                    </a:cubicBezTo>
                    <a:cubicBezTo>
                      <a:pt x="11" y="32"/>
                      <a:pt x="11" y="32"/>
                      <a:pt x="11" y="32"/>
                    </a:cubicBezTo>
                    <a:moveTo>
                      <a:pt x="32" y="31"/>
                    </a:moveTo>
                    <a:cubicBezTo>
                      <a:pt x="32" y="31"/>
                      <a:pt x="32" y="31"/>
                      <a:pt x="32" y="31"/>
                    </a:cubicBezTo>
                    <a:cubicBezTo>
                      <a:pt x="33" y="31"/>
                      <a:pt x="33" y="31"/>
                      <a:pt x="33" y="31"/>
                    </a:cubicBezTo>
                    <a:cubicBezTo>
                      <a:pt x="33" y="32"/>
                      <a:pt x="33" y="32"/>
                      <a:pt x="33" y="32"/>
                    </a:cubicBezTo>
                    <a:cubicBezTo>
                      <a:pt x="33" y="32"/>
                      <a:pt x="33" y="32"/>
                      <a:pt x="33" y="32"/>
                    </a:cubicBezTo>
                    <a:cubicBezTo>
                      <a:pt x="32" y="32"/>
                      <a:pt x="32" y="32"/>
                      <a:pt x="32" y="32"/>
                    </a:cubicBezTo>
                    <a:cubicBezTo>
                      <a:pt x="32" y="31"/>
                      <a:pt x="32" y="31"/>
                      <a:pt x="32" y="31"/>
                    </a:cubicBezTo>
                    <a:cubicBezTo>
                      <a:pt x="32" y="31"/>
                      <a:pt x="32" y="31"/>
                      <a:pt x="32" y="31"/>
                    </a:cubicBezTo>
                    <a:cubicBezTo>
                      <a:pt x="32" y="31"/>
                      <a:pt x="32" y="31"/>
                      <a:pt x="32" y="31"/>
                    </a:cubicBezTo>
                    <a:moveTo>
                      <a:pt x="11" y="32"/>
                    </a:moveTo>
                    <a:cubicBezTo>
                      <a:pt x="10" y="32"/>
                      <a:pt x="10" y="32"/>
                      <a:pt x="10" y="32"/>
                    </a:cubicBezTo>
                    <a:cubicBezTo>
                      <a:pt x="10" y="31"/>
                      <a:pt x="10" y="31"/>
                      <a:pt x="10" y="31"/>
                    </a:cubicBezTo>
                    <a:cubicBezTo>
                      <a:pt x="11" y="31"/>
                      <a:pt x="11" y="31"/>
                      <a:pt x="11" y="31"/>
                    </a:cubicBezTo>
                    <a:cubicBezTo>
                      <a:pt x="11" y="32"/>
                      <a:pt x="11" y="32"/>
                      <a:pt x="11" y="32"/>
                    </a:cubicBezTo>
                    <a:moveTo>
                      <a:pt x="34" y="32"/>
                    </a:moveTo>
                    <a:cubicBezTo>
                      <a:pt x="33" y="31"/>
                      <a:pt x="33" y="31"/>
                      <a:pt x="33" y="31"/>
                    </a:cubicBezTo>
                    <a:cubicBezTo>
                      <a:pt x="34" y="31"/>
                      <a:pt x="34" y="31"/>
                      <a:pt x="34" y="31"/>
                    </a:cubicBezTo>
                    <a:cubicBezTo>
                      <a:pt x="34" y="32"/>
                      <a:pt x="34" y="32"/>
                      <a:pt x="34" y="32"/>
                    </a:cubicBezTo>
                    <a:cubicBezTo>
                      <a:pt x="34" y="32"/>
                      <a:pt x="34" y="32"/>
                      <a:pt x="34" y="32"/>
                    </a:cubicBezTo>
                    <a:moveTo>
                      <a:pt x="21" y="32"/>
                    </a:moveTo>
                    <a:cubicBezTo>
                      <a:pt x="21" y="32"/>
                      <a:pt x="21" y="32"/>
                      <a:pt x="21" y="32"/>
                    </a:cubicBezTo>
                    <a:cubicBezTo>
                      <a:pt x="21" y="31"/>
                      <a:pt x="21" y="31"/>
                      <a:pt x="21" y="31"/>
                    </a:cubicBezTo>
                    <a:cubicBezTo>
                      <a:pt x="21" y="32"/>
                      <a:pt x="21" y="32"/>
                      <a:pt x="21" y="32"/>
                    </a:cubicBezTo>
                    <a:cubicBezTo>
                      <a:pt x="21" y="32"/>
                      <a:pt x="21" y="32"/>
                      <a:pt x="21" y="32"/>
                    </a:cubicBezTo>
                    <a:cubicBezTo>
                      <a:pt x="21" y="32"/>
                      <a:pt x="21" y="32"/>
                      <a:pt x="21" y="32"/>
                    </a:cubicBezTo>
                    <a:moveTo>
                      <a:pt x="24" y="32"/>
                    </a:moveTo>
                    <a:cubicBezTo>
                      <a:pt x="23" y="32"/>
                      <a:pt x="23" y="32"/>
                      <a:pt x="23" y="32"/>
                    </a:cubicBezTo>
                    <a:cubicBezTo>
                      <a:pt x="23" y="32"/>
                      <a:pt x="23" y="32"/>
                      <a:pt x="23" y="32"/>
                    </a:cubicBezTo>
                    <a:cubicBezTo>
                      <a:pt x="23" y="31"/>
                      <a:pt x="23" y="31"/>
                      <a:pt x="23" y="31"/>
                    </a:cubicBezTo>
                    <a:cubicBezTo>
                      <a:pt x="24" y="32"/>
                      <a:pt x="24" y="32"/>
                      <a:pt x="24" y="32"/>
                    </a:cubicBezTo>
                    <a:cubicBezTo>
                      <a:pt x="24" y="32"/>
                      <a:pt x="24" y="32"/>
                      <a:pt x="24" y="32"/>
                    </a:cubicBezTo>
                    <a:moveTo>
                      <a:pt x="10" y="32"/>
                    </a:moveTo>
                    <a:cubicBezTo>
                      <a:pt x="9" y="31"/>
                      <a:pt x="9" y="31"/>
                      <a:pt x="9" y="31"/>
                    </a:cubicBezTo>
                    <a:cubicBezTo>
                      <a:pt x="9" y="31"/>
                      <a:pt x="9" y="31"/>
                      <a:pt x="9" y="31"/>
                    </a:cubicBezTo>
                    <a:cubicBezTo>
                      <a:pt x="9" y="31"/>
                      <a:pt x="9" y="31"/>
                      <a:pt x="9" y="31"/>
                    </a:cubicBezTo>
                    <a:cubicBezTo>
                      <a:pt x="10" y="31"/>
                      <a:pt x="10" y="31"/>
                      <a:pt x="10" y="31"/>
                    </a:cubicBezTo>
                    <a:cubicBezTo>
                      <a:pt x="10" y="32"/>
                      <a:pt x="10" y="32"/>
                      <a:pt x="10" y="32"/>
                    </a:cubicBezTo>
                    <a:moveTo>
                      <a:pt x="35" y="32"/>
                    </a:moveTo>
                    <a:cubicBezTo>
                      <a:pt x="34" y="31"/>
                      <a:pt x="34" y="31"/>
                      <a:pt x="34" y="31"/>
                    </a:cubicBezTo>
                    <a:cubicBezTo>
                      <a:pt x="35" y="31"/>
                      <a:pt x="35" y="31"/>
                      <a:pt x="35" y="31"/>
                    </a:cubicBezTo>
                    <a:cubicBezTo>
                      <a:pt x="35" y="31"/>
                      <a:pt x="35" y="31"/>
                      <a:pt x="35" y="31"/>
                    </a:cubicBezTo>
                    <a:cubicBezTo>
                      <a:pt x="35" y="31"/>
                      <a:pt x="35" y="31"/>
                      <a:pt x="35" y="31"/>
                    </a:cubicBezTo>
                    <a:cubicBezTo>
                      <a:pt x="35" y="32"/>
                      <a:pt x="35" y="32"/>
                      <a:pt x="35" y="32"/>
                    </a:cubicBezTo>
                    <a:moveTo>
                      <a:pt x="20" y="31"/>
                    </a:moveTo>
                    <a:cubicBezTo>
                      <a:pt x="19" y="31"/>
                      <a:pt x="19" y="31"/>
                      <a:pt x="19" y="31"/>
                    </a:cubicBezTo>
                    <a:cubicBezTo>
                      <a:pt x="20" y="31"/>
                      <a:pt x="20" y="31"/>
                      <a:pt x="20" y="31"/>
                    </a:cubicBezTo>
                    <a:cubicBezTo>
                      <a:pt x="20" y="31"/>
                      <a:pt x="20" y="31"/>
                      <a:pt x="20" y="31"/>
                    </a:cubicBezTo>
                    <a:cubicBezTo>
                      <a:pt x="20" y="31"/>
                      <a:pt x="20" y="31"/>
                      <a:pt x="20" y="31"/>
                    </a:cubicBezTo>
                    <a:moveTo>
                      <a:pt x="24" y="31"/>
                    </a:moveTo>
                    <a:cubicBezTo>
                      <a:pt x="25" y="31"/>
                      <a:pt x="25" y="31"/>
                      <a:pt x="25" y="31"/>
                    </a:cubicBezTo>
                    <a:cubicBezTo>
                      <a:pt x="25" y="31"/>
                      <a:pt x="25" y="31"/>
                      <a:pt x="25" y="31"/>
                    </a:cubicBezTo>
                    <a:cubicBezTo>
                      <a:pt x="24" y="31"/>
                      <a:pt x="24" y="31"/>
                      <a:pt x="24" y="31"/>
                    </a:cubicBezTo>
                    <a:cubicBezTo>
                      <a:pt x="24" y="31"/>
                      <a:pt x="24" y="31"/>
                      <a:pt x="24" y="31"/>
                    </a:cubicBezTo>
                    <a:moveTo>
                      <a:pt x="3" y="32"/>
                    </a:moveTo>
                    <a:cubicBezTo>
                      <a:pt x="3" y="31"/>
                      <a:pt x="3" y="31"/>
                      <a:pt x="3" y="30"/>
                    </a:cubicBezTo>
                    <a:cubicBezTo>
                      <a:pt x="4" y="31"/>
                      <a:pt x="4" y="31"/>
                      <a:pt x="4" y="31"/>
                    </a:cubicBezTo>
                    <a:cubicBezTo>
                      <a:pt x="4" y="31"/>
                      <a:pt x="4" y="31"/>
                      <a:pt x="4" y="31"/>
                    </a:cubicBezTo>
                    <a:cubicBezTo>
                      <a:pt x="3" y="32"/>
                      <a:pt x="3" y="32"/>
                      <a:pt x="3" y="32"/>
                    </a:cubicBezTo>
                    <a:moveTo>
                      <a:pt x="41" y="32"/>
                    </a:moveTo>
                    <a:cubicBezTo>
                      <a:pt x="41" y="31"/>
                      <a:pt x="41" y="31"/>
                      <a:pt x="41" y="31"/>
                    </a:cubicBezTo>
                    <a:cubicBezTo>
                      <a:pt x="41" y="31"/>
                      <a:pt x="41" y="31"/>
                      <a:pt x="41" y="31"/>
                    </a:cubicBezTo>
                    <a:cubicBezTo>
                      <a:pt x="41" y="30"/>
                      <a:pt x="41" y="30"/>
                      <a:pt x="41" y="30"/>
                    </a:cubicBezTo>
                    <a:cubicBezTo>
                      <a:pt x="41" y="31"/>
                      <a:pt x="41" y="31"/>
                      <a:pt x="41" y="32"/>
                    </a:cubicBezTo>
                    <a:moveTo>
                      <a:pt x="5" y="31"/>
                    </a:moveTo>
                    <a:cubicBezTo>
                      <a:pt x="5" y="31"/>
                      <a:pt x="6" y="31"/>
                      <a:pt x="6" y="31"/>
                    </a:cubicBezTo>
                    <a:cubicBezTo>
                      <a:pt x="7" y="30"/>
                      <a:pt x="7" y="30"/>
                      <a:pt x="7" y="30"/>
                    </a:cubicBezTo>
                    <a:cubicBezTo>
                      <a:pt x="7" y="30"/>
                      <a:pt x="7" y="30"/>
                      <a:pt x="7" y="30"/>
                    </a:cubicBezTo>
                    <a:cubicBezTo>
                      <a:pt x="6" y="31"/>
                      <a:pt x="6" y="31"/>
                      <a:pt x="6" y="31"/>
                    </a:cubicBezTo>
                    <a:cubicBezTo>
                      <a:pt x="6" y="31"/>
                      <a:pt x="6" y="31"/>
                      <a:pt x="6" y="31"/>
                    </a:cubicBezTo>
                    <a:cubicBezTo>
                      <a:pt x="6" y="31"/>
                      <a:pt x="5" y="31"/>
                      <a:pt x="5" y="31"/>
                    </a:cubicBezTo>
                    <a:cubicBezTo>
                      <a:pt x="4" y="31"/>
                      <a:pt x="4" y="31"/>
                      <a:pt x="4" y="31"/>
                    </a:cubicBezTo>
                    <a:cubicBezTo>
                      <a:pt x="4" y="31"/>
                      <a:pt x="4" y="31"/>
                      <a:pt x="4" y="31"/>
                    </a:cubicBezTo>
                    <a:cubicBezTo>
                      <a:pt x="4" y="31"/>
                      <a:pt x="4" y="31"/>
                      <a:pt x="4" y="31"/>
                    </a:cubicBezTo>
                    <a:cubicBezTo>
                      <a:pt x="5" y="31"/>
                      <a:pt x="5" y="31"/>
                      <a:pt x="5" y="31"/>
                    </a:cubicBezTo>
                    <a:moveTo>
                      <a:pt x="40" y="31"/>
                    </a:moveTo>
                    <a:cubicBezTo>
                      <a:pt x="40" y="31"/>
                      <a:pt x="40" y="31"/>
                      <a:pt x="40" y="31"/>
                    </a:cubicBezTo>
                    <a:cubicBezTo>
                      <a:pt x="39" y="31"/>
                      <a:pt x="39" y="31"/>
                      <a:pt x="38" y="31"/>
                    </a:cubicBezTo>
                    <a:cubicBezTo>
                      <a:pt x="38" y="31"/>
                      <a:pt x="38" y="31"/>
                      <a:pt x="38" y="31"/>
                    </a:cubicBezTo>
                    <a:cubicBezTo>
                      <a:pt x="38" y="30"/>
                      <a:pt x="38" y="30"/>
                      <a:pt x="38" y="30"/>
                    </a:cubicBezTo>
                    <a:cubicBezTo>
                      <a:pt x="38" y="30"/>
                      <a:pt x="38" y="30"/>
                      <a:pt x="38" y="30"/>
                    </a:cubicBezTo>
                    <a:cubicBezTo>
                      <a:pt x="38" y="31"/>
                      <a:pt x="38" y="31"/>
                      <a:pt x="38" y="31"/>
                    </a:cubicBezTo>
                    <a:cubicBezTo>
                      <a:pt x="39" y="31"/>
                      <a:pt x="39" y="31"/>
                      <a:pt x="40" y="31"/>
                    </a:cubicBezTo>
                    <a:cubicBezTo>
                      <a:pt x="40" y="31"/>
                      <a:pt x="40" y="31"/>
                      <a:pt x="40" y="31"/>
                    </a:cubicBezTo>
                    <a:cubicBezTo>
                      <a:pt x="40" y="31"/>
                      <a:pt x="40" y="31"/>
                      <a:pt x="40" y="31"/>
                    </a:cubicBezTo>
                    <a:cubicBezTo>
                      <a:pt x="40" y="31"/>
                      <a:pt x="40" y="31"/>
                      <a:pt x="40" y="31"/>
                    </a:cubicBezTo>
                    <a:moveTo>
                      <a:pt x="20" y="32"/>
                    </a:moveTo>
                    <a:cubicBezTo>
                      <a:pt x="20" y="31"/>
                      <a:pt x="20" y="31"/>
                      <a:pt x="20" y="31"/>
                    </a:cubicBezTo>
                    <a:cubicBezTo>
                      <a:pt x="21" y="31"/>
                      <a:pt x="21" y="31"/>
                      <a:pt x="21" y="31"/>
                    </a:cubicBezTo>
                    <a:cubicBezTo>
                      <a:pt x="21" y="30"/>
                      <a:pt x="21" y="30"/>
                      <a:pt x="21" y="30"/>
                    </a:cubicBezTo>
                    <a:cubicBezTo>
                      <a:pt x="21" y="30"/>
                      <a:pt x="21" y="30"/>
                      <a:pt x="21" y="30"/>
                    </a:cubicBezTo>
                    <a:cubicBezTo>
                      <a:pt x="21" y="30"/>
                      <a:pt x="21" y="30"/>
                      <a:pt x="21" y="30"/>
                    </a:cubicBezTo>
                    <a:cubicBezTo>
                      <a:pt x="21" y="31"/>
                      <a:pt x="21" y="31"/>
                      <a:pt x="20" y="32"/>
                    </a:cubicBezTo>
                    <a:moveTo>
                      <a:pt x="24" y="32"/>
                    </a:moveTo>
                    <a:cubicBezTo>
                      <a:pt x="24" y="31"/>
                      <a:pt x="23" y="31"/>
                      <a:pt x="23" y="30"/>
                    </a:cubicBezTo>
                    <a:cubicBezTo>
                      <a:pt x="23" y="30"/>
                      <a:pt x="23" y="30"/>
                      <a:pt x="23" y="30"/>
                    </a:cubicBezTo>
                    <a:cubicBezTo>
                      <a:pt x="23" y="30"/>
                      <a:pt x="23" y="30"/>
                      <a:pt x="23" y="30"/>
                    </a:cubicBezTo>
                    <a:cubicBezTo>
                      <a:pt x="24" y="31"/>
                      <a:pt x="24" y="31"/>
                      <a:pt x="24" y="31"/>
                    </a:cubicBezTo>
                    <a:cubicBezTo>
                      <a:pt x="24" y="31"/>
                      <a:pt x="24" y="31"/>
                      <a:pt x="24" y="31"/>
                    </a:cubicBezTo>
                    <a:cubicBezTo>
                      <a:pt x="24" y="32"/>
                      <a:pt x="24" y="32"/>
                      <a:pt x="24" y="32"/>
                    </a:cubicBezTo>
                    <a:moveTo>
                      <a:pt x="9" y="31"/>
                    </a:moveTo>
                    <a:cubicBezTo>
                      <a:pt x="8" y="31"/>
                      <a:pt x="8" y="31"/>
                      <a:pt x="8" y="31"/>
                    </a:cubicBezTo>
                    <a:cubicBezTo>
                      <a:pt x="8" y="30"/>
                      <a:pt x="8" y="30"/>
                      <a:pt x="8" y="30"/>
                    </a:cubicBezTo>
                    <a:cubicBezTo>
                      <a:pt x="9" y="31"/>
                      <a:pt x="9" y="31"/>
                      <a:pt x="9" y="31"/>
                    </a:cubicBezTo>
                    <a:cubicBezTo>
                      <a:pt x="9" y="31"/>
                      <a:pt x="9" y="31"/>
                      <a:pt x="9" y="31"/>
                    </a:cubicBezTo>
                    <a:cubicBezTo>
                      <a:pt x="9" y="31"/>
                      <a:pt x="9" y="31"/>
                      <a:pt x="9" y="31"/>
                    </a:cubicBezTo>
                    <a:moveTo>
                      <a:pt x="36" y="31"/>
                    </a:moveTo>
                    <a:cubicBezTo>
                      <a:pt x="35" y="31"/>
                      <a:pt x="35" y="31"/>
                      <a:pt x="35" y="31"/>
                    </a:cubicBezTo>
                    <a:cubicBezTo>
                      <a:pt x="35" y="31"/>
                      <a:pt x="35" y="31"/>
                      <a:pt x="35" y="31"/>
                    </a:cubicBezTo>
                    <a:cubicBezTo>
                      <a:pt x="36" y="30"/>
                      <a:pt x="36" y="30"/>
                      <a:pt x="36" y="30"/>
                    </a:cubicBezTo>
                    <a:cubicBezTo>
                      <a:pt x="36" y="31"/>
                      <a:pt x="36" y="31"/>
                      <a:pt x="36" y="31"/>
                    </a:cubicBezTo>
                    <a:cubicBezTo>
                      <a:pt x="36" y="31"/>
                      <a:pt x="36" y="31"/>
                      <a:pt x="36" y="31"/>
                    </a:cubicBezTo>
                    <a:moveTo>
                      <a:pt x="40" y="30"/>
                    </a:moveTo>
                    <a:cubicBezTo>
                      <a:pt x="39" y="30"/>
                      <a:pt x="39" y="29"/>
                      <a:pt x="39" y="29"/>
                    </a:cubicBezTo>
                    <a:cubicBezTo>
                      <a:pt x="40" y="29"/>
                      <a:pt x="40" y="29"/>
                      <a:pt x="40" y="29"/>
                    </a:cubicBezTo>
                    <a:cubicBezTo>
                      <a:pt x="40" y="30"/>
                      <a:pt x="40" y="30"/>
                      <a:pt x="40" y="30"/>
                    </a:cubicBezTo>
                    <a:cubicBezTo>
                      <a:pt x="40" y="30"/>
                      <a:pt x="40" y="30"/>
                      <a:pt x="40" y="30"/>
                    </a:cubicBezTo>
                    <a:cubicBezTo>
                      <a:pt x="40" y="30"/>
                      <a:pt x="40" y="30"/>
                      <a:pt x="40" y="30"/>
                    </a:cubicBezTo>
                    <a:moveTo>
                      <a:pt x="5" y="30"/>
                    </a:moveTo>
                    <a:cubicBezTo>
                      <a:pt x="4" y="30"/>
                      <a:pt x="4" y="30"/>
                      <a:pt x="4" y="30"/>
                    </a:cubicBezTo>
                    <a:cubicBezTo>
                      <a:pt x="5" y="29"/>
                      <a:pt x="5" y="29"/>
                      <a:pt x="5" y="29"/>
                    </a:cubicBezTo>
                    <a:cubicBezTo>
                      <a:pt x="5" y="29"/>
                      <a:pt x="5" y="29"/>
                      <a:pt x="5" y="29"/>
                    </a:cubicBezTo>
                    <a:cubicBezTo>
                      <a:pt x="5" y="29"/>
                      <a:pt x="5" y="30"/>
                      <a:pt x="5" y="30"/>
                    </a:cubicBezTo>
                    <a:cubicBezTo>
                      <a:pt x="5" y="30"/>
                      <a:pt x="5" y="30"/>
                      <a:pt x="5" y="30"/>
                    </a:cubicBezTo>
                    <a:moveTo>
                      <a:pt x="4" y="30"/>
                    </a:moveTo>
                    <a:cubicBezTo>
                      <a:pt x="3" y="29"/>
                      <a:pt x="3" y="29"/>
                      <a:pt x="3" y="29"/>
                    </a:cubicBezTo>
                    <a:cubicBezTo>
                      <a:pt x="3" y="29"/>
                      <a:pt x="3" y="29"/>
                      <a:pt x="3" y="29"/>
                    </a:cubicBezTo>
                    <a:cubicBezTo>
                      <a:pt x="4" y="29"/>
                      <a:pt x="4" y="29"/>
                      <a:pt x="4" y="29"/>
                    </a:cubicBezTo>
                    <a:cubicBezTo>
                      <a:pt x="4" y="29"/>
                      <a:pt x="4" y="29"/>
                      <a:pt x="4" y="29"/>
                    </a:cubicBezTo>
                    <a:cubicBezTo>
                      <a:pt x="4" y="30"/>
                      <a:pt x="4" y="30"/>
                      <a:pt x="4" y="30"/>
                    </a:cubicBezTo>
                    <a:moveTo>
                      <a:pt x="40" y="30"/>
                    </a:moveTo>
                    <a:cubicBezTo>
                      <a:pt x="40" y="29"/>
                      <a:pt x="40" y="29"/>
                      <a:pt x="40" y="29"/>
                    </a:cubicBezTo>
                    <a:cubicBezTo>
                      <a:pt x="41" y="29"/>
                      <a:pt x="41" y="29"/>
                      <a:pt x="41" y="29"/>
                    </a:cubicBezTo>
                    <a:cubicBezTo>
                      <a:pt x="41" y="29"/>
                      <a:pt x="41" y="29"/>
                      <a:pt x="41" y="29"/>
                    </a:cubicBezTo>
                    <a:cubicBezTo>
                      <a:pt x="41" y="29"/>
                      <a:pt x="41" y="29"/>
                      <a:pt x="41" y="29"/>
                    </a:cubicBezTo>
                    <a:cubicBezTo>
                      <a:pt x="40" y="30"/>
                      <a:pt x="40" y="30"/>
                      <a:pt x="40" y="30"/>
                    </a:cubicBezTo>
                    <a:moveTo>
                      <a:pt x="39" y="30"/>
                    </a:moveTo>
                    <a:cubicBezTo>
                      <a:pt x="39" y="30"/>
                      <a:pt x="39" y="30"/>
                      <a:pt x="39" y="30"/>
                    </a:cubicBezTo>
                    <a:cubicBezTo>
                      <a:pt x="39" y="30"/>
                      <a:pt x="39" y="30"/>
                      <a:pt x="39" y="30"/>
                    </a:cubicBezTo>
                    <a:cubicBezTo>
                      <a:pt x="38" y="29"/>
                      <a:pt x="38" y="29"/>
                      <a:pt x="38" y="29"/>
                    </a:cubicBezTo>
                    <a:cubicBezTo>
                      <a:pt x="38" y="29"/>
                      <a:pt x="39" y="29"/>
                      <a:pt x="39" y="29"/>
                    </a:cubicBezTo>
                    <a:cubicBezTo>
                      <a:pt x="39" y="29"/>
                      <a:pt x="39" y="30"/>
                      <a:pt x="39" y="30"/>
                    </a:cubicBezTo>
                    <a:moveTo>
                      <a:pt x="5" y="30"/>
                    </a:moveTo>
                    <a:cubicBezTo>
                      <a:pt x="5" y="30"/>
                      <a:pt x="5" y="29"/>
                      <a:pt x="6" y="29"/>
                    </a:cubicBezTo>
                    <a:cubicBezTo>
                      <a:pt x="6" y="29"/>
                      <a:pt x="6" y="29"/>
                      <a:pt x="6" y="29"/>
                    </a:cubicBezTo>
                    <a:cubicBezTo>
                      <a:pt x="6" y="29"/>
                      <a:pt x="6" y="29"/>
                      <a:pt x="6" y="30"/>
                    </a:cubicBezTo>
                    <a:cubicBezTo>
                      <a:pt x="6" y="30"/>
                      <a:pt x="6" y="30"/>
                      <a:pt x="6" y="30"/>
                    </a:cubicBezTo>
                    <a:cubicBezTo>
                      <a:pt x="5" y="30"/>
                      <a:pt x="5" y="30"/>
                      <a:pt x="5" y="30"/>
                    </a:cubicBezTo>
                    <a:moveTo>
                      <a:pt x="3" y="29"/>
                    </a:moveTo>
                    <a:cubicBezTo>
                      <a:pt x="3" y="29"/>
                      <a:pt x="3" y="29"/>
                      <a:pt x="3" y="29"/>
                    </a:cubicBezTo>
                    <a:cubicBezTo>
                      <a:pt x="2" y="28"/>
                      <a:pt x="2" y="28"/>
                      <a:pt x="2" y="28"/>
                    </a:cubicBezTo>
                    <a:cubicBezTo>
                      <a:pt x="3" y="29"/>
                      <a:pt x="3" y="29"/>
                      <a:pt x="3" y="29"/>
                    </a:cubicBezTo>
                    <a:cubicBezTo>
                      <a:pt x="3" y="29"/>
                      <a:pt x="3" y="29"/>
                      <a:pt x="3" y="29"/>
                    </a:cubicBezTo>
                    <a:moveTo>
                      <a:pt x="19" y="29"/>
                    </a:moveTo>
                    <a:cubicBezTo>
                      <a:pt x="18" y="29"/>
                      <a:pt x="18" y="29"/>
                      <a:pt x="18" y="29"/>
                    </a:cubicBezTo>
                    <a:cubicBezTo>
                      <a:pt x="18" y="28"/>
                      <a:pt x="18" y="28"/>
                      <a:pt x="18" y="28"/>
                    </a:cubicBezTo>
                    <a:cubicBezTo>
                      <a:pt x="18" y="29"/>
                      <a:pt x="18" y="29"/>
                      <a:pt x="18" y="29"/>
                    </a:cubicBezTo>
                    <a:cubicBezTo>
                      <a:pt x="19" y="29"/>
                      <a:pt x="19" y="29"/>
                      <a:pt x="19" y="29"/>
                    </a:cubicBezTo>
                    <a:cubicBezTo>
                      <a:pt x="19" y="29"/>
                      <a:pt x="19" y="29"/>
                      <a:pt x="19" y="29"/>
                    </a:cubicBezTo>
                    <a:moveTo>
                      <a:pt x="42" y="29"/>
                    </a:moveTo>
                    <a:cubicBezTo>
                      <a:pt x="42" y="29"/>
                      <a:pt x="42" y="29"/>
                      <a:pt x="42" y="29"/>
                    </a:cubicBezTo>
                    <a:cubicBezTo>
                      <a:pt x="42" y="28"/>
                      <a:pt x="42" y="28"/>
                      <a:pt x="42" y="28"/>
                    </a:cubicBezTo>
                    <a:cubicBezTo>
                      <a:pt x="42" y="29"/>
                      <a:pt x="42" y="29"/>
                      <a:pt x="42" y="29"/>
                    </a:cubicBezTo>
                    <a:cubicBezTo>
                      <a:pt x="42" y="29"/>
                      <a:pt x="42" y="29"/>
                      <a:pt x="42" y="29"/>
                    </a:cubicBezTo>
                    <a:moveTo>
                      <a:pt x="26" y="29"/>
                    </a:moveTo>
                    <a:cubicBezTo>
                      <a:pt x="26" y="29"/>
                      <a:pt x="26" y="29"/>
                      <a:pt x="26" y="29"/>
                    </a:cubicBezTo>
                    <a:cubicBezTo>
                      <a:pt x="26" y="29"/>
                      <a:pt x="26" y="29"/>
                      <a:pt x="26" y="29"/>
                    </a:cubicBezTo>
                    <a:cubicBezTo>
                      <a:pt x="26" y="28"/>
                      <a:pt x="26" y="28"/>
                      <a:pt x="26" y="28"/>
                    </a:cubicBezTo>
                    <a:cubicBezTo>
                      <a:pt x="26" y="29"/>
                      <a:pt x="26" y="29"/>
                      <a:pt x="26" y="29"/>
                    </a:cubicBezTo>
                    <a:cubicBezTo>
                      <a:pt x="26" y="29"/>
                      <a:pt x="26" y="29"/>
                      <a:pt x="26" y="29"/>
                    </a:cubicBezTo>
                    <a:moveTo>
                      <a:pt x="6" y="29"/>
                    </a:moveTo>
                    <a:cubicBezTo>
                      <a:pt x="6" y="29"/>
                      <a:pt x="6" y="29"/>
                      <a:pt x="7" y="28"/>
                    </a:cubicBezTo>
                    <a:cubicBezTo>
                      <a:pt x="7" y="29"/>
                      <a:pt x="7" y="29"/>
                      <a:pt x="8" y="30"/>
                    </a:cubicBezTo>
                    <a:cubicBezTo>
                      <a:pt x="8" y="30"/>
                      <a:pt x="8" y="30"/>
                      <a:pt x="8" y="30"/>
                    </a:cubicBezTo>
                    <a:cubicBezTo>
                      <a:pt x="8" y="30"/>
                      <a:pt x="8" y="30"/>
                      <a:pt x="8" y="30"/>
                    </a:cubicBezTo>
                    <a:cubicBezTo>
                      <a:pt x="7" y="30"/>
                      <a:pt x="7" y="30"/>
                      <a:pt x="7" y="29"/>
                    </a:cubicBezTo>
                    <a:cubicBezTo>
                      <a:pt x="7" y="29"/>
                      <a:pt x="7" y="29"/>
                      <a:pt x="7" y="29"/>
                    </a:cubicBezTo>
                    <a:cubicBezTo>
                      <a:pt x="7" y="29"/>
                      <a:pt x="7" y="29"/>
                      <a:pt x="7" y="29"/>
                    </a:cubicBezTo>
                    <a:cubicBezTo>
                      <a:pt x="6" y="29"/>
                      <a:pt x="6" y="29"/>
                      <a:pt x="6" y="29"/>
                    </a:cubicBezTo>
                    <a:cubicBezTo>
                      <a:pt x="6" y="29"/>
                      <a:pt x="6" y="29"/>
                      <a:pt x="6" y="29"/>
                    </a:cubicBezTo>
                    <a:moveTo>
                      <a:pt x="37" y="30"/>
                    </a:moveTo>
                    <a:cubicBezTo>
                      <a:pt x="36" y="30"/>
                      <a:pt x="36" y="30"/>
                      <a:pt x="36" y="30"/>
                    </a:cubicBezTo>
                    <a:cubicBezTo>
                      <a:pt x="37" y="29"/>
                      <a:pt x="37" y="29"/>
                      <a:pt x="38" y="28"/>
                    </a:cubicBezTo>
                    <a:cubicBezTo>
                      <a:pt x="38" y="29"/>
                      <a:pt x="38" y="29"/>
                      <a:pt x="38" y="29"/>
                    </a:cubicBezTo>
                    <a:cubicBezTo>
                      <a:pt x="38" y="29"/>
                      <a:pt x="38" y="29"/>
                      <a:pt x="38" y="29"/>
                    </a:cubicBezTo>
                    <a:cubicBezTo>
                      <a:pt x="38" y="29"/>
                      <a:pt x="38" y="29"/>
                      <a:pt x="38" y="29"/>
                    </a:cubicBezTo>
                    <a:cubicBezTo>
                      <a:pt x="38" y="29"/>
                      <a:pt x="38" y="29"/>
                      <a:pt x="38" y="29"/>
                    </a:cubicBezTo>
                    <a:cubicBezTo>
                      <a:pt x="37" y="29"/>
                      <a:pt x="37" y="29"/>
                      <a:pt x="37" y="29"/>
                    </a:cubicBezTo>
                    <a:cubicBezTo>
                      <a:pt x="37" y="30"/>
                      <a:pt x="37" y="30"/>
                      <a:pt x="37" y="30"/>
                    </a:cubicBezTo>
                    <a:cubicBezTo>
                      <a:pt x="37" y="30"/>
                      <a:pt x="37" y="30"/>
                      <a:pt x="37" y="30"/>
                    </a:cubicBezTo>
                    <a:moveTo>
                      <a:pt x="21" y="27"/>
                    </a:moveTo>
                    <a:cubicBezTo>
                      <a:pt x="21" y="27"/>
                      <a:pt x="21" y="27"/>
                      <a:pt x="21" y="27"/>
                    </a:cubicBezTo>
                    <a:cubicBezTo>
                      <a:pt x="21" y="27"/>
                      <a:pt x="21" y="27"/>
                      <a:pt x="21" y="27"/>
                    </a:cubicBezTo>
                    <a:cubicBezTo>
                      <a:pt x="21" y="27"/>
                      <a:pt x="21" y="27"/>
                      <a:pt x="21" y="27"/>
                    </a:cubicBezTo>
                    <a:moveTo>
                      <a:pt x="23" y="27"/>
                    </a:moveTo>
                    <a:cubicBezTo>
                      <a:pt x="23" y="27"/>
                      <a:pt x="23" y="27"/>
                      <a:pt x="23" y="27"/>
                    </a:cubicBezTo>
                    <a:cubicBezTo>
                      <a:pt x="23" y="27"/>
                      <a:pt x="23" y="27"/>
                      <a:pt x="23" y="27"/>
                    </a:cubicBezTo>
                    <a:cubicBezTo>
                      <a:pt x="23" y="27"/>
                      <a:pt x="23" y="27"/>
                      <a:pt x="23" y="27"/>
                    </a:cubicBezTo>
                    <a:moveTo>
                      <a:pt x="15" y="28"/>
                    </a:moveTo>
                    <a:cubicBezTo>
                      <a:pt x="15" y="28"/>
                      <a:pt x="15" y="28"/>
                      <a:pt x="15" y="28"/>
                    </a:cubicBezTo>
                    <a:cubicBezTo>
                      <a:pt x="15" y="28"/>
                      <a:pt x="15" y="28"/>
                      <a:pt x="15" y="28"/>
                    </a:cubicBezTo>
                    <a:cubicBezTo>
                      <a:pt x="15" y="27"/>
                      <a:pt x="15" y="27"/>
                      <a:pt x="15" y="27"/>
                    </a:cubicBezTo>
                    <a:cubicBezTo>
                      <a:pt x="16" y="27"/>
                      <a:pt x="16" y="27"/>
                      <a:pt x="16" y="27"/>
                    </a:cubicBezTo>
                    <a:cubicBezTo>
                      <a:pt x="16" y="27"/>
                      <a:pt x="16" y="27"/>
                      <a:pt x="16" y="27"/>
                    </a:cubicBezTo>
                    <a:cubicBezTo>
                      <a:pt x="16" y="27"/>
                      <a:pt x="16" y="28"/>
                      <a:pt x="15" y="28"/>
                    </a:cubicBezTo>
                    <a:moveTo>
                      <a:pt x="29" y="28"/>
                    </a:moveTo>
                    <a:cubicBezTo>
                      <a:pt x="29" y="28"/>
                      <a:pt x="29" y="27"/>
                      <a:pt x="28" y="27"/>
                    </a:cubicBezTo>
                    <a:cubicBezTo>
                      <a:pt x="29" y="27"/>
                      <a:pt x="29" y="27"/>
                      <a:pt x="29" y="27"/>
                    </a:cubicBezTo>
                    <a:cubicBezTo>
                      <a:pt x="29" y="27"/>
                      <a:pt x="29" y="27"/>
                      <a:pt x="29" y="27"/>
                    </a:cubicBezTo>
                    <a:cubicBezTo>
                      <a:pt x="30" y="28"/>
                      <a:pt x="30" y="28"/>
                      <a:pt x="30" y="28"/>
                    </a:cubicBezTo>
                    <a:cubicBezTo>
                      <a:pt x="30" y="28"/>
                      <a:pt x="30" y="28"/>
                      <a:pt x="30" y="28"/>
                    </a:cubicBezTo>
                    <a:cubicBezTo>
                      <a:pt x="29" y="28"/>
                      <a:pt x="29" y="28"/>
                      <a:pt x="29" y="28"/>
                    </a:cubicBezTo>
                    <a:moveTo>
                      <a:pt x="16" y="28"/>
                    </a:moveTo>
                    <a:cubicBezTo>
                      <a:pt x="16" y="28"/>
                      <a:pt x="16" y="27"/>
                      <a:pt x="16" y="27"/>
                    </a:cubicBezTo>
                    <a:cubicBezTo>
                      <a:pt x="17" y="27"/>
                      <a:pt x="17" y="27"/>
                      <a:pt x="18" y="26"/>
                    </a:cubicBezTo>
                    <a:cubicBezTo>
                      <a:pt x="18" y="27"/>
                      <a:pt x="18" y="27"/>
                      <a:pt x="18" y="28"/>
                    </a:cubicBezTo>
                    <a:cubicBezTo>
                      <a:pt x="18" y="28"/>
                      <a:pt x="18" y="28"/>
                      <a:pt x="18" y="28"/>
                    </a:cubicBezTo>
                    <a:cubicBezTo>
                      <a:pt x="18" y="28"/>
                      <a:pt x="18" y="28"/>
                      <a:pt x="18" y="28"/>
                    </a:cubicBezTo>
                    <a:cubicBezTo>
                      <a:pt x="17" y="28"/>
                      <a:pt x="17" y="28"/>
                      <a:pt x="17" y="28"/>
                    </a:cubicBezTo>
                    <a:cubicBezTo>
                      <a:pt x="17" y="28"/>
                      <a:pt x="17" y="28"/>
                      <a:pt x="17" y="28"/>
                    </a:cubicBezTo>
                    <a:cubicBezTo>
                      <a:pt x="18" y="27"/>
                      <a:pt x="18" y="27"/>
                      <a:pt x="18" y="27"/>
                    </a:cubicBezTo>
                    <a:cubicBezTo>
                      <a:pt x="18" y="27"/>
                      <a:pt x="18" y="27"/>
                      <a:pt x="18" y="27"/>
                    </a:cubicBezTo>
                    <a:cubicBezTo>
                      <a:pt x="17" y="27"/>
                      <a:pt x="17" y="27"/>
                      <a:pt x="17" y="27"/>
                    </a:cubicBezTo>
                    <a:cubicBezTo>
                      <a:pt x="17" y="27"/>
                      <a:pt x="17" y="27"/>
                      <a:pt x="17" y="28"/>
                    </a:cubicBezTo>
                    <a:cubicBezTo>
                      <a:pt x="16" y="28"/>
                      <a:pt x="16" y="28"/>
                      <a:pt x="16" y="28"/>
                    </a:cubicBezTo>
                    <a:moveTo>
                      <a:pt x="27" y="28"/>
                    </a:moveTo>
                    <a:cubicBezTo>
                      <a:pt x="27" y="28"/>
                      <a:pt x="27" y="28"/>
                      <a:pt x="27" y="28"/>
                    </a:cubicBezTo>
                    <a:cubicBezTo>
                      <a:pt x="26" y="28"/>
                      <a:pt x="26" y="28"/>
                      <a:pt x="26" y="28"/>
                    </a:cubicBezTo>
                    <a:cubicBezTo>
                      <a:pt x="27" y="27"/>
                      <a:pt x="27" y="27"/>
                      <a:pt x="27" y="26"/>
                    </a:cubicBezTo>
                    <a:cubicBezTo>
                      <a:pt x="27" y="27"/>
                      <a:pt x="28" y="27"/>
                      <a:pt x="28" y="27"/>
                    </a:cubicBezTo>
                    <a:cubicBezTo>
                      <a:pt x="28" y="27"/>
                      <a:pt x="28" y="28"/>
                      <a:pt x="29" y="28"/>
                    </a:cubicBezTo>
                    <a:cubicBezTo>
                      <a:pt x="28" y="28"/>
                      <a:pt x="28" y="28"/>
                      <a:pt x="28" y="28"/>
                    </a:cubicBezTo>
                    <a:cubicBezTo>
                      <a:pt x="27" y="27"/>
                      <a:pt x="27" y="27"/>
                      <a:pt x="27" y="27"/>
                    </a:cubicBezTo>
                    <a:cubicBezTo>
                      <a:pt x="27" y="27"/>
                      <a:pt x="27" y="27"/>
                      <a:pt x="27" y="27"/>
                    </a:cubicBezTo>
                    <a:cubicBezTo>
                      <a:pt x="27" y="27"/>
                      <a:pt x="27" y="27"/>
                      <a:pt x="27" y="27"/>
                    </a:cubicBezTo>
                    <a:cubicBezTo>
                      <a:pt x="27" y="28"/>
                      <a:pt x="27" y="28"/>
                      <a:pt x="27" y="28"/>
                    </a:cubicBezTo>
                    <a:cubicBezTo>
                      <a:pt x="27" y="28"/>
                      <a:pt x="27" y="28"/>
                      <a:pt x="27" y="28"/>
                    </a:cubicBezTo>
                    <a:cubicBezTo>
                      <a:pt x="27" y="28"/>
                      <a:pt x="27" y="28"/>
                      <a:pt x="27" y="28"/>
                    </a:cubicBezTo>
                    <a:moveTo>
                      <a:pt x="14" y="28"/>
                    </a:moveTo>
                    <a:cubicBezTo>
                      <a:pt x="14" y="27"/>
                      <a:pt x="14" y="27"/>
                      <a:pt x="14" y="27"/>
                    </a:cubicBezTo>
                    <a:cubicBezTo>
                      <a:pt x="14" y="27"/>
                      <a:pt x="14" y="26"/>
                      <a:pt x="15" y="26"/>
                    </a:cubicBezTo>
                    <a:cubicBezTo>
                      <a:pt x="15" y="26"/>
                      <a:pt x="15" y="26"/>
                      <a:pt x="15" y="26"/>
                    </a:cubicBezTo>
                    <a:cubicBezTo>
                      <a:pt x="15" y="26"/>
                      <a:pt x="15" y="26"/>
                      <a:pt x="15" y="26"/>
                    </a:cubicBezTo>
                    <a:cubicBezTo>
                      <a:pt x="14" y="28"/>
                      <a:pt x="14" y="28"/>
                      <a:pt x="14" y="28"/>
                    </a:cubicBezTo>
                    <a:moveTo>
                      <a:pt x="30" y="28"/>
                    </a:moveTo>
                    <a:cubicBezTo>
                      <a:pt x="29" y="26"/>
                      <a:pt x="29" y="26"/>
                      <a:pt x="29" y="26"/>
                    </a:cubicBezTo>
                    <a:cubicBezTo>
                      <a:pt x="30" y="26"/>
                      <a:pt x="30" y="26"/>
                      <a:pt x="30" y="26"/>
                    </a:cubicBezTo>
                    <a:cubicBezTo>
                      <a:pt x="30" y="26"/>
                      <a:pt x="30" y="26"/>
                      <a:pt x="30" y="26"/>
                    </a:cubicBezTo>
                    <a:cubicBezTo>
                      <a:pt x="30" y="26"/>
                      <a:pt x="30" y="27"/>
                      <a:pt x="30" y="27"/>
                    </a:cubicBezTo>
                    <a:cubicBezTo>
                      <a:pt x="30" y="28"/>
                      <a:pt x="30" y="28"/>
                      <a:pt x="30" y="28"/>
                    </a:cubicBezTo>
                    <a:moveTo>
                      <a:pt x="20" y="27"/>
                    </a:moveTo>
                    <a:cubicBezTo>
                      <a:pt x="20" y="27"/>
                      <a:pt x="20" y="27"/>
                      <a:pt x="20" y="27"/>
                    </a:cubicBezTo>
                    <a:cubicBezTo>
                      <a:pt x="21" y="27"/>
                      <a:pt x="21" y="26"/>
                      <a:pt x="21" y="26"/>
                    </a:cubicBezTo>
                    <a:cubicBezTo>
                      <a:pt x="21" y="26"/>
                      <a:pt x="21" y="26"/>
                      <a:pt x="21" y="26"/>
                    </a:cubicBezTo>
                    <a:cubicBezTo>
                      <a:pt x="20" y="27"/>
                      <a:pt x="20" y="27"/>
                      <a:pt x="20" y="27"/>
                    </a:cubicBezTo>
                    <a:moveTo>
                      <a:pt x="24" y="27"/>
                    </a:moveTo>
                    <a:cubicBezTo>
                      <a:pt x="23" y="26"/>
                      <a:pt x="23" y="26"/>
                      <a:pt x="23" y="26"/>
                    </a:cubicBezTo>
                    <a:cubicBezTo>
                      <a:pt x="23" y="26"/>
                      <a:pt x="23" y="26"/>
                      <a:pt x="23" y="26"/>
                    </a:cubicBezTo>
                    <a:cubicBezTo>
                      <a:pt x="23" y="26"/>
                      <a:pt x="24" y="27"/>
                      <a:pt x="24" y="27"/>
                    </a:cubicBezTo>
                    <a:cubicBezTo>
                      <a:pt x="24" y="27"/>
                      <a:pt x="24" y="27"/>
                      <a:pt x="24" y="27"/>
                    </a:cubicBezTo>
                    <a:moveTo>
                      <a:pt x="9" y="25"/>
                    </a:moveTo>
                    <a:cubicBezTo>
                      <a:pt x="9" y="25"/>
                      <a:pt x="9" y="25"/>
                      <a:pt x="9" y="25"/>
                    </a:cubicBezTo>
                    <a:cubicBezTo>
                      <a:pt x="9" y="25"/>
                      <a:pt x="9" y="25"/>
                      <a:pt x="9" y="25"/>
                    </a:cubicBezTo>
                    <a:cubicBezTo>
                      <a:pt x="9" y="25"/>
                      <a:pt x="9" y="25"/>
                      <a:pt x="9" y="25"/>
                    </a:cubicBezTo>
                    <a:moveTo>
                      <a:pt x="35" y="25"/>
                    </a:moveTo>
                    <a:cubicBezTo>
                      <a:pt x="35" y="25"/>
                      <a:pt x="35" y="25"/>
                      <a:pt x="35" y="25"/>
                    </a:cubicBezTo>
                    <a:cubicBezTo>
                      <a:pt x="35" y="25"/>
                      <a:pt x="35" y="25"/>
                      <a:pt x="35" y="25"/>
                    </a:cubicBezTo>
                    <a:cubicBezTo>
                      <a:pt x="35" y="25"/>
                      <a:pt x="35" y="25"/>
                      <a:pt x="35" y="25"/>
                    </a:cubicBezTo>
                    <a:moveTo>
                      <a:pt x="8" y="25"/>
                    </a:moveTo>
                    <a:cubicBezTo>
                      <a:pt x="8" y="25"/>
                      <a:pt x="8" y="25"/>
                      <a:pt x="8" y="25"/>
                    </a:cubicBezTo>
                    <a:cubicBezTo>
                      <a:pt x="8" y="25"/>
                      <a:pt x="8" y="25"/>
                      <a:pt x="8" y="25"/>
                    </a:cubicBezTo>
                    <a:cubicBezTo>
                      <a:pt x="8" y="25"/>
                      <a:pt x="8" y="25"/>
                      <a:pt x="8" y="25"/>
                    </a:cubicBezTo>
                    <a:cubicBezTo>
                      <a:pt x="8" y="25"/>
                      <a:pt x="8" y="25"/>
                      <a:pt x="8" y="25"/>
                    </a:cubicBezTo>
                    <a:moveTo>
                      <a:pt x="37" y="25"/>
                    </a:moveTo>
                    <a:cubicBezTo>
                      <a:pt x="36" y="25"/>
                      <a:pt x="36" y="25"/>
                      <a:pt x="36" y="25"/>
                    </a:cubicBezTo>
                    <a:cubicBezTo>
                      <a:pt x="36" y="25"/>
                      <a:pt x="36" y="25"/>
                      <a:pt x="36" y="25"/>
                    </a:cubicBezTo>
                    <a:cubicBezTo>
                      <a:pt x="36" y="25"/>
                      <a:pt x="36" y="25"/>
                      <a:pt x="36" y="25"/>
                    </a:cubicBezTo>
                    <a:cubicBezTo>
                      <a:pt x="37" y="25"/>
                      <a:pt x="37" y="25"/>
                      <a:pt x="37" y="25"/>
                    </a:cubicBezTo>
                    <a:moveTo>
                      <a:pt x="13" y="26"/>
                    </a:moveTo>
                    <a:cubicBezTo>
                      <a:pt x="13" y="25"/>
                      <a:pt x="13" y="25"/>
                      <a:pt x="13" y="25"/>
                    </a:cubicBezTo>
                    <a:cubicBezTo>
                      <a:pt x="13" y="25"/>
                      <a:pt x="13" y="25"/>
                      <a:pt x="13" y="25"/>
                    </a:cubicBezTo>
                    <a:cubicBezTo>
                      <a:pt x="13" y="25"/>
                      <a:pt x="13" y="25"/>
                      <a:pt x="13" y="25"/>
                    </a:cubicBezTo>
                    <a:cubicBezTo>
                      <a:pt x="13" y="25"/>
                      <a:pt x="13" y="25"/>
                      <a:pt x="13" y="25"/>
                    </a:cubicBezTo>
                    <a:cubicBezTo>
                      <a:pt x="13" y="26"/>
                      <a:pt x="13" y="26"/>
                      <a:pt x="13" y="26"/>
                    </a:cubicBezTo>
                    <a:moveTo>
                      <a:pt x="31" y="26"/>
                    </a:moveTo>
                    <a:cubicBezTo>
                      <a:pt x="31" y="25"/>
                      <a:pt x="31" y="25"/>
                      <a:pt x="31" y="25"/>
                    </a:cubicBezTo>
                    <a:cubicBezTo>
                      <a:pt x="32" y="25"/>
                      <a:pt x="32" y="25"/>
                      <a:pt x="32" y="25"/>
                    </a:cubicBezTo>
                    <a:cubicBezTo>
                      <a:pt x="32" y="25"/>
                      <a:pt x="32" y="25"/>
                      <a:pt x="32" y="25"/>
                    </a:cubicBezTo>
                    <a:cubicBezTo>
                      <a:pt x="32" y="25"/>
                      <a:pt x="32" y="25"/>
                      <a:pt x="32" y="25"/>
                    </a:cubicBezTo>
                    <a:cubicBezTo>
                      <a:pt x="31" y="26"/>
                      <a:pt x="31" y="26"/>
                      <a:pt x="31" y="26"/>
                    </a:cubicBezTo>
                    <a:moveTo>
                      <a:pt x="14" y="27"/>
                    </a:moveTo>
                    <a:cubicBezTo>
                      <a:pt x="14" y="26"/>
                      <a:pt x="14" y="26"/>
                      <a:pt x="14" y="26"/>
                    </a:cubicBezTo>
                    <a:cubicBezTo>
                      <a:pt x="14" y="26"/>
                      <a:pt x="14" y="26"/>
                      <a:pt x="14" y="26"/>
                    </a:cubicBezTo>
                    <a:cubicBezTo>
                      <a:pt x="14" y="26"/>
                      <a:pt x="14" y="26"/>
                      <a:pt x="14" y="26"/>
                    </a:cubicBezTo>
                    <a:cubicBezTo>
                      <a:pt x="14" y="25"/>
                      <a:pt x="14" y="25"/>
                      <a:pt x="14" y="25"/>
                    </a:cubicBezTo>
                    <a:cubicBezTo>
                      <a:pt x="14" y="25"/>
                      <a:pt x="14" y="25"/>
                      <a:pt x="14" y="25"/>
                    </a:cubicBezTo>
                    <a:cubicBezTo>
                      <a:pt x="14" y="25"/>
                      <a:pt x="14" y="25"/>
                      <a:pt x="14" y="25"/>
                    </a:cubicBezTo>
                    <a:cubicBezTo>
                      <a:pt x="15" y="26"/>
                      <a:pt x="15" y="26"/>
                      <a:pt x="15" y="26"/>
                    </a:cubicBezTo>
                    <a:cubicBezTo>
                      <a:pt x="14" y="26"/>
                      <a:pt x="14" y="26"/>
                      <a:pt x="14" y="26"/>
                    </a:cubicBezTo>
                    <a:cubicBezTo>
                      <a:pt x="14" y="27"/>
                      <a:pt x="14" y="27"/>
                      <a:pt x="14" y="27"/>
                    </a:cubicBezTo>
                    <a:moveTo>
                      <a:pt x="31" y="27"/>
                    </a:moveTo>
                    <a:cubicBezTo>
                      <a:pt x="30" y="26"/>
                      <a:pt x="30" y="26"/>
                      <a:pt x="30" y="26"/>
                    </a:cubicBezTo>
                    <a:cubicBezTo>
                      <a:pt x="30" y="26"/>
                      <a:pt x="30" y="26"/>
                      <a:pt x="30" y="26"/>
                    </a:cubicBezTo>
                    <a:cubicBezTo>
                      <a:pt x="30" y="25"/>
                      <a:pt x="30" y="25"/>
                      <a:pt x="30" y="25"/>
                    </a:cubicBezTo>
                    <a:cubicBezTo>
                      <a:pt x="30" y="25"/>
                      <a:pt x="30" y="25"/>
                      <a:pt x="30" y="25"/>
                    </a:cubicBezTo>
                    <a:cubicBezTo>
                      <a:pt x="30" y="25"/>
                      <a:pt x="30" y="25"/>
                      <a:pt x="30" y="25"/>
                    </a:cubicBezTo>
                    <a:cubicBezTo>
                      <a:pt x="31" y="26"/>
                      <a:pt x="31" y="26"/>
                      <a:pt x="31" y="26"/>
                    </a:cubicBezTo>
                    <a:cubicBezTo>
                      <a:pt x="30" y="26"/>
                      <a:pt x="30" y="26"/>
                      <a:pt x="30" y="26"/>
                    </a:cubicBezTo>
                    <a:cubicBezTo>
                      <a:pt x="30" y="26"/>
                      <a:pt x="30" y="26"/>
                      <a:pt x="30" y="26"/>
                    </a:cubicBezTo>
                    <a:cubicBezTo>
                      <a:pt x="31" y="27"/>
                      <a:pt x="31" y="27"/>
                      <a:pt x="31" y="27"/>
                    </a:cubicBezTo>
                    <a:moveTo>
                      <a:pt x="32" y="25"/>
                    </a:moveTo>
                    <a:cubicBezTo>
                      <a:pt x="32" y="25"/>
                      <a:pt x="32" y="25"/>
                      <a:pt x="32" y="25"/>
                    </a:cubicBezTo>
                    <a:cubicBezTo>
                      <a:pt x="32" y="25"/>
                      <a:pt x="32" y="25"/>
                      <a:pt x="32" y="25"/>
                    </a:cubicBezTo>
                    <a:cubicBezTo>
                      <a:pt x="33" y="25"/>
                      <a:pt x="33" y="25"/>
                      <a:pt x="33" y="25"/>
                    </a:cubicBezTo>
                    <a:cubicBezTo>
                      <a:pt x="33" y="25"/>
                      <a:pt x="33" y="25"/>
                      <a:pt x="33" y="25"/>
                    </a:cubicBezTo>
                    <a:cubicBezTo>
                      <a:pt x="33" y="25"/>
                      <a:pt x="33" y="25"/>
                      <a:pt x="33" y="25"/>
                    </a:cubicBezTo>
                    <a:cubicBezTo>
                      <a:pt x="32" y="25"/>
                      <a:pt x="32" y="25"/>
                      <a:pt x="32" y="25"/>
                    </a:cubicBezTo>
                    <a:moveTo>
                      <a:pt x="12" y="25"/>
                    </a:moveTo>
                    <a:cubicBezTo>
                      <a:pt x="12" y="25"/>
                      <a:pt x="12" y="25"/>
                      <a:pt x="12" y="25"/>
                    </a:cubicBezTo>
                    <a:cubicBezTo>
                      <a:pt x="12" y="25"/>
                      <a:pt x="12" y="25"/>
                      <a:pt x="12" y="25"/>
                    </a:cubicBezTo>
                    <a:cubicBezTo>
                      <a:pt x="12" y="25"/>
                      <a:pt x="12" y="25"/>
                      <a:pt x="12" y="25"/>
                    </a:cubicBezTo>
                    <a:cubicBezTo>
                      <a:pt x="12" y="25"/>
                      <a:pt x="12" y="25"/>
                      <a:pt x="12" y="25"/>
                    </a:cubicBezTo>
                    <a:cubicBezTo>
                      <a:pt x="12" y="25"/>
                      <a:pt x="12" y="25"/>
                      <a:pt x="12" y="25"/>
                    </a:cubicBezTo>
                    <a:cubicBezTo>
                      <a:pt x="12" y="25"/>
                      <a:pt x="12" y="25"/>
                      <a:pt x="12" y="25"/>
                    </a:cubicBezTo>
                    <a:moveTo>
                      <a:pt x="6" y="25"/>
                    </a:moveTo>
                    <a:cubicBezTo>
                      <a:pt x="6" y="25"/>
                      <a:pt x="6" y="25"/>
                      <a:pt x="6" y="25"/>
                    </a:cubicBezTo>
                    <a:cubicBezTo>
                      <a:pt x="6" y="25"/>
                      <a:pt x="6" y="25"/>
                      <a:pt x="6" y="25"/>
                    </a:cubicBezTo>
                    <a:cubicBezTo>
                      <a:pt x="6" y="25"/>
                      <a:pt x="6" y="25"/>
                      <a:pt x="6" y="25"/>
                    </a:cubicBezTo>
                    <a:moveTo>
                      <a:pt x="39" y="25"/>
                    </a:moveTo>
                    <a:cubicBezTo>
                      <a:pt x="38" y="25"/>
                      <a:pt x="38" y="25"/>
                      <a:pt x="38" y="25"/>
                    </a:cubicBezTo>
                    <a:cubicBezTo>
                      <a:pt x="38" y="25"/>
                      <a:pt x="38" y="25"/>
                      <a:pt x="38" y="25"/>
                    </a:cubicBezTo>
                    <a:cubicBezTo>
                      <a:pt x="39" y="25"/>
                      <a:pt x="39" y="25"/>
                      <a:pt x="39" y="25"/>
                    </a:cubicBezTo>
                    <a:moveTo>
                      <a:pt x="11" y="25"/>
                    </a:moveTo>
                    <a:cubicBezTo>
                      <a:pt x="11" y="25"/>
                      <a:pt x="11" y="25"/>
                      <a:pt x="11" y="25"/>
                    </a:cubicBezTo>
                    <a:cubicBezTo>
                      <a:pt x="11" y="25"/>
                      <a:pt x="11" y="25"/>
                      <a:pt x="11" y="25"/>
                    </a:cubicBezTo>
                    <a:cubicBezTo>
                      <a:pt x="11" y="25"/>
                      <a:pt x="11" y="25"/>
                      <a:pt x="11" y="25"/>
                    </a:cubicBezTo>
                    <a:moveTo>
                      <a:pt x="33" y="25"/>
                    </a:moveTo>
                    <a:cubicBezTo>
                      <a:pt x="33" y="25"/>
                      <a:pt x="33" y="25"/>
                      <a:pt x="33" y="25"/>
                    </a:cubicBezTo>
                    <a:cubicBezTo>
                      <a:pt x="33" y="25"/>
                      <a:pt x="33" y="25"/>
                      <a:pt x="33" y="25"/>
                    </a:cubicBezTo>
                    <a:cubicBezTo>
                      <a:pt x="33" y="25"/>
                      <a:pt x="33" y="25"/>
                      <a:pt x="33" y="25"/>
                    </a:cubicBezTo>
                    <a:moveTo>
                      <a:pt x="7" y="25"/>
                    </a:moveTo>
                    <a:cubicBezTo>
                      <a:pt x="7" y="25"/>
                      <a:pt x="7" y="25"/>
                      <a:pt x="7" y="25"/>
                    </a:cubicBezTo>
                    <a:cubicBezTo>
                      <a:pt x="7" y="25"/>
                      <a:pt x="7" y="25"/>
                      <a:pt x="7" y="25"/>
                    </a:cubicBezTo>
                    <a:cubicBezTo>
                      <a:pt x="7" y="25"/>
                      <a:pt x="7" y="25"/>
                      <a:pt x="7" y="25"/>
                    </a:cubicBezTo>
                    <a:cubicBezTo>
                      <a:pt x="7" y="25"/>
                      <a:pt x="7" y="25"/>
                      <a:pt x="7" y="25"/>
                    </a:cubicBezTo>
                    <a:cubicBezTo>
                      <a:pt x="7" y="25"/>
                      <a:pt x="7" y="25"/>
                      <a:pt x="7" y="25"/>
                    </a:cubicBezTo>
                    <a:moveTo>
                      <a:pt x="37" y="25"/>
                    </a:moveTo>
                    <a:cubicBezTo>
                      <a:pt x="37" y="25"/>
                      <a:pt x="37" y="25"/>
                      <a:pt x="37" y="25"/>
                    </a:cubicBezTo>
                    <a:cubicBezTo>
                      <a:pt x="38" y="25"/>
                      <a:pt x="38" y="25"/>
                      <a:pt x="38" y="25"/>
                    </a:cubicBezTo>
                    <a:cubicBezTo>
                      <a:pt x="37" y="25"/>
                      <a:pt x="37" y="25"/>
                      <a:pt x="37" y="25"/>
                    </a:cubicBezTo>
                    <a:cubicBezTo>
                      <a:pt x="37" y="25"/>
                      <a:pt x="37" y="25"/>
                      <a:pt x="37" y="25"/>
                    </a:cubicBezTo>
                    <a:cubicBezTo>
                      <a:pt x="37" y="25"/>
                      <a:pt x="37" y="25"/>
                      <a:pt x="37" y="25"/>
                    </a:cubicBezTo>
                    <a:moveTo>
                      <a:pt x="6" y="25"/>
                    </a:moveTo>
                    <a:cubicBezTo>
                      <a:pt x="6" y="25"/>
                      <a:pt x="6" y="25"/>
                      <a:pt x="6" y="25"/>
                    </a:cubicBezTo>
                    <a:cubicBezTo>
                      <a:pt x="7" y="25"/>
                      <a:pt x="7" y="25"/>
                      <a:pt x="7" y="25"/>
                    </a:cubicBezTo>
                    <a:cubicBezTo>
                      <a:pt x="7" y="25"/>
                      <a:pt x="7" y="25"/>
                      <a:pt x="7" y="25"/>
                    </a:cubicBezTo>
                    <a:cubicBezTo>
                      <a:pt x="6" y="25"/>
                      <a:pt x="6" y="25"/>
                      <a:pt x="6" y="25"/>
                    </a:cubicBezTo>
                    <a:moveTo>
                      <a:pt x="38" y="25"/>
                    </a:moveTo>
                    <a:cubicBezTo>
                      <a:pt x="38" y="25"/>
                      <a:pt x="38" y="25"/>
                      <a:pt x="38" y="25"/>
                    </a:cubicBezTo>
                    <a:cubicBezTo>
                      <a:pt x="38" y="25"/>
                      <a:pt x="38" y="25"/>
                      <a:pt x="38" y="25"/>
                    </a:cubicBezTo>
                    <a:cubicBezTo>
                      <a:pt x="38" y="25"/>
                      <a:pt x="38" y="25"/>
                      <a:pt x="38" y="25"/>
                    </a:cubicBezTo>
                    <a:cubicBezTo>
                      <a:pt x="38" y="25"/>
                      <a:pt x="38" y="25"/>
                      <a:pt x="38" y="25"/>
                    </a:cubicBezTo>
                    <a:moveTo>
                      <a:pt x="6" y="25"/>
                    </a:moveTo>
                    <a:cubicBezTo>
                      <a:pt x="6" y="24"/>
                      <a:pt x="6" y="24"/>
                      <a:pt x="6" y="24"/>
                    </a:cubicBezTo>
                    <a:cubicBezTo>
                      <a:pt x="6" y="24"/>
                      <a:pt x="6" y="24"/>
                      <a:pt x="6" y="24"/>
                    </a:cubicBezTo>
                    <a:cubicBezTo>
                      <a:pt x="6" y="25"/>
                      <a:pt x="6" y="25"/>
                      <a:pt x="6" y="25"/>
                    </a:cubicBezTo>
                    <a:moveTo>
                      <a:pt x="39" y="25"/>
                    </a:moveTo>
                    <a:cubicBezTo>
                      <a:pt x="39" y="24"/>
                      <a:pt x="39" y="24"/>
                      <a:pt x="39" y="24"/>
                    </a:cubicBezTo>
                    <a:cubicBezTo>
                      <a:pt x="39" y="24"/>
                      <a:pt x="39" y="24"/>
                      <a:pt x="39" y="24"/>
                    </a:cubicBezTo>
                    <a:cubicBezTo>
                      <a:pt x="39" y="25"/>
                      <a:pt x="39" y="25"/>
                      <a:pt x="39" y="25"/>
                    </a:cubicBezTo>
                    <a:moveTo>
                      <a:pt x="5" y="25"/>
                    </a:moveTo>
                    <a:cubicBezTo>
                      <a:pt x="5" y="24"/>
                      <a:pt x="5" y="24"/>
                      <a:pt x="5" y="24"/>
                    </a:cubicBezTo>
                    <a:cubicBezTo>
                      <a:pt x="5" y="24"/>
                      <a:pt x="5" y="24"/>
                      <a:pt x="5" y="24"/>
                    </a:cubicBezTo>
                    <a:cubicBezTo>
                      <a:pt x="5" y="24"/>
                      <a:pt x="5" y="24"/>
                      <a:pt x="5" y="24"/>
                    </a:cubicBezTo>
                    <a:cubicBezTo>
                      <a:pt x="5" y="24"/>
                      <a:pt x="5" y="24"/>
                      <a:pt x="5" y="24"/>
                    </a:cubicBezTo>
                    <a:cubicBezTo>
                      <a:pt x="5" y="23"/>
                      <a:pt x="5" y="23"/>
                      <a:pt x="5" y="23"/>
                    </a:cubicBezTo>
                    <a:cubicBezTo>
                      <a:pt x="6" y="23"/>
                      <a:pt x="6" y="23"/>
                      <a:pt x="6" y="23"/>
                    </a:cubicBezTo>
                    <a:cubicBezTo>
                      <a:pt x="5" y="24"/>
                      <a:pt x="5" y="24"/>
                      <a:pt x="5" y="25"/>
                    </a:cubicBezTo>
                    <a:cubicBezTo>
                      <a:pt x="5" y="25"/>
                      <a:pt x="5" y="25"/>
                      <a:pt x="5" y="25"/>
                    </a:cubicBezTo>
                    <a:moveTo>
                      <a:pt x="39" y="25"/>
                    </a:moveTo>
                    <a:cubicBezTo>
                      <a:pt x="39" y="25"/>
                      <a:pt x="39" y="25"/>
                      <a:pt x="39" y="25"/>
                    </a:cubicBezTo>
                    <a:cubicBezTo>
                      <a:pt x="39" y="24"/>
                      <a:pt x="39" y="24"/>
                      <a:pt x="39" y="23"/>
                    </a:cubicBezTo>
                    <a:cubicBezTo>
                      <a:pt x="39" y="23"/>
                      <a:pt x="39" y="23"/>
                      <a:pt x="39" y="23"/>
                    </a:cubicBezTo>
                    <a:cubicBezTo>
                      <a:pt x="39" y="24"/>
                      <a:pt x="39" y="24"/>
                      <a:pt x="39" y="24"/>
                    </a:cubicBezTo>
                    <a:cubicBezTo>
                      <a:pt x="39" y="24"/>
                      <a:pt x="39" y="24"/>
                      <a:pt x="39" y="24"/>
                    </a:cubicBezTo>
                    <a:cubicBezTo>
                      <a:pt x="39" y="24"/>
                      <a:pt x="39" y="24"/>
                      <a:pt x="39" y="24"/>
                    </a:cubicBezTo>
                    <a:cubicBezTo>
                      <a:pt x="40" y="24"/>
                      <a:pt x="40" y="24"/>
                      <a:pt x="40" y="24"/>
                    </a:cubicBezTo>
                    <a:cubicBezTo>
                      <a:pt x="39" y="25"/>
                      <a:pt x="39" y="25"/>
                      <a:pt x="39" y="25"/>
                    </a:cubicBezTo>
                    <a:moveTo>
                      <a:pt x="21" y="23"/>
                    </a:moveTo>
                    <a:cubicBezTo>
                      <a:pt x="21" y="23"/>
                      <a:pt x="21" y="23"/>
                      <a:pt x="21" y="23"/>
                    </a:cubicBezTo>
                    <a:cubicBezTo>
                      <a:pt x="21" y="22"/>
                      <a:pt x="21" y="22"/>
                      <a:pt x="21" y="22"/>
                    </a:cubicBezTo>
                    <a:cubicBezTo>
                      <a:pt x="21" y="23"/>
                      <a:pt x="21" y="23"/>
                      <a:pt x="21" y="23"/>
                    </a:cubicBezTo>
                    <a:moveTo>
                      <a:pt x="23" y="23"/>
                    </a:moveTo>
                    <a:cubicBezTo>
                      <a:pt x="23" y="23"/>
                      <a:pt x="23" y="23"/>
                      <a:pt x="23" y="22"/>
                    </a:cubicBezTo>
                    <a:cubicBezTo>
                      <a:pt x="24" y="23"/>
                      <a:pt x="24" y="23"/>
                      <a:pt x="24" y="23"/>
                    </a:cubicBezTo>
                    <a:cubicBezTo>
                      <a:pt x="23" y="23"/>
                      <a:pt x="23" y="23"/>
                      <a:pt x="23" y="23"/>
                    </a:cubicBezTo>
                    <a:moveTo>
                      <a:pt x="40" y="24"/>
                    </a:moveTo>
                    <a:cubicBezTo>
                      <a:pt x="39" y="22"/>
                      <a:pt x="39" y="22"/>
                      <a:pt x="39" y="22"/>
                    </a:cubicBezTo>
                    <a:cubicBezTo>
                      <a:pt x="40" y="22"/>
                      <a:pt x="40" y="22"/>
                      <a:pt x="40" y="22"/>
                    </a:cubicBezTo>
                    <a:cubicBezTo>
                      <a:pt x="40" y="22"/>
                      <a:pt x="40" y="23"/>
                      <a:pt x="40" y="23"/>
                    </a:cubicBezTo>
                    <a:cubicBezTo>
                      <a:pt x="40" y="23"/>
                      <a:pt x="40" y="23"/>
                      <a:pt x="40" y="23"/>
                    </a:cubicBezTo>
                    <a:cubicBezTo>
                      <a:pt x="40" y="24"/>
                      <a:pt x="40" y="24"/>
                      <a:pt x="40" y="24"/>
                    </a:cubicBezTo>
                    <a:cubicBezTo>
                      <a:pt x="40" y="24"/>
                      <a:pt x="40" y="24"/>
                      <a:pt x="40" y="24"/>
                    </a:cubicBezTo>
                    <a:moveTo>
                      <a:pt x="4" y="24"/>
                    </a:moveTo>
                    <a:cubicBezTo>
                      <a:pt x="4" y="24"/>
                      <a:pt x="4" y="24"/>
                      <a:pt x="4" y="24"/>
                    </a:cubicBezTo>
                    <a:cubicBezTo>
                      <a:pt x="4" y="23"/>
                      <a:pt x="4" y="23"/>
                      <a:pt x="4" y="23"/>
                    </a:cubicBezTo>
                    <a:cubicBezTo>
                      <a:pt x="4" y="23"/>
                      <a:pt x="4" y="23"/>
                      <a:pt x="4" y="23"/>
                    </a:cubicBezTo>
                    <a:cubicBezTo>
                      <a:pt x="4" y="23"/>
                      <a:pt x="4" y="22"/>
                      <a:pt x="5" y="22"/>
                    </a:cubicBezTo>
                    <a:cubicBezTo>
                      <a:pt x="5" y="22"/>
                      <a:pt x="5" y="22"/>
                      <a:pt x="5" y="22"/>
                    </a:cubicBezTo>
                    <a:cubicBezTo>
                      <a:pt x="4" y="24"/>
                      <a:pt x="4" y="24"/>
                      <a:pt x="4" y="24"/>
                    </a:cubicBezTo>
                    <a:moveTo>
                      <a:pt x="3" y="24"/>
                    </a:moveTo>
                    <a:cubicBezTo>
                      <a:pt x="3" y="23"/>
                      <a:pt x="3" y="23"/>
                      <a:pt x="3" y="22"/>
                    </a:cubicBezTo>
                    <a:cubicBezTo>
                      <a:pt x="3" y="22"/>
                      <a:pt x="3" y="22"/>
                      <a:pt x="3" y="22"/>
                    </a:cubicBezTo>
                    <a:cubicBezTo>
                      <a:pt x="3" y="22"/>
                      <a:pt x="3" y="22"/>
                      <a:pt x="3" y="22"/>
                    </a:cubicBezTo>
                    <a:cubicBezTo>
                      <a:pt x="4" y="22"/>
                      <a:pt x="4" y="22"/>
                      <a:pt x="4" y="22"/>
                    </a:cubicBezTo>
                    <a:cubicBezTo>
                      <a:pt x="4" y="22"/>
                      <a:pt x="4" y="23"/>
                      <a:pt x="3" y="23"/>
                    </a:cubicBezTo>
                    <a:cubicBezTo>
                      <a:pt x="3" y="23"/>
                      <a:pt x="3" y="23"/>
                      <a:pt x="3" y="23"/>
                    </a:cubicBezTo>
                    <a:cubicBezTo>
                      <a:pt x="3" y="24"/>
                      <a:pt x="3" y="24"/>
                      <a:pt x="3" y="24"/>
                    </a:cubicBezTo>
                    <a:moveTo>
                      <a:pt x="42" y="24"/>
                    </a:moveTo>
                    <a:cubicBezTo>
                      <a:pt x="41" y="23"/>
                      <a:pt x="41" y="23"/>
                      <a:pt x="41" y="23"/>
                    </a:cubicBezTo>
                    <a:cubicBezTo>
                      <a:pt x="41" y="23"/>
                      <a:pt x="41" y="23"/>
                      <a:pt x="41" y="23"/>
                    </a:cubicBezTo>
                    <a:cubicBezTo>
                      <a:pt x="41" y="23"/>
                      <a:pt x="40" y="22"/>
                      <a:pt x="40" y="22"/>
                    </a:cubicBezTo>
                    <a:cubicBezTo>
                      <a:pt x="41" y="22"/>
                      <a:pt x="41" y="22"/>
                      <a:pt x="41" y="22"/>
                    </a:cubicBezTo>
                    <a:cubicBezTo>
                      <a:pt x="41" y="22"/>
                      <a:pt x="41" y="22"/>
                      <a:pt x="41" y="22"/>
                    </a:cubicBezTo>
                    <a:cubicBezTo>
                      <a:pt x="41" y="22"/>
                      <a:pt x="41" y="22"/>
                      <a:pt x="41" y="22"/>
                    </a:cubicBezTo>
                    <a:cubicBezTo>
                      <a:pt x="41" y="23"/>
                      <a:pt x="42" y="23"/>
                      <a:pt x="42" y="24"/>
                    </a:cubicBezTo>
                    <a:moveTo>
                      <a:pt x="20" y="22"/>
                    </a:moveTo>
                    <a:cubicBezTo>
                      <a:pt x="20" y="22"/>
                      <a:pt x="20" y="22"/>
                      <a:pt x="20" y="22"/>
                    </a:cubicBezTo>
                    <a:cubicBezTo>
                      <a:pt x="20" y="22"/>
                      <a:pt x="20" y="22"/>
                      <a:pt x="20" y="22"/>
                    </a:cubicBezTo>
                    <a:cubicBezTo>
                      <a:pt x="21" y="22"/>
                      <a:pt x="21" y="22"/>
                      <a:pt x="21" y="22"/>
                    </a:cubicBezTo>
                    <a:cubicBezTo>
                      <a:pt x="21" y="21"/>
                      <a:pt x="21" y="21"/>
                      <a:pt x="21" y="21"/>
                    </a:cubicBezTo>
                    <a:cubicBezTo>
                      <a:pt x="21" y="21"/>
                      <a:pt x="21" y="21"/>
                      <a:pt x="21" y="21"/>
                    </a:cubicBezTo>
                    <a:cubicBezTo>
                      <a:pt x="20" y="22"/>
                      <a:pt x="20" y="22"/>
                      <a:pt x="20" y="22"/>
                    </a:cubicBezTo>
                    <a:moveTo>
                      <a:pt x="24" y="22"/>
                    </a:moveTo>
                    <a:cubicBezTo>
                      <a:pt x="23" y="21"/>
                      <a:pt x="23" y="21"/>
                      <a:pt x="23" y="21"/>
                    </a:cubicBezTo>
                    <a:cubicBezTo>
                      <a:pt x="23" y="21"/>
                      <a:pt x="23" y="21"/>
                      <a:pt x="23" y="21"/>
                    </a:cubicBezTo>
                    <a:cubicBezTo>
                      <a:pt x="23" y="22"/>
                      <a:pt x="23" y="22"/>
                      <a:pt x="23" y="22"/>
                    </a:cubicBezTo>
                    <a:cubicBezTo>
                      <a:pt x="24" y="22"/>
                      <a:pt x="24" y="22"/>
                      <a:pt x="24" y="22"/>
                    </a:cubicBezTo>
                    <a:cubicBezTo>
                      <a:pt x="24" y="22"/>
                      <a:pt x="24" y="22"/>
                      <a:pt x="24" y="22"/>
                    </a:cubicBezTo>
                    <a:cubicBezTo>
                      <a:pt x="24" y="22"/>
                      <a:pt x="24" y="22"/>
                      <a:pt x="24" y="22"/>
                    </a:cubicBezTo>
                    <a:moveTo>
                      <a:pt x="5" y="21"/>
                    </a:moveTo>
                    <a:cubicBezTo>
                      <a:pt x="6" y="21"/>
                      <a:pt x="6" y="21"/>
                      <a:pt x="6" y="21"/>
                    </a:cubicBezTo>
                    <a:cubicBezTo>
                      <a:pt x="6" y="20"/>
                      <a:pt x="6" y="20"/>
                      <a:pt x="6" y="20"/>
                    </a:cubicBezTo>
                    <a:cubicBezTo>
                      <a:pt x="6" y="22"/>
                      <a:pt x="6" y="22"/>
                      <a:pt x="6" y="22"/>
                    </a:cubicBezTo>
                    <a:cubicBezTo>
                      <a:pt x="6" y="22"/>
                      <a:pt x="5" y="21"/>
                      <a:pt x="5" y="21"/>
                    </a:cubicBezTo>
                    <a:cubicBezTo>
                      <a:pt x="4" y="21"/>
                      <a:pt x="4" y="21"/>
                      <a:pt x="4" y="21"/>
                    </a:cubicBezTo>
                    <a:cubicBezTo>
                      <a:pt x="4" y="21"/>
                      <a:pt x="4" y="21"/>
                      <a:pt x="4" y="21"/>
                    </a:cubicBezTo>
                    <a:cubicBezTo>
                      <a:pt x="4" y="21"/>
                      <a:pt x="4" y="21"/>
                      <a:pt x="4" y="21"/>
                    </a:cubicBezTo>
                    <a:cubicBezTo>
                      <a:pt x="5" y="21"/>
                      <a:pt x="5" y="21"/>
                      <a:pt x="5" y="21"/>
                    </a:cubicBezTo>
                    <a:moveTo>
                      <a:pt x="38" y="22"/>
                    </a:moveTo>
                    <a:cubicBezTo>
                      <a:pt x="38" y="20"/>
                      <a:pt x="38" y="20"/>
                      <a:pt x="38" y="20"/>
                    </a:cubicBezTo>
                    <a:cubicBezTo>
                      <a:pt x="38" y="21"/>
                      <a:pt x="38" y="21"/>
                      <a:pt x="38" y="21"/>
                    </a:cubicBezTo>
                    <a:cubicBezTo>
                      <a:pt x="39" y="21"/>
                      <a:pt x="39" y="21"/>
                      <a:pt x="39" y="21"/>
                    </a:cubicBezTo>
                    <a:cubicBezTo>
                      <a:pt x="40" y="21"/>
                      <a:pt x="40" y="21"/>
                      <a:pt x="40" y="21"/>
                    </a:cubicBezTo>
                    <a:cubicBezTo>
                      <a:pt x="40" y="21"/>
                      <a:pt x="40" y="21"/>
                      <a:pt x="40" y="21"/>
                    </a:cubicBezTo>
                    <a:cubicBezTo>
                      <a:pt x="40" y="21"/>
                      <a:pt x="40" y="21"/>
                      <a:pt x="40" y="21"/>
                    </a:cubicBezTo>
                    <a:cubicBezTo>
                      <a:pt x="39" y="21"/>
                      <a:pt x="39" y="21"/>
                      <a:pt x="39" y="21"/>
                    </a:cubicBezTo>
                    <a:cubicBezTo>
                      <a:pt x="39" y="21"/>
                      <a:pt x="39" y="22"/>
                      <a:pt x="38" y="22"/>
                    </a:cubicBezTo>
                    <a:moveTo>
                      <a:pt x="22" y="32"/>
                    </a:moveTo>
                    <a:cubicBezTo>
                      <a:pt x="22" y="32"/>
                      <a:pt x="22" y="31"/>
                      <a:pt x="22" y="31"/>
                    </a:cubicBezTo>
                    <a:cubicBezTo>
                      <a:pt x="22" y="27"/>
                      <a:pt x="22" y="23"/>
                      <a:pt x="22" y="19"/>
                    </a:cubicBezTo>
                    <a:cubicBezTo>
                      <a:pt x="22" y="18"/>
                      <a:pt x="22" y="18"/>
                      <a:pt x="22" y="17"/>
                    </a:cubicBezTo>
                    <a:cubicBezTo>
                      <a:pt x="22" y="18"/>
                      <a:pt x="22" y="18"/>
                      <a:pt x="22" y="19"/>
                    </a:cubicBezTo>
                    <a:cubicBezTo>
                      <a:pt x="23" y="23"/>
                      <a:pt x="22" y="27"/>
                      <a:pt x="22" y="31"/>
                    </a:cubicBezTo>
                    <a:cubicBezTo>
                      <a:pt x="22" y="31"/>
                      <a:pt x="22" y="32"/>
                      <a:pt x="22" y="32"/>
                    </a:cubicBezTo>
                    <a:moveTo>
                      <a:pt x="7" y="13"/>
                    </a:moveTo>
                    <a:cubicBezTo>
                      <a:pt x="8" y="13"/>
                      <a:pt x="8" y="13"/>
                      <a:pt x="8" y="13"/>
                    </a:cubicBezTo>
                    <a:cubicBezTo>
                      <a:pt x="8" y="13"/>
                      <a:pt x="8" y="13"/>
                      <a:pt x="8" y="13"/>
                    </a:cubicBezTo>
                    <a:cubicBezTo>
                      <a:pt x="8" y="14"/>
                      <a:pt x="8" y="14"/>
                      <a:pt x="8" y="14"/>
                    </a:cubicBezTo>
                    <a:cubicBezTo>
                      <a:pt x="8" y="14"/>
                      <a:pt x="8" y="14"/>
                      <a:pt x="8" y="14"/>
                    </a:cubicBezTo>
                    <a:cubicBezTo>
                      <a:pt x="7" y="14"/>
                      <a:pt x="7" y="14"/>
                      <a:pt x="7" y="14"/>
                    </a:cubicBezTo>
                    <a:cubicBezTo>
                      <a:pt x="7" y="13"/>
                      <a:pt x="7" y="13"/>
                      <a:pt x="7" y="13"/>
                    </a:cubicBezTo>
                    <a:cubicBezTo>
                      <a:pt x="7" y="13"/>
                      <a:pt x="7" y="13"/>
                      <a:pt x="7" y="13"/>
                    </a:cubicBezTo>
                    <a:moveTo>
                      <a:pt x="37" y="14"/>
                    </a:moveTo>
                    <a:cubicBezTo>
                      <a:pt x="37" y="14"/>
                      <a:pt x="37" y="14"/>
                      <a:pt x="37" y="14"/>
                    </a:cubicBezTo>
                    <a:cubicBezTo>
                      <a:pt x="37" y="13"/>
                      <a:pt x="37" y="13"/>
                      <a:pt x="37" y="13"/>
                    </a:cubicBezTo>
                    <a:cubicBezTo>
                      <a:pt x="37" y="13"/>
                      <a:pt x="37" y="13"/>
                      <a:pt x="37" y="13"/>
                    </a:cubicBezTo>
                    <a:cubicBezTo>
                      <a:pt x="37" y="13"/>
                      <a:pt x="37" y="13"/>
                      <a:pt x="37" y="13"/>
                    </a:cubicBezTo>
                    <a:cubicBezTo>
                      <a:pt x="37" y="13"/>
                      <a:pt x="37" y="13"/>
                      <a:pt x="37" y="13"/>
                    </a:cubicBezTo>
                    <a:cubicBezTo>
                      <a:pt x="37" y="14"/>
                      <a:pt x="37" y="14"/>
                      <a:pt x="37" y="14"/>
                    </a:cubicBezTo>
                    <a:cubicBezTo>
                      <a:pt x="37" y="14"/>
                      <a:pt x="37" y="14"/>
                      <a:pt x="37" y="14"/>
                    </a:cubicBezTo>
                    <a:moveTo>
                      <a:pt x="6" y="13"/>
                    </a:moveTo>
                    <a:cubicBezTo>
                      <a:pt x="6" y="13"/>
                      <a:pt x="6" y="13"/>
                      <a:pt x="6" y="13"/>
                    </a:cubicBezTo>
                    <a:cubicBezTo>
                      <a:pt x="6" y="13"/>
                      <a:pt x="6" y="13"/>
                      <a:pt x="6" y="13"/>
                    </a:cubicBezTo>
                    <a:cubicBezTo>
                      <a:pt x="6" y="13"/>
                      <a:pt x="6" y="13"/>
                      <a:pt x="6" y="13"/>
                    </a:cubicBezTo>
                    <a:cubicBezTo>
                      <a:pt x="6" y="13"/>
                      <a:pt x="6" y="13"/>
                      <a:pt x="6" y="13"/>
                    </a:cubicBezTo>
                    <a:moveTo>
                      <a:pt x="38" y="13"/>
                    </a:moveTo>
                    <a:cubicBezTo>
                      <a:pt x="38" y="13"/>
                      <a:pt x="38" y="13"/>
                      <a:pt x="38" y="13"/>
                    </a:cubicBezTo>
                    <a:cubicBezTo>
                      <a:pt x="38" y="13"/>
                      <a:pt x="38" y="13"/>
                      <a:pt x="38" y="13"/>
                    </a:cubicBezTo>
                    <a:cubicBezTo>
                      <a:pt x="38" y="13"/>
                      <a:pt x="38" y="13"/>
                      <a:pt x="38" y="13"/>
                    </a:cubicBezTo>
                    <a:cubicBezTo>
                      <a:pt x="38" y="13"/>
                      <a:pt x="38" y="13"/>
                      <a:pt x="38" y="13"/>
                    </a:cubicBezTo>
                    <a:moveTo>
                      <a:pt x="12" y="14"/>
                    </a:moveTo>
                    <a:cubicBezTo>
                      <a:pt x="11" y="13"/>
                      <a:pt x="11" y="13"/>
                      <a:pt x="11" y="13"/>
                    </a:cubicBezTo>
                    <a:cubicBezTo>
                      <a:pt x="11" y="13"/>
                      <a:pt x="11" y="13"/>
                      <a:pt x="11" y="13"/>
                    </a:cubicBezTo>
                    <a:cubicBezTo>
                      <a:pt x="12" y="13"/>
                      <a:pt x="12" y="13"/>
                      <a:pt x="12" y="13"/>
                    </a:cubicBezTo>
                    <a:cubicBezTo>
                      <a:pt x="12" y="13"/>
                      <a:pt x="12" y="13"/>
                      <a:pt x="12" y="13"/>
                    </a:cubicBezTo>
                    <a:cubicBezTo>
                      <a:pt x="12" y="14"/>
                      <a:pt x="12" y="14"/>
                      <a:pt x="12" y="14"/>
                    </a:cubicBezTo>
                    <a:moveTo>
                      <a:pt x="33" y="13"/>
                    </a:moveTo>
                    <a:cubicBezTo>
                      <a:pt x="33" y="13"/>
                      <a:pt x="33" y="13"/>
                      <a:pt x="33" y="13"/>
                    </a:cubicBezTo>
                    <a:cubicBezTo>
                      <a:pt x="33" y="13"/>
                      <a:pt x="33" y="13"/>
                      <a:pt x="33" y="13"/>
                    </a:cubicBezTo>
                    <a:cubicBezTo>
                      <a:pt x="33" y="14"/>
                      <a:pt x="33" y="14"/>
                      <a:pt x="33" y="14"/>
                    </a:cubicBezTo>
                    <a:cubicBezTo>
                      <a:pt x="33" y="13"/>
                      <a:pt x="33" y="13"/>
                      <a:pt x="33" y="13"/>
                    </a:cubicBezTo>
                    <a:cubicBezTo>
                      <a:pt x="33" y="13"/>
                      <a:pt x="33" y="13"/>
                      <a:pt x="33" y="13"/>
                    </a:cubicBezTo>
                    <a:moveTo>
                      <a:pt x="8" y="14"/>
                    </a:moveTo>
                    <a:cubicBezTo>
                      <a:pt x="8" y="13"/>
                      <a:pt x="8" y="13"/>
                      <a:pt x="8" y="13"/>
                    </a:cubicBezTo>
                    <a:cubicBezTo>
                      <a:pt x="8" y="13"/>
                      <a:pt x="8" y="13"/>
                      <a:pt x="8" y="13"/>
                    </a:cubicBezTo>
                    <a:cubicBezTo>
                      <a:pt x="9" y="13"/>
                      <a:pt x="9" y="13"/>
                      <a:pt x="9" y="13"/>
                    </a:cubicBezTo>
                    <a:cubicBezTo>
                      <a:pt x="9" y="14"/>
                      <a:pt x="9" y="14"/>
                      <a:pt x="9" y="14"/>
                    </a:cubicBezTo>
                    <a:cubicBezTo>
                      <a:pt x="8" y="14"/>
                      <a:pt x="8" y="14"/>
                      <a:pt x="8" y="14"/>
                    </a:cubicBezTo>
                    <a:moveTo>
                      <a:pt x="36" y="14"/>
                    </a:moveTo>
                    <a:cubicBezTo>
                      <a:pt x="36" y="14"/>
                      <a:pt x="36" y="14"/>
                      <a:pt x="36" y="14"/>
                    </a:cubicBezTo>
                    <a:cubicBezTo>
                      <a:pt x="36" y="13"/>
                      <a:pt x="36" y="13"/>
                      <a:pt x="36" y="13"/>
                    </a:cubicBezTo>
                    <a:cubicBezTo>
                      <a:pt x="36" y="13"/>
                      <a:pt x="36" y="13"/>
                      <a:pt x="36" y="13"/>
                    </a:cubicBezTo>
                    <a:cubicBezTo>
                      <a:pt x="36" y="13"/>
                      <a:pt x="36" y="13"/>
                      <a:pt x="36" y="13"/>
                    </a:cubicBezTo>
                    <a:cubicBezTo>
                      <a:pt x="36" y="14"/>
                      <a:pt x="36" y="14"/>
                      <a:pt x="36" y="14"/>
                    </a:cubicBezTo>
                    <a:moveTo>
                      <a:pt x="12" y="14"/>
                    </a:moveTo>
                    <a:cubicBezTo>
                      <a:pt x="12" y="14"/>
                      <a:pt x="12" y="14"/>
                      <a:pt x="12" y="14"/>
                    </a:cubicBezTo>
                    <a:cubicBezTo>
                      <a:pt x="12" y="13"/>
                      <a:pt x="12" y="13"/>
                      <a:pt x="12" y="13"/>
                    </a:cubicBezTo>
                    <a:cubicBezTo>
                      <a:pt x="13" y="13"/>
                      <a:pt x="13" y="13"/>
                      <a:pt x="13" y="13"/>
                    </a:cubicBezTo>
                    <a:cubicBezTo>
                      <a:pt x="13" y="13"/>
                      <a:pt x="13" y="13"/>
                      <a:pt x="13" y="13"/>
                    </a:cubicBezTo>
                    <a:cubicBezTo>
                      <a:pt x="12" y="14"/>
                      <a:pt x="12" y="14"/>
                      <a:pt x="12" y="14"/>
                    </a:cubicBezTo>
                    <a:moveTo>
                      <a:pt x="32" y="14"/>
                    </a:moveTo>
                    <a:cubicBezTo>
                      <a:pt x="31" y="13"/>
                      <a:pt x="31" y="13"/>
                      <a:pt x="31" y="13"/>
                    </a:cubicBezTo>
                    <a:cubicBezTo>
                      <a:pt x="31" y="13"/>
                      <a:pt x="31" y="13"/>
                      <a:pt x="31" y="13"/>
                    </a:cubicBezTo>
                    <a:cubicBezTo>
                      <a:pt x="32" y="13"/>
                      <a:pt x="32" y="13"/>
                      <a:pt x="32" y="13"/>
                    </a:cubicBezTo>
                    <a:cubicBezTo>
                      <a:pt x="32" y="14"/>
                      <a:pt x="32" y="14"/>
                      <a:pt x="32" y="14"/>
                    </a:cubicBezTo>
                    <a:cubicBezTo>
                      <a:pt x="32" y="14"/>
                      <a:pt x="32" y="14"/>
                      <a:pt x="32" y="14"/>
                    </a:cubicBezTo>
                    <a:moveTo>
                      <a:pt x="23" y="14"/>
                    </a:moveTo>
                    <a:cubicBezTo>
                      <a:pt x="23" y="13"/>
                      <a:pt x="23" y="13"/>
                      <a:pt x="23" y="12"/>
                    </a:cubicBezTo>
                    <a:cubicBezTo>
                      <a:pt x="24" y="13"/>
                      <a:pt x="24" y="13"/>
                      <a:pt x="24" y="13"/>
                    </a:cubicBezTo>
                    <a:cubicBezTo>
                      <a:pt x="23" y="13"/>
                      <a:pt x="23" y="13"/>
                      <a:pt x="23" y="13"/>
                    </a:cubicBezTo>
                    <a:cubicBezTo>
                      <a:pt x="23" y="14"/>
                      <a:pt x="23" y="14"/>
                      <a:pt x="23" y="14"/>
                    </a:cubicBezTo>
                    <a:moveTo>
                      <a:pt x="21" y="14"/>
                    </a:moveTo>
                    <a:cubicBezTo>
                      <a:pt x="21" y="13"/>
                      <a:pt x="21" y="13"/>
                      <a:pt x="21" y="13"/>
                    </a:cubicBezTo>
                    <a:cubicBezTo>
                      <a:pt x="21" y="13"/>
                      <a:pt x="21" y="13"/>
                      <a:pt x="21" y="13"/>
                    </a:cubicBezTo>
                    <a:cubicBezTo>
                      <a:pt x="21" y="12"/>
                      <a:pt x="21" y="12"/>
                      <a:pt x="21" y="12"/>
                    </a:cubicBezTo>
                    <a:cubicBezTo>
                      <a:pt x="21" y="13"/>
                      <a:pt x="21" y="13"/>
                      <a:pt x="21" y="14"/>
                    </a:cubicBezTo>
                    <a:moveTo>
                      <a:pt x="15" y="13"/>
                    </a:moveTo>
                    <a:cubicBezTo>
                      <a:pt x="15" y="13"/>
                      <a:pt x="15" y="13"/>
                      <a:pt x="15" y="13"/>
                    </a:cubicBezTo>
                    <a:cubicBezTo>
                      <a:pt x="15" y="12"/>
                      <a:pt x="15" y="12"/>
                      <a:pt x="15" y="12"/>
                    </a:cubicBezTo>
                    <a:cubicBezTo>
                      <a:pt x="16" y="12"/>
                      <a:pt x="16" y="12"/>
                      <a:pt x="16" y="12"/>
                    </a:cubicBezTo>
                    <a:cubicBezTo>
                      <a:pt x="15" y="13"/>
                      <a:pt x="15" y="13"/>
                      <a:pt x="15" y="13"/>
                    </a:cubicBezTo>
                    <a:cubicBezTo>
                      <a:pt x="15" y="13"/>
                      <a:pt x="15" y="13"/>
                      <a:pt x="15" y="13"/>
                    </a:cubicBezTo>
                    <a:moveTo>
                      <a:pt x="29" y="13"/>
                    </a:moveTo>
                    <a:cubicBezTo>
                      <a:pt x="29" y="13"/>
                      <a:pt x="29" y="13"/>
                      <a:pt x="29" y="13"/>
                    </a:cubicBezTo>
                    <a:cubicBezTo>
                      <a:pt x="29" y="12"/>
                      <a:pt x="29" y="12"/>
                      <a:pt x="29" y="12"/>
                    </a:cubicBezTo>
                    <a:cubicBezTo>
                      <a:pt x="29" y="12"/>
                      <a:pt x="29" y="12"/>
                      <a:pt x="29" y="12"/>
                    </a:cubicBezTo>
                    <a:cubicBezTo>
                      <a:pt x="30" y="13"/>
                      <a:pt x="30" y="13"/>
                      <a:pt x="30" y="13"/>
                    </a:cubicBezTo>
                    <a:cubicBezTo>
                      <a:pt x="29" y="13"/>
                      <a:pt x="29" y="13"/>
                      <a:pt x="29" y="13"/>
                    </a:cubicBezTo>
                    <a:moveTo>
                      <a:pt x="14" y="12"/>
                    </a:moveTo>
                    <a:cubicBezTo>
                      <a:pt x="14" y="12"/>
                      <a:pt x="14" y="12"/>
                      <a:pt x="14" y="12"/>
                    </a:cubicBezTo>
                    <a:cubicBezTo>
                      <a:pt x="14" y="12"/>
                      <a:pt x="14" y="12"/>
                      <a:pt x="14" y="12"/>
                    </a:cubicBezTo>
                    <a:cubicBezTo>
                      <a:pt x="15" y="12"/>
                      <a:pt x="15" y="12"/>
                      <a:pt x="15" y="12"/>
                    </a:cubicBezTo>
                    <a:cubicBezTo>
                      <a:pt x="14" y="13"/>
                      <a:pt x="14" y="13"/>
                      <a:pt x="14" y="13"/>
                    </a:cubicBezTo>
                    <a:cubicBezTo>
                      <a:pt x="14" y="13"/>
                      <a:pt x="14" y="13"/>
                      <a:pt x="14" y="13"/>
                    </a:cubicBezTo>
                    <a:cubicBezTo>
                      <a:pt x="14" y="12"/>
                      <a:pt x="14" y="12"/>
                      <a:pt x="14" y="12"/>
                    </a:cubicBezTo>
                    <a:cubicBezTo>
                      <a:pt x="14" y="12"/>
                      <a:pt x="14" y="12"/>
                      <a:pt x="14" y="12"/>
                    </a:cubicBezTo>
                    <a:moveTo>
                      <a:pt x="30" y="13"/>
                    </a:moveTo>
                    <a:cubicBezTo>
                      <a:pt x="30" y="12"/>
                      <a:pt x="30" y="12"/>
                      <a:pt x="30" y="12"/>
                    </a:cubicBezTo>
                    <a:cubicBezTo>
                      <a:pt x="30" y="12"/>
                      <a:pt x="30" y="12"/>
                      <a:pt x="30" y="12"/>
                    </a:cubicBezTo>
                    <a:cubicBezTo>
                      <a:pt x="31" y="12"/>
                      <a:pt x="31" y="12"/>
                      <a:pt x="31" y="12"/>
                    </a:cubicBezTo>
                    <a:cubicBezTo>
                      <a:pt x="31" y="12"/>
                      <a:pt x="31" y="12"/>
                      <a:pt x="31" y="12"/>
                    </a:cubicBezTo>
                    <a:cubicBezTo>
                      <a:pt x="30" y="12"/>
                      <a:pt x="30" y="12"/>
                      <a:pt x="30" y="12"/>
                    </a:cubicBezTo>
                    <a:cubicBezTo>
                      <a:pt x="30" y="13"/>
                      <a:pt x="30" y="13"/>
                      <a:pt x="30" y="13"/>
                    </a:cubicBezTo>
                    <a:cubicBezTo>
                      <a:pt x="30" y="13"/>
                      <a:pt x="30" y="13"/>
                      <a:pt x="30" y="13"/>
                    </a:cubicBezTo>
                    <a:moveTo>
                      <a:pt x="11" y="13"/>
                    </a:moveTo>
                    <a:cubicBezTo>
                      <a:pt x="10" y="13"/>
                      <a:pt x="10" y="13"/>
                      <a:pt x="10" y="13"/>
                    </a:cubicBezTo>
                    <a:cubicBezTo>
                      <a:pt x="10" y="12"/>
                      <a:pt x="10" y="12"/>
                      <a:pt x="10" y="12"/>
                    </a:cubicBezTo>
                    <a:cubicBezTo>
                      <a:pt x="10" y="12"/>
                      <a:pt x="10" y="12"/>
                      <a:pt x="10" y="12"/>
                    </a:cubicBezTo>
                    <a:cubicBezTo>
                      <a:pt x="11" y="13"/>
                      <a:pt x="11" y="13"/>
                      <a:pt x="11" y="13"/>
                    </a:cubicBezTo>
                    <a:cubicBezTo>
                      <a:pt x="11" y="13"/>
                      <a:pt x="11" y="13"/>
                      <a:pt x="11" y="13"/>
                    </a:cubicBezTo>
                    <a:cubicBezTo>
                      <a:pt x="11" y="13"/>
                      <a:pt x="11" y="13"/>
                      <a:pt x="11" y="13"/>
                    </a:cubicBezTo>
                    <a:moveTo>
                      <a:pt x="34" y="13"/>
                    </a:moveTo>
                    <a:cubicBezTo>
                      <a:pt x="34" y="13"/>
                      <a:pt x="34" y="13"/>
                      <a:pt x="34" y="13"/>
                    </a:cubicBezTo>
                    <a:cubicBezTo>
                      <a:pt x="34" y="13"/>
                      <a:pt x="34" y="13"/>
                      <a:pt x="34" y="13"/>
                    </a:cubicBezTo>
                    <a:cubicBezTo>
                      <a:pt x="34" y="12"/>
                      <a:pt x="34" y="12"/>
                      <a:pt x="34" y="12"/>
                    </a:cubicBezTo>
                    <a:cubicBezTo>
                      <a:pt x="34" y="12"/>
                      <a:pt x="34" y="12"/>
                      <a:pt x="34" y="12"/>
                    </a:cubicBezTo>
                    <a:cubicBezTo>
                      <a:pt x="34" y="13"/>
                      <a:pt x="34" y="13"/>
                      <a:pt x="34" y="13"/>
                    </a:cubicBezTo>
                    <a:cubicBezTo>
                      <a:pt x="34" y="13"/>
                      <a:pt x="34" y="13"/>
                      <a:pt x="34" y="13"/>
                    </a:cubicBezTo>
                    <a:moveTo>
                      <a:pt x="35" y="13"/>
                    </a:moveTo>
                    <a:cubicBezTo>
                      <a:pt x="35" y="13"/>
                      <a:pt x="35" y="13"/>
                      <a:pt x="35" y="13"/>
                    </a:cubicBezTo>
                    <a:cubicBezTo>
                      <a:pt x="35" y="12"/>
                      <a:pt x="35" y="12"/>
                      <a:pt x="35" y="12"/>
                    </a:cubicBezTo>
                    <a:cubicBezTo>
                      <a:pt x="35" y="12"/>
                      <a:pt x="35" y="12"/>
                      <a:pt x="35" y="12"/>
                    </a:cubicBezTo>
                    <a:cubicBezTo>
                      <a:pt x="35" y="13"/>
                      <a:pt x="35" y="13"/>
                      <a:pt x="35" y="13"/>
                    </a:cubicBezTo>
                    <a:moveTo>
                      <a:pt x="9" y="13"/>
                    </a:moveTo>
                    <a:cubicBezTo>
                      <a:pt x="9" y="12"/>
                      <a:pt x="9" y="12"/>
                      <a:pt x="9" y="12"/>
                    </a:cubicBezTo>
                    <a:cubicBezTo>
                      <a:pt x="10" y="12"/>
                      <a:pt x="10" y="12"/>
                      <a:pt x="10" y="12"/>
                    </a:cubicBezTo>
                    <a:cubicBezTo>
                      <a:pt x="10" y="13"/>
                      <a:pt x="10" y="13"/>
                      <a:pt x="10" y="13"/>
                    </a:cubicBezTo>
                    <a:cubicBezTo>
                      <a:pt x="9" y="13"/>
                      <a:pt x="9" y="13"/>
                      <a:pt x="9" y="13"/>
                    </a:cubicBezTo>
                    <a:moveTo>
                      <a:pt x="16" y="13"/>
                    </a:moveTo>
                    <a:cubicBezTo>
                      <a:pt x="16" y="12"/>
                      <a:pt x="16" y="12"/>
                      <a:pt x="16" y="12"/>
                    </a:cubicBezTo>
                    <a:cubicBezTo>
                      <a:pt x="17" y="12"/>
                      <a:pt x="17" y="12"/>
                      <a:pt x="17" y="12"/>
                    </a:cubicBezTo>
                    <a:cubicBezTo>
                      <a:pt x="16" y="13"/>
                      <a:pt x="16" y="13"/>
                      <a:pt x="16" y="13"/>
                    </a:cubicBezTo>
                    <a:cubicBezTo>
                      <a:pt x="16" y="13"/>
                      <a:pt x="16" y="13"/>
                      <a:pt x="16" y="13"/>
                    </a:cubicBezTo>
                    <a:moveTo>
                      <a:pt x="29" y="13"/>
                    </a:moveTo>
                    <a:cubicBezTo>
                      <a:pt x="28" y="13"/>
                      <a:pt x="28" y="13"/>
                      <a:pt x="28" y="13"/>
                    </a:cubicBezTo>
                    <a:cubicBezTo>
                      <a:pt x="28" y="12"/>
                      <a:pt x="28" y="12"/>
                      <a:pt x="28" y="12"/>
                    </a:cubicBezTo>
                    <a:cubicBezTo>
                      <a:pt x="28" y="12"/>
                      <a:pt x="28" y="12"/>
                      <a:pt x="28" y="12"/>
                    </a:cubicBezTo>
                    <a:cubicBezTo>
                      <a:pt x="29" y="13"/>
                      <a:pt x="29" y="13"/>
                      <a:pt x="29" y="13"/>
                    </a:cubicBezTo>
                    <a:moveTo>
                      <a:pt x="20" y="13"/>
                    </a:moveTo>
                    <a:cubicBezTo>
                      <a:pt x="20" y="13"/>
                      <a:pt x="20" y="13"/>
                      <a:pt x="20" y="13"/>
                    </a:cubicBezTo>
                    <a:cubicBezTo>
                      <a:pt x="21" y="11"/>
                      <a:pt x="21" y="11"/>
                      <a:pt x="21" y="11"/>
                    </a:cubicBezTo>
                    <a:cubicBezTo>
                      <a:pt x="21" y="12"/>
                      <a:pt x="21" y="12"/>
                      <a:pt x="21" y="12"/>
                    </a:cubicBezTo>
                    <a:cubicBezTo>
                      <a:pt x="21" y="12"/>
                      <a:pt x="21" y="12"/>
                      <a:pt x="20" y="13"/>
                    </a:cubicBezTo>
                    <a:moveTo>
                      <a:pt x="24" y="13"/>
                    </a:moveTo>
                    <a:cubicBezTo>
                      <a:pt x="24" y="12"/>
                      <a:pt x="23" y="12"/>
                      <a:pt x="23" y="12"/>
                    </a:cubicBezTo>
                    <a:cubicBezTo>
                      <a:pt x="23" y="11"/>
                      <a:pt x="23" y="11"/>
                      <a:pt x="23" y="11"/>
                    </a:cubicBezTo>
                    <a:cubicBezTo>
                      <a:pt x="24" y="13"/>
                      <a:pt x="24" y="13"/>
                      <a:pt x="24" y="13"/>
                    </a:cubicBezTo>
                    <a:cubicBezTo>
                      <a:pt x="24" y="13"/>
                      <a:pt x="24" y="13"/>
                      <a:pt x="24" y="13"/>
                    </a:cubicBezTo>
                    <a:moveTo>
                      <a:pt x="20" y="12"/>
                    </a:moveTo>
                    <a:cubicBezTo>
                      <a:pt x="19" y="12"/>
                      <a:pt x="19" y="12"/>
                      <a:pt x="19" y="12"/>
                    </a:cubicBezTo>
                    <a:cubicBezTo>
                      <a:pt x="20" y="12"/>
                      <a:pt x="21" y="11"/>
                      <a:pt x="21" y="10"/>
                    </a:cubicBezTo>
                    <a:cubicBezTo>
                      <a:pt x="21" y="10"/>
                      <a:pt x="21" y="10"/>
                      <a:pt x="21" y="10"/>
                    </a:cubicBezTo>
                    <a:cubicBezTo>
                      <a:pt x="21" y="11"/>
                      <a:pt x="20" y="12"/>
                      <a:pt x="20" y="12"/>
                    </a:cubicBezTo>
                    <a:moveTo>
                      <a:pt x="25" y="12"/>
                    </a:moveTo>
                    <a:cubicBezTo>
                      <a:pt x="23" y="10"/>
                      <a:pt x="23" y="10"/>
                      <a:pt x="23" y="10"/>
                    </a:cubicBezTo>
                    <a:cubicBezTo>
                      <a:pt x="23" y="10"/>
                      <a:pt x="23" y="10"/>
                      <a:pt x="23" y="10"/>
                    </a:cubicBezTo>
                    <a:cubicBezTo>
                      <a:pt x="24" y="11"/>
                      <a:pt x="24" y="12"/>
                      <a:pt x="25" y="12"/>
                    </a:cubicBezTo>
                    <a:cubicBezTo>
                      <a:pt x="25" y="12"/>
                      <a:pt x="25" y="12"/>
                      <a:pt x="25" y="12"/>
                    </a:cubicBezTo>
                    <a:moveTo>
                      <a:pt x="22" y="12"/>
                    </a:moveTo>
                    <a:cubicBezTo>
                      <a:pt x="22" y="11"/>
                      <a:pt x="22" y="10"/>
                      <a:pt x="22" y="9"/>
                    </a:cubicBezTo>
                    <a:cubicBezTo>
                      <a:pt x="22" y="8"/>
                      <a:pt x="22" y="8"/>
                      <a:pt x="22" y="8"/>
                    </a:cubicBezTo>
                    <a:cubicBezTo>
                      <a:pt x="22" y="9"/>
                      <a:pt x="22" y="9"/>
                      <a:pt x="22" y="9"/>
                    </a:cubicBezTo>
                    <a:cubicBezTo>
                      <a:pt x="22" y="10"/>
                      <a:pt x="22" y="11"/>
                      <a:pt x="22" y="12"/>
                    </a:cubicBezTo>
                    <a:moveTo>
                      <a:pt x="21" y="7"/>
                    </a:moveTo>
                    <a:cubicBezTo>
                      <a:pt x="21" y="7"/>
                      <a:pt x="21" y="7"/>
                      <a:pt x="21" y="7"/>
                    </a:cubicBezTo>
                    <a:cubicBezTo>
                      <a:pt x="21" y="7"/>
                      <a:pt x="21" y="7"/>
                      <a:pt x="21" y="7"/>
                    </a:cubicBezTo>
                    <a:cubicBezTo>
                      <a:pt x="21" y="7"/>
                      <a:pt x="21" y="7"/>
                      <a:pt x="21" y="7"/>
                    </a:cubicBezTo>
                    <a:moveTo>
                      <a:pt x="23" y="7"/>
                    </a:moveTo>
                    <a:cubicBezTo>
                      <a:pt x="23" y="7"/>
                      <a:pt x="23" y="7"/>
                      <a:pt x="23" y="7"/>
                    </a:cubicBezTo>
                    <a:cubicBezTo>
                      <a:pt x="23" y="7"/>
                      <a:pt x="23" y="7"/>
                      <a:pt x="23" y="7"/>
                    </a:cubicBezTo>
                    <a:cubicBezTo>
                      <a:pt x="23" y="7"/>
                      <a:pt x="23" y="7"/>
                      <a:pt x="23" y="7"/>
                    </a:cubicBezTo>
                    <a:moveTo>
                      <a:pt x="20" y="6"/>
                    </a:moveTo>
                    <a:cubicBezTo>
                      <a:pt x="20" y="6"/>
                      <a:pt x="20" y="6"/>
                      <a:pt x="20" y="6"/>
                    </a:cubicBezTo>
                    <a:cubicBezTo>
                      <a:pt x="20" y="6"/>
                      <a:pt x="20" y="6"/>
                      <a:pt x="20" y="6"/>
                    </a:cubicBezTo>
                    <a:cubicBezTo>
                      <a:pt x="20" y="6"/>
                      <a:pt x="20" y="6"/>
                      <a:pt x="20" y="6"/>
                    </a:cubicBezTo>
                    <a:moveTo>
                      <a:pt x="24" y="6"/>
                    </a:moveTo>
                    <a:cubicBezTo>
                      <a:pt x="24" y="6"/>
                      <a:pt x="24" y="6"/>
                      <a:pt x="24" y="6"/>
                    </a:cubicBezTo>
                    <a:cubicBezTo>
                      <a:pt x="25" y="6"/>
                      <a:pt x="25" y="6"/>
                      <a:pt x="25" y="6"/>
                    </a:cubicBezTo>
                    <a:cubicBezTo>
                      <a:pt x="24" y="6"/>
                      <a:pt x="24" y="6"/>
                      <a:pt x="24" y="6"/>
                    </a:cubicBezTo>
                    <a:moveTo>
                      <a:pt x="17" y="6"/>
                    </a:moveTo>
                    <a:cubicBezTo>
                      <a:pt x="17" y="6"/>
                      <a:pt x="17" y="6"/>
                      <a:pt x="17" y="6"/>
                    </a:cubicBezTo>
                    <a:cubicBezTo>
                      <a:pt x="17" y="5"/>
                      <a:pt x="17" y="5"/>
                      <a:pt x="17" y="5"/>
                    </a:cubicBezTo>
                    <a:cubicBezTo>
                      <a:pt x="17" y="6"/>
                      <a:pt x="17" y="6"/>
                      <a:pt x="17" y="6"/>
                    </a:cubicBezTo>
                    <a:cubicBezTo>
                      <a:pt x="17" y="6"/>
                      <a:pt x="17" y="6"/>
                      <a:pt x="17" y="6"/>
                    </a:cubicBezTo>
                    <a:moveTo>
                      <a:pt x="27" y="6"/>
                    </a:moveTo>
                    <a:cubicBezTo>
                      <a:pt x="27" y="6"/>
                      <a:pt x="27" y="6"/>
                      <a:pt x="27" y="6"/>
                    </a:cubicBezTo>
                    <a:cubicBezTo>
                      <a:pt x="27" y="5"/>
                      <a:pt x="27" y="5"/>
                      <a:pt x="27" y="5"/>
                    </a:cubicBezTo>
                    <a:cubicBezTo>
                      <a:pt x="28" y="6"/>
                      <a:pt x="28" y="6"/>
                      <a:pt x="28" y="6"/>
                    </a:cubicBezTo>
                    <a:cubicBezTo>
                      <a:pt x="27" y="6"/>
                      <a:pt x="27" y="6"/>
                      <a:pt x="27" y="6"/>
                    </a:cubicBezTo>
                    <a:moveTo>
                      <a:pt x="23" y="7"/>
                    </a:moveTo>
                    <a:cubicBezTo>
                      <a:pt x="23" y="6"/>
                      <a:pt x="23" y="5"/>
                      <a:pt x="23" y="4"/>
                    </a:cubicBezTo>
                    <a:cubicBezTo>
                      <a:pt x="24" y="5"/>
                      <a:pt x="24" y="5"/>
                      <a:pt x="24" y="5"/>
                    </a:cubicBezTo>
                    <a:cubicBezTo>
                      <a:pt x="24" y="5"/>
                      <a:pt x="24" y="5"/>
                      <a:pt x="24" y="5"/>
                    </a:cubicBezTo>
                    <a:cubicBezTo>
                      <a:pt x="24" y="6"/>
                      <a:pt x="24" y="6"/>
                      <a:pt x="24" y="6"/>
                    </a:cubicBezTo>
                    <a:cubicBezTo>
                      <a:pt x="23" y="7"/>
                      <a:pt x="23" y="7"/>
                      <a:pt x="23" y="7"/>
                    </a:cubicBezTo>
                    <a:moveTo>
                      <a:pt x="21" y="7"/>
                    </a:moveTo>
                    <a:cubicBezTo>
                      <a:pt x="21" y="6"/>
                      <a:pt x="21" y="6"/>
                      <a:pt x="21" y="6"/>
                    </a:cubicBezTo>
                    <a:cubicBezTo>
                      <a:pt x="21" y="6"/>
                      <a:pt x="21" y="6"/>
                      <a:pt x="21" y="5"/>
                    </a:cubicBezTo>
                    <a:cubicBezTo>
                      <a:pt x="21" y="5"/>
                      <a:pt x="21" y="5"/>
                      <a:pt x="21" y="5"/>
                    </a:cubicBezTo>
                    <a:cubicBezTo>
                      <a:pt x="21" y="4"/>
                      <a:pt x="21" y="4"/>
                      <a:pt x="21" y="4"/>
                    </a:cubicBezTo>
                    <a:cubicBezTo>
                      <a:pt x="21" y="5"/>
                      <a:pt x="21" y="6"/>
                      <a:pt x="21" y="7"/>
                    </a:cubicBezTo>
                    <a:moveTo>
                      <a:pt x="16" y="4"/>
                    </a:moveTo>
                    <a:cubicBezTo>
                      <a:pt x="15" y="4"/>
                      <a:pt x="15" y="4"/>
                      <a:pt x="15" y="4"/>
                    </a:cubicBezTo>
                    <a:cubicBezTo>
                      <a:pt x="16" y="4"/>
                      <a:pt x="16" y="4"/>
                      <a:pt x="16" y="4"/>
                    </a:cubicBezTo>
                    <a:cubicBezTo>
                      <a:pt x="16" y="4"/>
                      <a:pt x="16" y="4"/>
                      <a:pt x="16" y="4"/>
                    </a:cubicBezTo>
                    <a:moveTo>
                      <a:pt x="29" y="4"/>
                    </a:moveTo>
                    <a:cubicBezTo>
                      <a:pt x="29" y="4"/>
                      <a:pt x="29" y="4"/>
                      <a:pt x="29" y="4"/>
                    </a:cubicBezTo>
                    <a:cubicBezTo>
                      <a:pt x="29" y="4"/>
                      <a:pt x="29" y="4"/>
                      <a:pt x="29" y="4"/>
                    </a:cubicBezTo>
                    <a:cubicBezTo>
                      <a:pt x="29" y="4"/>
                      <a:pt x="29" y="4"/>
                      <a:pt x="29" y="4"/>
                    </a:cubicBezTo>
                    <a:moveTo>
                      <a:pt x="12" y="7"/>
                    </a:moveTo>
                    <a:cubicBezTo>
                      <a:pt x="12" y="7"/>
                      <a:pt x="11" y="7"/>
                      <a:pt x="11" y="7"/>
                    </a:cubicBezTo>
                    <a:cubicBezTo>
                      <a:pt x="11" y="6"/>
                      <a:pt x="11" y="6"/>
                      <a:pt x="11" y="6"/>
                    </a:cubicBezTo>
                    <a:cubicBezTo>
                      <a:pt x="11" y="6"/>
                      <a:pt x="11" y="6"/>
                      <a:pt x="11" y="6"/>
                    </a:cubicBezTo>
                    <a:cubicBezTo>
                      <a:pt x="11" y="5"/>
                      <a:pt x="11" y="5"/>
                      <a:pt x="11" y="5"/>
                    </a:cubicBezTo>
                    <a:cubicBezTo>
                      <a:pt x="12" y="5"/>
                      <a:pt x="12" y="5"/>
                      <a:pt x="12" y="5"/>
                    </a:cubicBezTo>
                    <a:cubicBezTo>
                      <a:pt x="12" y="4"/>
                      <a:pt x="12" y="4"/>
                      <a:pt x="13" y="4"/>
                    </a:cubicBezTo>
                    <a:cubicBezTo>
                      <a:pt x="13" y="3"/>
                      <a:pt x="13" y="3"/>
                      <a:pt x="13" y="3"/>
                    </a:cubicBezTo>
                    <a:cubicBezTo>
                      <a:pt x="14" y="3"/>
                      <a:pt x="14" y="3"/>
                      <a:pt x="14" y="3"/>
                    </a:cubicBezTo>
                    <a:cubicBezTo>
                      <a:pt x="15" y="4"/>
                      <a:pt x="15" y="4"/>
                      <a:pt x="15" y="4"/>
                    </a:cubicBezTo>
                    <a:cubicBezTo>
                      <a:pt x="15" y="4"/>
                      <a:pt x="15" y="4"/>
                      <a:pt x="16" y="5"/>
                    </a:cubicBezTo>
                    <a:cubicBezTo>
                      <a:pt x="16" y="5"/>
                      <a:pt x="16" y="5"/>
                      <a:pt x="16" y="5"/>
                    </a:cubicBezTo>
                    <a:cubicBezTo>
                      <a:pt x="16" y="6"/>
                      <a:pt x="16" y="6"/>
                      <a:pt x="16" y="6"/>
                    </a:cubicBezTo>
                    <a:cubicBezTo>
                      <a:pt x="16" y="6"/>
                      <a:pt x="16" y="6"/>
                      <a:pt x="16" y="6"/>
                    </a:cubicBezTo>
                    <a:cubicBezTo>
                      <a:pt x="16" y="6"/>
                      <a:pt x="16" y="6"/>
                      <a:pt x="16" y="6"/>
                    </a:cubicBezTo>
                    <a:cubicBezTo>
                      <a:pt x="16" y="6"/>
                      <a:pt x="16" y="6"/>
                      <a:pt x="16" y="6"/>
                    </a:cubicBezTo>
                    <a:cubicBezTo>
                      <a:pt x="16" y="6"/>
                      <a:pt x="16" y="6"/>
                      <a:pt x="16" y="6"/>
                    </a:cubicBezTo>
                    <a:cubicBezTo>
                      <a:pt x="16" y="6"/>
                      <a:pt x="16" y="6"/>
                      <a:pt x="16" y="6"/>
                    </a:cubicBezTo>
                    <a:cubicBezTo>
                      <a:pt x="16" y="6"/>
                      <a:pt x="16" y="6"/>
                      <a:pt x="16" y="6"/>
                    </a:cubicBezTo>
                    <a:cubicBezTo>
                      <a:pt x="16" y="6"/>
                      <a:pt x="16" y="6"/>
                      <a:pt x="16" y="6"/>
                    </a:cubicBezTo>
                    <a:cubicBezTo>
                      <a:pt x="17" y="6"/>
                      <a:pt x="17" y="6"/>
                      <a:pt x="17" y="6"/>
                    </a:cubicBezTo>
                    <a:cubicBezTo>
                      <a:pt x="17" y="6"/>
                      <a:pt x="17" y="6"/>
                      <a:pt x="17" y="6"/>
                    </a:cubicBezTo>
                    <a:cubicBezTo>
                      <a:pt x="17" y="6"/>
                      <a:pt x="17" y="6"/>
                      <a:pt x="17" y="6"/>
                    </a:cubicBezTo>
                    <a:cubicBezTo>
                      <a:pt x="17" y="6"/>
                      <a:pt x="17" y="6"/>
                      <a:pt x="17" y="6"/>
                    </a:cubicBezTo>
                    <a:cubicBezTo>
                      <a:pt x="17" y="6"/>
                      <a:pt x="17" y="6"/>
                      <a:pt x="17" y="6"/>
                    </a:cubicBezTo>
                    <a:cubicBezTo>
                      <a:pt x="17" y="6"/>
                      <a:pt x="17" y="6"/>
                      <a:pt x="17" y="6"/>
                    </a:cubicBezTo>
                    <a:cubicBezTo>
                      <a:pt x="17" y="7"/>
                      <a:pt x="17" y="7"/>
                      <a:pt x="17" y="7"/>
                    </a:cubicBezTo>
                    <a:cubicBezTo>
                      <a:pt x="17" y="7"/>
                      <a:pt x="17" y="7"/>
                      <a:pt x="17" y="7"/>
                    </a:cubicBezTo>
                    <a:cubicBezTo>
                      <a:pt x="18" y="7"/>
                      <a:pt x="18" y="7"/>
                      <a:pt x="18" y="7"/>
                    </a:cubicBezTo>
                    <a:cubicBezTo>
                      <a:pt x="18" y="7"/>
                      <a:pt x="18" y="7"/>
                      <a:pt x="18" y="7"/>
                    </a:cubicBezTo>
                    <a:cubicBezTo>
                      <a:pt x="18" y="7"/>
                      <a:pt x="18" y="7"/>
                      <a:pt x="18" y="7"/>
                    </a:cubicBezTo>
                    <a:cubicBezTo>
                      <a:pt x="18" y="7"/>
                      <a:pt x="18" y="7"/>
                      <a:pt x="18" y="7"/>
                    </a:cubicBezTo>
                    <a:cubicBezTo>
                      <a:pt x="18" y="7"/>
                      <a:pt x="18" y="7"/>
                      <a:pt x="18" y="7"/>
                    </a:cubicBezTo>
                    <a:cubicBezTo>
                      <a:pt x="18" y="7"/>
                      <a:pt x="18" y="7"/>
                      <a:pt x="18" y="7"/>
                    </a:cubicBezTo>
                    <a:cubicBezTo>
                      <a:pt x="19" y="7"/>
                      <a:pt x="19" y="7"/>
                      <a:pt x="19" y="7"/>
                    </a:cubicBezTo>
                    <a:cubicBezTo>
                      <a:pt x="19" y="7"/>
                      <a:pt x="20" y="7"/>
                      <a:pt x="20" y="7"/>
                    </a:cubicBezTo>
                    <a:cubicBezTo>
                      <a:pt x="21" y="7"/>
                      <a:pt x="21" y="8"/>
                      <a:pt x="21" y="9"/>
                    </a:cubicBezTo>
                    <a:cubicBezTo>
                      <a:pt x="21" y="9"/>
                      <a:pt x="21" y="9"/>
                      <a:pt x="21" y="9"/>
                    </a:cubicBezTo>
                    <a:cubicBezTo>
                      <a:pt x="21" y="9"/>
                      <a:pt x="21" y="9"/>
                      <a:pt x="21" y="9"/>
                    </a:cubicBezTo>
                    <a:cubicBezTo>
                      <a:pt x="21" y="10"/>
                      <a:pt x="20" y="11"/>
                      <a:pt x="19" y="12"/>
                    </a:cubicBezTo>
                    <a:cubicBezTo>
                      <a:pt x="19" y="12"/>
                      <a:pt x="19" y="12"/>
                      <a:pt x="19" y="12"/>
                    </a:cubicBezTo>
                    <a:cubicBezTo>
                      <a:pt x="18" y="13"/>
                      <a:pt x="18" y="13"/>
                      <a:pt x="18" y="13"/>
                    </a:cubicBezTo>
                    <a:cubicBezTo>
                      <a:pt x="19" y="13"/>
                      <a:pt x="19" y="13"/>
                      <a:pt x="19" y="13"/>
                    </a:cubicBezTo>
                    <a:cubicBezTo>
                      <a:pt x="19" y="13"/>
                      <a:pt x="19" y="13"/>
                      <a:pt x="19" y="13"/>
                    </a:cubicBezTo>
                    <a:cubicBezTo>
                      <a:pt x="19" y="13"/>
                      <a:pt x="19" y="13"/>
                      <a:pt x="19" y="13"/>
                    </a:cubicBezTo>
                    <a:cubicBezTo>
                      <a:pt x="19" y="13"/>
                      <a:pt x="19" y="13"/>
                      <a:pt x="19" y="13"/>
                    </a:cubicBezTo>
                    <a:cubicBezTo>
                      <a:pt x="20" y="13"/>
                      <a:pt x="20" y="13"/>
                      <a:pt x="20" y="13"/>
                    </a:cubicBezTo>
                    <a:cubicBezTo>
                      <a:pt x="20" y="13"/>
                      <a:pt x="20" y="13"/>
                      <a:pt x="20" y="13"/>
                    </a:cubicBezTo>
                    <a:cubicBezTo>
                      <a:pt x="20" y="14"/>
                      <a:pt x="20" y="14"/>
                      <a:pt x="20" y="14"/>
                    </a:cubicBezTo>
                    <a:cubicBezTo>
                      <a:pt x="21" y="14"/>
                      <a:pt x="21" y="15"/>
                      <a:pt x="21" y="15"/>
                    </a:cubicBezTo>
                    <a:cubicBezTo>
                      <a:pt x="21" y="16"/>
                      <a:pt x="21" y="16"/>
                      <a:pt x="21" y="16"/>
                    </a:cubicBezTo>
                    <a:cubicBezTo>
                      <a:pt x="21" y="16"/>
                      <a:pt x="21" y="17"/>
                      <a:pt x="21" y="18"/>
                    </a:cubicBezTo>
                    <a:cubicBezTo>
                      <a:pt x="21" y="18"/>
                      <a:pt x="21" y="18"/>
                      <a:pt x="21" y="18"/>
                    </a:cubicBezTo>
                    <a:cubicBezTo>
                      <a:pt x="21" y="19"/>
                      <a:pt x="21" y="19"/>
                      <a:pt x="21" y="19"/>
                    </a:cubicBezTo>
                    <a:cubicBezTo>
                      <a:pt x="21" y="20"/>
                      <a:pt x="21" y="21"/>
                      <a:pt x="20" y="21"/>
                    </a:cubicBezTo>
                    <a:cubicBezTo>
                      <a:pt x="19" y="22"/>
                      <a:pt x="19" y="22"/>
                      <a:pt x="19" y="22"/>
                    </a:cubicBezTo>
                    <a:cubicBezTo>
                      <a:pt x="19" y="22"/>
                      <a:pt x="19" y="22"/>
                      <a:pt x="19" y="22"/>
                    </a:cubicBezTo>
                    <a:cubicBezTo>
                      <a:pt x="19" y="22"/>
                      <a:pt x="18" y="22"/>
                      <a:pt x="18" y="22"/>
                    </a:cubicBezTo>
                    <a:cubicBezTo>
                      <a:pt x="18" y="23"/>
                      <a:pt x="18" y="23"/>
                      <a:pt x="18" y="23"/>
                    </a:cubicBezTo>
                    <a:cubicBezTo>
                      <a:pt x="18" y="23"/>
                      <a:pt x="18" y="23"/>
                      <a:pt x="18" y="23"/>
                    </a:cubicBezTo>
                    <a:cubicBezTo>
                      <a:pt x="18" y="23"/>
                      <a:pt x="18" y="23"/>
                      <a:pt x="19" y="23"/>
                    </a:cubicBezTo>
                    <a:cubicBezTo>
                      <a:pt x="19" y="23"/>
                      <a:pt x="19" y="23"/>
                      <a:pt x="19" y="23"/>
                    </a:cubicBezTo>
                    <a:cubicBezTo>
                      <a:pt x="20" y="23"/>
                      <a:pt x="20" y="23"/>
                      <a:pt x="20" y="23"/>
                    </a:cubicBezTo>
                    <a:cubicBezTo>
                      <a:pt x="20" y="24"/>
                      <a:pt x="21" y="24"/>
                      <a:pt x="21" y="25"/>
                    </a:cubicBezTo>
                    <a:cubicBezTo>
                      <a:pt x="21" y="25"/>
                      <a:pt x="21" y="25"/>
                      <a:pt x="21" y="25"/>
                    </a:cubicBezTo>
                    <a:cubicBezTo>
                      <a:pt x="21" y="25"/>
                      <a:pt x="21" y="25"/>
                      <a:pt x="21" y="25"/>
                    </a:cubicBezTo>
                    <a:cubicBezTo>
                      <a:pt x="21" y="25"/>
                      <a:pt x="21" y="25"/>
                      <a:pt x="21" y="25"/>
                    </a:cubicBezTo>
                    <a:cubicBezTo>
                      <a:pt x="21" y="26"/>
                      <a:pt x="20" y="27"/>
                      <a:pt x="20" y="27"/>
                    </a:cubicBezTo>
                    <a:cubicBezTo>
                      <a:pt x="20" y="27"/>
                      <a:pt x="20" y="27"/>
                      <a:pt x="20" y="27"/>
                    </a:cubicBezTo>
                    <a:cubicBezTo>
                      <a:pt x="20" y="27"/>
                      <a:pt x="20" y="27"/>
                      <a:pt x="20" y="27"/>
                    </a:cubicBezTo>
                    <a:cubicBezTo>
                      <a:pt x="20" y="27"/>
                      <a:pt x="20" y="27"/>
                      <a:pt x="20" y="27"/>
                    </a:cubicBezTo>
                    <a:cubicBezTo>
                      <a:pt x="21" y="27"/>
                      <a:pt x="21" y="28"/>
                      <a:pt x="21" y="28"/>
                    </a:cubicBezTo>
                    <a:cubicBezTo>
                      <a:pt x="21" y="28"/>
                      <a:pt x="21" y="28"/>
                      <a:pt x="21" y="28"/>
                    </a:cubicBezTo>
                    <a:cubicBezTo>
                      <a:pt x="21" y="29"/>
                      <a:pt x="21" y="29"/>
                      <a:pt x="21" y="29"/>
                    </a:cubicBezTo>
                    <a:cubicBezTo>
                      <a:pt x="21" y="29"/>
                      <a:pt x="21" y="30"/>
                      <a:pt x="20" y="30"/>
                    </a:cubicBezTo>
                    <a:cubicBezTo>
                      <a:pt x="20" y="30"/>
                      <a:pt x="20" y="30"/>
                      <a:pt x="20" y="30"/>
                    </a:cubicBezTo>
                    <a:cubicBezTo>
                      <a:pt x="20" y="30"/>
                      <a:pt x="19" y="30"/>
                      <a:pt x="19" y="30"/>
                    </a:cubicBezTo>
                    <a:cubicBezTo>
                      <a:pt x="19" y="29"/>
                      <a:pt x="19" y="29"/>
                      <a:pt x="19" y="29"/>
                    </a:cubicBezTo>
                    <a:cubicBezTo>
                      <a:pt x="19" y="30"/>
                      <a:pt x="19" y="30"/>
                      <a:pt x="19" y="30"/>
                    </a:cubicBezTo>
                    <a:cubicBezTo>
                      <a:pt x="20" y="29"/>
                      <a:pt x="20" y="29"/>
                      <a:pt x="20" y="29"/>
                    </a:cubicBezTo>
                    <a:cubicBezTo>
                      <a:pt x="20" y="29"/>
                      <a:pt x="20" y="29"/>
                      <a:pt x="20" y="29"/>
                    </a:cubicBezTo>
                    <a:cubicBezTo>
                      <a:pt x="19" y="29"/>
                      <a:pt x="19" y="29"/>
                      <a:pt x="19" y="29"/>
                    </a:cubicBezTo>
                    <a:cubicBezTo>
                      <a:pt x="19" y="29"/>
                      <a:pt x="19" y="29"/>
                      <a:pt x="19" y="29"/>
                    </a:cubicBezTo>
                    <a:cubicBezTo>
                      <a:pt x="19" y="29"/>
                      <a:pt x="19" y="29"/>
                      <a:pt x="19" y="29"/>
                    </a:cubicBezTo>
                    <a:cubicBezTo>
                      <a:pt x="19" y="29"/>
                      <a:pt x="19" y="29"/>
                      <a:pt x="19" y="29"/>
                    </a:cubicBezTo>
                    <a:cubicBezTo>
                      <a:pt x="19" y="29"/>
                      <a:pt x="19" y="29"/>
                      <a:pt x="19" y="29"/>
                    </a:cubicBezTo>
                    <a:cubicBezTo>
                      <a:pt x="19" y="29"/>
                      <a:pt x="19" y="29"/>
                      <a:pt x="19" y="29"/>
                    </a:cubicBezTo>
                    <a:cubicBezTo>
                      <a:pt x="18" y="29"/>
                      <a:pt x="18" y="28"/>
                      <a:pt x="18" y="28"/>
                    </a:cubicBezTo>
                    <a:cubicBezTo>
                      <a:pt x="18" y="27"/>
                      <a:pt x="18" y="27"/>
                      <a:pt x="18" y="26"/>
                    </a:cubicBezTo>
                    <a:cubicBezTo>
                      <a:pt x="18" y="26"/>
                      <a:pt x="18" y="26"/>
                      <a:pt x="18" y="26"/>
                    </a:cubicBezTo>
                    <a:cubicBezTo>
                      <a:pt x="18" y="26"/>
                      <a:pt x="18" y="26"/>
                      <a:pt x="18" y="26"/>
                    </a:cubicBezTo>
                    <a:cubicBezTo>
                      <a:pt x="18" y="26"/>
                      <a:pt x="17" y="26"/>
                      <a:pt x="16" y="26"/>
                    </a:cubicBezTo>
                    <a:cubicBezTo>
                      <a:pt x="16" y="26"/>
                      <a:pt x="16" y="26"/>
                      <a:pt x="16" y="26"/>
                    </a:cubicBezTo>
                    <a:cubicBezTo>
                      <a:pt x="16" y="26"/>
                      <a:pt x="16" y="26"/>
                      <a:pt x="16" y="26"/>
                    </a:cubicBezTo>
                    <a:cubicBezTo>
                      <a:pt x="16" y="26"/>
                      <a:pt x="16" y="26"/>
                      <a:pt x="16" y="26"/>
                    </a:cubicBezTo>
                    <a:cubicBezTo>
                      <a:pt x="16" y="26"/>
                      <a:pt x="16" y="26"/>
                      <a:pt x="16" y="26"/>
                    </a:cubicBezTo>
                    <a:cubicBezTo>
                      <a:pt x="15" y="26"/>
                      <a:pt x="15" y="26"/>
                      <a:pt x="15" y="26"/>
                    </a:cubicBezTo>
                    <a:cubicBezTo>
                      <a:pt x="15" y="26"/>
                      <a:pt x="15" y="26"/>
                      <a:pt x="15" y="26"/>
                    </a:cubicBezTo>
                    <a:cubicBezTo>
                      <a:pt x="15" y="26"/>
                      <a:pt x="15" y="26"/>
                      <a:pt x="15" y="26"/>
                    </a:cubicBezTo>
                    <a:cubicBezTo>
                      <a:pt x="15" y="26"/>
                      <a:pt x="15" y="26"/>
                      <a:pt x="15" y="26"/>
                    </a:cubicBezTo>
                    <a:cubicBezTo>
                      <a:pt x="15" y="25"/>
                      <a:pt x="15" y="25"/>
                      <a:pt x="15" y="25"/>
                    </a:cubicBezTo>
                    <a:cubicBezTo>
                      <a:pt x="15" y="25"/>
                      <a:pt x="15" y="25"/>
                      <a:pt x="15" y="25"/>
                    </a:cubicBezTo>
                    <a:cubicBezTo>
                      <a:pt x="15" y="25"/>
                      <a:pt x="15" y="25"/>
                      <a:pt x="15" y="25"/>
                    </a:cubicBezTo>
                    <a:cubicBezTo>
                      <a:pt x="14" y="25"/>
                      <a:pt x="14" y="25"/>
                      <a:pt x="13" y="25"/>
                    </a:cubicBezTo>
                    <a:cubicBezTo>
                      <a:pt x="13" y="25"/>
                      <a:pt x="12" y="25"/>
                      <a:pt x="12" y="25"/>
                    </a:cubicBezTo>
                    <a:cubicBezTo>
                      <a:pt x="12" y="24"/>
                      <a:pt x="11" y="24"/>
                      <a:pt x="11" y="24"/>
                    </a:cubicBezTo>
                    <a:cubicBezTo>
                      <a:pt x="11" y="23"/>
                      <a:pt x="11" y="23"/>
                      <a:pt x="11" y="22"/>
                    </a:cubicBezTo>
                    <a:cubicBezTo>
                      <a:pt x="11" y="22"/>
                      <a:pt x="11" y="22"/>
                      <a:pt x="11" y="22"/>
                    </a:cubicBezTo>
                    <a:cubicBezTo>
                      <a:pt x="11" y="22"/>
                      <a:pt x="11" y="22"/>
                      <a:pt x="11" y="22"/>
                    </a:cubicBezTo>
                    <a:cubicBezTo>
                      <a:pt x="10" y="22"/>
                      <a:pt x="10" y="23"/>
                      <a:pt x="10" y="24"/>
                    </a:cubicBezTo>
                    <a:cubicBezTo>
                      <a:pt x="11" y="24"/>
                      <a:pt x="11" y="24"/>
                      <a:pt x="11" y="24"/>
                    </a:cubicBezTo>
                    <a:cubicBezTo>
                      <a:pt x="11" y="24"/>
                      <a:pt x="11" y="24"/>
                      <a:pt x="11" y="24"/>
                    </a:cubicBezTo>
                    <a:cubicBezTo>
                      <a:pt x="11" y="25"/>
                      <a:pt x="11" y="25"/>
                      <a:pt x="11" y="25"/>
                    </a:cubicBezTo>
                    <a:cubicBezTo>
                      <a:pt x="10" y="24"/>
                      <a:pt x="10" y="23"/>
                      <a:pt x="10" y="22"/>
                    </a:cubicBezTo>
                    <a:cubicBezTo>
                      <a:pt x="10" y="22"/>
                      <a:pt x="10" y="22"/>
                      <a:pt x="10" y="22"/>
                    </a:cubicBezTo>
                    <a:cubicBezTo>
                      <a:pt x="10" y="22"/>
                      <a:pt x="10" y="22"/>
                      <a:pt x="10" y="22"/>
                    </a:cubicBezTo>
                    <a:cubicBezTo>
                      <a:pt x="9" y="23"/>
                      <a:pt x="9" y="25"/>
                      <a:pt x="10" y="25"/>
                    </a:cubicBezTo>
                    <a:cubicBezTo>
                      <a:pt x="11" y="26"/>
                      <a:pt x="11" y="26"/>
                      <a:pt x="11" y="26"/>
                    </a:cubicBezTo>
                    <a:cubicBezTo>
                      <a:pt x="12" y="26"/>
                      <a:pt x="12" y="26"/>
                      <a:pt x="12" y="26"/>
                    </a:cubicBezTo>
                    <a:cubicBezTo>
                      <a:pt x="12" y="26"/>
                      <a:pt x="12" y="26"/>
                      <a:pt x="12" y="26"/>
                    </a:cubicBezTo>
                    <a:cubicBezTo>
                      <a:pt x="12" y="26"/>
                      <a:pt x="12" y="26"/>
                      <a:pt x="12" y="26"/>
                    </a:cubicBezTo>
                    <a:cubicBezTo>
                      <a:pt x="12" y="26"/>
                      <a:pt x="12" y="26"/>
                      <a:pt x="13" y="26"/>
                    </a:cubicBezTo>
                    <a:cubicBezTo>
                      <a:pt x="13" y="27"/>
                      <a:pt x="13" y="27"/>
                      <a:pt x="13" y="27"/>
                    </a:cubicBezTo>
                    <a:cubicBezTo>
                      <a:pt x="13" y="28"/>
                      <a:pt x="13" y="28"/>
                      <a:pt x="13" y="28"/>
                    </a:cubicBezTo>
                    <a:cubicBezTo>
                      <a:pt x="13" y="28"/>
                      <a:pt x="13" y="28"/>
                      <a:pt x="13" y="28"/>
                    </a:cubicBezTo>
                    <a:cubicBezTo>
                      <a:pt x="13" y="28"/>
                      <a:pt x="13" y="28"/>
                      <a:pt x="13" y="28"/>
                    </a:cubicBezTo>
                    <a:cubicBezTo>
                      <a:pt x="14" y="29"/>
                      <a:pt x="14" y="29"/>
                      <a:pt x="14" y="29"/>
                    </a:cubicBezTo>
                    <a:cubicBezTo>
                      <a:pt x="14" y="29"/>
                      <a:pt x="14" y="29"/>
                      <a:pt x="14" y="29"/>
                    </a:cubicBezTo>
                    <a:cubicBezTo>
                      <a:pt x="14" y="29"/>
                      <a:pt x="14" y="29"/>
                      <a:pt x="14" y="29"/>
                    </a:cubicBezTo>
                    <a:cubicBezTo>
                      <a:pt x="14" y="29"/>
                      <a:pt x="14" y="29"/>
                      <a:pt x="14" y="29"/>
                    </a:cubicBezTo>
                    <a:cubicBezTo>
                      <a:pt x="14" y="29"/>
                      <a:pt x="14" y="29"/>
                      <a:pt x="14" y="29"/>
                    </a:cubicBezTo>
                    <a:cubicBezTo>
                      <a:pt x="14" y="29"/>
                      <a:pt x="14" y="29"/>
                      <a:pt x="14" y="29"/>
                    </a:cubicBezTo>
                    <a:cubicBezTo>
                      <a:pt x="14" y="29"/>
                      <a:pt x="14" y="29"/>
                      <a:pt x="14" y="29"/>
                    </a:cubicBezTo>
                    <a:cubicBezTo>
                      <a:pt x="15" y="29"/>
                      <a:pt x="15" y="29"/>
                      <a:pt x="15" y="29"/>
                    </a:cubicBezTo>
                    <a:cubicBezTo>
                      <a:pt x="16" y="29"/>
                      <a:pt x="16" y="29"/>
                      <a:pt x="17" y="29"/>
                    </a:cubicBezTo>
                    <a:cubicBezTo>
                      <a:pt x="17" y="29"/>
                      <a:pt x="18" y="30"/>
                      <a:pt x="18" y="30"/>
                    </a:cubicBezTo>
                    <a:cubicBezTo>
                      <a:pt x="19" y="30"/>
                      <a:pt x="19" y="30"/>
                      <a:pt x="19" y="30"/>
                    </a:cubicBezTo>
                    <a:cubicBezTo>
                      <a:pt x="19" y="31"/>
                      <a:pt x="19" y="31"/>
                      <a:pt x="19" y="31"/>
                    </a:cubicBezTo>
                    <a:cubicBezTo>
                      <a:pt x="20" y="31"/>
                      <a:pt x="20" y="31"/>
                      <a:pt x="20" y="31"/>
                    </a:cubicBezTo>
                    <a:cubicBezTo>
                      <a:pt x="20" y="31"/>
                      <a:pt x="20" y="31"/>
                      <a:pt x="20" y="31"/>
                    </a:cubicBezTo>
                    <a:cubicBezTo>
                      <a:pt x="20" y="32"/>
                      <a:pt x="20" y="32"/>
                      <a:pt x="20" y="32"/>
                    </a:cubicBezTo>
                    <a:cubicBezTo>
                      <a:pt x="20" y="32"/>
                      <a:pt x="20" y="32"/>
                      <a:pt x="20" y="32"/>
                    </a:cubicBezTo>
                    <a:cubicBezTo>
                      <a:pt x="20" y="32"/>
                      <a:pt x="20" y="32"/>
                      <a:pt x="20" y="32"/>
                    </a:cubicBezTo>
                    <a:cubicBezTo>
                      <a:pt x="20" y="32"/>
                      <a:pt x="20" y="32"/>
                      <a:pt x="20" y="32"/>
                    </a:cubicBezTo>
                    <a:cubicBezTo>
                      <a:pt x="20" y="32"/>
                      <a:pt x="20" y="32"/>
                      <a:pt x="20" y="32"/>
                    </a:cubicBezTo>
                    <a:cubicBezTo>
                      <a:pt x="20" y="33"/>
                      <a:pt x="20" y="33"/>
                      <a:pt x="20" y="33"/>
                    </a:cubicBezTo>
                    <a:cubicBezTo>
                      <a:pt x="20" y="33"/>
                      <a:pt x="20" y="33"/>
                      <a:pt x="20" y="33"/>
                    </a:cubicBezTo>
                    <a:cubicBezTo>
                      <a:pt x="20" y="32"/>
                      <a:pt x="20" y="32"/>
                      <a:pt x="20" y="32"/>
                    </a:cubicBezTo>
                    <a:cubicBezTo>
                      <a:pt x="21" y="33"/>
                      <a:pt x="21" y="33"/>
                      <a:pt x="21" y="33"/>
                    </a:cubicBezTo>
                    <a:cubicBezTo>
                      <a:pt x="20" y="33"/>
                      <a:pt x="20" y="33"/>
                      <a:pt x="20" y="33"/>
                    </a:cubicBezTo>
                    <a:cubicBezTo>
                      <a:pt x="21" y="33"/>
                      <a:pt x="21" y="33"/>
                      <a:pt x="21" y="33"/>
                    </a:cubicBezTo>
                    <a:cubicBezTo>
                      <a:pt x="21" y="33"/>
                      <a:pt x="21" y="33"/>
                      <a:pt x="21" y="33"/>
                    </a:cubicBezTo>
                    <a:cubicBezTo>
                      <a:pt x="21" y="33"/>
                      <a:pt x="21" y="33"/>
                      <a:pt x="21" y="33"/>
                    </a:cubicBezTo>
                    <a:cubicBezTo>
                      <a:pt x="21" y="33"/>
                      <a:pt x="21" y="33"/>
                      <a:pt x="21" y="33"/>
                    </a:cubicBezTo>
                    <a:cubicBezTo>
                      <a:pt x="21" y="34"/>
                      <a:pt x="21" y="34"/>
                      <a:pt x="21" y="34"/>
                    </a:cubicBezTo>
                    <a:cubicBezTo>
                      <a:pt x="21" y="34"/>
                      <a:pt x="21" y="35"/>
                      <a:pt x="20" y="36"/>
                    </a:cubicBezTo>
                    <a:cubicBezTo>
                      <a:pt x="20" y="36"/>
                      <a:pt x="20" y="36"/>
                      <a:pt x="19" y="36"/>
                    </a:cubicBezTo>
                    <a:cubicBezTo>
                      <a:pt x="19" y="36"/>
                      <a:pt x="19" y="36"/>
                      <a:pt x="19" y="36"/>
                    </a:cubicBezTo>
                    <a:cubicBezTo>
                      <a:pt x="19" y="36"/>
                      <a:pt x="19" y="36"/>
                      <a:pt x="19" y="36"/>
                    </a:cubicBezTo>
                    <a:cubicBezTo>
                      <a:pt x="19" y="37"/>
                      <a:pt x="19" y="37"/>
                      <a:pt x="19" y="37"/>
                    </a:cubicBezTo>
                    <a:cubicBezTo>
                      <a:pt x="19" y="37"/>
                      <a:pt x="19" y="37"/>
                      <a:pt x="19" y="37"/>
                    </a:cubicBezTo>
                    <a:cubicBezTo>
                      <a:pt x="20" y="37"/>
                      <a:pt x="20" y="37"/>
                      <a:pt x="20" y="38"/>
                    </a:cubicBezTo>
                    <a:cubicBezTo>
                      <a:pt x="20" y="38"/>
                      <a:pt x="20" y="38"/>
                      <a:pt x="20" y="38"/>
                    </a:cubicBezTo>
                    <a:cubicBezTo>
                      <a:pt x="20" y="38"/>
                      <a:pt x="20" y="38"/>
                      <a:pt x="20" y="38"/>
                    </a:cubicBezTo>
                    <a:cubicBezTo>
                      <a:pt x="21" y="38"/>
                      <a:pt x="21" y="38"/>
                      <a:pt x="21" y="38"/>
                    </a:cubicBezTo>
                    <a:cubicBezTo>
                      <a:pt x="21" y="39"/>
                      <a:pt x="21" y="41"/>
                      <a:pt x="21" y="42"/>
                    </a:cubicBezTo>
                    <a:cubicBezTo>
                      <a:pt x="21" y="42"/>
                      <a:pt x="21" y="42"/>
                      <a:pt x="21" y="42"/>
                    </a:cubicBezTo>
                    <a:cubicBezTo>
                      <a:pt x="21" y="42"/>
                      <a:pt x="21" y="42"/>
                      <a:pt x="21" y="42"/>
                    </a:cubicBezTo>
                    <a:cubicBezTo>
                      <a:pt x="21" y="43"/>
                      <a:pt x="21" y="44"/>
                      <a:pt x="21" y="44"/>
                    </a:cubicBezTo>
                    <a:cubicBezTo>
                      <a:pt x="21" y="44"/>
                      <a:pt x="21" y="44"/>
                      <a:pt x="21" y="44"/>
                    </a:cubicBezTo>
                    <a:cubicBezTo>
                      <a:pt x="20" y="45"/>
                      <a:pt x="20" y="46"/>
                      <a:pt x="20" y="46"/>
                    </a:cubicBezTo>
                    <a:cubicBezTo>
                      <a:pt x="20" y="46"/>
                      <a:pt x="20" y="46"/>
                      <a:pt x="20" y="46"/>
                    </a:cubicBezTo>
                    <a:cubicBezTo>
                      <a:pt x="20" y="45"/>
                      <a:pt x="21" y="44"/>
                      <a:pt x="21" y="43"/>
                    </a:cubicBezTo>
                    <a:cubicBezTo>
                      <a:pt x="21" y="43"/>
                      <a:pt x="21" y="43"/>
                      <a:pt x="21" y="43"/>
                    </a:cubicBezTo>
                    <a:cubicBezTo>
                      <a:pt x="21" y="43"/>
                      <a:pt x="21" y="43"/>
                      <a:pt x="21" y="43"/>
                    </a:cubicBezTo>
                    <a:cubicBezTo>
                      <a:pt x="20" y="44"/>
                      <a:pt x="20" y="44"/>
                      <a:pt x="20" y="45"/>
                    </a:cubicBezTo>
                    <a:cubicBezTo>
                      <a:pt x="19" y="45"/>
                      <a:pt x="19" y="45"/>
                      <a:pt x="19" y="45"/>
                    </a:cubicBezTo>
                    <a:cubicBezTo>
                      <a:pt x="21" y="43"/>
                      <a:pt x="21" y="43"/>
                      <a:pt x="21" y="43"/>
                    </a:cubicBezTo>
                    <a:cubicBezTo>
                      <a:pt x="20" y="42"/>
                      <a:pt x="20" y="42"/>
                      <a:pt x="20" y="42"/>
                    </a:cubicBezTo>
                    <a:cubicBezTo>
                      <a:pt x="20" y="42"/>
                      <a:pt x="20" y="42"/>
                      <a:pt x="20" y="42"/>
                    </a:cubicBezTo>
                    <a:cubicBezTo>
                      <a:pt x="19" y="44"/>
                      <a:pt x="19" y="44"/>
                      <a:pt x="19" y="44"/>
                    </a:cubicBezTo>
                    <a:cubicBezTo>
                      <a:pt x="19" y="44"/>
                      <a:pt x="19" y="44"/>
                      <a:pt x="19" y="44"/>
                    </a:cubicBezTo>
                    <a:cubicBezTo>
                      <a:pt x="19" y="43"/>
                      <a:pt x="19" y="43"/>
                      <a:pt x="19" y="43"/>
                    </a:cubicBezTo>
                    <a:cubicBezTo>
                      <a:pt x="20" y="43"/>
                      <a:pt x="20" y="43"/>
                      <a:pt x="20" y="43"/>
                    </a:cubicBezTo>
                    <a:cubicBezTo>
                      <a:pt x="20" y="42"/>
                      <a:pt x="20" y="41"/>
                      <a:pt x="19" y="40"/>
                    </a:cubicBezTo>
                    <a:cubicBezTo>
                      <a:pt x="19" y="40"/>
                      <a:pt x="19" y="40"/>
                      <a:pt x="19" y="40"/>
                    </a:cubicBezTo>
                    <a:cubicBezTo>
                      <a:pt x="18" y="39"/>
                      <a:pt x="18" y="39"/>
                      <a:pt x="18" y="39"/>
                    </a:cubicBezTo>
                    <a:cubicBezTo>
                      <a:pt x="17" y="39"/>
                      <a:pt x="17" y="39"/>
                      <a:pt x="17" y="39"/>
                    </a:cubicBezTo>
                    <a:cubicBezTo>
                      <a:pt x="18" y="40"/>
                      <a:pt x="18" y="40"/>
                      <a:pt x="18" y="40"/>
                    </a:cubicBezTo>
                    <a:cubicBezTo>
                      <a:pt x="19" y="41"/>
                      <a:pt x="19" y="41"/>
                      <a:pt x="19" y="41"/>
                    </a:cubicBezTo>
                    <a:cubicBezTo>
                      <a:pt x="19" y="41"/>
                      <a:pt x="19" y="42"/>
                      <a:pt x="19" y="42"/>
                    </a:cubicBezTo>
                    <a:cubicBezTo>
                      <a:pt x="19" y="43"/>
                      <a:pt x="19" y="43"/>
                      <a:pt x="19" y="43"/>
                    </a:cubicBezTo>
                    <a:cubicBezTo>
                      <a:pt x="18" y="43"/>
                      <a:pt x="18" y="43"/>
                      <a:pt x="18" y="43"/>
                    </a:cubicBezTo>
                    <a:cubicBezTo>
                      <a:pt x="18" y="44"/>
                      <a:pt x="18" y="44"/>
                      <a:pt x="18" y="44"/>
                    </a:cubicBezTo>
                    <a:cubicBezTo>
                      <a:pt x="18" y="44"/>
                      <a:pt x="18" y="44"/>
                      <a:pt x="18" y="44"/>
                    </a:cubicBezTo>
                    <a:cubicBezTo>
                      <a:pt x="18" y="44"/>
                      <a:pt x="18" y="45"/>
                      <a:pt x="19" y="45"/>
                    </a:cubicBezTo>
                    <a:cubicBezTo>
                      <a:pt x="19" y="45"/>
                      <a:pt x="19" y="45"/>
                      <a:pt x="19" y="45"/>
                    </a:cubicBezTo>
                    <a:cubicBezTo>
                      <a:pt x="19" y="45"/>
                      <a:pt x="19" y="45"/>
                      <a:pt x="19" y="45"/>
                    </a:cubicBezTo>
                    <a:cubicBezTo>
                      <a:pt x="19" y="45"/>
                      <a:pt x="19" y="45"/>
                      <a:pt x="19" y="45"/>
                    </a:cubicBezTo>
                    <a:cubicBezTo>
                      <a:pt x="19" y="45"/>
                      <a:pt x="19" y="45"/>
                      <a:pt x="19" y="45"/>
                    </a:cubicBezTo>
                    <a:cubicBezTo>
                      <a:pt x="19" y="46"/>
                      <a:pt x="19" y="46"/>
                      <a:pt x="19" y="46"/>
                    </a:cubicBezTo>
                    <a:cubicBezTo>
                      <a:pt x="19" y="46"/>
                      <a:pt x="19" y="46"/>
                      <a:pt x="19" y="46"/>
                    </a:cubicBezTo>
                    <a:cubicBezTo>
                      <a:pt x="19" y="46"/>
                      <a:pt x="19" y="46"/>
                      <a:pt x="19" y="46"/>
                    </a:cubicBezTo>
                    <a:cubicBezTo>
                      <a:pt x="19" y="46"/>
                      <a:pt x="19" y="46"/>
                      <a:pt x="19" y="46"/>
                    </a:cubicBezTo>
                    <a:cubicBezTo>
                      <a:pt x="19" y="47"/>
                      <a:pt x="18" y="48"/>
                      <a:pt x="18" y="49"/>
                    </a:cubicBezTo>
                    <a:cubicBezTo>
                      <a:pt x="18" y="49"/>
                      <a:pt x="18" y="49"/>
                      <a:pt x="18" y="49"/>
                    </a:cubicBezTo>
                    <a:cubicBezTo>
                      <a:pt x="17" y="49"/>
                      <a:pt x="17" y="49"/>
                      <a:pt x="17" y="49"/>
                    </a:cubicBezTo>
                    <a:cubicBezTo>
                      <a:pt x="17" y="49"/>
                      <a:pt x="17" y="49"/>
                      <a:pt x="17" y="49"/>
                    </a:cubicBezTo>
                    <a:cubicBezTo>
                      <a:pt x="17" y="49"/>
                      <a:pt x="17" y="49"/>
                      <a:pt x="17" y="49"/>
                    </a:cubicBezTo>
                    <a:cubicBezTo>
                      <a:pt x="16" y="49"/>
                      <a:pt x="16" y="49"/>
                      <a:pt x="16" y="49"/>
                    </a:cubicBezTo>
                    <a:cubicBezTo>
                      <a:pt x="16" y="49"/>
                      <a:pt x="16" y="49"/>
                      <a:pt x="16" y="49"/>
                    </a:cubicBezTo>
                    <a:cubicBezTo>
                      <a:pt x="16" y="49"/>
                      <a:pt x="16" y="49"/>
                      <a:pt x="16" y="49"/>
                    </a:cubicBezTo>
                    <a:cubicBezTo>
                      <a:pt x="16" y="49"/>
                      <a:pt x="16" y="49"/>
                      <a:pt x="16" y="49"/>
                    </a:cubicBezTo>
                    <a:cubicBezTo>
                      <a:pt x="16" y="49"/>
                      <a:pt x="15" y="49"/>
                      <a:pt x="15" y="49"/>
                    </a:cubicBezTo>
                    <a:cubicBezTo>
                      <a:pt x="15" y="49"/>
                      <a:pt x="15" y="49"/>
                      <a:pt x="15" y="49"/>
                    </a:cubicBezTo>
                    <a:cubicBezTo>
                      <a:pt x="15" y="49"/>
                      <a:pt x="15" y="49"/>
                      <a:pt x="15" y="49"/>
                    </a:cubicBezTo>
                    <a:cubicBezTo>
                      <a:pt x="14" y="49"/>
                      <a:pt x="14" y="49"/>
                      <a:pt x="14" y="49"/>
                    </a:cubicBezTo>
                    <a:cubicBezTo>
                      <a:pt x="14" y="49"/>
                      <a:pt x="14" y="49"/>
                      <a:pt x="14" y="49"/>
                    </a:cubicBezTo>
                    <a:cubicBezTo>
                      <a:pt x="14" y="49"/>
                      <a:pt x="13" y="48"/>
                      <a:pt x="13" y="48"/>
                    </a:cubicBezTo>
                    <a:cubicBezTo>
                      <a:pt x="13" y="48"/>
                      <a:pt x="13" y="48"/>
                      <a:pt x="13" y="48"/>
                    </a:cubicBezTo>
                    <a:cubicBezTo>
                      <a:pt x="13" y="48"/>
                      <a:pt x="13" y="48"/>
                      <a:pt x="13" y="48"/>
                    </a:cubicBezTo>
                    <a:cubicBezTo>
                      <a:pt x="12" y="47"/>
                      <a:pt x="12" y="47"/>
                      <a:pt x="12" y="47"/>
                    </a:cubicBezTo>
                    <a:cubicBezTo>
                      <a:pt x="12" y="47"/>
                      <a:pt x="12" y="47"/>
                      <a:pt x="12" y="47"/>
                    </a:cubicBezTo>
                    <a:cubicBezTo>
                      <a:pt x="12" y="47"/>
                      <a:pt x="12" y="47"/>
                      <a:pt x="12" y="47"/>
                    </a:cubicBezTo>
                    <a:cubicBezTo>
                      <a:pt x="12" y="46"/>
                      <a:pt x="12" y="46"/>
                      <a:pt x="12" y="46"/>
                    </a:cubicBezTo>
                    <a:cubicBezTo>
                      <a:pt x="12" y="46"/>
                      <a:pt x="12" y="46"/>
                      <a:pt x="12" y="46"/>
                    </a:cubicBezTo>
                    <a:cubicBezTo>
                      <a:pt x="13" y="46"/>
                      <a:pt x="13" y="46"/>
                      <a:pt x="13" y="46"/>
                    </a:cubicBezTo>
                    <a:cubicBezTo>
                      <a:pt x="14" y="45"/>
                      <a:pt x="14" y="45"/>
                      <a:pt x="14" y="45"/>
                    </a:cubicBezTo>
                    <a:cubicBezTo>
                      <a:pt x="14" y="44"/>
                      <a:pt x="14" y="44"/>
                      <a:pt x="14" y="44"/>
                    </a:cubicBezTo>
                    <a:cubicBezTo>
                      <a:pt x="14" y="44"/>
                      <a:pt x="14" y="44"/>
                      <a:pt x="14" y="44"/>
                    </a:cubicBezTo>
                    <a:cubicBezTo>
                      <a:pt x="14" y="44"/>
                      <a:pt x="15" y="44"/>
                      <a:pt x="15" y="44"/>
                    </a:cubicBezTo>
                    <a:cubicBezTo>
                      <a:pt x="15" y="44"/>
                      <a:pt x="16" y="43"/>
                      <a:pt x="16" y="42"/>
                    </a:cubicBezTo>
                    <a:cubicBezTo>
                      <a:pt x="15" y="42"/>
                      <a:pt x="15" y="42"/>
                      <a:pt x="15" y="42"/>
                    </a:cubicBezTo>
                    <a:cubicBezTo>
                      <a:pt x="15" y="42"/>
                      <a:pt x="15" y="42"/>
                      <a:pt x="15" y="42"/>
                    </a:cubicBezTo>
                    <a:cubicBezTo>
                      <a:pt x="15" y="42"/>
                      <a:pt x="15" y="42"/>
                      <a:pt x="15" y="42"/>
                    </a:cubicBezTo>
                    <a:cubicBezTo>
                      <a:pt x="16" y="41"/>
                      <a:pt x="16" y="41"/>
                      <a:pt x="16" y="41"/>
                    </a:cubicBezTo>
                    <a:cubicBezTo>
                      <a:pt x="16" y="41"/>
                      <a:pt x="16" y="41"/>
                      <a:pt x="16" y="41"/>
                    </a:cubicBezTo>
                    <a:cubicBezTo>
                      <a:pt x="15" y="41"/>
                      <a:pt x="15" y="41"/>
                      <a:pt x="15" y="41"/>
                    </a:cubicBezTo>
                    <a:cubicBezTo>
                      <a:pt x="15" y="41"/>
                      <a:pt x="15" y="41"/>
                      <a:pt x="15" y="42"/>
                    </a:cubicBezTo>
                    <a:cubicBezTo>
                      <a:pt x="14" y="41"/>
                      <a:pt x="14" y="41"/>
                      <a:pt x="14" y="41"/>
                    </a:cubicBezTo>
                    <a:cubicBezTo>
                      <a:pt x="15" y="40"/>
                      <a:pt x="15" y="40"/>
                      <a:pt x="15" y="40"/>
                    </a:cubicBezTo>
                    <a:cubicBezTo>
                      <a:pt x="15" y="39"/>
                      <a:pt x="15" y="39"/>
                      <a:pt x="15" y="39"/>
                    </a:cubicBezTo>
                    <a:cubicBezTo>
                      <a:pt x="14" y="39"/>
                      <a:pt x="14" y="39"/>
                      <a:pt x="14" y="39"/>
                    </a:cubicBezTo>
                    <a:cubicBezTo>
                      <a:pt x="14" y="41"/>
                      <a:pt x="14" y="41"/>
                      <a:pt x="14" y="41"/>
                    </a:cubicBezTo>
                    <a:cubicBezTo>
                      <a:pt x="14" y="40"/>
                      <a:pt x="14" y="40"/>
                      <a:pt x="14" y="40"/>
                    </a:cubicBezTo>
                    <a:cubicBezTo>
                      <a:pt x="15" y="38"/>
                      <a:pt x="15" y="38"/>
                      <a:pt x="15" y="38"/>
                    </a:cubicBezTo>
                    <a:cubicBezTo>
                      <a:pt x="14" y="38"/>
                      <a:pt x="14" y="38"/>
                      <a:pt x="14" y="38"/>
                    </a:cubicBezTo>
                    <a:cubicBezTo>
                      <a:pt x="14" y="38"/>
                      <a:pt x="14" y="38"/>
                      <a:pt x="14" y="38"/>
                    </a:cubicBezTo>
                    <a:cubicBezTo>
                      <a:pt x="13" y="39"/>
                      <a:pt x="13" y="39"/>
                      <a:pt x="13" y="39"/>
                    </a:cubicBezTo>
                    <a:cubicBezTo>
                      <a:pt x="13" y="39"/>
                      <a:pt x="13" y="39"/>
                      <a:pt x="13" y="39"/>
                    </a:cubicBezTo>
                    <a:cubicBezTo>
                      <a:pt x="14" y="37"/>
                      <a:pt x="14" y="37"/>
                      <a:pt x="14" y="37"/>
                    </a:cubicBezTo>
                    <a:cubicBezTo>
                      <a:pt x="14" y="37"/>
                      <a:pt x="14" y="37"/>
                      <a:pt x="14" y="37"/>
                    </a:cubicBezTo>
                    <a:cubicBezTo>
                      <a:pt x="14" y="37"/>
                      <a:pt x="14" y="37"/>
                      <a:pt x="14" y="37"/>
                    </a:cubicBezTo>
                    <a:cubicBezTo>
                      <a:pt x="13" y="38"/>
                      <a:pt x="13" y="38"/>
                      <a:pt x="13" y="38"/>
                    </a:cubicBezTo>
                    <a:cubicBezTo>
                      <a:pt x="13" y="38"/>
                      <a:pt x="13" y="38"/>
                      <a:pt x="13" y="38"/>
                    </a:cubicBezTo>
                    <a:cubicBezTo>
                      <a:pt x="13" y="39"/>
                      <a:pt x="13" y="39"/>
                      <a:pt x="13" y="39"/>
                    </a:cubicBezTo>
                    <a:cubicBezTo>
                      <a:pt x="12" y="40"/>
                      <a:pt x="13" y="42"/>
                      <a:pt x="15" y="43"/>
                    </a:cubicBezTo>
                    <a:cubicBezTo>
                      <a:pt x="15" y="43"/>
                      <a:pt x="15" y="43"/>
                      <a:pt x="15" y="43"/>
                    </a:cubicBezTo>
                    <a:cubicBezTo>
                      <a:pt x="15" y="43"/>
                      <a:pt x="15" y="43"/>
                      <a:pt x="15" y="43"/>
                    </a:cubicBezTo>
                    <a:cubicBezTo>
                      <a:pt x="15" y="43"/>
                      <a:pt x="15" y="43"/>
                      <a:pt x="15" y="43"/>
                    </a:cubicBezTo>
                    <a:cubicBezTo>
                      <a:pt x="15" y="43"/>
                      <a:pt x="15" y="43"/>
                      <a:pt x="15" y="43"/>
                    </a:cubicBezTo>
                    <a:cubicBezTo>
                      <a:pt x="14" y="43"/>
                      <a:pt x="14" y="43"/>
                      <a:pt x="14" y="43"/>
                    </a:cubicBezTo>
                    <a:cubicBezTo>
                      <a:pt x="14" y="43"/>
                      <a:pt x="14" y="44"/>
                      <a:pt x="14" y="44"/>
                    </a:cubicBezTo>
                    <a:cubicBezTo>
                      <a:pt x="14" y="44"/>
                      <a:pt x="14" y="43"/>
                      <a:pt x="13" y="43"/>
                    </a:cubicBezTo>
                    <a:cubicBezTo>
                      <a:pt x="13" y="44"/>
                      <a:pt x="13" y="44"/>
                      <a:pt x="13" y="44"/>
                    </a:cubicBezTo>
                    <a:cubicBezTo>
                      <a:pt x="13" y="44"/>
                      <a:pt x="13" y="44"/>
                      <a:pt x="13" y="44"/>
                    </a:cubicBezTo>
                    <a:cubicBezTo>
                      <a:pt x="13" y="44"/>
                      <a:pt x="13" y="44"/>
                      <a:pt x="13" y="44"/>
                    </a:cubicBezTo>
                    <a:cubicBezTo>
                      <a:pt x="13" y="44"/>
                      <a:pt x="13" y="44"/>
                      <a:pt x="13" y="44"/>
                    </a:cubicBezTo>
                    <a:cubicBezTo>
                      <a:pt x="12" y="44"/>
                      <a:pt x="12" y="44"/>
                      <a:pt x="12" y="44"/>
                    </a:cubicBezTo>
                    <a:cubicBezTo>
                      <a:pt x="11" y="45"/>
                      <a:pt x="11" y="45"/>
                      <a:pt x="11" y="45"/>
                    </a:cubicBezTo>
                    <a:cubicBezTo>
                      <a:pt x="11" y="45"/>
                      <a:pt x="11" y="45"/>
                      <a:pt x="11" y="45"/>
                    </a:cubicBezTo>
                    <a:cubicBezTo>
                      <a:pt x="11" y="45"/>
                      <a:pt x="11" y="45"/>
                      <a:pt x="11" y="45"/>
                    </a:cubicBezTo>
                    <a:cubicBezTo>
                      <a:pt x="11" y="45"/>
                      <a:pt x="11" y="45"/>
                      <a:pt x="11" y="45"/>
                    </a:cubicBezTo>
                    <a:cubicBezTo>
                      <a:pt x="11" y="45"/>
                      <a:pt x="11" y="45"/>
                      <a:pt x="11" y="45"/>
                    </a:cubicBezTo>
                    <a:cubicBezTo>
                      <a:pt x="10" y="45"/>
                      <a:pt x="10" y="45"/>
                      <a:pt x="10" y="45"/>
                    </a:cubicBezTo>
                    <a:cubicBezTo>
                      <a:pt x="10" y="45"/>
                      <a:pt x="10" y="45"/>
                      <a:pt x="10" y="45"/>
                    </a:cubicBezTo>
                    <a:cubicBezTo>
                      <a:pt x="10" y="45"/>
                      <a:pt x="10" y="45"/>
                      <a:pt x="10" y="45"/>
                    </a:cubicBezTo>
                    <a:cubicBezTo>
                      <a:pt x="10" y="45"/>
                      <a:pt x="10" y="45"/>
                      <a:pt x="10" y="45"/>
                    </a:cubicBezTo>
                    <a:cubicBezTo>
                      <a:pt x="9" y="45"/>
                      <a:pt x="9" y="45"/>
                      <a:pt x="9" y="45"/>
                    </a:cubicBezTo>
                    <a:cubicBezTo>
                      <a:pt x="9" y="45"/>
                      <a:pt x="9" y="45"/>
                      <a:pt x="9" y="45"/>
                    </a:cubicBezTo>
                    <a:cubicBezTo>
                      <a:pt x="9" y="45"/>
                      <a:pt x="9" y="45"/>
                      <a:pt x="9" y="45"/>
                    </a:cubicBezTo>
                    <a:cubicBezTo>
                      <a:pt x="9" y="44"/>
                      <a:pt x="9" y="44"/>
                      <a:pt x="9" y="44"/>
                    </a:cubicBezTo>
                    <a:cubicBezTo>
                      <a:pt x="10" y="43"/>
                      <a:pt x="10" y="43"/>
                      <a:pt x="10" y="43"/>
                    </a:cubicBezTo>
                    <a:cubicBezTo>
                      <a:pt x="10" y="43"/>
                      <a:pt x="10" y="43"/>
                      <a:pt x="10" y="43"/>
                    </a:cubicBezTo>
                    <a:cubicBezTo>
                      <a:pt x="10" y="43"/>
                      <a:pt x="10" y="43"/>
                      <a:pt x="10" y="43"/>
                    </a:cubicBezTo>
                    <a:cubicBezTo>
                      <a:pt x="11" y="43"/>
                      <a:pt x="11" y="43"/>
                      <a:pt x="11" y="43"/>
                    </a:cubicBezTo>
                    <a:cubicBezTo>
                      <a:pt x="11" y="43"/>
                      <a:pt x="12" y="43"/>
                      <a:pt x="12" y="42"/>
                    </a:cubicBezTo>
                    <a:cubicBezTo>
                      <a:pt x="12" y="42"/>
                      <a:pt x="12" y="42"/>
                      <a:pt x="12" y="42"/>
                    </a:cubicBezTo>
                    <a:cubicBezTo>
                      <a:pt x="12" y="42"/>
                      <a:pt x="12" y="42"/>
                      <a:pt x="12" y="42"/>
                    </a:cubicBezTo>
                    <a:cubicBezTo>
                      <a:pt x="11" y="42"/>
                      <a:pt x="11" y="42"/>
                      <a:pt x="11" y="42"/>
                    </a:cubicBezTo>
                    <a:cubicBezTo>
                      <a:pt x="11" y="42"/>
                      <a:pt x="11" y="42"/>
                      <a:pt x="11" y="42"/>
                    </a:cubicBezTo>
                    <a:cubicBezTo>
                      <a:pt x="10" y="42"/>
                      <a:pt x="10" y="42"/>
                      <a:pt x="10" y="41"/>
                    </a:cubicBezTo>
                    <a:cubicBezTo>
                      <a:pt x="9" y="41"/>
                      <a:pt x="9" y="41"/>
                      <a:pt x="9" y="41"/>
                    </a:cubicBezTo>
                    <a:cubicBezTo>
                      <a:pt x="10" y="41"/>
                      <a:pt x="10" y="41"/>
                      <a:pt x="10" y="41"/>
                    </a:cubicBezTo>
                    <a:cubicBezTo>
                      <a:pt x="10" y="40"/>
                      <a:pt x="10" y="40"/>
                      <a:pt x="10" y="40"/>
                    </a:cubicBezTo>
                    <a:cubicBezTo>
                      <a:pt x="9" y="40"/>
                      <a:pt x="9" y="40"/>
                      <a:pt x="9" y="40"/>
                    </a:cubicBezTo>
                    <a:cubicBezTo>
                      <a:pt x="9" y="40"/>
                      <a:pt x="9" y="39"/>
                      <a:pt x="8" y="38"/>
                    </a:cubicBezTo>
                    <a:cubicBezTo>
                      <a:pt x="8" y="39"/>
                      <a:pt x="8" y="39"/>
                      <a:pt x="8" y="39"/>
                    </a:cubicBezTo>
                    <a:cubicBezTo>
                      <a:pt x="8" y="39"/>
                      <a:pt x="8" y="39"/>
                      <a:pt x="8" y="39"/>
                    </a:cubicBezTo>
                    <a:cubicBezTo>
                      <a:pt x="8" y="39"/>
                      <a:pt x="9" y="40"/>
                      <a:pt x="9" y="40"/>
                    </a:cubicBezTo>
                    <a:cubicBezTo>
                      <a:pt x="9" y="41"/>
                      <a:pt x="9" y="41"/>
                      <a:pt x="9" y="41"/>
                    </a:cubicBezTo>
                    <a:cubicBezTo>
                      <a:pt x="8" y="41"/>
                      <a:pt x="8" y="41"/>
                      <a:pt x="8" y="41"/>
                    </a:cubicBezTo>
                    <a:cubicBezTo>
                      <a:pt x="7" y="41"/>
                      <a:pt x="7" y="41"/>
                      <a:pt x="7" y="41"/>
                    </a:cubicBezTo>
                    <a:cubicBezTo>
                      <a:pt x="7" y="42"/>
                      <a:pt x="7" y="42"/>
                      <a:pt x="7" y="42"/>
                    </a:cubicBezTo>
                    <a:cubicBezTo>
                      <a:pt x="6" y="42"/>
                      <a:pt x="6" y="42"/>
                      <a:pt x="6" y="42"/>
                    </a:cubicBezTo>
                    <a:cubicBezTo>
                      <a:pt x="6" y="41"/>
                      <a:pt x="6" y="41"/>
                      <a:pt x="6" y="41"/>
                    </a:cubicBezTo>
                    <a:cubicBezTo>
                      <a:pt x="6" y="41"/>
                      <a:pt x="6" y="41"/>
                      <a:pt x="6" y="41"/>
                    </a:cubicBezTo>
                    <a:cubicBezTo>
                      <a:pt x="5" y="41"/>
                      <a:pt x="5" y="41"/>
                      <a:pt x="5" y="41"/>
                    </a:cubicBezTo>
                    <a:cubicBezTo>
                      <a:pt x="5" y="41"/>
                      <a:pt x="5" y="41"/>
                      <a:pt x="5" y="41"/>
                    </a:cubicBezTo>
                    <a:cubicBezTo>
                      <a:pt x="5" y="40"/>
                      <a:pt x="5" y="40"/>
                      <a:pt x="5" y="40"/>
                    </a:cubicBezTo>
                    <a:cubicBezTo>
                      <a:pt x="5" y="40"/>
                      <a:pt x="5" y="40"/>
                      <a:pt x="5" y="40"/>
                    </a:cubicBezTo>
                    <a:cubicBezTo>
                      <a:pt x="5" y="38"/>
                      <a:pt x="5" y="38"/>
                      <a:pt x="5" y="38"/>
                    </a:cubicBezTo>
                    <a:cubicBezTo>
                      <a:pt x="5" y="38"/>
                      <a:pt x="6" y="38"/>
                      <a:pt x="6" y="38"/>
                    </a:cubicBezTo>
                    <a:cubicBezTo>
                      <a:pt x="6" y="37"/>
                      <a:pt x="6" y="36"/>
                      <a:pt x="6" y="36"/>
                    </a:cubicBezTo>
                    <a:cubicBezTo>
                      <a:pt x="6" y="36"/>
                      <a:pt x="6" y="36"/>
                      <a:pt x="6" y="36"/>
                    </a:cubicBezTo>
                    <a:cubicBezTo>
                      <a:pt x="7" y="35"/>
                      <a:pt x="7" y="35"/>
                      <a:pt x="7" y="35"/>
                    </a:cubicBezTo>
                    <a:cubicBezTo>
                      <a:pt x="7" y="35"/>
                      <a:pt x="7" y="35"/>
                      <a:pt x="7" y="35"/>
                    </a:cubicBezTo>
                    <a:cubicBezTo>
                      <a:pt x="8" y="36"/>
                      <a:pt x="8" y="36"/>
                      <a:pt x="8" y="36"/>
                    </a:cubicBezTo>
                    <a:cubicBezTo>
                      <a:pt x="8" y="36"/>
                      <a:pt x="8" y="37"/>
                      <a:pt x="8" y="37"/>
                    </a:cubicBezTo>
                    <a:cubicBezTo>
                      <a:pt x="9" y="38"/>
                      <a:pt x="9" y="38"/>
                      <a:pt x="10" y="38"/>
                    </a:cubicBezTo>
                    <a:cubicBezTo>
                      <a:pt x="10" y="38"/>
                      <a:pt x="10" y="38"/>
                      <a:pt x="10" y="38"/>
                    </a:cubicBezTo>
                    <a:cubicBezTo>
                      <a:pt x="11" y="38"/>
                      <a:pt x="11" y="38"/>
                      <a:pt x="11" y="37"/>
                    </a:cubicBezTo>
                    <a:cubicBezTo>
                      <a:pt x="11" y="37"/>
                      <a:pt x="11" y="37"/>
                      <a:pt x="11" y="37"/>
                    </a:cubicBezTo>
                    <a:cubicBezTo>
                      <a:pt x="12" y="37"/>
                      <a:pt x="12" y="37"/>
                      <a:pt x="12" y="37"/>
                    </a:cubicBezTo>
                    <a:cubicBezTo>
                      <a:pt x="12" y="37"/>
                      <a:pt x="12" y="37"/>
                      <a:pt x="12" y="37"/>
                    </a:cubicBezTo>
                    <a:cubicBezTo>
                      <a:pt x="12" y="37"/>
                      <a:pt x="13" y="37"/>
                      <a:pt x="13" y="37"/>
                    </a:cubicBezTo>
                    <a:cubicBezTo>
                      <a:pt x="14" y="37"/>
                      <a:pt x="14" y="37"/>
                      <a:pt x="14" y="37"/>
                    </a:cubicBezTo>
                    <a:cubicBezTo>
                      <a:pt x="13" y="37"/>
                      <a:pt x="13" y="37"/>
                      <a:pt x="13" y="37"/>
                    </a:cubicBezTo>
                    <a:cubicBezTo>
                      <a:pt x="13" y="36"/>
                      <a:pt x="13" y="36"/>
                      <a:pt x="12" y="36"/>
                    </a:cubicBezTo>
                    <a:cubicBezTo>
                      <a:pt x="12" y="36"/>
                      <a:pt x="12" y="36"/>
                      <a:pt x="12" y="36"/>
                    </a:cubicBezTo>
                    <a:cubicBezTo>
                      <a:pt x="12" y="35"/>
                      <a:pt x="12" y="35"/>
                      <a:pt x="12" y="35"/>
                    </a:cubicBezTo>
                    <a:cubicBezTo>
                      <a:pt x="12" y="35"/>
                      <a:pt x="12" y="35"/>
                      <a:pt x="12" y="35"/>
                    </a:cubicBezTo>
                    <a:cubicBezTo>
                      <a:pt x="11" y="36"/>
                      <a:pt x="11" y="36"/>
                      <a:pt x="10" y="36"/>
                    </a:cubicBezTo>
                    <a:cubicBezTo>
                      <a:pt x="10" y="36"/>
                      <a:pt x="10" y="36"/>
                      <a:pt x="10" y="36"/>
                    </a:cubicBezTo>
                    <a:cubicBezTo>
                      <a:pt x="9" y="36"/>
                      <a:pt x="9" y="36"/>
                      <a:pt x="8" y="36"/>
                    </a:cubicBezTo>
                    <a:cubicBezTo>
                      <a:pt x="8" y="35"/>
                      <a:pt x="8" y="35"/>
                      <a:pt x="8" y="35"/>
                    </a:cubicBezTo>
                    <a:cubicBezTo>
                      <a:pt x="8" y="34"/>
                      <a:pt x="8" y="34"/>
                      <a:pt x="7" y="34"/>
                    </a:cubicBezTo>
                    <a:cubicBezTo>
                      <a:pt x="7" y="34"/>
                      <a:pt x="7" y="34"/>
                      <a:pt x="7" y="34"/>
                    </a:cubicBezTo>
                    <a:cubicBezTo>
                      <a:pt x="7" y="34"/>
                      <a:pt x="6" y="35"/>
                      <a:pt x="6" y="35"/>
                    </a:cubicBezTo>
                    <a:cubicBezTo>
                      <a:pt x="6" y="35"/>
                      <a:pt x="6" y="35"/>
                      <a:pt x="6" y="35"/>
                    </a:cubicBezTo>
                    <a:cubicBezTo>
                      <a:pt x="6" y="35"/>
                      <a:pt x="6" y="35"/>
                      <a:pt x="6" y="35"/>
                    </a:cubicBezTo>
                    <a:cubicBezTo>
                      <a:pt x="6" y="35"/>
                      <a:pt x="6" y="35"/>
                      <a:pt x="6" y="35"/>
                    </a:cubicBezTo>
                    <a:cubicBezTo>
                      <a:pt x="6" y="35"/>
                      <a:pt x="6" y="35"/>
                      <a:pt x="6" y="35"/>
                    </a:cubicBezTo>
                    <a:cubicBezTo>
                      <a:pt x="5" y="36"/>
                      <a:pt x="5" y="36"/>
                      <a:pt x="4" y="36"/>
                    </a:cubicBezTo>
                    <a:cubicBezTo>
                      <a:pt x="4" y="36"/>
                      <a:pt x="4" y="36"/>
                      <a:pt x="4" y="36"/>
                    </a:cubicBezTo>
                    <a:cubicBezTo>
                      <a:pt x="3" y="35"/>
                      <a:pt x="3" y="35"/>
                      <a:pt x="3" y="35"/>
                    </a:cubicBezTo>
                    <a:cubicBezTo>
                      <a:pt x="3" y="35"/>
                      <a:pt x="3" y="35"/>
                      <a:pt x="3" y="35"/>
                    </a:cubicBezTo>
                    <a:cubicBezTo>
                      <a:pt x="3" y="35"/>
                      <a:pt x="3" y="35"/>
                      <a:pt x="3" y="35"/>
                    </a:cubicBezTo>
                    <a:cubicBezTo>
                      <a:pt x="3" y="35"/>
                      <a:pt x="3" y="35"/>
                      <a:pt x="3" y="35"/>
                    </a:cubicBezTo>
                    <a:cubicBezTo>
                      <a:pt x="3" y="34"/>
                      <a:pt x="3" y="34"/>
                      <a:pt x="3" y="34"/>
                    </a:cubicBezTo>
                    <a:cubicBezTo>
                      <a:pt x="3" y="33"/>
                      <a:pt x="3" y="33"/>
                      <a:pt x="3" y="33"/>
                    </a:cubicBezTo>
                    <a:cubicBezTo>
                      <a:pt x="3" y="32"/>
                      <a:pt x="3" y="32"/>
                      <a:pt x="3" y="32"/>
                    </a:cubicBezTo>
                    <a:cubicBezTo>
                      <a:pt x="3" y="32"/>
                      <a:pt x="4" y="32"/>
                      <a:pt x="4" y="32"/>
                    </a:cubicBezTo>
                    <a:cubicBezTo>
                      <a:pt x="4" y="32"/>
                      <a:pt x="4" y="32"/>
                      <a:pt x="4" y="32"/>
                    </a:cubicBezTo>
                    <a:cubicBezTo>
                      <a:pt x="4" y="32"/>
                      <a:pt x="4" y="32"/>
                      <a:pt x="4" y="32"/>
                    </a:cubicBezTo>
                    <a:cubicBezTo>
                      <a:pt x="4" y="32"/>
                      <a:pt x="4" y="32"/>
                      <a:pt x="4" y="32"/>
                    </a:cubicBezTo>
                    <a:cubicBezTo>
                      <a:pt x="5" y="31"/>
                      <a:pt x="5" y="31"/>
                      <a:pt x="5" y="31"/>
                    </a:cubicBezTo>
                    <a:cubicBezTo>
                      <a:pt x="5" y="31"/>
                      <a:pt x="6" y="31"/>
                      <a:pt x="6" y="31"/>
                    </a:cubicBezTo>
                    <a:cubicBezTo>
                      <a:pt x="7" y="31"/>
                      <a:pt x="7" y="31"/>
                      <a:pt x="7" y="31"/>
                    </a:cubicBezTo>
                    <a:cubicBezTo>
                      <a:pt x="7" y="31"/>
                      <a:pt x="7" y="31"/>
                      <a:pt x="7" y="31"/>
                    </a:cubicBezTo>
                    <a:cubicBezTo>
                      <a:pt x="8" y="32"/>
                      <a:pt x="9" y="32"/>
                      <a:pt x="10" y="32"/>
                    </a:cubicBezTo>
                    <a:cubicBezTo>
                      <a:pt x="10" y="33"/>
                      <a:pt x="10" y="33"/>
                      <a:pt x="10" y="33"/>
                    </a:cubicBezTo>
                    <a:cubicBezTo>
                      <a:pt x="10" y="33"/>
                      <a:pt x="10" y="33"/>
                      <a:pt x="10" y="33"/>
                    </a:cubicBezTo>
                    <a:cubicBezTo>
                      <a:pt x="10" y="33"/>
                      <a:pt x="10" y="33"/>
                      <a:pt x="10" y="33"/>
                    </a:cubicBezTo>
                    <a:cubicBezTo>
                      <a:pt x="10" y="33"/>
                      <a:pt x="11" y="33"/>
                      <a:pt x="11" y="33"/>
                    </a:cubicBezTo>
                    <a:cubicBezTo>
                      <a:pt x="11" y="33"/>
                      <a:pt x="11" y="33"/>
                      <a:pt x="12" y="33"/>
                    </a:cubicBezTo>
                    <a:cubicBezTo>
                      <a:pt x="12" y="33"/>
                      <a:pt x="12" y="34"/>
                      <a:pt x="13" y="34"/>
                    </a:cubicBezTo>
                    <a:cubicBezTo>
                      <a:pt x="14" y="35"/>
                      <a:pt x="14" y="35"/>
                      <a:pt x="15" y="35"/>
                    </a:cubicBezTo>
                    <a:cubicBezTo>
                      <a:pt x="16" y="35"/>
                      <a:pt x="16" y="35"/>
                      <a:pt x="16" y="35"/>
                    </a:cubicBezTo>
                    <a:cubicBezTo>
                      <a:pt x="16" y="34"/>
                      <a:pt x="16" y="34"/>
                      <a:pt x="16" y="34"/>
                    </a:cubicBezTo>
                    <a:cubicBezTo>
                      <a:pt x="16" y="34"/>
                      <a:pt x="16" y="34"/>
                      <a:pt x="16" y="34"/>
                    </a:cubicBezTo>
                    <a:cubicBezTo>
                      <a:pt x="16" y="34"/>
                      <a:pt x="16" y="34"/>
                      <a:pt x="16" y="34"/>
                    </a:cubicBezTo>
                    <a:cubicBezTo>
                      <a:pt x="16" y="34"/>
                      <a:pt x="16" y="34"/>
                      <a:pt x="16" y="34"/>
                    </a:cubicBezTo>
                    <a:cubicBezTo>
                      <a:pt x="15" y="34"/>
                      <a:pt x="15" y="34"/>
                      <a:pt x="15" y="34"/>
                    </a:cubicBezTo>
                    <a:cubicBezTo>
                      <a:pt x="15" y="34"/>
                      <a:pt x="15" y="34"/>
                      <a:pt x="15" y="34"/>
                    </a:cubicBezTo>
                    <a:cubicBezTo>
                      <a:pt x="14" y="34"/>
                      <a:pt x="14" y="34"/>
                      <a:pt x="14" y="33"/>
                    </a:cubicBezTo>
                    <a:cubicBezTo>
                      <a:pt x="13" y="33"/>
                      <a:pt x="13" y="32"/>
                      <a:pt x="13" y="31"/>
                    </a:cubicBezTo>
                    <a:cubicBezTo>
                      <a:pt x="13" y="31"/>
                      <a:pt x="13" y="31"/>
                      <a:pt x="13" y="31"/>
                    </a:cubicBezTo>
                    <a:cubicBezTo>
                      <a:pt x="13" y="31"/>
                      <a:pt x="13" y="31"/>
                      <a:pt x="13" y="31"/>
                    </a:cubicBezTo>
                    <a:cubicBezTo>
                      <a:pt x="11" y="31"/>
                      <a:pt x="11" y="31"/>
                      <a:pt x="11" y="31"/>
                    </a:cubicBezTo>
                    <a:cubicBezTo>
                      <a:pt x="11" y="31"/>
                      <a:pt x="11" y="31"/>
                      <a:pt x="11" y="31"/>
                    </a:cubicBezTo>
                    <a:cubicBezTo>
                      <a:pt x="11" y="31"/>
                      <a:pt x="11" y="31"/>
                      <a:pt x="11" y="31"/>
                    </a:cubicBezTo>
                    <a:cubicBezTo>
                      <a:pt x="10" y="31"/>
                      <a:pt x="10" y="31"/>
                      <a:pt x="10" y="31"/>
                    </a:cubicBezTo>
                    <a:cubicBezTo>
                      <a:pt x="10" y="30"/>
                      <a:pt x="10" y="30"/>
                      <a:pt x="10" y="30"/>
                    </a:cubicBezTo>
                    <a:cubicBezTo>
                      <a:pt x="10" y="31"/>
                      <a:pt x="10" y="31"/>
                      <a:pt x="10" y="31"/>
                    </a:cubicBezTo>
                    <a:cubicBezTo>
                      <a:pt x="10" y="30"/>
                      <a:pt x="9" y="30"/>
                      <a:pt x="8" y="30"/>
                    </a:cubicBezTo>
                    <a:cubicBezTo>
                      <a:pt x="8" y="30"/>
                      <a:pt x="8" y="30"/>
                      <a:pt x="8" y="30"/>
                    </a:cubicBezTo>
                    <a:cubicBezTo>
                      <a:pt x="8" y="29"/>
                      <a:pt x="8" y="29"/>
                      <a:pt x="8" y="29"/>
                    </a:cubicBezTo>
                    <a:cubicBezTo>
                      <a:pt x="8" y="29"/>
                      <a:pt x="8" y="29"/>
                      <a:pt x="8" y="29"/>
                    </a:cubicBezTo>
                    <a:cubicBezTo>
                      <a:pt x="8" y="29"/>
                      <a:pt x="7" y="29"/>
                      <a:pt x="7" y="28"/>
                    </a:cubicBezTo>
                    <a:cubicBezTo>
                      <a:pt x="7" y="28"/>
                      <a:pt x="7" y="28"/>
                      <a:pt x="7" y="28"/>
                    </a:cubicBezTo>
                    <a:cubicBezTo>
                      <a:pt x="6" y="28"/>
                      <a:pt x="6" y="28"/>
                      <a:pt x="6" y="28"/>
                    </a:cubicBezTo>
                    <a:cubicBezTo>
                      <a:pt x="6" y="28"/>
                      <a:pt x="6" y="28"/>
                      <a:pt x="5" y="29"/>
                    </a:cubicBezTo>
                    <a:cubicBezTo>
                      <a:pt x="5" y="29"/>
                      <a:pt x="5" y="29"/>
                      <a:pt x="5" y="29"/>
                    </a:cubicBezTo>
                    <a:cubicBezTo>
                      <a:pt x="4" y="29"/>
                      <a:pt x="4" y="29"/>
                      <a:pt x="4" y="29"/>
                    </a:cubicBezTo>
                    <a:cubicBezTo>
                      <a:pt x="4" y="29"/>
                      <a:pt x="4" y="29"/>
                      <a:pt x="4" y="29"/>
                    </a:cubicBezTo>
                    <a:cubicBezTo>
                      <a:pt x="4" y="29"/>
                      <a:pt x="4" y="29"/>
                      <a:pt x="4" y="29"/>
                    </a:cubicBezTo>
                    <a:cubicBezTo>
                      <a:pt x="4" y="29"/>
                      <a:pt x="4" y="29"/>
                      <a:pt x="4" y="29"/>
                    </a:cubicBezTo>
                    <a:cubicBezTo>
                      <a:pt x="3" y="28"/>
                      <a:pt x="3" y="28"/>
                      <a:pt x="3" y="28"/>
                    </a:cubicBezTo>
                    <a:cubicBezTo>
                      <a:pt x="3" y="28"/>
                      <a:pt x="3" y="28"/>
                      <a:pt x="3" y="28"/>
                    </a:cubicBezTo>
                    <a:cubicBezTo>
                      <a:pt x="3" y="28"/>
                      <a:pt x="3" y="28"/>
                      <a:pt x="3" y="28"/>
                    </a:cubicBezTo>
                    <a:cubicBezTo>
                      <a:pt x="3" y="28"/>
                      <a:pt x="3" y="28"/>
                      <a:pt x="3" y="28"/>
                    </a:cubicBezTo>
                    <a:cubicBezTo>
                      <a:pt x="2" y="28"/>
                      <a:pt x="2" y="28"/>
                      <a:pt x="2" y="28"/>
                    </a:cubicBezTo>
                    <a:cubicBezTo>
                      <a:pt x="2" y="27"/>
                      <a:pt x="2" y="26"/>
                      <a:pt x="2" y="24"/>
                    </a:cubicBezTo>
                    <a:cubicBezTo>
                      <a:pt x="2" y="24"/>
                      <a:pt x="3" y="24"/>
                      <a:pt x="3" y="24"/>
                    </a:cubicBezTo>
                    <a:cubicBezTo>
                      <a:pt x="3" y="24"/>
                      <a:pt x="3" y="24"/>
                      <a:pt x="3" y="24"/>
                    </a:cubicBezTo>
                    <a:cubicBezTo>
                      <a:pt x="3" y="24"/>
                      <a:pt x="3" y="24"/>
                      <a:pt x="3" y="24"/>
                    </a:cubicBezTo>
                    <a:cubicBezTo>
                      <a:pt x="4" y="24"/>
                      <a:pt x="4" y="24"/>
                      <a:pt x="4" y="24"/>
                    </a:cubicBezTo>
                    <a:cubicBezTo>
                      <a:pt x="4" y="24"/>
                      <a:pt x="4" y="24"/>
                      <a:pt x="4" y="24"/>
                    </a:cubicBezTo>
                    <a:cubicBezTo>
                      <a:pt x="4" y="24"/>
                      <a:pt x="4" y="24"/>
                      <a:pt x="4" y="24"/>
                    </a:cubicBezTo>
                    <a:cubicBezTo>
                      <a:pt x="4" y="25"/>
                      <a:pt x="4" y="25"/>
                      <a:pt x="4" y="25"/>
                    </a:cubicBezTo>
                    <a:cubicBezTo>
                      <a:pt x="4" y="25"/>
                      <a:pt x="4" y="25"/>
                      <a:pt x="4" y="25"/>
                    </a:cubicBezTo>
                    <a:cubicBezTo>
                      <a:pt x="4" y="25"/>
                      <a:pt x="4" y="25"/>
                      <a:pt x="4" y="25"/>
                    </a:cubicBezTo>
                    <a:cubicBezTo>
                      <a:pt x="4" y="25"/>
                      <a:pt x="4" y="25"/>
                      <a:pt x="4" y="25"/>
                    </a:cubicBezTo>
                    <a:cubicBezTo>
                      <a:pt x="4" y="25"/>
                      <a:pt x="4" y="25"/>
                      <a:pt x="4" y="25"/>
                    </a:cubicBezTo>
                    <a:cubicBezTo>
                      <a:pt x="4" y="25"/>
                      <a:pt x="4" y="25"/>
                      <a:pt x="4" y="25"/>
                    </a:cubicBezTo>
                    <a:cubicBezTo>
                      <a:pt x="5" y="26"/>
                      <a:pt x="5" y="26"/>
                      <a:pt x="5" y="26"/>
                    </a:cubicBezTo>
                    <a:cubicBezTo>
                      <a:pt x="5" y="26"/>
                      <a:pt x="5" y="26"/>
                      <a:pt x="5" y="26"/>
                    </a:cubicBezTo>
                    <a:cubicBezTo>
                      <a:pt x="6" y="25"/>
                      <a:pt x="6" y="25"/>
                      <a:pt x="6" y="25"/>
                    </a:cubicBezTo>
                    <a:cubicBezTo>
                      <a:pt x="6" y="26"/>
                      <a:pt x="6" y="26"/>
                      <a:pt x="6" y="26"/>
                    </a:cubicBezTo>
                    <a:cubicBezTo>
                      <a:pt x="6" y="26"/>
                      <a:pt x="6" y="26"/>
                      <a:pt x="6" y="26"/>
                    </a:cubicBezTo>
                    <a:cubicBezTo>
                      <a:pt x="6" y="25"/>
                      <a:pt x="6" y="25"/>
                      <a:pt x="6" y="25"/>
                    </a:cubicBezTo>
                    <a:cubicBezTo>
                      <a:pt x="7" y="25"/>
                      <a:pt x="7" y="25"/>
                      <a:pt x="7" y="25"/>
                    </a:cubicBezTo>
                    <a:cubicBezTo>
                      <a:pt x="7" y="25"/>
                      <a:pt x="7" y="25"/>
                      <a:pt x="7" y="25"/>
                    </a:cubicBezTo>
                    <a:cubicBezTo>
                      <a:pt x="7" y="25"/>
                      <a:pt x="7" y="25"/>
                      <a:pt x="7" y="25"/>
                    </a:cubicBezTo>
                    <a:cubicBezTo>
                      <a:pt x="7" y="26"/>
                      <a:pt x="7" y="26"/>
                      <a:pt x="7" y="26"/>
                    </a:cubicBezTo>
                    <a:cubicBezTo>
                      <a:pt x="7" y="26"/>
                      <a:pt x="7" y="26"/>
                      <a:pt x="7" y="26"/>
                    </a:cubicBezTo>
                    <a:cubicBezTo>
                      <a:pt x="8" y="26"/>
                      <a:pt x="8" y="26"/>
                      <a:pt x="8" y="26"/>
                    </a:cubicBezTo>
                    <a:cubicBezTo>
                      <a:pt x="8" y="26"/>
                      <a:pt x="8" y="26"/>
                      <a:pt x="8" y="26"/>
                    </a:cubicBezTo>
                    <a:cubicBezTo>
                      <a:pt x="8" y="26"/>
                      <a:pt x="8" y="26"/>
                      <a:pt x="8" y="26"/>
                    </a:cubicBezTo>
                    <a:cubicBezTo>
                      <a:pt x="8" y="26"/>
                      <a:pt x="8" y="26"/>
                      <a:pt x="8" y="26"/>
                    </a:cubicBezTo>
                    <a:cubicBezTo>
                      <a:pt x="9" y="26"/>
                      <a:pt x="9" y="26"/>
                      <a:pt x="9" y="26"/>
                    </a:cubicBezTo>
                    <a:cubicBezTo>
                      <a:pt x="9" y="26"/>
                      <a:pt x="9" y="26"/>
                      <a:pt x="9" y="26"/>
                    </a:cubicBezTo>
                    <a:cubicBezTo>
                      <a:pt x="9" y="26"/>
                      <a:pt x="9" y="26"/>
                      <a:pt x="9" y="26"/>
                    </a:cubicBezTo>
                    <a:cubicBezTo>
                      <a:pt x="9" y="26"/>
                      <a:pt x="9" y="26"/>
                      <a:pt x="9" y="26"/>
                    </a:cubicBezTo>
                    <a:cubicBezTo>
                      <a:pt x="9" y="26"/>
                      <a:pt x="9" y="26"/>
                      <a:pt x="9" y="26"/>
                    </a:cubicBezTo>
                    <a:cubicBezTo>
                      <a:pt x="9" y="26"/>
                      <a:pt x="9" y="26"/>
                      <a:pt x="9" y="26"/>
                    </a:cubicBezTo>
                    <a:cubicBezTo>
                      <a:pt x="9" y="26"/>
                      <a:pt x="9" y="26"/>
                      <a:pt x="9" y="26"/>
                    </a:cubicBezTo>
                    <a:cubicBezTo>
                      <a:pt x="9" y="27"/>
                      <a:pt x="9" y="27"/>
                      <a:pt x="9" y="27"/>
                    </a:cubicBezTo>
                    <a:cubicBezTo>
                      <a:pt x="10" y="27"/>
                      <a:pt x="10" y="27"/>
                      <a:pt x="10" y="27"/>
                    </a:cubicBezTo>
                    <a:cubicBezTo>
                      <a:pt x="10" y="26"/>
                      <a:pt x="10" y="26"/>
                      <a:pt x="10" y="26"/>
                    </a:cubicBezTo>
                    <a:cubicBezTo>
                      <a:pt x="10" y="26"/>
                      <a:pt x="10" y="26"/>
                      <a:pt x="10" y="26"/>
                    </a:cubicBezTo>
                    <a:cubicBezTo>
                      <a:pt x="10" y="26"/>
                      <a:pt x="10" y="26"/>
                      <a:pt x="10" y="26"/>
                    </a:cubicBezTo>
                    <a:cubicBezTo>
                      <a:pt x="10" y="26"/>
                      <a:pt x="10" y="26"/>
                      <a:pt x="10" y="26"/>
                    </a:cubicBezTo>
                    <a:cubicBezTo>
                      <a:pt x="9" y="26"/>
                      <a:pt x="9" y="26"/>
                      <a:pt x="9" y="26"/>
                    </a:cubicBezTo>
                    <a:cubicBezTo>
                      <a:pt x="9" y="26"/>
                      <a:pt x="9" y="26"/>
                      <a:pt x="9" y="26"/>
                    </a:cubicBezTo>
                    <a:cubicBezTo>
                      <a:pt x="9" y="26"/>
                      <a:pt x="9" y="26"/>
                      <a:pt x="9" y="26"/>
                    </a:cubicBezTo>
                    <a:cubicBezTo>
                      <a:pt x="9" y="25"/>
                      <a:pt x="9" y="25"/>
                      <a:pt x="9" y="25"/>
                    </a:cubicBezTo>
                    <a:cubicBezTo>
                      <a:pt x="9" y="25"/>
                      <a:pt x="9" y="25"/>
                      <a:pt x="9" y="25"/>
                    </a:cubicBezTo>
                    <a:cubicBezTo>
                      <a:pt x="9" y="25"/>
                      <a:pt x="9" y="25"/>
                      <a:pt x="9" y="25"/>
                    </a:cubicBezTo>
                    <a:cubicBezTo>
                      <a:pt x="9" y="25"/>
                      <a:pt x="9" y="25"/>
                      <a:pt x="9" y="25"/>
                    </a:cubicBezTo>
                    <a:cubicBezTo>
                      <a:pt x="9" y="25"/>
                      <a:pt x="9" y="25"/>
                      <a:pt x="9" y="25"/>
                    </a:cubicBezTo>
                    <a:cubicBezTo>
                      <a:pt x="9" y="24"/>
                      <a:pt x="9" y="24"/>
                      <a:pt x="9" y="24"/>
                    </a:cubicBezTo>
                    <a:cubicBezTo>
                      <a:pt x="8" y="24"/>
                      <a:pt x="8" y="24"/>
                      <a:pt x="8" y="24"/>
                    </a:cubicBezTo>
                    <a:cubicBezTo>
                      <a:pt x="8" y="24"/>
                      <a:pt x="8" y="24"/>
                      <a:pt x="8" y="24"/>
                    </a:cubicBezTo>
                    <a:cubicBezTo>
                      <a:pt x="8" y="24"/>
                      <a:pt x="8" y="24"/>
                      <a:pt x="8" y="24"/>
                    </a:cubicBezTo>
                    <a:cubicBezTo>
                      <a:pt x="8" y="24"/>
                      <a:pt x="7" y="24"/>
                      <a:pt x="7" y="24"/>
                    </a:cubicBezTo>
                    <a:cubicBezTo>
                      <a:pt x="7" y="24"/>
                      <a:pt x="7" y="24"/>
                      <a:pt x="7" y="24"/>
                    </a:cubicBezTo>
                    <a:cubicBezTo>
                      <a:pt x="7" y="24"/>
                      <a:pt x="7" y="24"/>
                      <a:pt x="7" y="24"/>
                    </a:cubicBezTo>
                    <a:cubicBezTo>
                      <a:pt x="6" y="23"/>
                      <a:pt x="6" y="23"/>
                      <a:pt x="6" y="23"/>
                    </a:cubicBezTo>
                    <a:cubicBezTo>
                      <a:pt x="6" y="23"/>
                      <a:pt x="6" y="23"/>
                      <a:pt x="6" y="23"/>
                    </a:cubicBezTo>
                    <a:cubicBezTo>
                      <a:pt x="6" y="23"/>
                      <a:pt x="6" y="23"/>
                      <a:pt x="6" y="23"/>
                    </a:cubicBezTo>
                    <a:cubicBezTo>
                      <a:pt x="7" y="20"/>
                      <a:pt x="7" y="20"/>
                      <a:pt x="7" y="20"/>
                    </a:cubicBezTo>
                    <a:cubicBezTo>
                      <a:pt x="7" y="20"/>
                      <a:pt x="7" y="20"/>
                      <a:pt x="7" y="20"/>
                    </a:cubicBezTo>
                    <a:cubicBezTo>
                      <a:pt x="7" y="20"/>
                      <a:pt x="7" y="20"/>
                      <a:pt x="7" y="20"/>
                    </a:cubicBezTo>
                    <a:cubicBezTo>
                      <a:pt x="7" y="20"/>
                      <a:pt x="7" y="20"/>
                      <a:pt x="7" y="20"/>
                    </a:cubicBezTo>
                    <a:cubicBezTo>
                      <a:pt x="7" y="20"/>
                      <a:pt x="7" y="20"/>
                      <a:pt x="7" y="20"/>
                    </a:cubicBezTo>
                    <a:cubicBezTo>
                      <a:pt x="7" y="20"/>
                      <a:pt x="7" y="21"/>
                      <a:pt x="7" y="21"/>
                    </a:cubicBezTo>
                    <a:cubicBezTo>
                      <a:pt x="7" y="21"/>
                      <a:pt x="7" y="21"/>
                      <a:pt x="7" y="21"/>
                    </a:cubicBezTo>
                    <a:cubicBezTo>
                      <a:pt x="7" y="21"/>
                      <a:pt x="7" y="21"/>
                      <a:pt x="7" y="21"/>
                    </a:cubicBezTo>
                    <a:cubicBezTo>
                      <a:pt x="7" y="21"/>
                      <a:pt x="7" y="21"/>
                      <a:pt x="7" y="21"/>
                    </a:cubicBezTo>
                    <a:cubicBezTo>
                      <a:pt x="8" y="21"/>
                      <a:pt x="8" y="20"/>
                      <a:pt x="8" y="20"/>
                    </a:cubicBezTo>
                    <a:cubicBezTo>
                      <a:pt x="8" y="20"/>
                      <a:pt x="8" y="20"/>
                      <a:pt x="8" y="20"/>
                    </a:cubicBezTo>
                    <a:cubicBezTo>
                      <a:pt x="8" y="21"/>
                      <a:pt x="8" y="21"/>
                      <a:pt x="8" y="21"/>
                    </a:cubicBezTo>
                    <a:cubicBezTo>
                      <a:pt x="8" y="22"/>
                      <a:pt x="8" y="22"/>
                      <a:pt x="8" y="22"/>
                    </a:cubicBezTo>
                    <a:cubicBezTo>
                      <a:pt x="8" y="22"/>
                      <a:pt x="8" y="22"/>
                      <a:pt x="8" y="22"/>
                    </a:cubicBezTo>
                    <a:cubicBezTo>
                      <a:pt x="8" y="22"/>
                      <a:pt x="8" y="22"/>
                      <a:pt x="8" y="22"/>
                    </a:cubicBezTo>
                    <a:cubicBezTo>
                      <a:pt x="8" y="21"/>
                      <a:pt x="8" y="21"/>
                      <a:pt x="8" y="21"/>
                    </a:cubicBezTo>
                    <a:cubicBezTo>
                      <a:pt x="8" y="21"/>
                      <a:pt x="8" y="21"/>
                      <a:pt x="8" y="21"/>
                    </a:cubicBezTo>
                    <a:cubicBezTo>
                      <a:pt x="9" y="20"/>
                      <a:pt x="9" y="20"/>
                      <a:pt x="9" y="20"/>
                    </a:cubicBezTo>
                    <a:cubicBezTo>
                      <a:pt x="9" y="20"/>
                      <a:pt x="9" y="20"/>
                      <a:pt x="9" y="20"/>
                    </a:cubicBezTo>
                    <a:cubicBezTo>
                      <a:pt x="9" y="21"/>
                      <a:pt x="9" y="21"/>
                      <a:pt x="9" y="21"/>
                    </a:cubicBezTo>
                    <a:cubicBezTo>
                      <a:pt x="9" y="22"/>
                      <a:pt x="9" y="22"/>
                      <a:pt x="9" y="22"/>
                    </a:cubicBezTo>
                    <a:cubicBezTo>
                      <a:pt x="9" y="21"/>
                      <a:pt x="9" y="21"/>
                      <a:pt x="9" y="21"/>
                    </a:cubicBezTo>
                    <a:cubicBezTo>
                      <a:pt x="9" y="21"/>
                      <a:pt x="9" y="21"/>
                      <a:pt x="9" y="21"/>
                    </a:cubicBezTo>
                    <a:cubicBezTo>
                      <a:pt x="9" y="21"/>
                      <a:pt x="9" y="21"/>
                      <a:pt x="9" y="21"/>
                    </a:cubicBezTo>
                    <a:cubicBezTo>
                      <a:pt x="10" y="21"/>
                      <a:pt x="10" y="21"/>
                      <a:pt x="10" y="21"/>
                    </a:cubicBezTo>
                    <a:cubicBezTo>
                      <a:pt x="10" y="21"/>
                      <a:pt x="10" y="21"/>
                      <a:pt x="10" y="21"/>
                    </a:cubicBezTo>
                    <a:cubicBezTo>
                      <a:pt x="9" y="21"/>
                      <a:pt x="9" y="21"/>
                      <a:pt x="9" y="21"/>
                    </a:cubicBezTo>
                    <a:cubicBezTo>
                      <a:pt x="9" y="20"/>
                      <a:pt x="9" y="20"/>
                      <a:pt x="9" y="20"/>
                    </a:cubicBezTo>
                    <a:cubicBezTo>
                      <a:pt x="9" y="20"/>
                      <a:pt x="9" y="20"/>
                      <a:pt x="9" y="20"/>
                    </a:cubicBezTo>
                    <a:cubicBezTo>
                      <a:pt x="9" y="20"/>
                      <a:pt x="9" y="20"/>
                      <a:pt x="9" y="20"/>
                    </a:cubicBezTo>
                    <a:cubicBezTo>
                      <a:pt x="9" y="19"/>
                      <a:pt x="9" y="19"/>
                      <a:pt x="9" y="19"/>
                    </a:cubicBezTo>
                    <a:cubicBezTo>
                      <a:pt x="9" y="19"/>
                      <a:pt x="9" y="19"/>
                      <a:pt x="9" y="19"/>
                    </a:cubicBezTo>
                    <a:cubicBezTo>
                      <a:pt x="8" y="19"/>
                      <a:pt x="8" y="19"/>
                      <a:pt x="7" y="19"/>
                    </a:cubicBezTo>
                    <a:cubicBezTo>
                      <a:pt x="7" y="18"/>
                      <a:pt x="7" y="18"/>
                      <a:pt x="7" y="18"/>
                    </a:cubicBezTo>
                    <a:cubicBezTo>
                      <a:pt x="7" y="19"/>
                      <a:pt x="7" y="19"/>
                      <a:pt x="7" y="19"/>
                    </a:cubicBezTo>
                    <a:cubicBezTo>
                      <a:pt x="6" y="19"/>
                      <a:pt x="6" y="20"/>
                      <a:pt x="6" y="20"/>
                    </a:cubicBezTo>
                    <a:cubicBezTo>
                      <a:pt x="5" y="20"/>
                      <a:pt x="5" y="20"/>
                      <a:pt x="5" y="20"/>
                    </a:cubicBezTo>
                    <a:cubicBezTo>
                      <a:pt x="5" y="20"/>
                      <a:pt x="4" y="20"/>
                      <a:pt x="4" y="20"/>
                    </a:cubicBezTo>
                    <a:cubicBezTo>
                      <a:pt x="4" y="20"/>
                      <a:pt x="4" y="20"/>
                      <a:pt x="4" y="20"/>
                    </a:cubicBezTo>
                    <a:cubicBezTo>
                      <a:pt x="4" y="20"/>
                      <a:pt x="4" y="20"/>
                      <a:pt x="4" y="20"/>
                    </a:cubicBezTo>
                    <a:cubicBezTo>
                      <a:pt x="4" y="20"/>
                      <a:pt x="4" y="20"/>
                      <a:pt x="4" y="20"/>
                    </a:cubicBezTo>
                    <a:cubicBezTo>
                      <a:pt x="4" y="19"/>
                      <a:pt x="4" y="19"/>
                      <a:pt x="4" y="19"/>
                    </a:cubicBezTo>
                    <a:cubicBezTo>
                      <a:pt x="3" y="18"/>
                      <a:pt x="3" y="17"/>
                      <a:pt x="4" y="16"/>
                    </a:cubicBezTo>
                    <a:cubicBezTo>
                      <a:pt x="4" y="15"/>
                      <a:pt x="5" y="14"/>
                      <a:pt x="6" y="14"/>
                    </a:cubicBezTo>
                    <a:cubicBezTo>
                      <a:pt x="6" y="14"/>
                      <a:pt x="6" y="14"/>
                      <a:pt x="6" y="14"/>
                    </a:cubicBezTo>
                    <a:cubicBezTo>
                      <a:pt x="6" y="14"/>
                      <a:pt x="6" y="14"/>
                      <a:pt x="6" y="14"/>
                    </a:cubicBezTo>
                    <a:cubicBezTo>
                      <a:pt x="7" y="14"/>
                      <a:pt x="7" y="14"/>
                      <a:pt x="7" y="14"/>
                    </a:cubicBezTo>
                    <a:cubicBezTo>
                      <a:pt x="7" y="15"/>
                      <a:pt x="7" y="15"/>
                      <a:pt x="8" y="15"/>
                    </a:cubicBezTo>
                    <a:cubicBezTo>
                      <a:pt x="8" y="15"/>
                      <a:pt x="8" y="15"/>
                      <a:pt x="8" y="15"/>
                    </a:cubicBezTo>
                    <a:cubicBezTo>
                      <a:pt x="8" y="15"/>
                      <a:pt x="8" y="15"/>
                      <a:pt x="8" y="15"/>
                    </a:cubicBezTo>
                    <a:cubicBezTo>
                      <a:pt x="8" y="15"/>
                      <a:pt x="8" y="15"/>
                      <a:pt x="8" y="15"/>
                    </a:cubicBezTo>
                    <a:cubicBezTo>
                      <a:pt x="8" y="15"/>
                      <a:pt x="8" y="15"/>
                      <a:pt x="8" y="15"/>
                    </a:cubicBezTo>
                    <a:cubicBezTo>
                      <a:pt x="9" y="15"/>
                      <a:pt x="9" y="14"/>
                      <a:pt x="10" y="14"/>
                    </a:cubicBezTo>
                    <a:cubicBezTo>
                      <a:pt x="10" y="14"/>
                      <a:pt x="10" y="14"/>
                      <a:pt x="10" y="14"/>
                    </a:cubicBezTo>
                    <a:cubicBezTo>
                      <a:pt x="10" y="14"/>
                      <a:pt x="10" y="14"/>
                      <a:pt x="10" y="14"/>
                    </a:cubicBezTo>
                    <a:cubicBezTo>
                      <a:pt x="11" y="14"/>
                      <a:pt x="11" y="14"/>
                      <a:pt x="11" y="14"/>
                    </a:cubicBezTo>
                    <a:cubicBezTo>
                      <a:pt x="11" y="14"/>
                      <a:pt x="11" y="14"/>
                      <a:pt x="11" y="14"/>
                    </a:cubicBezTo>
                    <a:cubicBezTo>
                      <a:pt x="11" y="14"/>
                      <a:pt x="11" y="14"/>
                      <a:pt x="11" y="14"/>
                    </a:cubicBezTo>
                    <a:cubicBezTo>
                      <a:pt x="11" y="14"/>
                      <a:pt x="12" y="15"/>
                      <a:pt x="12" y="15"/>
                    </a:cubicBezTo>
                    <a:cubicBezTo>
                      <a:pt x="12" y="15"/>
                      <a:pt x="12" y="15"/>
                      <a:pt x="13" y="14"/>
                    </a:cubicBezTo>
                    <a:cubicBezTo>
                      <a:pt x="13" y="14"/>
                      <a:pt x="14" y="14"/>
                      <a:pt x="14" y="14"/>
                    </a:cubicBezTo>
                    <a:cubicBezTo>
                      <a:pt x="14" y="14"/>
                      <a:pt x="15" y="14"/>
                      <a:pt x="15" y="14"/>
                    </a:cubicBezTo>
                    <a:cubicBezTo>
                      <a:pt x="15" y="14"/>
                      <a:pt x="15" y="14"/>
                      <a:pt x="15" y="14"/>
                    </a:cubicBezTo>
                    <a:cubicBezTo>
                      <a:pt x="16" y="14"/>
                      <a:pt x="16" y="14"/>
                      <a:pt x="17" y="13"/>
                    </a:cubicBezTo>
                    <a:cubicBezTo>
                      <a:pt x="17" y="13"/>
                      <a:pt x="17" y="13"/>
                      <a:pt x="17" y="13"/>
                    </a:cubicBezTo>
                    <a:cubicBezTo>
                      <a:pt x="17" y="13"/>
                      <a:pt x="17" y="13"/>
                      <a:pt x="17" y="13"/>
                    </a:cubicBezTo>
                    <a:cubicBezTo>
                      <a:pt x="17" y="13"/>
                      <a:pt x="17" y="13"/>
                      <a:pt x="17" y="13"/>
                    </a:cubicBezTo>
                    <a:cubicBezTo>
                      <a:pt x="17" y="13"/>
                      <a:pt x="17" y="13"/>
                      <a:pt x="17" y="13"/>
                    </a:cubicBezTo>
                    <a:cubicBezTo>
                      <a:pt x="18" y="11"/>
                      <a:pt x="18" y="11"/>
                      <a:pt x="18" y="11"/>
                    </a:cubicBezTo>
                    <a:cubicBezTo>
                      <a:pt x="18" y="10"/>
                      <a:pt x="18" y="10"/>
                      <a:pt x="18" y="10"/>
                    </a:cubicBezTo>
                    <a:cubicBezTo>
                      <a:pt x="18" y="11"/>
                      <a:pt x="18" y="11"/>
                      <a:pt x="18" y="11"/>
                    </a:cubicBezTo>
                    <a:cubicBezTo>
                      <a:pt x="17" y="13"/>
                      <a:pt x="17" y="13"/>
                      <a:pt x="17" y="13"/>
                    </a:cubicBezTo>
                    <a:cubicBezTo>
                      <a:pt x="17" y="13"/>
                      <a:pt x="17" y="13"/>
                      <a:pt x="17" y="13"/>
                    </a:cubicBezTo>
                    <a:cubicBezTo>
                      <a:pt x="17" y="11"/>
                      <a:pt x="17" y="11"/>
                      <a:pt x="17" y="11"/>
                    </a:cubicBezTo>
                    <a:cubicBezTo>
                      <a:pt x="17" y="11"/>
                      <a:pt x="17" y="11"/>
                      <a:pt x="17" y="11"/>
                    </a:cubicBezTo>
                    <a:cubicBezTo>
                      <a:pt x="18" y="11"/>
                      <a:pt x="18" y="11"/>
                      <a:pt x="18" y="11"/>
                    </a:cubicBezTo>
                    <a:cubicBezTo>
                      <a:pt x="17" y="10"/>
                      <a:pt x="17" y="10"/>
                      <a:pt x="17" y="10"/>
                    </a:cubicBezTo>
                    <a:cubicBezTo>
                      <a:pt x="17" y="10"/>
                      <a:pt x="17" y="10"/>
                      <a:pt x="17" y="10"/>
                    </a:cubicBezTo>
                    <a:cubicBezTo>
                      <a:pt x="17" y="11"/>
                      <a:pt x="16" y="11"/>
                      <a:pt x="16" y="12"/>
                    </a:cubicBezTo>
                    <a:cubicBezTo>
                      <a:pt x="16" y="12"/>
                      <a:pt x="15" y="12"/>
                      <a:pt x="15" y="12"/>
                    </a:cubicBezTo>
                    <a:cubicBezTo>
                      <a:pt x="15" y="12"/>
                      <a:pt x="14" y="12"/>
                      <a:pt x="14" y="12"/>
                    </a:cubicBezTo>
                    <a:cubicBezTo>
                      <a:pt x="14" y="12"/>
                      <a:pt x="14" y="12"/>
                      <a:pt x="14" y="12"/>
                    </a:cubicBezTo>
                    <a:cubicBezTo>
                      <a:pt x="13" y="12"/>
                      <a:pt x="13" y="13"/>
                      <a:pt x="12" y="13"/>
                    </a:cubicBezTo>
                    <a:cubicBezTo>
                      <a:pt x="12" y="13"/>
                      <a:pt x="12" y="13"/>
                      <a:pt x="12" y="13"/>
                    </a:cubicBezTo>
                    <a:cubicBezTo>
                      <a:pt x="11" y="13"/>
                      <a:pt x="10" y="12"/>
                      <a:pt x="10" y="11"/>
                    </a:cubicBezTo>
                    <a:cubicBezTo>
                      <a:pt x="10" y="11"/>
                      <a:pt x="10" y="11"/>
                      <a:pt x="10" y="11"/>
                    </a:cubicBezTo>
                    <a:cubicBezTo>
                      <a:pt x="10" y="11"/>
                      <a:pt x="10" y="11"/>
                      <a:pt x="10" y="11"/>
                    </a:cubicBezTo>
                    <a:cubicBezTo>
                      <a:pt x="9" y="12"/>
                      <a:pt x="9" y="12"/>
                      <a:pt x="9" y="12"/>
                    </a:cubicBezTo>
                    <a:cubicBezTo>
                      <a:pt x="9" y="12"/>
                      <a:pt x="9" y="12"/>
                      <a:pt x="9" y="12"/>
                    </a:cubicBezTo>
                    <a:cubicBezTo>
                      <a:pt x="9" y="12"/>
                      <a:pt x="9" y="12"/>
                      <a:pt x="9" y="12"/>
                    </a:cubicBezTo>
                    <a:cubicBezTo>
                      <a:pt x="9" y="12"/>
                      <a:pt x="9" y="12"/>
                      <a:pt x="9" y="12"/>
                    </a:cubicBezTo>
                    <a:cubicBezTo>
                      <a:pt x="8" y="13"/>
                      <a:pt x="8" y="13"/>
                      <a:pt x="7" y="13"/>
                    </a:cubicBezTo>
                    <a:cubicBezTo>
                      <a:pt x="7" y="13"/>
                      <a:pt x="7" y="13"/>
                      <a:pt x="7" y="13"/>
                    </a:cubicBezTo>
                    <a:cubicBezTo>
                      <a:pt x="7" y="13"/>
                      <a:pt x="7" y="13"/>
                      <a:pt x="7" y="13"/>
                    </a:cubicBezTo>
                    <a:cubicBezTo>
                      <a:pt x="7" y="13"/>
                      <a:pt x="7" y="13"/>
                      <a:pt x="7" y="13"/>
                    </a:cubicBezTo>
                    <a:cubicBezTo>
                      <a:pt x="6" y="12"/>
                      <a:pt x="6" y="12"/>
                      <a:pt x="6" y="12"/>
                    </a:cubicBezTo>
                    <a:cubicBezTo>
                      <a:pt x="6" y="11"/>
                      <a:pt x="6" y="10"/>
                      <a:pt x="6" y="9"/>
                    </a:cubicBezTo>
                    <a:cubicBezTo>
                      <a:pt x="7" y="8"/>
                      <a:pt x="8" y="7"/>
                      <a:pt x="9" y="7"/>
                    </a:cubicBezTo>
                    <a:cubicBezTo>
                      <a:pt x="10" y="7"/>
                      <a:pt x="10" y="7"/>
                      <a:pt x="10" y="7"/>
                    </a:cubicBezTo>
                    <a:cubicBezTo>
                      <a:pt x="10" y="7"/>
                      <a:pt x="10" y="7"/>
                      <a:pt x="10" y="7"/>
                    </a:cubicBezTo>
                    <a:cubicBezTo>
                      <a:pt x="11" y="8"/>
                      <a:pt x="11" y="8"/>
                      <a:pt x="12" y="8"/>
                    </a:cubicBezTo>
                    <a:cubicBezTo>
                      <a:pt x="12" y="8"/>
                      <a:pt x="12" y="8"/>
                      <a:pt x="12" y="8"/>
                    </a:cubicBezTo>
                    <a:cubicBezTo>
                      <a:pt x="13" y="8"/>
                      <a:pt x="13" y="8"/>
                      <a:pt x="14" y="7"/>
                    </a:cubicBezTo>
                    <a:cubicBezTo>
                      <a:pt x="14" y="7"/>
                      <a:pt x="14" y="7"/>
                      <a:pt x="14" y="7"/>
                    </a:cubicBezTo>
                    <a:cubicBezTo>
                      <a:pt x="14" y="7"/>
                      <a:pt x="14" y="7"/>
                      <a:pt x="14" y="7"/>
                    </a:cubicBezTo>
                    <a:cubicBezTo>
                      <a:pt x="14" y="8"/>
                      <a:pt x="15" y="8"/>
                      <a:pt x="16" y="8"/>
                    </a:cubicBezTo>
                    <a:cubicBezTo>
                      <a:pt x="16" y="8"/>
                      <a:pt x="16" y="8"/>
                      <a:pt x="16" y="8"/>
                    </a:cubicBezTo>
                    <a:cubicBezTo>
                      <a:pt x="16" y="8"/>
                      <a:pt x="16" y="8"/>
                      <a:pt x="16" y="8"/>
                    </a:cubicBezTo>
                    <a:cubicBezTo>
                      <a:pt x="16" y="9"/>
                      <a:pt x="16" y="9"/>
                      <a:pt x="16" y="9"/>
                    </a:cubicBezTo>
                    <a:cubicBezTo>
                      <a:pt x="16" y="9"/>
                      <a:pt x="16" y="9"/>
                      <a:pt x="16" y="9"/>
                    </a:cubicBezTo>
                    <a:cubicBezTo>
                      <a:pt x="17" y="9"/>
                      <a:pt x="17" y="9"/>
                      <a:pt x="17" y="9"/>
                    </a:cubicBezTo>
                    <a:cubicBezTo>
                      <a:pt x="18" y="8"/>
                      <a:pt x="18" y="8"/>
                      <a:pt x="18" y="8"/>
                    </a:cubicBezTo>
                    <a:cubicBezTo>
                      <a:pt x="17" y="8"/>
                      <a:pt x="17" y="8"/>
                      <a:pt x="17" y="8"/>
                    </a:cubicBezTo>
                    <a:cubicBezTo>
                      <a:pt x="17" y="8"/>
                      <a:pt x="17" y="8"/>
                      <a:pt x="17" y="8"/>
                    </a:cubicBezTo>
                    <a:cubicBezTo>
                      <a:pt x="16" y="7"/>
                      <a:pt x="16" y="7"/>
                      <a:pt x="16" y="7"/>
                    </a:cubicBezTo>
                    <a:cubicBezTo>
                      <a:pt x="16" y="7"/>
                      <a:pt x="16" y="7"/>
                      <a:pt x="16" y="7"/>
                    </a:cubicBezTo>
                    <a:cubicBezTo>
                      <a:pt x="16" y="7"/>
                      <a:pt x="16" y="7"/>
                      <a:pt x="16" y="7"/>
                    </a:cubicBezTo>
                    <a:cubicBezTo>
                      <a:pt x="15" y="7"/>
                      <a:pt x="15" y="7"/>
                      <a:pt x="15" y="7"/>
                    </a:cubicBezTo>
                    <a:cubicBezTo>
                      <a:pt x="15" y="6"/>
                      <a:pt x="14" y="6"/>
                      <a:pt x="14" y="6"/>
                    </a:cubicBezTo>
                    <a:cubicBezTo>
                      <a:pt x="13" y="6"/>
                      <a:pt x="13" y="6"/>
                      <a:pt x="13" y="6"/>
                    </a:cubicBezTo>
                    <a:cubicBezTo>
                      <a:pt x="13" y="6"/>
                      <a:pt x="13" y="6"/>
                      <a:pt x="13" y="6"/>
                    </a:cubicBezTo>
                    <a:cubicBezTo>
                      <a:pt x="13" y="7"/>
                      <a:pt x="13" y="7"/>
                      <a:pt x="13" y="7"/>
                    </a:cubicBezTo>
                    <a:cubicBezTo>
                      <a:pt x="12" y="7"/>
                      <a:pt x="12" y="7"/>
                      <a:pt x="12" y="7"/>
                    </a:cubicBezTo>
                    <a:cubicBezTo>
                      <a:pt x="12" y="7"/>
                      <a:pt x="12" y="7"/>
                      <a:pt x="12" y="7"/>
                    </a:cubicBezTo>
                    <a:moveTo>
                      <a:pt x="29" y="6"/>
                    </a:moveTo>
                    <a:cubicBezTo>
                      <a:pt x="29" y="6"/>
                      <a:pt x="29" y="6"/>
                      <a:pt x="29" y="6"/>
                    </a:cubicBezTo>
                    <a:cubicBezTo>
                      <a:pt x="29" y="5"/>
                      <a:pt x="29" y="5"/>
                      <a:pt x="29" y="5"/>
                    </a:cubicBezTo>
                    <a:cubicBezTo>
                      <a:pt x="29" y="5"/>
                      <a:pt x="29" y="5"/>
                      <a:pt x="29" y="5"/>
                    </a:cubicBezTo>
                    <a:cubicBezTo>
                      <a:pt x="29" y="4"/>
                      <a:pt x="29" y="4"/>
                      <a:pt x="30" y="4"/>
                    </a:cubicBezTo>
                    <a:cubicBezTo>
                      <a:pt x="30" y="3"/>
                      <a:pt x="30" y="3"/>
                      <a:pt x="30" y="3"/>
                    </a:cubicBezTo>
                    <a:cubicBezTo>
                      <a:pt x="31" y="3"/>
                      <a:pt x="31" y="3"/>
                      <a:pt x="31" y="3"/>
                    </a:cubicBezTo>
                    <a:cubicBezTo>
                      <a:pt x="32" y="4"/>
                      <a:pt x="32" y="4"/>
                      <a:pt x="32" y="4"/>
                    </a:cubicBezTo>
                    <a:cubicBezTo>
                      <a:pt x="32" y="4"/>
                      <a:pt x="33" y="4"/>
                      <a:pt x="33" y="5"/>
                    </a:cubicBezTo>
                    <a:cubicBezTo>
                      <a:pt x="33" y="5"/>
                      <a:pt x="33" y="5"/>
                      <a:pt x="33" y="5"/>
                    </a:cubicBezTo>
                    <a:cubicBezTo>
                      <a:pt x="33" y="6"/>
                      <a:pt x="33" y="6"/>
                      <a:pt x="33" y="6"/>
                    </a:cubicBezTo>
                    <a:cubicBezTo>
                      <a:pt x="33" y="6"/>
                      <a:pt x="33" y="6"/>
                      <a:pt x="33" y="6"/>
                    </a:cubicBezTo>
                    <a:cubicBezTo>
                      <a:pt x="33" y="7"/>
                      <a:pt x="33" y="7"/>
                      <a:pt x="33" y="7"/>
                    </a:cubicBezTo>
                    <a:cubicBezTo>
                      <a:pt x="33" y="7"/>
                      <a:pt x="33" y="7"/>
                      <a:pt x="32" y="7"/>
                    </a:cubicBezTo>
                    <a:cubicBezTo>
                      <a:pt x="32" y="7"/>
                      <a:pt x="32" y="7"/>
                      <a:pt x="32" y="7"/>
                    </a:cubicBezTo>
                    <a:cubicBezTo>
                      <a:pt x="31" y="7"/>
                      <a:pt x="31" y="7"/>
                      <a:pt x="31" y="7"/>
                    </a:cubicBezTo>
                    <a:cubicBezTo>
                      <a:pt x="31" y="6"/>
                      <a:pt x="31" y="6"/>
                      <a:pt x="31" y="6"/>
                    </a:cubicBezTo>
                    <a:cubicBezTo>
                      <a:pt x="31" y="6"/>
                      <a:pt x="31" y="6"/>
                      <a:pt x="31" y="6"/>
                    </a:cubicBezTo>
                    <a:cubicBezTo>
                      <a:pt x="31" y="6"/>
                      <a:pt x="31" y="6"/>
                      <a:pt x="31" y="6"/>
                    </a:cubicBezTo>
                    <a:cubicBezTo>
                      <a:pt x="30" y="6"/>
                      <a:pt x="30" y="6"/>
                      <a:pt x="29" y="7"/>
                    </a:cubicBezTo>
                    <a:cubicBezTo>
                      <a:pt x="29" y="7"/>
                      <a:pt x="29" y="7"/>
                      <a:pt x="29" y="7"/>
                    </a:cubicBezTo>
                    <a:cubicBezTo>
                      <a:pt x="29" y="7"/>
                      <a:pt x="29" y="7"/>
                      <a:pt x="29" y="7"/>
                    </a:cubicBezTo>
                    <a:cubicBezTo>
                      <a:pt x="28" y="7"/>
                      <a:pt x="28" y="7"/>
                      <a:pt x="28" y="7"/>
                    </a:cubicBezTo>
                    <a:cubicBezTo>
                      <a:pt x="28" y="8"/>
                      <a:pt x="28" y="8"/>
                      <a:pt x="28" y="8"/>
                    </a:cubicBezTo>
                    <a:cubicBezTo>
                      <a:pt x="27" y="8"/>
                      <a:pt x="27" y="8"/>
                      <a:pt x="27" y="8"/>
                    </a:cubicBezTo>
                    <a:cubicBezTo>
                      <a:pt x="27" y="8"/>
                      <a:pt x="27" y="8"/>
                      <a:pt x="27" y="8"/>
                    </a:cubicBezTo>
                    <a:cubicBezTo>
                      <a:pt x="27" y="9"/>
                      <a:pt x="27" y="9"/>
                      <a:pt x="27" y="9"/>
                    </a:cubicBezTo>
                    <a:cubicBezTo>
                      <a:pt x="28" y="9"/>
                      <a:pt x="28" y="9"/>
                      <a:pt x="28" y="9"/>
                    </a:cubicBezTo>
                    <a:cubicBezTo>
                      <a:pt x="28" y="9"/>
                      <a:pt x="28" y="9"/>
                      <a:pt x="28" y="9"/>
                    </a:cubicBezTo>
                    <a:cubicBezTo>
                      <a:pt x="28" y="8"/>
                      <a:pt x="28" y="8"/>
                      <a:pt x="28" y="8"/>
                    </a:cubicBezTo>
                    <a:cubicBezTo>
                      <a:pt x="28" y="8"/>
                      <a:pt x="28" y="8"/>
                      <a:pt x="28" y="8"/>
                    </a:cubicBezTo>
                    <a:cubicBezTo>
                      <a:pt x="29" y="8"/>
                      <a:pt x="29" y="8"/>
                      <a:pt x="29" y="8"/>
                    </a:cubicBezTo>
                    <a:cubicBezTo>
                      <a:pt x="29" y="8"/>
                      <a:pt x="29" y="8"/>
                      <a:pt x="29" y="8"/>
                    </a:cubicBezTo>
                    <a:cubicBezTo>
                      <a:pt x="29" y="8"/>
                      <a:pt x="30" y="8"/>
                      <a:pt x="30" y="7"/>
                    </a:cubicBezTo>
                    <a:cubicBezTo>
                      <a:pt x="31" y="7"/>
                      <a:pt x="31" y="7"/>
                      <a:pt x="31" y="7"/>
                    </a:cubicBezTo>
                    <a:cubicBezTo>
                      <a:pt x="31" y="7"/>
                      <a:pt x="31" y="7"/>
                      <a:pt x="31" y="7"/>
                    </a:cubicBezTo>
                    <a:cubicBezTo>
                      <a:pt x="31" y="8"/>
                      <a:pt x="32" y="8"/>
                      <a:pt x="32" y="8"/>
                    </a:cubicBezTo>
                    <a:cubicBezTo>
                      <a:pt x="32" y="8"/>
                      <a:pt x="32" y="8"/>
                      <a:pt x="32" y="8"/>
                    </a:cubicBezTo>
                    <a:cubicBezTo>
                      <a:pt x="33" y="8"/>
                      <a:pt x="33" y="8"/>
                      <a:pt x="34" y="7"/>
                    </a:cubicBezTo>
                    <a:cubicBezTo>
                      <a:pt x="34" y="7"/>
                      <a:pt x="34" y="7"/>
                      <a:pt x="34" y="7"/>
                    </a:cubicBezTo>
                    <a:cubicBezTo>
                      <a:pt x="34" y="7"/>
                      <a:pt x="35" y="7"/>
                      <a:pt x="35" y="7"/>
                    </a:cubicBezTo>
                    <a:cubicBezTo>
                      <a:pt x="36" y="7"/>
                      <a:pt x="37" y="8"/>
                      <a:pt x="38" y="9"/>
                    </a:cubicBezTo>
                    <a:cubicBezTo>
                      <a:pt x="39" y="10"/>
                      <a:pt x="39" y="11"/>
                      <a:pt x="38" y="12"/>
                    </a:cubicBezTo>
                    <a:cubicBezTo>
                      <a:pt x="38" y="13"/>
                      <a:pt x="38" y="13"/>
                      <a:pt x="38" y="13"/>
                    </a:cubicBezTo>
                    <a:cubicBezTo>
                      <a:pt x="38" y="13"/>
                      <a:pt x="38" y="13"/>
                      <a:pt x="38" y="13"/>
                    </a:cubicBezTo>
                    <a:cubicBezTo>
                      <a:pt x="38" y="13"/>
                      <a:pt x="38" y="13"/>
                      <a:pt x="38" y="13"/>
                    </a:cubicBezTo>
                    <a:cubicBezTo>
                      <a:pt x="37" y="13"/>
                      <a:pt x="37" y="13"/>
                      <a:pt x="37" y="13"/>
                    </a:cubicBezTo>
                    <a:cubicBezTo>
                      <a:pt x="36" y="13"/>
                      <a:pt x="36" y="13"/>
                      <a:pt x="36" y="12"/>
                    </a:cubicBezTo>
                    <a:cubicBezTo>
                      <a:pt x="36" y="12"/>
                      <a:pt x="36" y="12"/>
                      <a:pt x="36" y="12"/>
                    </a:cubicBezTo>
                    <a:cubicBezTo>
                      <a:pt x="35" y="12"/>
                      <a:pt x="35" y="12"/>
                      <a:pt x="35" y="12"/>
                    </a:cubicBezTo>
                    <a:cubicBezTo>
                      <a:pt x="35" y="12"/>
                      <a:pt x="35" y="12"/>
                      <a:pt x="35" y="12"/>
                    </a:cubicBezTo>
                    <a:cubicBezTo>
                      <a:pt x="34" y="11"/>
                      <a:pt x="34" y="11"/>
                      <a:pt x="34" y="11"/>
                    </a:cubicBezTo>
                    <a:cubicBezTo>
                      <a:pt x="34" y="11"/>
                      <a:pt x="34" y="11"/>
                      <a:pt x="34" y="11"/>
                    </a:cubicBezTo>
                    <a:cubicBezTo>
                      <a:pt x="34" y="11"/>
                      <a:pt x="34" y="11"/>
                      <a:pt x="34" y="11"/>
                    </a:cubicBezTo>
                    <a:cubicBezTo>
                      <a:pt x="34" y="12"/>
                      <a:pt x="33" y="13"/>
                      <a:pt x="33" y="13"/>
                    </a:cubicBezTo>
                    <a:cubicBezTo>
                      <a:pt x="33" y="13"/>
                      <a:pt x="32" y="13"/>
                      <a:pt x="32" y="13"/>
                    </a:cubicBezTo>
                    <a:cubicBezTo>
                      <a:pt x="32" y="13"/>
                      <a:pt x="31" y="12"/>
                      <a:pt x="31" y="12"/>
                    </a:cubicBezTo>
                    <a:cubicBezTo>
                      <a:pt x="31" y="12"/>
                      <a:pt x="31" y="12"/>
                      <a:pt x="31" y="12"/>
                    </a:cubicBezTo>
                    <a:cubicBezTo>
                      <a:pt x="30" y="12"/>
                      <a:pt x="30" y="12"/>
                      <a:pt x="29" y="12"/>
                    </a:cubicBezTo>
                    <a:cubicBezTo>
                      <a:pt x="29" y="12"/>
                      <a:pt x="29" y="12"/>
                      <a:pt x="29" y="12"/>
                    </a:cubicBezTo>
                    <a:cubicBezTo>
                      <a:pt x="28" y="11"/>
                      <a:pt x="27" y="11"/>
                      <a:pt x="27" y="10"/>
                    </a:cubicBezTo>
                    <a:cubicBezTo>
                      <a:pt x="27" y="10"/>
                      <a:pt x="27" y="10"/>
                      <a:pt x="27" y="10"/>
                    </a:cubicBezTo>
                    <a:cubicBezTo>
                      <a:pt x="27" y="11"/>
                      <a:pt x="27" y="11"/>
                      <a:pt x="27" y="11"/>
                    </a:cubicBezTo>
                    <a:cubicBezTo>
                      <a:pt x="27" y="11"/>
                      <a:pt x="27" y="11"/>
                      <a:pt x="27" y="11"/>
                    </a:cubicBezTo>
                    <a:cubicBezTo>
                      <a:pt x="27" y="11"/>
                      <a:pt x="27" y="11"/>
                      <a:pt x="27" y="11"/>
                    </a:cubicBezTo>
                    <a:cubicBezTo>
                      <a:pt x="28" y="13"/>
                      <a:pt x="28" y="13"/>
                      <a:pt x="28" y="13"/>
                    </a:cubicBezTo>
                    <a:cubicBezTo>
                      <a:pt x="27" y="13"/>
                      <a:pt x="27" y="13"/>
                      <a:pt x="27" y="13"/>
                    </a:cubicBezTo>
                    <a:cubicBezTo>
                      <a:pt x="27" y="11"/>
                      <a:pt x="27" y="11"/>
                      <a:pt x="27" y="11"/>
                    </a:cubicBezTo>
                    <a:cubicBezTo>
                      <a:pt x="26" y="10"/>
                      <a:pt x="26" y="10"/>
                      <a:pt x="26" y="10"/>
                    </a:cubicBezTo>
                    <a:cubicBezTo>
                      <a:pt x="26" y="11"/>
                      <a:pt x="26" y="11"/>
                      <a:pt x="26" y="11"/>
                    </a:cubicBezTo>
                    <a:cubicBezTo>
                      <a:pt x="27" y="13"/>
                      <a:pt x="27" y="13"/>
                      <a:pt x="27" y="13"/>
                    </a:cubicBezTo>
                    <a:cubicBezTo>
                      <a:pt x="27" y="13"/>
                      <a:pt x="27" y="13"/>
                      <a:pt x="27" y="13"/>
                    </a:cubicBezTo>
                    <a:cubicBezTo>
                      <a:pt x="27" y="13"/>
                      <a:pt x="27" y="13"/>
                      <a:pt x="27" y="13"/>
                    </a:cubicBezTo>
                    <a:cubicBezTo>
                      <a:pt x="27" y="13"/>
                      <a:pt x="27" y="13"/>
                      <a:pt x="27" y="13"/>
                    </a:cubicBezTo>
                    <a:cubicBezTo>
                      <a:pt x="27" y="13"/>
                      <a:pt x="27" y="13"/>
                      <a:pt x="27" y="13"/>
                    </a:cubicBezTo>
                    <a:cubicBezTo>
                      <a:pt x="28" y="14"/>
                      <a:pt x="29" y="14"/>
                      <a:pt x="29" y="14"/>
                    </a:cubicBezTo>
                    <a:cubicBezTo>
                      <a:pt x="29" y="14"/>
                      <a:pt x="29" y="14"/>
                      <a:pt x="29" y="14"/>
                    </a:cubicBezTo>
                    <a:cubicBezTo>
                      <a:pt x="30" y="14"/>
                      <a:pt x="30" y="14"/>
                      <a:pt x="30" y="14"/>
                    </a:cubicBezTo>
                    <a:cubicBezTo>
                      <a:pt x="31" y="14"/>
                      <a:pt x="31" y="14"/>
                      <a:pt x="32" y="14"/>
                    </a:cubicBezTo>
                    <a:cubicBezTo>
                      <a:pt x="32" y="15"/>
                      <a:pt x="32" y="15"/>
                      <a:pt x="32" y="15"/>
                    </a:cubicBezTo>
                    <a:cubicBezTo>
                      <a:pt x="33" y="15"/>
                      <a:pt x="33" y="14"/>
                      <a:pt x="34" y="14"/>
                    </a:cubicBezTo>
                    <a:cubicBezTo>
                      <a:pt x="34" y="14"/>
                      <a:pt x="34" y="14"/>
                      <a:pt x="34" y="14"/>
                    </a:cubicBezTo>
                    <a:cubicBezTo>
                      <a:pt x="34" y="14"/>
                      <a:pt x="34" y="14"/>
                      <a:pt x="34" y="14"/>
                    </a:cubicBezTo>
                    <a:cubicBezTo>
                      <a:pt x="34" y="14"/>
                      <a:pt x="34" y="14"/>
                      <a:pt x="34" y="14"/>
                    </a:cubicBezTo>
                    <a:cubicBezTo>
                      <a:pt x="34" y="14"/>
                      <a:pt x="34" y="14"/>
                      <a:pt x="34" y="14"/>
                    </a:cubicBezTo>
                    <a:cubicBezTo>
                      <a:pt x="34" y="14"/>
                      <a:pt x="34" y="14"/>
                      <a:pt x="34" y="14"/>
                    </a:cubicBezTo>
                    <a:cubicBezTo>
                      <a:pt x="35" y="14"/>
                      <a:pt x="36" y="15"/>
                      <a:pt x="36" y="15"/>
                    </a:cubicBezTo>
                    <a:cubicBezTo>
                      <a:pt x="37" y="15"/>
                      <a:pt x="37" y="15"/>
                      <a:pt x="37" y="15"/>
                    </a:cubicBezTo>
                    <a:cubicBezTo>
                      <a:pt x="37" y="15"/>
                      <a:pt x="37" y="15"/>
                      <a:pt x="37" y="15"/>
                    </a:cubicBezTo>
                    <a:cubicBezTo>
                      <a:pt x="37" y="15"/>
                      <a:pt x="37" y="15"/>
                      <a:pt x="37" y="15"/>
                    </a:cubicBezTo>
                    <a:cubicBezTo>
                      <a:pt x="37" y="15"/>
                      <a:pt x="37" y="15"/>
                      <a:pt x="37" y="15"/>
                    </a:cubicBezTo>
                    <a:cubicBezTo>
                      <a:pt x="38" y="15"/>
                      <a:pt x="38" y="15"/>
                      <a:pt x="38" y="15"/>
                    </a:cubicBezTo>
                    <a:cubicBezTo>
                      <a:pt x="38" y="15"/>
                      <a:pt x="38" y="15"/>
                      <a:pt x="38" y="15"/>
                    </a:cubicBezTo>
                    <a:cubicBezTo>
                      <a:pt x="38" y="14"/>
                      <a:pt x="38" y="14"/>
                      <a:pt x="38" y="14"/>
                    </a:cubicBezTo>
                    <a:cubicBezTo>
                      <a:pt x="38" y="14"/>
                      <a:pt x="38" y="14"/>
                      <a:pt x="38" y="14"/>
                    </a:cubicBezTo>
                    <a:cubicBezTo>
                      <a:pt x="39" y="14"/>
                      <a:pt x="39" y="14"/>
                      <a:pt x="39" y="14"/>
                    </a:cubicBezTo>
                    <a:cubicBezTo>
                      <a:pt x="39" y="14"/>
                      <a:pt x="40" y="15"/>
                      <a:pt x="41" y="16"/>
                    </a:cubicBezTo>
                    <a:cubicBezTo>
                      <a:pt x="41" y="17"/>
                      <a:pt x="41" y="18"/>
                      <a:pt x="41" y="19"/>
                    </a:cubicBezTo>
                    <a:cubicBezTo>
                      <a:pt x="41" y="20"/>
                      <a:pt x="41" y="20"/>
                      <a:pt x="41" y="20"/>
                    </a:cubicBezTo>
                    <a:cubicBezTo>
                      <a:pt x="41" y="20"/>
                      <a:pt x="41" y="20"/>
                      <a:pt x="41" y="20"/>
                    </a:cubicBezTo>
                    <a:cubicBezTo>
                      <a:pt x="40" y="20"/>
                      <a:pt x="40" y="20"/>
                      <a:pt x="40" y="20"/>
                    </a:cubicBezTo>
                    <a:cubicBezTo>
                      <a:pt x="40" y="20"/>
                      <a:pt x="40" y="20"/>
                      <a:pt x="40" y="20"/>
                    </a:cubicBezTo>
                    <a:cubicBezTo>
                      <a:pt x="40" y="20"/>
                      <a:pt x="40" y="20"/>
                      <a:pt x="40" y="20"/>
                    </a:cubicBezTo>
                    <a:cubicBezTo>
                      <a:pt x="39" y="20"/>
                      <a:pt x="39" y="20"/>
                      <a:pt x="39" y="20"/>
                    </a:cubicBezTo>
                    <a:cubicBezTo>
                      <a:pt x="38" y="20"/>
                      <a:pt x="38" y="19"/>
                      <a:pt x="38" y="19"/>
                    </a:cubicBezTo>
                    <a:cubicBezTo>
                      <a:pt x="37" y="18"/>
                      <a:pt x="37" y="18"/>
                      <a:pt x="37" y="18"/>
                    </a:cubicBezTo>
                    <a:cubicBezTo>
                      <a:pt x="37" y="19"/>
                      <a:pt x="37" y="19"/>
                      <a:pt x="37" y="19"/>
                    </a:cubicBezTo>
                    <a:cubicBezTo>
                      <a:pt x="37" y="19"/>
                      <a:pt x="36" y="19"/>
                      <a:pt x="36" y="19"/>
                    </a:cubicBezTo>
                    <a:cubicBezTo>
                      <a:pt x="36" y="19"/>
                      <a:pt x="36" y="19"/>
                      <a:pt x="36" y="19"/>
                    </a:cubicBezTo>
                    <a:cubicBezTo>
                      <a:pt x="35" y="20"/>
                      <a:pt x="35" y="20"/>
                      <a:pt x="35" y="20"/>
                    </a:cubicBezTo>
                    <a:cubicBezTo>
                      <a:pt x="35" y="20"/>
                      <a:pt x="35" y="20"/>
                      <a:pt x="35" y="20"/>
                    </a:cubicBezTo>
                    <a:cubicBezTo>
                      <a:pt x="35" y="20"/>
                      <a:pt x="35" y="20"/>
                      <a:pt x="35" y="20"/>
                    </a:cubicBezTo>
                    <a:cubicBezTo>
                      <a:pt x="35" y="21"/>
                      <a:pt x="35" y="21"/>
                      <a:pt x="35" y="21"/>
                    </a:cubicBezTo>
                    <a:cubicBezTo>
                      <a:pt x="35" y="21"/>
                      <a:pt x="35" y="21"/>
                      <a:pt x="35" y="21"/>
                    </a:cubicBezTo>
                    <a:cubicBezTo>
                      <a:pt x="35" y="21"/>
                      <a:pt x="35" y="21"/>
                      <a:pt x="35" y="21"/>
                    </a:cubicBezTo>
                    <a:cubicBezTo>
                      <a:pt x="35" y="21"/>
                      <a:pt x="35" y="21"/>
                      <a:pt x="35" y="21"/>
                    </a:cubicBezTo>
                    <a:cubicBezTo>
                      <a:pt x="35" y="21"/>
                      <a:pt x="35" y="21"/>
                      <a:pt x="35" y="21"/>
                    </a:cubicBezTo>
                    <a:cubicBezTo>
                      <a:pt x="35" y="21"/>
                      <a:pt x="35" y="21"/>
                      <a:pt x="35" y="21"/>
                    </a:cubicBezTo>
                    <a:cubicBezTo>
                      <a:pt x="36" y="22"/>
                      <a:pt x="36" y="22"/>
                      <a:pt x="36" y="22"/>
                    </a:cubicBezTo>
                    <a:cubicBezTo>
                      <a:pt x="36" y="21"/>
                      <a:pt x="36" y="21"/>
                      <a:pt x="36" y="21"/>
                    </a:cubicBezTo>
                    <a:cubicBezTo>
                      <a:pt x="36" y="20"/>
                      <a:pt x="36" y="20"/>
                      <a:pt x="36" y="20"/>
                    </a:cubicBezTo>
                    <a:cubicBezTo>
                      <a:pt x="36" y="20"/>
                      <a:pt x="36" y="20"/>
                      <a:pt x="36" y="20"/>
                    </a:cubicBezTo>
                    <a:cubicBezTo>
                      <a:pt x="36" y="21"/>
                      <a:pt x="36" y="21"/>
                      <a:pt x="36" y="21"/>
                    </a:cubicBezTo>
                    <a:cubicBezTo>
                      <a:pt x="36" y="21"/>
                      <a:pt x="36" y="21"/>
                      <a:pt x="36" y="21"/>
                    </a:cubicBezTo>
                    <a:cubicBezTo>
                      <a:pt x="36" y="22"/>
                      <a:pt x="36" y="22"/>
                      <a:pt x="36" y="22"/>
                    </a:cubicBezTo>
                    <a:cubicBezTo>
                      <a:pt x="36" y="22"/>
                      <a:pt x="36" y="22"/>
                      <a:pt x="36" y="22"/>
                    </a:cubicBezTo>
                    <a:cubicBezTo>
                      <a:pt x="36" y="22"/>
                      <a:pt x="36" y="22"/>
                      <a:pt x="36" y="22"/>
                    </a:cubicBezTo>
                    <a:cubicBezTo>
                      <a:pt x="37" y="21"/>
                      <a:pt x="37" y="21"/>
                      <a:pt x="37" y="21"/>
                    </a:cubicBezTo>
                    <a:cubicBezTo>
                      <a:pt x="36" y="20"/>
                      <a:pt x="36" y="20"/>
                      <a:pt x="36" y="20"/>
                    </a:cubicBezTo>
                    <a:cubicBezTo>
                      <a:pt x="37" y="20"/>
                      <a:pt x="37" y="20"/>
                      <a:pt x="37" y="20"/>
                    </a:cubicBezTo>
                    <a:cubicBezTo>
                      <a:pt x="37" y="20"/>
                      <a:pt x="37" y="21"/>
                      <a:pt x="37" y="21"/>
                    </a:cubicBezTo>
                    <a:cubicBezTo>
                      <a:pt x="37" y="21"/>
                      <a:pt x="37" y="21"/>
                      <a:pt x="37" y="21"/>
                    </a:cubicBezTo>
                    <a:cubicBezTo>
                      <a:pt x="37" y="21"/>
                      <a:pt x="37" y="21"/>
                      <a:pt x="37" y="21"/>
                    </a:cubicBezTo>
                    <a:cubicBezTo>
                      <a:pt x="37" y="21"/>
                      <a:pt x="37" y="21"/>
                      <a:pt x="37" y="21"/>
                    </a:cubicBezTo>
                    <a:cubicBezTo>
                      <a:pt x="37" y="21"/>
                      <a:pt x="37" y="20"/>
                      <a:pt x="37" y="20"/>
                    </a:cubicBezTo>
                    <a:cubicBezTo>
                      <a:pt x="37" y="20"/>
                      <a:pt x="37" y="20"/>
                      <a:pt x="37" y="20"/>
                    </a:cubicBezTo>
                    <a:cubicBezTo>
                      <a:pt x="37" y="20"/>
                      <a:pt x="37" y="20"/>
                      <a:pt x="37" y="20"/>
                    </a:cubicBezTo>
                    <a:cubicBezTo>
                      <a:pt x="37" y="20"/>
                      <a:pt x="37" y="20"/>
                      <a:pt x="37" y="20"/>
                    </a:cubicBezTo>
                    <a:cubicBezTo>
                      <a:pt x="37" y="20"/>
                      <a:pt x="37" y="20"/>
                      <a:pt x="37" y="20"/>
                    </a:cubicBezTo>
                    <a:cubicBezTo>
                      <a:pt x="38" y="23"/>
                      <a:pt x="38" y="23"/>
                      <a:pt x="38" y="23"/>
                    </a:cubicBezTo>
                    <a:cubicBezTo>
                      <a:pt x="38" y="23"/>
                      <a:pt x="38" y="23"/>
                      <a:pt x="38" y="23"/>
                    </a:cubicBezTo>
                    <a:cubicBezTo>
                      <a:pt x="38" y="23"/>
                      <a:pt x="38" y="23"/>
                      <a:pt x="38" y="23"/>
                    </a:cubicBezTo>
                    <a:cubicBezTo>
                      <a:pt x="38" y="24"/>
                      <a:pt x="38" y="24"/>
                      <a:pt x="38" y="24"/>
                    </a:cubicBezTo>
                    <a:cubicBezTo>
                      <a:pt x="37" y="24"/>
                      <a:pt x="37" y="24"/>
                      <a:pt x="37" y="24"/>
                    </a:cubicBezTo>
                    <a:cubicBezTo>
                      <a:pt x="37" y="24"/>
                      <a:pt x="37" y="24"/>
                      <a:pt x="37" y="24"/>
                    </a:cubicBezTo>
                    <a:cubicBezTo>
                      <a:pt x="37" y="24"/>
                      <a:pt x="37" y="24"/>
                      <a:pt x="36" y="24"/>
                    </a:cubicBezTo>
                    <a:cubicBezTo>
                      <a:pt x="36" y="24"/>
                      <a:pt x="36" y="24"/>
                      <a:pt x="36" y="24"/>
                    </a:cubicBezTo>
                    <a:cubicBezTo>
                      <a:pt x="36" y="24"/>
                      <a:pt x="36" y="24"/>
                      <a:pt x="36" y="24"/>
                    </a:cubicBezTo>
                    <a:cubicBezTo>
                      <a:pt x="36" y="24"/>
                      <a:pt x="36" y="24"/>
                      <a:pt x="36" y="24"/>
                    </a:cubicBezTo>
                    <a:cubicBezTo>
                      <a:pt x="35" y="25"/>
                      <a:pt x="35" y="25"/>
                      <a:pt x="35" y="25"/>
                    </a:cubicBezTo>
                    <a:cubicBezTo>
                      <a:pt x="36" y="25"/>
                      <a:pt x="36" y="25"/>
                      <a:pt x="36" y="25"/>
                    </a:cubicBezTo>
                    <a:cubicBezTo>
                      <a:pt x="35" y="25"/>
                      <a:pt x="35" y="25"/>
                      <a:pt x="35" y="25"/>
                    </a:cubicBezTo>
                    <a:cubicBezTo>
                      <a:pt x="35" y="25"/>
                      <a:pt x="35" y="25"/>
                      <a:pt x="35" y="25"/>
                    </a:cubicBezTo>
                    <a:cubicBezTo>
                      <a:pt x="35" y="25"/>
                      <a:pt x="35" y="25"/>
                      <a:pt x="35" y="25"/>
                    </a:cubicBezTo>
                    <a:cubicBezTo>
                      <a:pt x="35" y="26"/>
                      <a:pt x="35" y="26"/>
                      <a:pt x="35" y="26"/>
                    </a:cubicBezTo>
                    <a:cubicBezTo>
                      <a:pt x="35" y="26"/>
                      <a:pt x="35" y="26"/>
                      <a:pt x="35" y="26"/>
                    </a:cubicBezTo>
                    <a:cubicBezTo>
                      <a:pt x="35" y="26"/>
                      <a:pt x="35" y="26"/>
                      <a:pt x="35" y="26"/>
                    </a:cubicBezTo>
                    <a:cubicBezTo>
                      <a:pt x="35" y="26"/>
                      <a:pt x="35" y="26"/>
                      <a:pt x="35" y="26"/>
                    </a:cubicBezTo>
                    <a:cubicBezTo>
                      <a:pt x="34" y="26"/>
                      <a:pt x="34" y="26"/>
                      <a:pt x="34" y="26"/>
                    </a:cubicBezTo>
                    <a:cubicBezTo>
                      <a:pt x="34" y="26"/>
                      <a:pt x="34" y="26"/>
                      <a:pt x="34" y="26"/>
                    </a:cubicBezTo>
                    <a:cubicBezTo>
                      <a:pt x="34" y="26"/>
                      <a:pt x="34" y="26"/>
                      <a:pt x="34" y="26"/>
                    </a:cubicBezTo>
                    <a:cubicBezTo>
                      <a:pt x="35" y="27"/>
                      <a:pt x="35" y="27"/>
                      <a:pt x="35" y="27"/>
                    </a:cubicBezTo>
                    <a:cubicBezTo>
                      <a:pt x="35" y="27"/>
                      <a:pt x="35" y="27"/>
                      <a:pt x="35" y="27"/>
                    </a:cubicBezTo>
                    <a:cubicBezTo>
                      <a:pt x="35" y="26"/>
                      <a:pt x="35" y="26"/>
                      <a:pt x="35" y="26"/>
                    </a:cubicBezTo>
                    <a:cubicBezTo>
                      <a:pt x="35" y="26"/>
                      <a:pt x="35" y="26"/>
                      <a:pt x="35" y="26"/>
                    </a:cubicBezTo>
                    <a:cubicBezTo>
                      <a:pt x="35" y="26"/>
                      <a:pt x="35" y="26"/>
                      <a:pt x="35" y="26"/>
                    </a:cubicBezTo>
                    <a:cubicBezTo>
                      <a:pt x="35" y="26"/>
                      <a:pt x="35" y="26"/>
                      <a:pt x="35" y="26"/>
                    </a:cubicBezTo>
                    <a:cubicBezTo>
                      <a:pt x="36" y="26"/>
                      <a:pt x="36" y="26"/>
                      <a:pt x="36" y="26"/>
                    </a:cubicBezTo>
                    <a:cubicBezTo>
                      <a:pt x="36" y="26"/>
                      <a:pt x="36" y="26"/>
                      <a:pt x="36" y="26"/>
                    </a:cubicBezTo>
                    <a:cubicBezTo>
                      <a:pt x="36" y="26"/>
                      <a:pt x="36" y="26"/>
                      <a:pt x="36" y="26"/>
                    </a:cubicBezTo>
                    <a:cubicBezTo>
                      <a:pt x="36" y="26"/>
                      <a:pt x="36" y="26"/>
                      <a:pt x="36" y="26"/>
                    </a:cubicBezTo>
                    <a:cubicBezTo>
                      <a:pt x="36" y="26"/>
                      <a:pt x="36" y="26"/>
                      <a:pt x="36" y="26"/>
                    </a:cubicBezTo>
                    <a:cubicBezTo>
                      <a:pt x="36" y="26"/>
                      <a:pt x="36" y="26"/>
                      <a:pt x="36" y="26"/>
                    </a:cubicBezTo>
                    <a:cubicBezTo>
                      <a:pt x="36" y="26"/>
                      <a:pt x="36" y="26"/>
                      <a:pt x="36" y="26"/>
                    </a:cubicBezTo>
                    <a:cubicBezTo>
                      <a:pt x="37" y="26"/>
                      <a:pt x="37" y="26"/>
                      <a:pt x="37" y="26"/>
                    </a:cubicBezTo>
                    <a:cubicBezTo>
                      <a:pt x="38" y="26"/>
                      <a:pt x="38" y="26"/>
                      <a:pt x="38" y="26"/>
                    </a:cubicBezTo>
                    <a:cubicBezTo>
                      <a:pt x="38" y="25"/>
                      <a:pt x="38" y="25"/>
                      <a:pt x="38" y="25"/>
                    </a:cubicBezTo>
                    <a:cubicBezTo>
                      <a:pt x="38" y="25"/>
                      <a:pt x="38" y="25"/>
                      <a:pt x="38" y="25"/>
                    </a:cubicBezTo>
                    <a:cubicBezTo>
                      <a:pt x="38" y="25"/>
                      <a:pt x="38" y="25"/>
                      <a:pt x="38" y="25"/>
                    </a:cubicBezTo>
                    <a:cubicBezTo>
                      <a:pt x="38" y="25"/>
                      <a:pt x="38" y="25"/>
                      <a:pt x="38" y="25"/>
                    </a:cubicBezTo>
                    <a:cubicBezTo>
                      <a:pt x="38" y="26"/>
                      <a:pt x="38" y="26"/>
                      <a:pt x="38" y="26"/>
                    </a:cubicBezTo>
                    <a:cubicBezTo>
                      <a:pt x="38" y="26"/>
                      <a:pt x="38" y="26"/>
                      <a:pt x="38" y="26"/>
                    </a:cubicBezTo>
                    <a:cubicBezTo>
                      <a:pt x="38" y="25"/>
                      <a:pt x="38" y="25"/>
                      <a:pt x="38" y="25"/>
                    </a:cubicBezTo>
                    <a:cubicBezTo>
                      <a:pt x="40" y="26"/>
                      <a:pt x="40" y="26"/>
                      <a:pt x="40" y="26"/>
                    </a:cubicBezTo>
                    <a:cubicBezTo>
                      <a:pt x="40" y="26"/>
                      <a:pt x="40" y="26"/>
                      <a:pt x="40" y="26"/>
                    </a:cubicBezTo>
                    <a:cubicBezTo>
                      <a:pt x="40" y="25"/>
                      <a:pt x="40" y="25"/>
                      <a:pt x="40" y="25"/>
                    </a:cubicBezTo>
                    <a:cubicBezTo>
                      <a:pt x="40" y="25"/>
                      <a:pt x="40" y="25"/>
                      <a:pt x="40" y="25"/>
                    </a:cubicBezTo>
                    <a:cubicBezTo>
                      <a:pt x="40" y="25"/>
                      <a:pt x="40" y="25"/>
                      <a:pt x="40" y="25"/>
                    </a:cubicBezTo>
                    <a:cubicBezTo>
                      <a:pt x="40" y="25"/>
                      <a:pt x="40" y="25"/>
                      <a:pt x="40" y="25"/>
                    </a:cubicBezTo>
                    <a:cubicBezTo>
                      <a:pt x="40" y="25"/>
                      <a:pt x="40" y="25"/>
                      <a:pt x="40" y="25"/>
                    </a:cubicBezTo>
                    <a:cubicBezTo>
                      <a:pt x="40" y="25"/>
                      <a:pt x="40" y="25"/>
                      <a:pt x="40" y="25"/>
                    </a:cubicBezTo>
                    <a:cubicBezTo>
                      <a:pt x="40" y="24"/>
                      <a:pt x="40" y="24"/>
                      <a:pt x="40" y="24"/>
                    </a:cubicBezTo>
                    <a:cubicBezTo>
                      <a:pt x="40" y="24"/>
                      <a:pt x="40" y="24"/>
                      <a:pt x="40" y="24"/>
                    </a:cubicBezTo>
                    <a:cubicBezTo>
                      <a:pt x="41" y="24"/>
                      <a:pt x="41" y="24"/>
                      <a:pt x="41" y="24"/>
                    </a:cubicBezTo>
                    <a:cubicBezTo>
                      <a:pt x="41" y="24"/>
                      <a:pt x="41" y="24"/>
                      <a:pt x="41" y="24"/>
                    </a:cubicBezTo>
                    <a:cubicBezTo>
                      <a:pt x="41" y="24"/>
                      <a:pt x="41" y="24"/>
                      <a:pt x="41" y="24"/>
                    </a:cubicBezTo>
                    <a:cubicBezTo>
                      <a:pt x="41" y="24"/>
                      <a:pt x="41" y="24"/>
                      <a:pt x="41" y="24"/>
                    </a:cubicBezTo>
                    <a:cubicBezTo>
                      <a:pt x="42" y="24"/>
                      <a:pt x="42" y="24"/>
                      <a:pt x="42" y="24"/>
                    </a:cubicBezTo>
                    <a:cubicBezTo>
                      <a:pt x="43" y="26"/>
                      <a:pt x="43" y="27"/>
                      <a:pt x="42" y="28"/>
                    </a:cubicBezTo>
                    <a:cubicBezTo>
                      <a:pt x="42" y="28"/>
                      <a:pt x="42" y="28"/>
                      <a:pt x="41" y="28"/>
                    </a:cubicBezTo>
                    <a:cubicBezTo>
                      <a:pt x="41" y="28"/>
                      <a:pt x="41" y="28"/>
                      <a:pt x="41" y="28"/>
                    </a:cubicBezTo>
                    <a:cubicBezTo>
                      <a:pt x="41" y="28"/>
                      <a:pt x="41" y="28"/>
                      <a:pt x="41" y="28"/>
                    </a:cubicBezTo>
                    <a:cubicBezTo>
                      <a:pt x="41" y="28"/>
                      <a:pt x="41" y="28"/>
                      <a:pt x="41" y="28"/>
                    </a:cubicBezTo>
                    <a:cubicBezTo>
                      <a:pt x="41" y="29"/>
                      <a:pt x="41" y="29"/>
                      <a:pt x="41" y="29"/>
                    </a:cubicBezTo>
                    <a:cubicBezTo>
                      <a:pt x="40" y="29"/>
                      <a:pt x="40" y="29"/>
                      <a:pt x="40" y="29"/>
                    </a:cubicBezTo>
                    <a:cubicBezTo>
                      <a:pt x="40" y="29"/>
                      <a:pt x="40" y="29"/>
                      <a:pt x="40" y="29"/>
                    </a:cubicBezTo>
                    <a:cubicBezTo>
                      <a:pt x="40" y="29"/>
                      <a:pt x="40" y="29"/>
                      <a:pt x="40" y="29"/>
                    </a:cubicBezTo>
                    <a:cubicBezTo>
                      <a:pt x="39" y="29"/>
                      <a:pt x="39" y="29"/>
                      <a:pt x="39" y="29"/>
                    </a:cubicBezTo>
                    <a:cubicBezTo>
                      <a:pt x="39" y="29"/>
                      <a:pt x="39" y="29"/>
                      <a:pt x="39" y="29"/>
                    </a:cubicBezTo>
                    <a:cubicBezTo>
                      <a:pt x="39" y="28"/>
                      <a:pt x="38" y="28"/>
                      <a:pt x="38" y="28"/>
                    </a:cubicBezTo>
                    <a:cubicBezTo>
                      <a:pt x="38" y="28"/>
                      <a:pt x="38" y="28"/>
                      <a:pt x="38" y="28"/>
                    </a:cubicBezTo>
                    <a:cubicBezTo>
                      <a:pt x="38" y="28"/>
                      <a:pt x="38" y="28"/>
                      <a:pt x="38" y="28"/>
                    </a:cubicBezTo>
                    <a:cubicBezTo>
                      <a:pt x="37" y="29"/>
                      <a:pt x="37" y="29"/>
                      <a:pt x="36" y="29"/>
                    </a:cubicBezTo>
                    <a:cubicBezTo>
                      <a:pt x="36" y="29"/>
                      <a:pt x="36" y="29"/>
                      <a:pt x="36" y="29"/>
                    </a:cubicBezTo>
                    <a:cubicBezTo>
                      <a:pt x="36" y="30"/>
                      <a:pt x="36" y="30"/>
                      <a:pt x="36" y="30"/>
                    </a:cubicBezTo>
                    <a:cubicBezTo>
                      <a:pt x="36" y="30"/>
                      <a:pt x="36" y="30"/>
                      <a:pt x="36" y="30"/>
                    </a:cubicBezTo>
                    <a:cubicBezTo>
                      <a:pt x="35" y="30"/>
                      <a:pt x="35" y="30"/>
                      <a:pt x="34" y="31"/>
                    </a:cubicBezTo>
                    <a:cubicBezTo>
                      <a:pt x="34" y="30"/>
                      <a:pt x="34" y="30"/>
                      <a:pt x="34" y="30"/>
                    </a:cubicBezTo>
                    <a:cubicBezTo>
                      <a:pt x="34" y="31"/>
                      <a:pt x="34" y="31"/>
                      <a:pt x="34" y="31"/>
                    </a:cubicBezTo>
                    <a:cubicBezTo>
                      <a:pt x="33" y="31"/>
                      <a:pt x="33" y="31"/>
                      <a:pt x="33" y="31"/>
                    </a:cubicBezTo>
                    <a:cubicBezTo>
                      <a:pt x="33" y="31"/>
                      <a:pt x="33" y="31"/>
                      <a:pt x="33" y="31"/>
                    </a:cubicBezTo>
                    <a:cubicBezTo>
                      <a:pt x="33" y="31"/>
                      <a:pt x="33" y="31"/>
                      <a:pt x="33" y="31"/>
                    </a:cubicBezTo>
                    <a:cubicBezTo>
                      <a:pt x="32" y="31"/>
                      <a:pt x="32" y="31"/>
                      <a:pt x="32" y="31"/>
                    </a:cubicBezTo>
                    <a:cubicBezTo>
                      <a:pt x="32" y="31"/>
                      <a:pt x="32" y="31"/>
                      <a:pt x="32" y="31"/>
                    </a:cubicBezTo>
                    <a:cubicBezTo>
                      <a:pt x="32" y="31"/>
                      <a:pt x="32" y="31"/>
                      <a:pt x="32" y="31"/>
                    </a:cubicBezTo>
                    <a:cubicBezTo>
                      <a:pt x="32" y="32"/>
                      <a:pt x="31" y="33"/>
                      <a:pt x="31" y="33"/>
                    </a:cubicBezTo>
                    <a:cubicBezTo>
                      <a:pt x="30" y="34"/>
                      <a:pt x="30" y="34"/>
                      <a:pt x="29" y="34"/>
                    </a:cubicBezTo>
                    <a:cubicBezTo>
                      <a:pt x="29" y="34"/>
                      <a:pt x="29" y="34"/>
                      <a:pt x="29" y="34"/>
                    </a:cubicBezTo>
                    <a:cubicBezTo>
                      <a:pt x="28" y="34"/>
                      <a:pt x="28" y="34"/>
                      <a:pt x="28" y="34"/>
                    </a:cubicBezTo>
                    <a:cubicBezTo>
                      <a:pt x="28" y="34"/>
                      <a:pt x="28" y="34"/>
                      <a:pt x="28" y="34"/>
                    </a:cubicBezTo>
                    <a:cubicBezTo>
                      <a:pt x="28" y="34"/>
                      <a:pt x="28" y="34"/>
                      <a:pt x="28" y="34"/>
                    </a:cubicBezTo>
                    <a:cubicBezTo>
                      <a:pt x="28" y="34"/>
                      <a:pt x="28" y="34"/>
                      <a:pt x="28" y="34"/>
                    </a:cubicBezTo>
                    <a:cubicBezTo>
                      <a:pt x="29" y="35"/>
                      <a:pt x="29" y="35"/>
                      <a:pt x="29" y="35"/>
                    </a:cubicBezTo>
                    <a:cubicBezTo>
                      <a:pt x="30" y="35"/>
                      <a:pt x="30" y="35"/>
                      <a:pt x="30" y="35"/>
                    </a:cubicBezTo>
                    <a:cubicBezTo>
                      <a:pt x="30" y="35"/>
                      <a:pt x="31" y="35"/>
                      <a:pt x="31" y="34"/>
                    </a:cubicBezTo>
                    <a:cubicBezTo>
                      <a:pt x="32" y="34"/>
                      <a:pt x="32" y="33"/>
                      <a:pt x="33" y="33"/>
                    </a:cubicBezTo>
                    <a:cubicBezTo>
                      <a:pt x="33" y="33"/>
                      <a:pt x="33" y="33"/>
                      <a:pt x="33" y="33"/>
                    </a:cubicBezTo>
                    <a:cubicBezTo>
                      <a:pt x="34" y="33"/>
                      <a:pt x="34" y="33"/>
                      <a:pt x="35" y="33"/>
                    </a:cubicBezTo>
                    <a:cubicBezTo>
                      <a:pt x="35" y="33"/>
                      <a:pt x="35" y="33"/>
                      <a:pt x="35" y="33"/>
                    </a:cubicBezTo>
                    <a:cubicBezTo>
                      <a:pt x="35" y="33"/>
                      <a:pt x="35" y="33"/>
                      <a:pt x="35" y="33"/>
                    </a:cubicBezTo>
                    <a:cubicBezTo>
                      <a:pt x="35" y="32"/>
                      <a:pt x="35" y="32"/>
                      <a:pt x="35" y="32"/>
                    </a:cubicBezTo>
                    <a:cubicBezTo>
                      <a:pt x="36" y="32"/>
                      <a:pt x="37" y="32"/>
                      <a:pt x="37" y="31"/>
                    </a:cubicBezTo>
                    <a:cubicBezTo>
                      <a:pt x="38" y="31"/>
                      <a:pt x="38" y="31"/>
                      <a:pt x="38" y="31"/>
                    </a:cubicBezTo>
                    <a:cubicBezTo>
                      <a:pt x="38" y="31"/>
                      <a:pt x="38" y="31"/>
                      <a:pt x="38" y="31"/>
                    </a:cubicBezTo>
                    <a:cubicBezTo>
                      <a:pt x="39" y="31"/>
                      <a:pt x="39" y="31"/>
                      <a:pt x="40" y="31"/>
                    </a:cubicBezTo>
                    <a:cubicBezTo>
                      <a:pt x="40" y="32"/>
                      <a:pt x="40" y="32"/>
                      <a:pt x="40" y="32"/>
                    </a:cubicBezTo>
                    <a:cubicBezTo>
                      <a:pt x="40" y="32"/>
                      <a:pt x="40" y="32"/>
                      <a:pt x="40" y="32"/>
                    </a:cubicBezTo>
                    <a:cubicBezTo>
                      <a:pt x="40" y="32"/>
                      <a:pt x="40" y="32"/>
                      <a:pt x="40" y="32"/>
                    </a:cubicBezTo>
                    <a:cubicBezTo>
                      <a:pt x="40" y="32"/>
                      <a:pt x="40" y="32"/>
                      <a:pt x="40" y="32"/>
                    </a:cubicBezTo>
                    <a:cubicBezTo>
                      <a:pt x="41" y="32"/>
                      <a:pt x="41" y="32"/>
                      <a:pt x="41" y="32"/>
                    </a:cubicBezTo>
                    <a:cubicBezTo>
                      <a:pt x="41" y="33"/>
                      <a:pt x="41" y="33"/>
                      <a:pt x="42" y="33"/>
                    </a:cubicBezTo>
                    <a:cubicBezTo>
                      <a:pt x="42" y="34"/>
                      <a:pt x="42" y="34"/>
                      <a:pt x="42" y="34"/>
                    </a:cubicBezTo>
                    <a:cubicBezTo>
                      <a:pt x="41" y="35"/>
                      <a:pt x="41" y="35"/>
                      <a:pt x="41" y="35"/>
                    </a:cubicBezTo>
                    <a:cubicBezTo>
                      <a:pt x="41" y="35"/>
                      <a:pt x="41" y="35"/>
                      <a:pt x="41" y="35"/>
                    </a:cubicBezTo>
                    <a:cubicBezTo>
                      <a:pt x="41" y="35"/>
                      <a:pt x="41" y="35"/>
                      <a:pt x="41" y="35"/>
                    </a:cubicBezTo>
                    <a:cubicBezTo>
                      <a:pt x="41" y="35"/>
                      <a:pt x="41" y="35"/>
                      <a:pt x="41" y="35"/>
                    </a:cubicBezTo>
                    <a:cubicBezTo>
                      <a:pt x="41" y="36"/>
                      <a:pt x="41" y="36"/>
                      <a:pt x="41" y="36"/>
                    </a:cubicBezTo>
                    <a:cubicBezTo>
                      <a:pt x="40" y="36"/>
                      <a:pt x="40" y="36"/>
                      <a:pt x="40" y="36"/>
                    </a:cubicBezTo>
                    <a:cubicBezTo>
                      <a:pt x="40" y="36"/>
                      <a:pt x="39" y="36"/>
                      <a:pt x="39" y="35"/>
                    </a:cubicBezTo>
                    <a:cubicBezTo>
                      <a:pt x="39" y="35"/>
                      <a:pt x="39" y="35"/>
                      <a:pt x="39" y="35"/>
                    </a:cubicBezTo>
                    <a:cubicBezTo>
                      <a:pt x="38" y="35"/>
                      <a:pt x="38" y="35"/>
                      <a:pt x="38" y="35"/>
                    </a:cubicBezTo>
                    <a:cubicBezTo>
                      <a:pt x="38" y="35"/>
                      <a:pt x="38" y="35"/>
                      <a:pt x="38" y="35"/>
                    </a:cubicBezTo>
                    <a:cubicBezTo>
                      <a:pt x="38" y="35"/>
                      <a:pt x="38" y="35"/>
                      <a:pt x="38" y="35"/>
                    </a:cubicBezTo>
                    <a:cubicBezTo>
                      <a:pt x="38" y="35"/>
                      <a:pt x="38" y="34"/>
                      <a:pt x="37" y="34"/>
                    </a:cubicBezTo>
                    <a:cubicBezTo>
                      <a:pt x="37" y="34"/>
                      <a:pt x="37" y="34"/>
                      <a:pt x="37" y="34"/>
                    </a:cubicBezTo>
                    <a:cubicBezTo>
                      <a:pt x="37" y="34"/>
                      <a:pt x="37" y="34"/>
                      <a:pt x="36" y="35"/>
                    </a:cubicBezTo>
                    <a:cubicBezTo>
                      <a:pt x="36" y="36"/>
                      <a:pt x="36" y="36"/>
                      <a:pt x="36" y="36"/>
                    </a:cubicBezTo>
                    <a:cubicBezTo>
                      <a:pt x="36" y="36"/>
                      <a:pt x="35" y="36"/>
                      <a:pt x="35" y="36"/>
                    </a:cubicBezTo>
                    <a:cubicBezTo>
                      <a:pt x="35" y="36"/>
                      <a:pt x="35" y="36"/>
                      <a:pt x="35" y="36"/>
                    </a:cubicBezTo>
                    <a:cubicBezTo>
                      <a:pt x="34" y="36"/>
                      <a:pt x="33" y="36"/>
                      <a:pt x="32" y="35"/>
                    </a:cubicBezTo>
                    <a:cubicBezTo>
                      <a:pt x="32" y="35"/>
                      <a:pt x="32" y="35"/>
                      <a:pt x="32" y="35"/>
                    </a:cubicBezTo>
                    <a:cubicBezTo>
                      <a:pt x="32" y="36"/>
                      <a:pt x="32" y="36"/>
                      <a:pt x="32" y="36"/>
                    </a:cubicBezTo>
                    <a:cubicBezTo>
                      <a:pt x="32" y="36"/>
                      <a:pt x="32" y="36"/>
                      <a:pt x="32" y="36"/>
                    </a:cubicBezTo>
                    <a:cubicBezTo>
                      <a:pt x="32" y="36"/>
                      <a:pt x="31" y="36"/>
                      <a:pt x="31" y="37"/>
                    </a:cubicBezTo>
                    <a:cubicBezTo>
                      <a:pt x="31" y="37"/>
                      <a:pt x="31" y="37"/>
                      <a:pt x="31" y="37"/>
                    </a:cubicBezTo>
                    <a:cubicBezTo>
                      <a:pt x="31" y="37"/>
                      <a:pt x="31" y="37"/>
                      <a:pt x="31" y="37"/>
                    </a:cubicBezTo>
                    <a:cubicBezTo>
                      <a:pt x="32" y="37"/>
                      <a:pt x="32" y="37"/>
                      <a:pt x="32" y="37"/>
                    </a:cubicBezTo>
                    <a:cubicBezTo>
                      <a:pt x="33" y="37"/>
                      <a:pt x="33" y="37"/>
                      <a:pt x="33" y="37"/>
                    </a:cubicBezTo>
                    <a:cubicBezTo>
                      <a:pt x="33" y="37"/>
                      <a:pt x="33" y="37"/>
                      <a:pt x="33" y="37"/>
                    </a:cubicBezTo>
                    <a:cubicBezTo>
                      <a:pt x="33" y="37"/>
                      <a:pt x="33" y="37"/>
                      <a:pt x="33" y="37"/>
                    </a:cubicBezTo>
                    <a:cubicBezTo>
                      <a:pt x="33" y="38"/>
                      <a:pt x="34" y="38"/>
                      <a:pt x="34" y="38"/>
                    </a:cubicBezTo>
                    <a:cubicBezTo>
                      <a:pt x="34" y="38"/>
                      <a:pt x="34" y="38"/>
                      <a:pt x="34" y="38"/>
                    </a:cubicBezTo>
                    <a:cubicBezTo>
                      <a:pt x="35" y="38"/>
                      <a:pt x="36" y="38"/>
                      <a:pt x="36" y="37"/>
                    </a:cubicBezTo>
                    <a:cubicBezTo>
                      <a:pt x="36" y="37"/>
                      <a:pt x="37" y="36"/>
                      <a:pt x="37" y="36"/>
                    </a:cubicBezTo>
                    <a:cubicBezTo>
                      <a:pt x="37" y="35"/>
                      <a:pt x="37" y="35"/>
                      <a:pt x="37" y="35"/>
                    </a:cubicBezTo>
                    <a:cubicBezTo>
                      <a:pt x="37" y="35"/>
                      <a:pt x="37" y="35"/>
                      <a:pt x="37" y="35"/>
                    </a:cubicBezTo>
                    <a:cubicBezTo>
                      <a:pt x="38" y="36"/>
                      <a:pt x="38" y="36"/>
                      <a:pt x="38" y="36"/>
                    </a:cubicBezTo>
                    <a:cubicBezTo>
                      <a:pt x="38" y="36"/>
                      <a:pt x="38" y="36"/>
                      <a:pt x="38" y="36"/>
                    </a:cubicBezTo>
                    <a:cubicBezTo>
                      <a:pt x="38" y="36"/>
                      <a:pt x="38" y="37"/>
                      <a:pt x="39" y="38"/>
                    </a:cubicBezTo>
                    <a:cubicBezTo>
                      <a:pt x="39" y="38"/>
                      <a:pt x="39" y="38"/>
                      <a:pt x="40" y="38"/>
                    </a:cubicBezTo>
                    <a:cubicBezTo>
                      <a:pt x="39" y="40"/>
                      <a:pt x="39" y="40"/>
                      <a:pt x="39" y="40"/>
                    </a:cubicBezTo>
                    <a:cubicBezTo>
                      <a:pt x="39" y="40"/>
                      <a:pt x="39" y="40"/>
                      <a:pt x="39" y="40"/>
                    </a:cubicBezTo>
                    <a:cubicBezTo>
                      <a:pt x="39" y="41"/>
                      <a:pt x="39" y="41"/>
                      <a:pt x="39" y="41"/>
                    </a:cubicBezTo>
                    <a:cubicBezTo>
                      <a:pt x="39" y="41"/>
                      <a:pt x="39" y="41"/>
                      <a:pt x="39" y="41"/>
                    </a:cubicBezTo>
                    <a:cubicBezTo>
                      <a:pt x="39" y="41"/>
                      <a:pt x="39" y="41"/>
                      <a:pt x="39" y="41"/>
                    </a:cubicBezTo>
                    <a:cubicBezTo>
                      <a:pt x="39" y="41"/>
                      <a:pt x="39" y="41"/>
                      <a:pt x="39" y="41"/>
                    </a:cubicBezTo>
                    <a:cubicBezTo>
                      <a:pt x="38" y="42"/>
                      <a:pt x="38" y="42"/>
                      <a:pt x="38" y="42"/>
                    </a:cubicBezTo>
                    <a:cubicBezTo>
                      <a:pt x="37" y="42"/>
                      <a:pt x="37" y="42"/>
                      <a:pt x="37" y="42"/>
                    </a:cubicBezTo>
                    <a:cubicBezTo>
                      <a:pt x="37" y="41"/>
                      <a:pt x="37" y="41"/>
                      <a:pt x="37" y="41"/>
                    </a:cubicBezTo>
                    <a:cubicBezTo>
                      <a:pt x="37" y="41"/>
                      <a:pt x="37" y="41"/>
                      <a:pt x="37" y="41"/>
                    </a:cubicBezTo>
                    <a:cubicBezTo>
                      <a:pt x="36" y="41"/>
                      <a:pt x="36" y="41"/>
                      <a:pt x="36" y="41"/>
                    </a:cubicBezTo>
                    <a:cubicBezTo>
                      <a:pt x="36" y="40"/>
                      <a:pt x="36" y="40"/>
                      <a:pt x="36" y="40"/>
                    </a:cubicBezTo>
                    <a:cubicBezTo>
                      <a:pt x="36" y="40"/>
                      <a:pt x="36" y="39"/>
                      <a:pt x="36" y="39"/>
                    </a:cubicBezTo>
                    <a:cubicBezTo>
                      <a:pt x="36" y="39"/>
                      <a:pt x="36" y="39"/>
                      <a:pt x="36" y="39"/>
                    </a:cubicBezTo>
                    <a:cubicBezTo>
                      <a:pt x="36" y="38"/>
                      <a:pt x="36" y="38"/>
                      <a:pt x="36" y="38"/>
                    </a:cubicBezTo>
                    <a:cubicBezTo>
                      <a:pt x="35" y="39"/>
                      <a:pt x="35" y="40"/>
                      <a:pt x="35" y="40"/>
                    </a:cubicBezTo>
                    <a:cubicBezTo>
                      <a:pt x="35" y="40"/>
                      <a:pt x="35" y="40"/>
                      <a:pt x="35" y="40"/>
                    </a:cubicBezTo>
                    <a:cubicBezTo>
                      <a:pt x="35" y="41"/>
                      <a:pt x="35" y="41"/>
                      <a:pt x="35" y="41"/>
                    </a:cubicBezTo>
                    <a:cubicBezTo>
                      <a:pt x="35" y="41"/>
                      <a:pt x="35" y="41"/>
                      <a:pt x="35" y="41"/>
                    </a:cubicBezTo>
                    <a:cubicBezTo>
                      <a:pt x="35" y="41"/>
                      <a:pt x="35" y="41"/>
                      <a:pt x="35" y="41"/>
                    </a:cubicBezTo>
                    <a:cubicBezTo>
                      <a:pt x="35" y="42"/>
                      <a:pt x="34" y="42"/>
                      <a:pt x="34" y="42"/>
                    </a:cubicBezTo>
                    <a:cubicBezTo>
                      <a:pt x="34" y="42"/>
                      <a:pt x="34" y="42"/>
                      <a:pt x="33" y="42"/>
                    </a:cubicBezTo>
                    <a:cubicBezTo>
                      <a:pt x="33" y="42"/>
                      <a:pt x="33" y="42"/>
                      <a:pt x="33" y="42"/>
                    </a:cubicBezTo>
                    <a:cubicBezTo>
                      <a:pt x="32" y="42"/>
                      <a:pt x="32" y="42"/>
                      <a:pt x="32" y="42"/>
                    </a:cubicBezTo>
                    <a:cubicBezTo>
                      <a:pt x="32" y="42"/>
                      <a:pt x="32" y="42"/>
                      <a:pt x="32" y="42"/>
                    </a:cubicBezTo>
                    <a:cubicBezTo>
                      <a:pt x="33" y="43"/>
                      <a:pt x="33" y="43"/>
                      <a:pt x="33" y="43"/>
                    </a:cubicBezTo>
                    <a:cubicBezTo>
                      <a:pt x="34" y="43"/>
                      <a:pt x="34" y="43"/>
                      <a:pt x="34" y="43"/>
                    </a:cubicBezTo>
                    <a:cubicBezTo>
                      <a:pt x="34" y="43"/>
                      <a:pt x="34" y="43"/>
                      <a:pt x="34" y="43"/>
                    </a:cubicBezTo>
                    <a:cubicBezTo>
                      <a:pt x="34" y="43"/>
                      <a:pt x="34" y="43"/>
                      <a:pt x="34" y="43"/>
                    </a:cubicBezTo>
                    <a:cubicBezTo>
                      <a:pt x="35" y="44"/>
                      <a:pt x="35" y="44"/>
                      <a:pt x="35" y="44"/>
                    </a:cubicBezTo>
                    <a:cubicBezTo>
                      <a:pt x="35" y="44"/>
                      <a:pt x="35" y="45"/>
                      <a:pt x="35" y="45"/>
                    </a:cubicBezTo>
                    <a:cubicBezTo>
                      <a:pt x="34" y="45"/>
                      <a:pt x="34" y="45"/>
                      <a:pt x="34" y="45"/>
                    </a:cubicBezTo>
                    <a:cubicBezTo>
                      <a:pt x="34" y="45"/>
                      <a:pt x="34" y="45"/>
                      <a:pt x="34" y="45"/>
                    </a:cubicBezTo>
                    <a:cubicBezTo>
                      <a:pt x="34" y="45"/>
                      <a:pt x="34" y="45"/>
                      <a:pt x="34" y="45"/>
                    </a:cubicBezTo>
                    <a:cubicBezTo>
                      <a:pt x="33" y="45"/>
                      <a:pt x="33" y="45"/>
                      <a:pt x="33" y="45"/>
                    </a:cubicBezTo>
                    <a:cubicBezTo>
                      <a:pt x="33" y="45"/>
                      <a:pt x="33" y="45"/>
                      <a:pt x="33" y="45"/>
                    </a:cubicBezTo>
                    <a:cubicBezTo>
                      <a:pt x="33" y="45"/>
                      <a:pt x="33" y="45"/>
                      <a:pt x="33" y="45"/>
                    </a:cubicBezTo>
                    <a:cubicBezTo>
                      <a:pt x="33" y="44"/>
                      <a:pt x="33" y="44"/>
                      <a:pt x="33" y="44"/>
                    </a:cubicBezTo>
                    <a:cubicBezTo>
                      <a:pt x="32" y="44"/>
                      <a:pt x="32" y="44"/>
                      <a:pt x="32" y="44"/>
                    </a:cubicBezTo>
                    <a:cubicBezTo>
                      <a:pt x="32" y="44"/>
                      <a:pt x="32" y="44"/>
                      <a:pt x="32" y="44"/>
                    </a:cubicBezTo>
                    <a:cubicBezTo>
                      <a:pt x="32" y="44"/>
                      <a:pt x="32" y="44"/>
                      <a:pt x="32" y="44"/>
                    </a:cubicBezTo>
                    <a:cubicBezTo>
                      <a:pt x="31" y="44"/>
                      <a:pt x="31" y="44"/>
                      <a:pt x="31" y="44"/>
                    </a:cubicBezTo>
                    <a:cubicBezTo>
                      <a:pt x="31" y="43"/>
                      <a:pt x="31" y="43"/>
                      <a:pt x="31" y="43"/>
                    </a:cubicBezTo>
                    <a:cubicBezTo>
                      <a:pt x="31" y="43"/>
                      <a:pt x="31" y="44"/>
                      <a:pt x="30" y="44"/>
                    </a:cubicBezTo>
                    <a:cubicBezTo>
                      <a:pt x="30" y="44"/>
                      <a:pt x="30" y="43"/>
                      <a:pt x="30" y="43"/>
                    </a:cubicBezTo>
                    <a:cubicBezTo>
                      <a:pt x="29" y="43"/>
                      <a:pt x="29" y="43"/>
                      <a:pt x="29" y="43"/>
                    </a:cubicBezTo>
                    <a:cubicBezTo>
                      <a:pt x="29" y="43"/>
                      <a:pt x="29" y="43"/>
                      <a:pt x="29" y="43"/>
                    </a:cubicBezTo>
                    <a:cubicBezTo>
                      <a:pt x="30" y="43"/>
                      <a:pt x="30" y="43"/>
                      <a:pt x="30" y="43"/>
                    </a:cubicBezTo>
                    <a:cubicBezTo>
                      <a:pt x="30" y="43"/>
                      <a:pt x="30" y="43"/>
                      <a:pt x="30" y="43"/>
                    </a:cubicBezTo>
                    <a:cubicBezTo>
                      <a:pt x="30" y="43"/>
                      <a:pt x="30" y="43"/>
                      <a:pt x="30" y="43"/>
                    </a:cubicBezTo>
                    <a:cubicBezTo>
                      <a:pt x="31" y="42"/>
                      <a:pt x="32" y="40"/>
                      <a:pt x="32" y="39"/>
                    </a:cubicBezTo>
                    <a:cubicBezTo>
                      <a:pt x="31" y="38"/>
                      <a:pt x="31" y="38"/>
                      <a:pt x="31" y="38"/>
                    </a:cubicBezTo>
                    <a:cubicBezTo>
                      <a:pt x="31" y="38"/>
                      <a:pt x="31" y="38"/>
                      <a:pt x="31" y="38"/>
                    </a:cubicBezTo>
                    <a:cubicBezTo>
                      <a:pt x="30" y="37"/>
                      <a:pt x="30" y="37"/>
                      <a:pt x="30" y="37"/>
                    </a:cubicBezTo>
                    <a:cubicBezTo>
                      <a:pt x="30" y="37"/>
                      <a:pt x="30" y="37"/>
                      <a:pt x="30" y="37"/>
                    </a:cubicBezTo>
                    <a:cubicBezTo>
                      <a:pt x="30" y="37"/>
                      <a:pt x="30" y="37"/>
                      <a:pt x="30" y="37"/>
                    </a:cubicBezTo>
                    <a:cubicBezTo>
                      <a:pt x="31" y="39"/>
                      <a:pt x="31" y="39"/>
                      <a:pt x="31" y="39"/>
                    </a:cubicBezTo>
                    <a:cubicBezTo>
                      <a:pt x="31" y="39"/>
                      <a:pt x="31" y="39"/>
                      <a:pt x="31" y="39"/>
                    </a:cubicBezTo>
                    <a:cubicBezTo>
                      <a:pt x="30" y="38"/>
                      <a:pt x="30" y="38"/>
                      <a:pt x="30" y="38"/>
                    </a:cubicBezTo>
                    <a:cubicBezTo>
                      <a:pt x="30" y="38"/>
                      <a:pt x="30" y="38"/>
                      <a:pt x="30" y="38"/>
                    </a:cubicBezTo>
                    <a:cubicBezTo>
                      <a:pt x="30" y="38"/>
                      <a:pt x="30" y="38"/>
                      <a:pt x="30" y="38"/>
                    </a:cubicBezTo>
                    <a:cubicBezTo>
                      <a:pt x="31" y="40"/>
                      <a:pt x="31" y="40"/>
                      <a:pt x="31" y="40"/>
                    </a:cubicBezTo>
                    <a:cubicBezTo>
                      <a:pt x="31" y="41"/>
                      <a:pt x="31" y="41"/>
                      <a:pt x="31" y="41"/>
                    </a:cubicBezTo>
                    <a:cubicBezTo>
                      <a:pt x="30" y="39"/>
                      <a:pt x="30" y="39"/>
                      <a:pt x="30" y="39"/>
                    </a:cubicBezTo>
                    <a:cubicBezTo>
                      <a:pt x="30" y="39"/>
                      <a:pt x="30" y="39"/>
                      <a:pt x="30" y="39"/>
                    </a:cubicBezTo>
                    <a:cubicBezTo>
                      <a:pt x="30" y="40"/>
                      <a:pt x="30" y="40"/>
                      <a:pt x="30" y="40"/>
                    </a:cubicBezTo>
                    <a:cubicBezTo>
                      <a:pt x="30" y="41"/>
                      <a:pt x="30" y="41"/>
                      <a:pt x="30" y="41"/>
                    </a:cubicBezTo>
                    <a:cubicBezTo>
                      <a:pt x="30" y="42"/>
                      <a:pt x="30" y="42"/>
                      <a:pt x="30" y="42"/>
                    </a:cubicBezTo>
                    <a:cubicBezTo>
                      <a:pt x="30" y="41"/>
                      <a:pt x="29" y="41"/>
                      <a:pt x="29" y="41"/>
                    </a:cubicBezTo>
                    <a:cubicBezTo>
                      <a:pt x="29" y="41"/>
                      <a:pt x="29" y="41"/>
                      <a:pt x="29" y="41"/>
                    </a:cubicBezTo>
                    <a:cubicBezTo>
                      <a:pt x="29" y="41"/>
                      <a:pt x="29" y="41"/>
                      <a:pt x="29" y="41"/>
                    </a:cubicBezTo>
                    <a:cubicBezTo>
                      <a:pt x="29" y="42"/>
                      <a:pt x="29" y="42"/>
                      <a:pt x="29" y="42"/>
                    </a:cubicBezTo>
                    <a:cubicBezTo>
                      <a:pt x="29" y="42"/>
                      <a:pt x="29" y="42"/>
                      <a:pt x="29" y="42"/>
                    </a:cubicBezTo>
                    <a:cubicBezTo>
                      <a:pt x="29" y="42"/>
                      <a:pt x="29" y="42"/>
                      <a:pt x="29" y="42"/>
                    </a:cubicBezTo>
                    <a:cubicBezTo>
                      <a:pt x="29" y="42"/>
                      <a:pt x="29" y="42"/>
                      <a:pt x="29" y="42"/>
                    </a:cubicBezTo>
                    <a:cubicBezTo>
                      <a:pt x="28" y="43"/>
                      <a:pt x="29" y="44"/>
                      <a:pt x="30" y="44"/>
                    </a:cubicBezTo>
                    <a:cubicBezTo>
                      <a:pt x="30" y="44"/>
                      <a:pt x="30" y="44"/>
                      <a:pt x="30" y="44"/>
                    </a:cubicBezTo>
                    <a:cubicBezTo>
                      <a:pt x="30" y="44"/>
                      <a:pt x="31" y="44"/>
                      <a:pt x="31" y="44"/>
                    </a:cubicBezTo>
                    <a:cubicBezTo>
                      <a:pt x="31" y="45"/>
                      <a:pt x="31" y="45"/>
                      <a:pt x="31" y="45"/>
                    </a:cubicBezTo>
                    <a:cubicBezTo>
                      <a:pt x="31" y="46"/>
                      <a:pt x="31" y="46"/>
                      <a:pt x="31" y="46"/>
                    </a:cubicBezTo>
                    <a:cubicBezTo>
                      <a:pt x="32" y="46"/>
                      <a:pt x="32" y="46"/>
                      <a:pt x="32" y="46"/>
                    </a:cubicBezTo>
                    <a:cubicBezTo>
                      <a:pt x="33" y="47"/>
                      <a:pt x="33" y="47"/>
                      <a:pt x="33" y="47"/>
                    </a:cubicBezTo>
                    <a:cubicBezTo>
                      <a:pt x="33" y="47"/>
                      <a:pt x="33" y="47"/>
                      <a:pt x="33" y="47"/>
                    </a:cubicBezTo>
                    <a:cubicBezTo>
                      <a:pt x="32" y="48"/>
                      <a:pt x="30" y="49"/>
                      <a:pt x="28" y="49"/>
                    </a:cubicBezTo>
                    <a:cubicBezTo>
                      <a:pt x="28" y="50"/>
                      <a:pt x="28" y="50"/>
                      <a:pt x="28" y="50"/>
                    </a:cubicBezTo>
                    <a:cubicBezTo>
                      <a:pt x="28" y="49"/>
                      <a:pt x="28" y="49"/>
                      <a:pt x="28" y="49"/>
                    </a:cubicBezTo>
                    <a:cubicBezTo>
                      <a:pt x="28" y="49"/>
                      <a:pt x="28" y="49"/>
                      <a:pt x="28" y="49"/>
                    </a:cubicBezTo>
                    <a:cubicBezTo>
                      <a:pt x="28" y="49"/>
                      <a:pt x="27" y="49"/>
                      <a:pt x="27" y="49"/>
                    </a:cubicBezTo>
                    <a:cubicBezTo>
                      <a:pt x="27" y="49"/>
                      <a:pt x="27" y="49"/>
                      <a:pt x="27" y="49"/>
                    </a:cubicBezTo>
                    <a:cubicBezTo>
                      <a:pt x="26" y="48"/>
                      <a:pt x="26" y="47"/>
                      <a:pt x="25" y="46"/>
                    </a:cubicBezTo>
                    <a:cubicBezTo>
                      <a:pt x="26" y="46"/>
                      <a:pt x="26" y="46"/>
                      <a:pt x="26" y="46"/>
                    </a:cubicBezTo>
                    <a:cubicBezTo>
                      <a:pt x="26" y="46"/>
                      <a:pt x="26" y="46"/>
                      <a:pt x="26" y="46"/>
                    </a:cubicBezTo>
                    <a:cubicBezTo>
                      <a:pt x="25" y="46"/>
                      <a:pt x="25" y="46"/>
                      <a:pt x="25" y="46"/>
                    </a:cubicBezTo>
                    <a:cubicBezTo>
                      <a:pt x="26" y="45"/>
                      <a:pt x="26" y="45"/>
                      <a:pt x="26" y="45"/>
                    </a:cubicBezTo>
                    <a:cubicBezTo>
                      <a:pt x="26" y="45"/>
                      <a:pt x="26" y="45"/>
                      <a:pt x="26" y="45"/>
                    </a:cubicBezTo>
                    <a:cubicBezTo>
                      <a:pt x="26" y="45"/>
                      <a:pt x="26" y="45"/>
                      <a:pt x="26" y="45"/>
                    </a:cubicBezTo>
                    <a:cubicBezTo>
                      <a:pt x="26" y="45"/>
                      <a:pt x="26" y="45"/>
                      <a:pt x="26" y="45"/>
                    </a:cubicBezTo>
                    <a:cubicBezTo>
                      <a:pt x="26" y="45"/>
                      <a:pt x="26" y="45"/>
                      <a:pt x="26" y="45"/>
                    </a:cubicBezTo>
                    <a:cubicBezTo>
                      <a:pt x="26" y="45"/>
                      <a:pt x="26" y="44"/>
                      <a:pt x="26" y="44"/>
                    </a:cubicBezTo>
                    <a:cubicBezTo>
                      <a:pt x="27" y="44"/>
                      <a:pt x="27" y="44"/>
                      <a:pt x="27" y="44"/>
                    </a:cubicBezTo>
                    <a:cubicBezTo>
                      <a:pt x="26" y="43"/>
                      <a:pt x="26" y="43"/>
                      <a:pt x="26" y="43"/>
                    </a:cubicBezTo>
                    <a:cubicBezTo>
                      <a:pt x="25" y="43"/>
                      <a:pt x="25" y="43"/>
                      <a:pt x="25" y="43"/>
                    </a:cubicBezTo>
                    <a:cubicBezTo>
                      <a:pt x="25" y="42"/>
                      <a:pt x="25" y="42"/>
                      <a:pt x="25" y="42"/>
                    </a:cubicBezTo>
                    <a:cubicBezTo>
                      <a:pt x="25" y="42"/>
                      <a:pt x="25" y="41"/>
                      <a:pt x="26" y="41"/>
                    </a:cubicBezTo>
                    <a:cubicBezTo>
                      <a:pt x="27" y="40"/>
                      <a:pt x="27" y="40"/>
                      <a:pt x="27" y="40"/>
                    </a:cubicBezTo>
                    <a:cubicBezTo>
                      <a:pt x="27" y="39"/>
                      <a:pt x="27" y="39"/>
                      <a:pt x="27" y="39"/>
                    </a:cubicBezTo>
                    <a:cubicBezTo>
                      <a:pt x="26" y="39"/>
                      <a:pt x="26" y="39"/>
                      <a:pt x="26" y="39"/>
                    </a:cubicBezTo>
                    <a:cubicBezTo>
                      <a:pt x="25" y="40"/>
                      <a:pt x="25" y="40"/>
                      <a:pt x="25" y="40"/>
                    </a:cubicBezTo>
                    <a:cubicBezTo>
                      <a:pt x="25" y="40"/>
                      <a:pt x="25" y="40"/>
                      <a:pt x="25" y="40"/>
                    </a:cubicBezTo>
                    <a:cubicBezTo>
                      <a:pt x="24" y="41"/>
                      <a:pt x="24" y="42"/>
                      <a:pt x="24" y="43"/>
                    </a:cubicBezTo>
                    <a:cubicBezTo>
                      <a:pt x="25" y="43"/>
                      <a:pt x="25" y="43"/>
                      <a:pt x="25" y="43"/>
                    </a:cubicBezTo>
                    <a:cubicBezTo>
                      <a:pt x="25" y="44"/>
                      <a:pt x="25" y="44"/>
                      <a:pt x="25" y="44"/>
                    </a:cubicBezTo>
                    <a:cubicBezTo>
                      <a:pt x="25" y="44"/>
                      <a:pt x="25" y="44"/>
                      <a:pt x="25" y="44"/>
                    </a:cubicBezTo>
                    <a:cubicBezTo>
                      <a:pt x="24" y="42"/>
                      <a:pt x="24" y="42"/>
                      <a:pt x="24" y="42"/>
                    </a:cubicBezTo>
                    <a:cubicBezTo>
                      <a:pt x="24" y="42"/>
                      <a:pt x="24" y="42"/>
                      <a:pt x="24" y="42"/>
                    </a:cubicBezTo>
                    <a:cubicBezTo>
                      <a:pt x="24" y="43"/>
                      <a:pt x="24" y="43"/>
                      <a:pt x="24" y="43"/>
                    </a:cubicBezTo>
                    <a:cubicBezTo>
                      <a:pt x="25" y="45"/>
                      <a:pt x="25" y="45"/>
                      <a:pt x="25" y="45"/>
                    </a:cubicBezTo>
                    <a:cubicBezTo>
                      <a:pt x="25" y="45"/>
                      <a:pt x="25" y="45"/>
                      <a:pt x="25" y="45"/>
                    </a:cubicBezTo>
                    <a:cubicBezTo>
                      <a:pt x="24" y="44"/>
                      <a:pt x="24" y="44"/>
                      <a:pt x="24" y="43"/>
                    </a:cubicBezTo>
                    <a:cubicBezTo>
                      <a:pt x="24" y="43"/>
                      <a:pt x="24" y="43"/>
                      <a:pt x="24" y="43"/>
                    </a:cubicBezTo>
                    <a:cubicBezTo>
                      <a:pt x="23" y="43"/>
                      <a:pt x="23" y="43"/>
                      <a:pt x="23" y="43"/>
                    </a:cubicBezTo>
                    <a:cubicBezTo>
                      <a:pt x="24" y="44"/>
                      <a:pt x="24" y="45"/>
                      <a:pt x="25" y="46"/>
                    </a:cubicBezTo>
                    <a:cubicBezTo>
                      <a:pt x="25" y="46"/>
                      <a:pt x="25" y="46"/>
                      <a:pt x="25" y="46"/>
                    </a:cubicBezTo>
                    <a:cubicBezTo>
                      <a:pt x="24" y="46"/>
                      <a:pt x="24" y="45"/>
                      <a:pt x="24" y="44"/>
                    </a:cubicBezTo>
                    <a:cubicBezTo>
                      <a:pt x="23" y="44"/>
                      <a:pt x="23" y="44"/>
                      <a:pt x="23" y="44"/>
                    </a:cubicBezTo>
                    <a:cubicBezTo>
                      <a:pt x="23" y="44"/>
                      <a:pt x="23" y="43"/>
                      <a:pt x="23" y="42"/>
                    </a:cubicBezTo>
                    <a:cubicBezTo>
                      <a:pt x="23" y="42"/>
                      <a:pt x="23" y="42"/>
                      <a:pt x="23" y="42"/>
                    </a:cubicBezTo>
                    <a:cubicBezTo>
                      <a:pt x="23" y="42"/>
                      <a:pt x="23" y="42"/>
                      <a:pt x="23" y="42"/>
                    </a:cubicBezTo>
                    <a:cubicBezTo>
                      <a:pt x="23" y="41"/>
                      <a:pt x="23" y="39"/>
                      <a:pt x="24" y="38"/>
                    </a:cubicBezTo>
                    <a:cubicBezTo>
                      <a:pt x="24" y="38"/>
                      <a:pt x="24" y="38"/>
                      <a:pt x="24" y="38"/>
                    </a:cubicBezTo>
                    <a:cubicBezTo>
                      <a:pt x="24" y="38"/>
                      <a:pt x="24" y="38"/>
                      <a:pt x="24" y="38"/>
                    </a:cubicBezTo>
                    <a:cubicBezTo>
                      <a:pt x="24" y="38"/>
                      <a:pt x="24" y="38"/>
                      <a:pt x="24" y="38"/>
                    </a:cubicBezTo>
                    <a:cubicBezTo>
                      <a:pt x="24" y="37"/>
                      <a:pt x="25" y="37"/>
                      <a:pt x="25" y="37"/>
                    </a:cubicBezTo>
                    <a:cubicBezTo>
                      <a:pt x="25" y="37"/>
                      <a:pt x="25" y="37"/>
                      <a:pt x="25" y="37"/>
                    </a:cubicBezTo>
                    <a:cubicBezTo>
                      <a:pt x="26" y="36"/>
                      <a:pt x="26" y="36"/>
                      <a:pt x="26" y="36"/>
                    </a:cubicBezTo>
                    <a:cubicBezTo>
                      <a:pt x="25" y="36"/>
                      <a:pt x="25" y="36"/>
                      <a:pt x="25" y="36"/>
                    </a:cubicBezTo>
                    <a:cubicBezTo>
                      <a:pt x="25" y="36"/>
                      <a:pt x="25" y="36"/>
                      <a:pt x="25" y="36"/>
                    </a:cubicBezTo>
                    <a:cubicBezTo>
                      <a:pt x="25" y="36"/>
                      <a:pt x="24" y="36"/>
                      <a:pt x="24" y="36"/>
                    </a:cubicBezTo>
                    <a:cubicBezTo>
                      <a:pt x="24" y="35"/>
                      <a:pt x="23" y="34"/>
                      <a:pt x="23" y="34"/>
                    </a:cubicBezTo>
                    <a:cubicBezTo>
                      <a:pt x="24" y="33"/>
                      <a:pt x="24" y="33"/>
                      <a:pt x="24" y="33"/>
                    </a:cubicBezTo>
                    <a:cubicBezTo>
                      <a:pt x="24" y="33"/>
                      <a:pt x="24" y="33"/>
                      <a:pt x="24" y="33"/>
                    </a:cubicBezTo>
                    <a:cubicBezTo>
                      <a:pt x="24" y="33"/>
                      <a:pt x="24" y="33"/>
                      <a:pt x="24" y="33"/>
                    </a:cubicBezTo>
                    <a:cubicBezTo>
                      <a:pt x="24" y="33"/>
                      <a:pt x="24" y="33"/>
                      <a:pt x="24" y="33"/>
                    </a:cubicBezTo>
                    <a:cubicBezTo>
                      <a:pt x="24" y="33"/>
                      <a:pt x="24" y="33"/>
                      <a:pt x="24" y="33"/>
                    </a:cubicBezTo>
                    <a:cubicBezTo>
                      <a:pt x="24" y="33"/>
                      <a:pt x="24" y="33"/>
                      <a:pt x="24" y="33"/>
                    </a:cubicBezTo>
                    <a:cubicBezTo>
                      <a:pt x="24" y="32"/>
                      <a:pt x="24" y="32"/>
                      <a:pt x="24" y="32"/>
                    </a:cubicBezTo>
                    <a:cubicBezTo>
                      <a:pt x="24" y="33"/>
                      <a:pt x="24" y="33"/>
                      <a:pt x="24" y="33"/>
                    </a:cubicBezTo>
                    <a:cubicBezTo>
                      <a:pt x="24" y="33"/>
                      <a:pt x="24" y="33"/>
                      <a:pt x="24" y="33"/>
                    </a:cubicBezTo>
                    <a:cubicBezTo>
                      <a:pt x="24" y="32"/>
                      <a:pt x="24" y="32"/>
                      <a:pt x="24" y="32"/>
                    </a:cubicBezTo>
                    <a:cubicBezTo>
                      <a:pt x="24" y="32"/>
                      <a:pt x="24" y="32"/>
                      <a:pt x="24" y="32"/>
                    </a:cubicBezTo>
                    <a:cubicBezTo>
                      <a:pt x="24" y="32"/>
                      <a:pt x="24" y="32"/>
                      <a:pt x="24" y="32"/>
                    </a:cubicBezTo>
                    <a:cubicBezTo>
                      <a:pt x="25" y="32"/>
                      <a:pt x="25" y="32"/>
                      <a:pt x="25" y="32"/>
                    </a:cubicBezTo>
                    <a:cubicBezTo>
                      <a:pt x="25" y="32"/>
                      <a:pt x="25" y="32"/>
                      <a:pt x="25" y="32"/>
                    </a:cubicBezTo>
                    <a:cubicBezTo>
                      <a:pt x="25" y="31"/>
                      <a:pt x="25" y="31"/>
                      <a:pt x="25" y="31"/>
                    </a:cubicBezTo>
                    <a:cubicBezTo>
                      <a:pt x="25" y="31"/>
                      <a:pt x="25" y="31"/>
                      <a:pt x="25" y="31"/>
                    </a:cubicBezTo>
                    <a:cubicBezTo>
                      <a:pt x="26" y="31"/>
                      <a:pt x="26" y="31"/>
                      <a:pt x="26" y="31"/>
                    </a:cubicBezTo>
                    <a:cubicBezTo>
                      <a:pt x="26" y="30"/>
                      <a:pt x="26" y="30"/>
                      <a:pt x="26" y="30"/>
                    </a:cubicBezTo>
                    <a:cubicBezTo>
                      <a:pt x="26" y="30"/>
                      <a:pt x="26" y="30"/>
                      <a:pt x="26" y="30"/>
                    </a:cubicBezTo>
                    <a:cubicBezTo>
                      <a:pt x="27" y="30"/>
                      <a:pt x="27" y="29"/>
                      <a:pt x="27" y="29"/>
                    </a:cubicBezTo>
                    <a:cubicBezTo>
                      <a:pt x="28" y="29"/>
                      <a:pt x="28" y="29"/>
                      <a:pt x="29" y="29"/>
                    </a:cubicBezTo>
                    <a:cubicBezTo>
                      <a:pt x="29" y="29"/>
                      <a:pt x="30" y="29"/>
                      <a:pt x="30" y="29"/>
                    </a:cubicBezTo>
                    <a:cubicBezTo>
                      <a:pt x="30" y="29"/>
                      <a:pt x="30" y="29"/>
                      <a:pt x="30" y="29"/>
                    </a:cubicBezTo>
                    <a:cubicBezTo>
                      <a:pt x="30" y="29"/>
                      <a:pt x="30" y="29"/>
                      <a:pt x="30" y="29"/>
                    </a:cubicBezTo>
                    <a:cubicBezTo>
                      <a:pt x="30" y="29"/>
                      <a:pt x="30" y="29"/>
                      <a:pt x="30" y="29"/>
                    </a:cubicBezTo>
                    <a:cubicBezTo>
                      <a:pt x="30" y="29"/>
                      <a:pt x="30" y="29"/>
                      <a:pt x="30" y="29"/>
                    </a:cubicBezTo>
                    <a:cubicBezTo>
                      <a:pt x="31" y="29"/>
                      <a:pt x="31" y="29"/>
                      <a:pt x="31" y="29"/>
                    </a:cubicBezTo>
                    <a:cubicBezTo>
                      <a:pt x="31" y="29"/>
                      <a:pt x="31" y="29"/>
                      <a:pt x="31" y="29"/>
                    </a:cubicBezTo>
                    <a:cubicBezTo>
                      <a:pt x="31" y="28"/>
                      <a:pt x="31" y="28"/>
                      <a:pt x="31" y="28"/>
                    </a:cubicBezTo>
                    <a:cubicBezTo>
                      <a:pt x="31" y="28"/>
                      <a:pt x="31" y="28"/>
                      <a:pt x="31" y="28"/>
                    </a:cubicBezTo>
                    <a:cubicBezTo>
                      <a:pt x="31" y="28"/>
                      <a:pt x="31" y="28"/>
                      <a:pt x="31" y="28"/>
                    </a:cubicBezTo>
                    <a:cubicBezTo>
                      <a:pt x="31" y="27"/>
                      <a:pt x="31" y="27"/>
                      <a:pt x="31" y="27"/>
                    </a:cubicBezTo>
                    <a:cubicBezTo>
                      <a:pt x="31" y="27"/>
                      <a:pt x="32" y="27"/>
                      <a:pt x="31" y="26"/>
                    </a:cubicBezTo>
                    <a:cubicBezTo>
                      <a:pt x="32" y="26"/>
                      <a:pt x="32" y="26"/>
                      <a:pt x="33" y="26"/>
                    </a:cubicBezTo>
                    <a:cubicBezTo>
                      <a:pt x="33" y="26"/>
                      <a:pt x="33" y="26"/>
                      <a:pt x="33" y="26"/>
                    </a:cubicBezTo>
                    <a:cubicBezTo>
                      <a:pt x="33" y="26"/>
                      <a:pt x="33" y="26"/>
                      <a:pt x="33" y="26"/>
                    </a:cubicBezTo>
                    <a:cubicBezTo>
                      <a:pt x="33" y="26"/>
                      <a:pt x="33" y="26"/>
                      <a:pt x="33" y="26"/>
                    </a:cubicBezTo>
                    <a:cubicBezTo>
                      <a:pt x="33" y="26"/>
                      <a:pt x="34" y="26"/>
                      <a:pt x="34" y="25"/>
                    </a:cubicBezTo>
                    <a:cubicBezTo>
                      <a:pt x="35" y="25"/>
                      <a:pt x="35" y="23"/>
                      <a:pt x="35" y="22"/>
                    </a:cubicBezTo>
                    <a:cubicBezTo>
                      <a:pt x="34" y="22"/>
                      <a:pt x="34" y="22"/>
                      <a:pt x="34" y="22"/>
                    </a:cubicBezTo>
                    <a:cubicBezTo>
                      <a:pt x="34" y="22"/>
                      <a:pt x="34" y="22"/>
                      <a:pt x="34" y="22"/>
                    </a:cubicBezTo>
                    <a:cubicBezTo>
                      <a:pt x="34" y="23"/>
                      <a:pt x="34" y="24"/>
                      <a:pt x="34" y="25"/>
                    </a:cubicBezTo>
                    <a:cubicBezTo>
                      <a:pt x="34" y="24"/>
                      <a:pt x="34" y="24"/>
                      <a:pt x="34" y="24"/>
                    </a:cubicBezTo>
                    <a:cubicBezTo>
                      <a:pt x="34" y="24"/>
                      <a:pt x="34" y="24"/>
                      <a:pt x="34" y="24"/>
                    </a:cubicBezTo>
                    <a:cubicBezTo>
                      <a:pt x="34" y="24"/>
                      <a:pt x="34" y="24"/>
                      <a:pt x="34" y="24"/>
                    </a:cubicBezTo>
                    <a:cubicBezTo>
                      <a:pt x="34" y="23"/>
                      <a:pt x="34" y="22"/>
                      <a:pt x="34" y="22"/>
                    </a:cubicBezTo>
                    <a:cubicBezTo>
                      <a:pt x="33" y="22"/>
                      <a:pt x="33" y="22"/>
                      <a:pt x="33" y="22"/>
                    </a:cubicBezTo>
                    <a:cubicBezTo>
                      <a:pt x="33" y="22"/>
                      <a:pt x="33" y="22"/>
                      <a:pt x="33" y="22"/>
                    </a:cubicBezTo>
                    <a:cubicBezTo>
                      <a:pt x="34" y="23"/>
                      <a:pt x="34" y="23"/>
                      <a:pt x="34" y="24"/>
                    </a:cubicBezTo>
                    <a:cubicBezTo>
                      <a:pt x="33" y="24"/>
                      <a:pt x="33" y="24"/>
                      <a:pt x="32" y="25"/>
                    </a:cubicBezTo>
                    <a:cubicBezTo>
                      <a:pt x="32" y="25"/>
                      <a:pt x="31" y="25"/>
                      <a:pt x="31" y="25"/>
                    </a:cubicBezTo>
                    <a:cubicBezTo>
                      <a:pt x="31" y="25"/>
                      <a:pt x="30" y="25"/>
                      <a:pt x="30" y="25"/>
                    </a:cubicBezTo>
                    <a:cubicBezTo>
                      <a:pt x="29" y="25"/>
                      <a:pt x="29" y="25"/>
                      <a:pt x="29" y="25"/>
                    </a:cubicBezTo>
                    <a:cubicBezTo>
                      <a:pt x="29" y="25"/>
                      <a:pt x="29" y="25"/>
                      <a:pt x="29" y="25"/>
                    </a:cubicBezTo>
                    <a:cubicBezTo>
                      <a:pt x="29" y="26"/>
                      <a:pt x="29" y="26"/>
                      <a:pt x="29" y="26"/>
                    </a:cubicBezTo>
                    <a:cubicBezTo>
                      <a:pt x="29" y="26"/>
                      <a:pt x="29" y="26"/>
                      <a:pt x="29" y="26"/>
                    </a:cubicBezTo>
                    <a:cubicBezTo>
                      <a:pt x="29" y="26"/>
                      <a:pt x="29" y="26"/>
                      <a:pt x="29" y="26"/>
                    </a:cubicBezTo>
                    <a:cubicBezTo>
                      <a:pt x="29" y="26"/>
                      <a:pt x="29" y="26"/>
                      <a:pt x="29" y="26"/>
                    </a:cubicBezTo>
                    <a:cubicBezTo>
                      <a:pt x="29" y="26"/>
                      <a:pt x="29" y="26"/>
                      <a:pt x="29" y="26"/>
                    </a:cubicBezTo>
                    <a:cubicBezTo>
                      <a:pt x="28" y="26"/>
                      <a:pt x="28" y="26"/>
                      <a:pt x="28" y="26"/>
                    </a:cubicBezTo>
                    <a:cubicBezTo>
                      <a:pt x="28" y="26"/>
                      <a:pt x="28" y="26"/>
                      <a:pt x="28" y="26"/>
                    </a:cubicBezTo>
                    <a:cubicBezTo>
                      <a:pt x="28" y="26"/>
                      <a:pt x="28" y="26"/>
                      <a:pt x="28" y="26"/>
                    </a:cubicBezTo>
                    <a:cubicBezTo>
                      <a:pt x="28" y="26"/>
                      <a:pt x="28" y="26"/>
                      <a:pt x="28" y="26"/>
                    </a:cubicBezTo>
                    <a:cubicBezTo>
                      <a:pt x="27" y="26"/>
                      <a:pt x="27" y="26"/>
                      <a:pt x="27" y="26"/>
                    </a:cubicBezTo>
                    <a:cubicBezTo>
                      <a:pt x="26" y="26"/>
                      <a:pt x="26" y="26"/>
                      <a:pt x="26" y="26"/>
                    </a:cubicBezTo>
                    <a:cubicBezTo>
                      <a:pt x="26" y="26"/>
                      <a:pt x="26" y="26"/>
                      <a:pt x="26" y="26"/>
                    </a:cubicBezTo>
                    <a:cubicBezTo>
                      <a:pt x="26" y="27"/>
                      <a:pt x="26" y="27"/>
                      <a:pt x="26" y="28"/>
                    </a:cubicBezTo>
                    <a:cubicBezTo>
                      <a:pt x="26" y="28"/>
                      <a:pt x="26" y="29"/>
                      <a:pt x="26" y="29"/>
                    </a:cubicBezTo>
                    <a:cubicBezTo>
                      <a:pt x="25" y="29"/>
                      <a:pt x="25" y="29"/>
                      <a:pt x="25" y="29"/>
                    </a:cubicBezTo>
                    <a:cubicBezTo>
                      <a:pt x="25" y="29"/>
                      <a:pt x="25" y="29"/>
                      <a:pt x="25" y="29"/>
                    </a:cubicBezTo>
                    <a:cubicBezTo>
                      <a:pt x="25" y="29"/>
                      <a:pt x="25" y="29"/>
                      <a:pt x="25" y="29"/>
                    </a:cubicBezTo>
                    <a:cubicBezTo>
                      <a:pt x="25" y="29"/>
                      <a:pt x="25" y="29"/>
                      <a:pt x="25" y="29"/>
                    </a:cubicBezTo>
                    <a:cubicBezTo>
                      <a:pt x="25" y="29"/>
                      <a:pt x="25" y="29"/>
                      <a:pt x="25" y="29"/>
                    </a:cubicBezTo>
                    <a:cubicBezTo>
                      <a:pt x="25" y="29"/>
                      <a:pt x="25" y="29"/>
                      <a:pt x="25" y="29"/>
                    </a:cubicBezTo>
                    <a:cubicBezTo>
                      <a:pt x="25" y="29"/>
                      <a:pt x="25" y="29"/>
                      <a:pt x="25" y="29"/>
                    </a:cubicBezTo>
                    <a:cubicBezTo>
                      <a:pt x="25" y="30"/>
                      <a:pt x="25" y="30"/>
                      <a:pt x="25" y="30"/>
                    </a:cubicBezTo>
                    <a:cubicBezTo>
                      <a:pt x="25" y="29"/>
                      <a:pt x="25" y="29"/>
                      <a:pt x="25" y="29"/>
                    </a:cubicBezTo>
                    <a:cubicBezTo>
                      <a:pt x="25" y="30"/>
                      <a:pt x="25" y="30"/>
                      <a:pt x="25" y="30"/>
                    </a:cubicBezTo>
                    <a:cubicBezTo>
                      <a:pt x="25" y="30"/>
                      <a:pt x="25" y="30"/>
                      <a:pt x="24" y="30"/>
                    </a:cubicBezTo>
                    <a:cubicBezTo>
                      <a:pt x="24" y="30"/>
                      <a:pt x="24" y="30"/>
                      <a:pt x="24" y="30"/>
                    </a:cubicBezTo>
                    <a:cubicBezTo>
                      <a:pt x="24" y="30"/>
                      <a:pt x="23" y="29"/>
                      <a:pt x="23" y="29"/>
                    </a:cubicBezTo>
                    <a:cubicBezTo>
                      <a:pt x="23" y="28"/>
                      <a:pt x="23" y="28"/>
                      <a:pt x="23" y="28"/>
                    </a:cubicBezTo>
                    <a:cubicBezTo>
                      <a:pt x="23" y="28"/>
                      <a:pt x="23" y="28"/>
                      <a:pt x="23" y="28"/>
                    </a:cubicBezTo>
                    <a:cubicBezTo>
                      <a:pt x="23" y="28"/>
                      <a:pt x="24" y="27"/>
                      <a:pt x="24" y="27"/>
                    </a:cubicBezTo>
                    <a:cubicBezTo>
                      <a:pt x="24" y="27"/>
                      <a:pt x="24" y="27"/>
                      <a:pt x="24" y="27"/>
                    </a:cubicBezTo>
                    <a:cubicBezTo>
                      <a:pt x="25" y="27"/>
                      <a:pt x="25" y="27"/>
                      <a:pt x="25" y="27"/>
                    </a:cubicBezTo>
                    <a:cubicBezTo>
                      <a:pt x="25" y="27"/>
                      <a:pt x="25" y="27"/>
                      <a:pt x="25" y="27"/>
                    </a:cubicBezTo>
                    <a:cubicBezTo>
                      <a:pt x="24" y="27"/>
                      <a:pt x="24" y="26"/>
                      <a:pt x="23" y="25"/>
                    </a:cubicBezTo>
                    <a:cubicBezTo>
                      <a:pt x="23" y="25"/>
                      <a:pt x="23" y="25"/>
                      <a:pt x="23" y="25"/>
                    </a:cubicBezTo>
                    <a:cubicBezTo>
                      <a:pt x="23" y="25"/>
                      <a:pt x="23" y="25"/>
                      <a:pt x="23" y="25"/>
                    </a:cubicBezTo>
                    <a:cubicBezTo>
                      <a:pt x="23" y="25"/>
                      <a:pt x="23" y="25"/>
                      <a:pt x="23" y="25"/>
                    </a:cubicBezTo>
                    <a:cubicBezTo>
                      <a:pt x="24" y="24"/>
                      <a:pt x="24" y="24"/>
                      <a:pt x="24" y="23"/>
                    </a:cubicBezTo>
                    <a:cubicBezTo>
                      <a:pt x="25" y="23"/>
                      <a:pt x="25" y="23"/>
                      <a:pt x="25" y="23"/>
                    </a:cubicBezTo>
                    <a:cubicBezTo>
                      <a:pt x="25" y="23"/>
                      <a:pt x="26" y="23"/>
                      <a:pt x="26" y="23"/>
                    </a:cubicBezTo>
                    <a:cubicBezTo>
                      <a:pt x="26" y="23"/>
                      <a:pt x="26" y="23"/>
                      <a:pt x="26" y="23"/>
                    </a:cubicBezTo>
                    <a:cubicBezTo>
                      <a:pt x="27" y="23"/>
                      <a:pt x="27" y="23"/>
                      <a:pt x="27" y="23"/>
                    </a:cubicBezTo>
                    <a:cubicBezTo>
                      <a:pt x="26" y="22"/>
                      <a:pt x="26" y="22"/>
                      <a:pt x="26" y="22"/>
                    </a:cubicBezTo>
                    <a:cubicBezTo>
                      <a:pt x="26" y="22"/>
                      <a:pt x="26" y="22"/>
                      <a:pt x="25" y="22"/>
                    </a:cubicBezTo>
                    <a:cubicBezTo>
                      <a:pt x="25" y="22"/>
                      <a:pt x="25" y="22"/>
                      <a:pt x="25" y="22"/>
                    </a:cubicBezTo>
                    <a:cubicBezTo>
                      <a:pt x="24" y="21"/>
                      <a:pt x="24" y="21"/>
                      <a:pt x="24" y="21"/>
                    </a:cubicBezTo>
                    <a:cubicBezTo>
                      <a:pt x="23" y="21"/>
                      <a:pt x="23" y="20"/>
                      <a:pt x="23" y="19"/>
                    </a:cubicBezTo>
                    <a:cubicBezTo>
                      <a:pt x="23" y="18"/>
                      <a:pt x="23" y="18"/>
                      <a:pt x="23" y="18"/>
                    </a:cubicBezTo>
                    <a:cubicBezTo>
                      <a:pt x="23" y="18"/>
                      <a:pt x="23" y="18"/>
                      <a:pt x="23" y="18"/>
                    </a:cubicBezTo>
                    <a:cubicBezTo>
                      <a:pt x="23" y="17"/>
                      <a:pt x="23" y="16"/>
                      <a:pt x="23" y="16"/>
                    </a:cubicBezTo>
                    <a:cubicBezTo>
                      <a:pt x="23" y="15"/>
                      <a:pt x="23" y="15"/>
                      <a:pt x="23" y="15"/>
                    </a:cubicBezTo>
                    <a:cubicBezTo>
                      <a:pt x="23" y="15"/>
                      <a:pt x="23" y="14"/>
                      <a:pt x="24" y="14"/>
                    </a:cubicBezTo>
                    <a:cubicBezTo>
                      <a:pt x="25" y="13"/>
                      <a:pt x="25" y="13"/>
                      <a:pt x="25" y="13"/>
                    </a:cubicBezTo>
                    <a:cubicBezTo>
                      <a:pt x="25" y="13"/>
                      <a:pt x="25" y="13"/>
                      <a:pt x="25" y="13"/>
                    </a:cubicBezTo>
                    <a:cubicBezTo>
                      <a:pt x="25" y="13"/>
                      <a:pt x="25" y="13"/>
                      <a:pt x="25" y="13"/>
                    </a:cubicBezTo>
                    <a:cubicBezTo>
                      <a:pt x="25" y="13"/>
                      <a:pt x="25" y="13"/>
                      <a:pt x="25" y="13"/>
                    </a:cubicBezTo>
                    <a:cubicBezTo>
                      <a:pt x="25" y="13"/>
                      <a:pt x="25" y="13"/>
                      <a:pt x="25" y="13"/>
                    </a:cubicBezTo>
                    <a:cubicBezTo>
                      <a:pt x="26" y="13"/>
                      <a:pt x="26" y="13"/>
                      <a:pt x="26" y="13"/>
                    </a:cubicBezTo>
                    <a:cubicBezTo>
                      <a:pt x="26" y="13"/>
                      <a:pt x="26" y="13"/>
                      <a:pt x="26" y="13"/>
                    </a:cubicBezTo>
                    <a:cubicBezTo>
                      <a:pt x="26" y="12"/>
                      <a:pt x="26" y="12"/>
                      <a:pt x="26" y="12"/>
                    </a:cubicBezTo>
                    <a:cubicBezTo>
                      <a:pt x="26" y="12"/>
                      <a:pt x="26" y="12"/>
                      <a:pt x="26" y="12"/>
                    </a:cubicBezTo>
                    <a:cubicBezTo>
                      <a:pt x="25" y="11"/>
                      <a:pt x="24" y="10"/>
                      <a:pt x="23" y="9"/>
                    </a:cubicBezTo>
                    <a:cubicBezTo>
                      <a:pt x="23" y="9"/>
                      <a:pt x="23" y="9"/>
                      <a:pt x="23" y="9"/>
                    </a:cubicBezTo>
                    <a:cubicBezTo>
                      <a:pt x="23" y="9"/>
                      <a:pt x="23" y="9"/>
                      <a:pt x="23" y="9"/>
                    </a:cubicBezTo>
                    <a:cubicBezTo>
                      <a:pt x="23" y="8"/>
                      <a:pt x="24" y="7"/>
                      <a:pt x="24" y="7"/>
                    </a:cubicBezTo>
                    <a:cubicBezTo>
                      <a:pt x="25" y="7"/>
                      <a:pt x="25" y="7"/>
                      <a:pt x="25" y="7"/>
                    </a:cubicBezTo>
                    <a:cubicBezTo>
                      <a:pt x="26" y="7"/>
                      <a:pt x="26" y="7"/>
                      <a:pt x="26" y="7"/>
                    </a:cubicBezTo>
                    <a:cubicBezTo>
                      <a:pt x="26" y="7"/>
                      <a:pt x="26" y="7"/>
                      <a:pt x="26" y="7"/>
                    </a:cubicBezTo>
                    <a:cubicBezTo>
                      <a:pt x="26" y="7"/>
                      <a:pt x="26" y="7"/>
                      <a:pt x="26" y="7"/>
                    </a:cubicBezTo>
                    <a:cubicBezTo>
                      <a:pt x="26" y="7"/>
                      <a:pt x="26" y="7"/>
                      <a:pt x="26" y="7"/>
                    </a:cubicBezTo>
                    <a:cubicBezTo>
                      <a:pt x="27" y="7"/>
                      <a:pt x="27" y="7"/>
                      <a:pt x="27" y="7"/>
                    </a:cubicBezTo>
                    <a:cubicBezTo>
                      <a:pt x="27" y="7"/>
                      <a:pt x="27" y="7"/>
                      <a:pt x="27" y="7"/>
                    </a:cubicBezTo>
                    <a:cubicBezTo>
                      <a:pt x="27" y="7"/>
                      <a:pt x="27" y="7"/>
                      <a:pt x="27" y="7"/>
                    </a:cubicBezTo>
                    <a:cubicBezTo>
                      <a:pt x="27" y="7"/>
                      <a:pt x="27" y="7"/>
                      <a:pt x="27" y="7"/>
                    </a:cubicBezTo>
                    <a:cubicBezTo>
                      <a:pt x="27" y="6"/>
                      <a:pt x="27" y="6"/>
                      <a:pt x="27" y="6"/>
                    </a:cubicBezTo>
                    <a:cubicBezTo>
                      <a:pt x="27" y="6"/>
                      <a:pt x="27" y="6"/>
                      <a:pt x="27" y="6"/>
                    </a:cubicBezTo>
                    <a:cubicBezTo>
                      <a:pt x="27" y="6"/>
                      <a:pt x="27" y="6"/>
                      <a:pt x="27" y="6"/>
                    </a:cubicBezTo>
                    <a:cubicBezTo>
                      <a:pt x="27" y="6"/>
                      <a:pt x="27" y="6"/>
                      <a:pt x="27" y="6"/>
                    </a:cubicBezTo>
                    <a:cubicBezTo>
                      <a:pt x="28" y="6"/>
                      <a:pt x="28" y="6"/>
                      <a:pt x="28" y="6"/>
                    </a:cubicBezTo>
                    <a:cubicBezTo>
                      <a:pt x="28" y="6"/>
                      <a:pt x="28" y="6"/>
                      <a:pt x="28" y="6"/>
                    </a:cubicBezTo>
                    <a:cubicBezTo>
                      <a:pt x="28" y="6"/>
                      <a:pt x="28" y="6"/>
                      <a:pt x="28" y="6"/>
                    </a:cubicBezTo>
                    <a:cubicBezTo>
                      <a:pt x="28" y="6"/>
                      <a:pt x="28" y="6"/>
                      <a:pt x="28" y="6"/>
                    </a:cubicBezTo>
                    <a:cubicBezTo>
                      <a:pt x="28" y="6"/>
                      <a:pt x="28" y="6"/>
                      <a:pt x="28" y="6"/>
                    </a:cubicBezTo>
                    <a:cubicBezTo>
                      <a:pt x="28" y="6"/>
                      <a:pt x="28" y="6"/>
                      <a:pt x="28" y="6"/>
                    </a:cubicBezTo>
                    <a:cubicBezTo>
                      <a:pt x="29" y="6"/>
                      <a:pt x="29" y="6"/>
                      <a:pt x="29" y="6"/>
                    </a:cubicBezTo>
                    <a:cubicBezTo>
                      <a:pt x="29" y="6"/>
                      <a:pt x="29" y="6"/>
                      <a:pt x="29" y="6"/>
                    </a:cubicBezTo>
                    <a:cubicBezTo>
                      <a:pt x="29" y="6"/>
                      <a:pt x="29" y="6"/>
                      <a:pt x="29" y="6"/>
                    </a:cubicBezTo>
                    <a:moveTo>
                      <a:pt x="21" y="7"/>
                    </a:moveTo>
                    <a:cubicBezTo>
                      <a:pt x="21" y="6"/>
                      <a:pt x="21" y="5"/>
                      <a:pt x="21" y="4"/>
                    </a:cubicBezTo>
                    <a:cubicBezTo>
                      <a:pt x="21" y="4"/>
                      <a:pt x="21" y="4"/>
                      <a:pt x="21" y="4"/>
                    </a:cubicBezTo>
                    <a:cubicBezTo>
                      <a:pt x="22" y="3"/>
                      <a:pt x="22" y="3"/>
                      <a:pt x="22" y="3"/>
                    </a:cubicBezTo>
                    <a:cubicBezTo>
                      <a:pt x="22" y="4"/>
                      <a:pt x="22" y="5"/>
                      <a:pt x="21" y="7"/>
                    </a:cubicBezTo>
                    <a:cubicBezTo>
                      <a:pt x="21" y="7"/>
                      <a:pt x="21" y="7"/>
                      <a:pt x="21" y="7"/>
                    </a:cubicBezTo>
                    <a:moveTo>
                      <a:pt x="23" y="7"/>
                    </a:moveTo>
                    <a:cubicBezTo>
                      <a:pt x="23" y="7"/>
                      <a:pt x="23" y="7"/>
                      <a:pt x="23" y="7"/>
                    </a:cubicBezTo>
                    <a:cubicBezTo>
                      <a:pt x="23" y="5"/>
                      <a:pt x="23" y="4"/>
                      <a:pt x="23" y="3"/>
                    </a:cubicBezTo>
                    <a:cubicBezTo>
                      <a:pt x="23" y="4"/>
                      <a:pt x="23" y="4"/>
                      <a:pt x="23" y="4"/>
                    </a:cubicBezTo>
                    <a:cubicBezTo>
                      <a:pt x="23" y="4"/>
                      <a:pt x="23" y="4"/>
                      <a:pt x="23" y="4"/>
                    </a:cubicBezTo>
                    <a:cubicBezTo>
                      <a:pt x="23" y="5"/>
                      <a:pt x="23" y="6"/>
                      <a:pt x="23" y="7"/>
                    </a:cubicBezTo>
                    <a:moveTo>
                      <a:pt x="17" y="4"/>
                    </a:moveTo>
                    <a:cubicBezTo>
                      <a:pt x="17" y="4"/>
                      <a:pt x="17" y="4"/>
                      <a:pt x="17" y="4"/>
                    </a:cubicBezTo>
                    <a:cubicBezTo>
                      <a:pt x="17" y="3"/>
                      <a:pt x="17" y="3"/>
                      <a:pt x="18" y="2"/>
                    </a:cubicBezTo>
                    <a:cubicBezTo>
                      <a:pt x="18" y="2"/>
                      <a:pt x="19" y="1"/>
                      <a:pt x="19" y="1"/>
                    </a:cubicBezTo>
                    <a:cubicBezTo>
                      <a:pt x="20" y="1"/>
                      <a:pt x="20" y="1"/>
                      <a:pt x="20" y="1"/>
                    </a:cubicBezTo>
                    <a:cubicBezTo>
                      <a:pt x="20" y="1"/>
                      <a:pt x="20" y="1"/>
                      <a:pt x="20" y="1"/>
                    </a:cubicBezTo>
                    <a:cubicBezTo>
                      <a:pt x="21" y="1"/>
                      <a:pt x="21" y="1"/>
                      <a:pt x="21" y="1"/>
                    </a:cubicBezTo>
                    <a:cubicBezTo>
                      <a:pt x="21" y="1"/>
                      <a:pt x="21" y="1"/>
                      <a:pt x="22" y="2"/>
                    </a:cubicBezTo>
                    <a:cubicBezTo>
                      <a:pt x="22" y="2"/>
                      <a:pt x="22" y="2"/>
                      <a:pt x="22" y="2"/>
                    </a:cubicBezTo>
                    <a:cubicBezTo>
                      <a:pt x="21" y="2"/>
                      <a:pt x="21" y="2"/>
                      <a:pt x="21" y="2"/>
                    </a:cubicBezTo>
                    <a:cubicBezTo>
                      <a:pt x="21" y="3"/>
                      <a:pt x="21" y="4"/>
                      <a:pt x="20" y="5"/>
                    </a:cubicBezTo>
                    <a:cubicBezTo>
                      <a:pt x="20" y="5"/>
                      <a:pt x="20" y="5"/>
                      <a:pt x="20" y="5"/>
                    </a:cubicBezTo>
                    <a:cubicBezTo>
                      <a:pt x="20" y="5"/>
                      <a:pt x="20" y="5"/>
                      <a:pt x="20" y="5"/>
                    </a:cubicBezTo>
                    <a:cubicBezTo>
                      <a:pt x="20" y="5"/>
                      <a:pt x="20" y="5"/>
                      <a:pt x="20" y="5"/>
                    </a:cubicBezTo>
                    <a:cubicBezTo>
                      <a:pt x="20" y="5"/>
                      <a:pt x="19" y="6"/>
                      <a:pt x="19" y="6"/>
                    </a:cubicBezTo>
                    <a:cubicBezTo>
                      <a:pt x="18" y="6"/>
                      <a:pt x="18" y="6"/>
                      <a:pt x="18" y="6"/>
                    </a:cubicBezTo>
                    <a:cubicBezTo>
                      <a:pt x="18" y="5"/>
                      <a:pt x="18" y="5"/>
                      <a:pt x="17" y="4"/>
                    </a:cubicBezTo>
                    <a:cubicBezTo>
                      <a:pt x="17" y="4"/>
                      <a:pt x="17" y="4"/>
                      <a:pt x="17" y="4"/>
                    </a:cubicBezTo>
                    <a:cubicBezTo>
                      <a:pt x="17" y="4"/>
                      <a:pt x="17" y="4"/>
                      <a:pt x="17" y="4"/>
                    </a:cubicBezTo>
                    <a:cubicBezTo>
                      <a:pt x="17" y="4"/>
                      <a:pt x="17" y="4"/>
                      <a:pt x="17" y="4"/>
                    </a:cubicBezTo>
                    <a:cubicBezTo>
                      <a:pt x="17" y="5"/>
                      <a:pt x="16" y="5"/>
                      <a:pt x="16" y="6"/>
                    </a:cubicBezTo>
                    <a:cubicBezTo>
                      <a:pt x="16" y="6"/>
                      <a:pt x="16" y="6"/>
                      <a:pt x="16" y="6"/>
                    </a:cubicBezTo>
                    <a:cubicBezTo>
                      <a:pt x="16" y="5"/>
                      <a:pt x="16" y="5"/>
                      <a:pt x="16" y="5"/>
                    </a:cubicBezTo>
                    <a:cubicBezTo>
                      <a:pt x="16" y="4"/>
                      <a:pt x="16" y="4"/>
                      <a:pt x="16" y="4"/>
                    </a:cubicBezTo>
                    <a:cubicBezTo>
                      <a:pt x="16" y="4"/>
                      <a:pt x="16" y="4"/>
                      <a:pt x="16" y="4"/>
                    </a:cubicBezTo>
                    <a:cubicBezTo>
                      <a:pt x="17" y="4"/>
                      <a:pt x="17" y="4"/>
                      <a:pt x="17" y="4"/>
                    </a:cubicBezTo>
                    <a:moveTo>
                      <a:pt x="24" y="1"/>
                    </a:moveTo>
                    <a:cubicBezTo>
                      <a:pt x="25" y="1"/>
                      <a:pt x="25" y="1"/>
                      <a:pt x="25" y="1"/>
                    </a:cubicBezTo>
                    <a:cubicBezTo>
                      <a:pt x="25" y="1"/>
                      <a:pt x="25" y="1"/>
                      <a:pt x="25" y="1"/>
                    </a:cubicBezTo>
                    <a:cubicBezTo>
                      <a:pt x="26" y="1"/>
                      <a:pt x="26" y="2"/>
                      <a:pt x="27" y="2"/>
                    </a:cubicBezTo>
                    <a:cubicBezTo>
                      <a:pt x="27" y="3"/>
                      <a:pt x="27" y="3"/>
                      <a:pt x="27" y="4"/>
                    </a:cubicBezTo>
                    <a:cubicBezTo>
                      <a:pt x="28" y="4"/>
                      <a:pt x="28" y="4"/>
                      <a:pt x="28" y="4"/>
                    </a:cubicBezTo>
                    <a:cubicBezTo>
                      <a:pt x="28" y="4"/>
                      <a:pt x="28" y="4"/>
                      <a:pt x="28" y="4"/>
                    </a:cubicBezTo>
                    <a:cubicBezTo>
                      <a:pt x="28" y="4"/>
                      <a:pt x="28" y="4"/>
                      <a:pt x="28" y="4"/>
                    </a:cubicBezTo>
                    <a:cubicBezTo>
                      <a:pt x="28" y="5"/>
                      <a:pt x="28" y="5"/>
                      <a:pt x="28" y="5"/>
                    </a:cubicBezTo>
                    <a:cubicBezTo>
                      <a:pt x="28" y="6"/>
                      <a:pt x="28" y="6"/>
                      <a:pt x="28" y="6"/>
                    </a:cubicBezTo>
                    <a:cubicBezTo>
                      <a:pt x="28" y="6"/>
                      <a:pt x="28" y="6"/>
                      <a:pt x="28" y="6"/>
                    </a:cubicBezTo>
                    <a:cubicBezTo>
                      <a:pt x="28" y="5"/>
                      <a:pt x="28" y="5"/>
                      <a:pt x="27" y="4"/>
                    </a:cubicBezTo>
                    <a:cubicBezTo>
                      <a:pt x="27" y="4"/>
                      <a:pt x="27" y="4"/>
                      <a:pt x="27" y="4"/>
                    </a:cubicBezTo>
                    <a:cubicBezTo>
                      <a:pt x="27" y="4"/>
                      <a:pt x="27" y="4"/>
                      <a:pt x="27" y="4"/>
                    </a:cubicBezTo>
                    <a:cubicBezTo>
                      <a:pt x="27" y="4"/>
                      <a:pt x="27" y="4"/>
                      <a:pt x="27" y="4"/>
                    </a:cubicBezTo>
                    <a:cubicBezTo>
                      <a:pt x="26" y="5"/>
                      <a:pt x="26" y="5"/>
                      <a:pt x="26" y="6"/>
                    </a:cubicBezTo>
                    <a:cubicBezTo>
                      <a:pt x="25" y="6"/>
                      <a:pt x="25" y="6"/>
                      <a:pt x="25" y="6"/>
                    </a:cubicBezTo>
                    <a:cubicBezTo>
                      <a:pt x="25" y="6"/>
                      <a:pt x="24" y="5"/>
                      <a:pt x="24" y="5"/>
                    </a:cubicBezTo>
                    <a:cubicBezTo>
                      <a:pt x="24" y="5"/>
                      <a:pt x="24" y="5"/>
                      <a:pt x="24" y="5"/>
                    </a:cubicBezTo>
                    <a:cubicBezTo>
                      <a:pt x="24" y="5"/>
                      <a:pt x="24" y="5"/>
                      <a:pt x="24" y="5"/>
                    </a:cubicBezTo>
                    <a:cubicBezTo>
                      <a:pt x="24" y="5"/>
                      <a:pt x="24" y="5"/>
                      <a:pt x="24" y="5"/>
                    </a:cubicBezTo>
                    <a:cubicBezTo>
                      <a:pt x="24" y="4"/>
                      <a:pt x="23" y="3"/>
                      <a:pt x="23" y="2"/>
                    </a:cubicBezTo>
                    <a:cubicBezTo>
                      <a:pt x="23" y="2"/>
                      <a:pt x="23" y="2"/>
                      <a:pt x="23" y="2"/>
                    </a:cubicBezTo>
                    <a:cubicBezTo>
                      <a:pt x="23" y="2"/>
                      <a:pt x="23" y="2"/>
                      <a:pt x="23" y="2"/>
                    </a:cubicBezTo>
                    <a:cubicBezTo>
                      <a:pt x="23" y="1"/>
                      <a:pt x="23" y="1"/>
                      <a:pt x="24" y="1"/>
                    </a:cubicBezTo>
                    <a:cubicBezTo>
                      <a:pt x="24" y="1"/>
                      <a:pt x="24" y="1"/>
                      <a:pt x="24" y="1"/>
                    </a:cubicBezTo>
                    <a:moveTo>
                      <a:pt x="25" y="0"/>
                    </a:moveTo>
                    <a:cubicBezTo>
                      <a:pt x="25" y="0"/>
                      <a:pt x="25" y="0"/>
                      <a:pt x="25" y="0"/>
                    </a:cubicBezTo>
                    <a:cubicBezTo>
                      <a:pt x="24" y="0"/>
                      <a:pt x="24" y="0"/>
                      <a:pt x="24" y="0"/>
                    </a:cubicBezTo>
                    <a:cubicBezTo>
                      <a:pt x="24" y="0"/>
                      <a:pt x="24" y="0"/>
                      <a:pt x="24" y="0"/>
                    </a:cubicBezTo>
                    <a:cubicBezTo>
                      <a:pt x="23" y="0"/>
                      <a:pt x="23" y="1"/>
                      <a:pt x="22" y="2"/>
                    </a:cubicBezTo>
                    <a:cubicBezTo>
                      <a:pt x="22" y="1"/>
                      <a:pt x="21" y="0"/>
                      <a:pt x="21" y="0"/>
                    </a:cubicBezTo>
                    <a:cubicBezTo>
                      <a:pt x="20" y="0"/>
                      <a:pt x="20" y="0"/>
                      <a:pt x="20" y="0"/>
                    </a:cubicBezTo>
                    <a:cubicBezTo>
                      <a:pt x="20" y="0"/>
                      <a:pt x="20" y="0"/>
                      <a:pt x="20" y="0"/>
                    </a:cubicBezTo>
                    <a:cubicBezTo>
                      <a:pt x="19" y="0"/>
                      <a:pt x="19" y="0"/>
                      <a:pt x="19" y="0"/>
                    </a:cubicBezTo>
                    <a:cubicBezTo>
                      <a:pt x="19" y="0"/>
                      <a:pt x="18" y="1"/>
                      <a:pt x="17" y="2"/>
                    </a:cubicBezTo>
                    <a:cubicBezTo>
                      <a:pt x="16" y="2"/>
                      <a:pt x="16" y="3"/>
                      <a:pt x="16" y="3"/>
                    </a:cubicBezTo>
                    <a:cubicBezTo>
                      <a:pt x="15" y="3"/>
                      <a:pt x="15" y="2"/>
                      <a:pt x="14" y="2"/>
                    </a:cubicBezTo>
                    <a:cubicBezTo>
                      <a:pt x="13" y="2"/>
                      <a:pt x="13" y="3"/>
                      <a:pt x="12" y="3"/>
                    </a:cubicBezTo>
                    <a:cubicBezTo>
                      <a:pt x="11" y="4"/>
                      <a:pt x="10" y="5"/>
                      <a:pt x="10" y="7"/>
                    </a:cubicBezTo>
                    <a:cubicBezTo>
                      <a:pt x="10" y="7"/>
                      <a:pt x="10" y="6"/>
                      <a:pt x="9" y="6"/>
                    </a:cubicBezTo>
                    <a:cubicBezTo>
                      <a:pt x="8" y="6"/>
                      <a:pt x="7" y="7"/>
                      <a:pt x="6" y="8"/>
                    </a:cubicBezTo>
                    <a:cubicBezTo>
                      <a:pt x="5" y="9"/>
                      <a:pt x="5" y="10"/>
                      <a:pt x="5" y="10"/>
                    </a:cubicBezTo>
                    <a:cubicBezTo>
                      <a:pt x="5" y="10"/>
                      <a:pt x="5" y="10"/>
                      <a:pt x="5" y="10"/>
                    </a:cubicBezTo>
                    <a:cubicBezTo>
                      <a:pt x="5" y="10"/>
                      <a:pt x="5" y="10"/>
                      <a:pt x="5" y="10"/>
                    </a:cubicBezTo>
                    <a:cubicBezTo>
                      <a:pt x="5" y="11"/>
                      <a:pt x="5" y="11"/>
                      <a:pt x="5" y="11"/>
                    </a:cubicBezTo>
                    <a:cubicBezTo>
                      <a:pt x="5" y="12"/>
                      <a:pt x="5" y="12"/>
                      <a:pt x="5" y="12"/>
                    </a:cubicBezTo>
                    <a:cubicBezTo>
                      <a:pt x="5" y="12"/>
                      <a:pt x="5" y="12"/>
                      <a:pt x="5" y="12"/>
                    </a:cubicBezTo>
                    <a:cubicBezTo>
                      <a:pt x="5" y="13"/>
                      <a:pt x="5" y="13"/>
                      <a:pt x="5" y="13"/>
                    </a:cubicBezTo>
                    <a:cubicBezTo>
                      <a:pt x="5" y="13"/>
                      <a:pt x="5" y="13"/>
                      <a:pt x="5" y="13"/>
                    </a:cubicBezTo>
                    <a:cubicBezTo>
                      <a:pt x="4" y="14"/>
                      <a:pt x="4" y="14"/>
                      <a:pt x="3" y="15"/>
                    </a:cubicBezTo>
                    <a:cubicBezTo>
                      <a:pt x="2" y="17"/>
                      <a:pt x="2" y="18"/>
                      <a:pt x="3" y="19"/>
                    </a:cubicBezTo>
                    <a:cubicBezTo>
                      <a:pt x="3" y="19"/>
                      <a:pt x="3" y="19"/>
                      <a:pt x="3" y="19"/>
                    </a:cubicBezTo>
                    <a:cubicBezTo>
                      <a:pt x="3" y="20"/>
                      <a:pt x="3" y="20"/>
                      <a:pt x="3" y="20"/>
                    </a:cubicBezTo>
                    <a:cubicBezTo>
                      <a:pt x="3" y="21"/>
                      <a:pt x="3" y="21"/>
                      <a:pt x="3" y="21"/>
                    </a:cubicBezTo>
                    <a:cubicBezTo>
                      <a:pt x="3" y="21"/>
                      <a:pt x="3" y="22"/>
                      <a:pt x="3" y="22"/>
                    </a:cubicBezTo>
                    <a:cubicBezTo>
                      <a:pt x="2" y="23"/>
                      <a:pt x="0" y="26"/>
                      <a:pt x="1" y="28"/>
                    </a:cubicBezTo>
                    <a:cubicBezTo>
                      <a:pt x="2" y="29"/>
                      <a:pt x="2" y="29"/>
                      <a:pt x="2" y="29"/>
                    </a:cubicBezTo>
                    <a:cubicBezTo>
                      <a:pt x="2" y="29"/>
                      <a:pt x="2" y="29"/>
                      <a:pt x="2" y="29"/>
                    </a:cubicBezTo>
                    <a:cubicBezTo>
                      <a:pt x="2" y="29"/>
                      <a:pt x="2" y="29"/>
                      <a:pt x="2" y="29"/>
                    </a:cubicBezTo>
                    <a:cubicBezTo>
                      <a:pt x="2" y="29"/>
                      <a:pt x="2" y="29"/>
                      <a:pt x="2" y="29"/>
                    </a:cubicBezTo>
                    <a:cubicBezTo>
                      <a:pt x="2" y="30"/>
                      <a:pt x="2" y="30"/>
                      <a:pt x="2" y="30"/>
                    </a:cubicBezTo>
                    <a:cubicBezTo>
                      <a:pt x="3" y="31"/>
                      <a:pt x="2" y="32"/>
                      <a:pt x="2" y="33"/>
                    </a:cubicBezTo>
                    <a:cubicBezTo>
                      <a:pt x="2" y="35"/>
                      <a:pt x="1" y="36"/>
                      <a:pt x="2" y="37"/>
                    </a:cubicBezTo>
                    <a:cubicBezTo>
                      <a:pt x="2" y="37"/>
                      <a:pt x="2" y="37"/>
                      <a:pt x="2" y="37"/>
                    </a:cubicBezTo>
                    <a:cubicBezTo>
                      <a:pt x="2" y="38"/>
                      <a:pt x="2" y="38"/>
                      <a:pt x="2" y="38"/>
                    </a:cubicBezTo>
                    <a:cubicBezTo>
                      <a:pt x="3" y="38"/>
                      <a:pt x="3" y="38"/>
                      <a:pt x="3" y="38"/>
                    </a:cubicBezTo>
                    <a:cubicBezTo>
                      <a:pt x="3" y="38"/>
                      <a:pt x="3" y="38"/>
                      <a:pt x="3" y="38"/>
                    </a:cubicBezTo>
                    <a:cubicBezTo>
                      <a:pt x="3" y="39"/>
                      <a:pt x="3" y="39"/>
                      <a:pt x="3" y="39"/>
                    </a:cubicBezTo>
                    <a:cubicBezTo>
                      <a:pt x="3" y="39"/>
                      <a:pt x="3" y="39"/>
                      <a:pt x="3" y="39"/>
                    </a:cubicBezTo>
                    <a:cubicBezTo>
                      <a:pt x="3" y="42"/>
                      <a:pt x="5" y="44"/>
                      <a:pt x="7" y="45"/>
                    </a:cubicBezTo>
                    <a:cubicBezTo>
                      <a:pt x="7" y="46"/>
                      <a:pt x="7" y="47"/>
                      <a:pt x="8" y="47"/>
                    </a:cubicBezTo>
                    <a:cubicBezTo>
                      <a:pt x="9" y="48"/>
                      <a:pt x="9" y="48"/>
                      <a:pt x="9" y="48"/>
                    </a:cubicBezTo>
                    <a:cubicBezTo>
                      <a:pt x="9" y="48"/>
                      <a:pt x="10" y="48"/>
                      <a:pt x="10" y="49"/>
                    </a:cubicBezTo>
                    <a:cubicBezTo>
                      <a:pt x="10" y="49"/>
                      <a:pt x="10" y="49"/>
                      <a:pt x="10" y="49"/>
                    </a:cubicBezTo>
                    <a:cubicBezTo>
                      <a:pt x="10" y="50"/>
                      <a:pt x="10" y="50"/>
                      <a:pt x="10" y="50"/>
                    </a:cubicBezTo>
                    <a:cubicBezTo>
                      <a:pt x="11" y="50"/>
                      <a:pt x="11" y="50"/>
                      <a:pt x="11" y="51"/>
                    </a:cubicBezTo>
                    <a:cubicBezTo>
                      <a:pt x="13" y="51"/>
                      <a:pt x="14" y="52"/>
                      <a:pt x="15" y="52"/>
                    </a:cubicBezTo>
                    <a:cubicBezTo>
                      <a:pt x="18" y="52"/>
                      <a:pt x="20" y="51"/>
                      <a:pt x="22" y="49"/>
                    </a:cubicBezTo>
                    <a:cubicBezTo>
                      <a:pt x="22" y="49"/>
                      <a:pt x="22" y="49"/>
                      <a:pt x="22" y="49"/>
                    </a:cubicBezTo>
                    <a:cubicBezTo>
                      <a:pt x="23" y="49"/>
                      <a:pt x="23" y="49"/>
                      <a:pt x="23" y="49"/>
                    </a:cubicBezTo>
                    <a:cubicBezTo>
                      <a:pt x="23" y="50"/>
                      <a:pt x="23" y="50"/>
                      <a:pt x="23" y="50"/>
                    </a:cubicBezTo>
                    <a:cubicBezTo>
                      <a:pt x="23" y="50"/>
                      <a:pt x="23" y="50"/>
                      <a:pt x="23" y="50"/>
                    </a:cubicBezTo>
                    <a:cubicBezTo>
                      <a:pt x="24" y="52"/>
                      <a:pt x="26" y="52"/>
                      <a:pt x="28" y="52"/>
                    </a:cubicBezTo>
                    <a:cubicBezTo>
                      <a:pt x="29" y="52"/>
                      <a:pt x="30" y="52"/>
                      <a:pt x="30" y="52"/>
                    </a:cubicBezTo>
                    <a:cubicBezTo>
                      <a:pt x="31" y="52"/>
                      <a:pt x="32" y="51"/>
                      <a:pt x="33" y="50"/>
                    </a:cubicBezTo>
                    <a:cubicBezTo>
                      <a:pt x="33" y="49"/>
                      <a:pt x="33" y="49"/>
                      <a:pt x="33" y="49"/>
                    </a:cubicBezTo>
                    <a:cubicBezTo>
                      <a:pt x="33" y="49"/>
                      <a:pt x="34" y="48"/>
                      <a:pt x="34" y="48"/>
                    </a:cubicBezTo>
                    <a:cubicBezTo>
                      <a:pt x="34" y="48"/>
                      <a:pt x="34" y="48"/>
                      <a:pt x="34" y="48"/>
                    </a:cubicBezTo>
                    <a:cubicBezTo>
                      <a:pt x="35" y="48"/>
                      <a:pt x="35" y="48"/>
                      <a:pt x="35" y="48"/>
                    </a:cubicBezTo>
                    <a:cubicBezTo>
                      <a:pt x="36" y="48"/>
                      <a:pt x="37" y="47"/>
                      <a:pt x="37" y="46"/>
                    </a:cubicBezTo>
                    <a:cubicBezTo>
                      <a:pt x="38" y="45"/>
                      <a:pt x="38" y="45"/>
                      <a:pt x="38" y="45"/>
                    </a:cubicBezTo>
                    <a:cubicBezTo>
                      <a:pt x="38" y="45"/>
                      <a:pt x="39" y="45"/>
                      <a:pt x="39" y="45"/>
                    </a:cubicBezTo>
                    <a:cubicBezTo>
                      <a:pt x="40" y="44"/>
                      <a:pt x="41" y="44"/>
                      <a:pt x="41" y="43"/>
                    </a:cubicBezTo>
                    <a:cubicBezTo>
                      <a:pt x="41" y="43"/>
                      <a:pt x="41" y="42"/>
                      <a:pt x="41" y="42"/>
                    </a:cubicBezTo>
                    <a:cubicBezTo>
                      <a:pt x="41" y="41"/>
                      <a:pt x="41" y="41"/>
                      <a:pt x="41" y="41"/>
                    </a:cubicBezTo>
                    <a:cubicBezTo>
                      <a:pt x="42" y="40"/>
                      <a:pt x="42" y="40"/>
                      <a:pt x="42" y="40"/>
                    </a:cubicBezTo>
                    <a:cubicBezTo>
                      <a:pt x="42" y="39"/>
                      <a:pt x="42" y="39"/>
                      <a:pt x="42" y="39"/>
                    </a:cubicBezTo>
                    <a:cubicBezTo>
                      <a:pt x="42" y="38"/>
                      <a:pt x="42" y="38"/>
                      <a:pt x="42" y="38"/>
                    </a:cubicBezTo>
                    <a:cubicBezTo>
                      <a:pt x="42" y="38"/>
                      <a:pt x="42" y="38"/>
                      <a:pt x="42" y="38"/>
                    </a:cubicBezTo>
                    <a:cubicBezTo>
                      <a:pt x="43" y="37"/>
                      <a:pt x="43" y="37"/>
                      <a:pt x="43" y="37"/>
                    </a:cubicBezTo>
                    <a:cubicBezTo>
                      <a:pt x="43" y="37"/>
                      <a:pt x="43" y="37"/>
                      <a:pt x="43" y="37"/>
                    </a:cubicBezTo>
                    <a:cubicBezTo>
                      <a:pt x="43" y="36"/>
                      <a:pt x="43" y="34"/>
                      <a:pt x="42" y="33"/>
                    </a:cubicBezTo>
                    <a:cubicBezTo>
                      <a:pt x="42" y="32"/>
                      <a:pt x="42" y="31"/>
                      <a:pt x="42" y="30"/>
                    </a:cubicBezTo>
                    <a:cubicBezTo>
                      <a:pt x="42" y="29"/>
                      <a:pt x="42" y="29"/>
                      <a:pt x="42" y="29"/>
                    </a:cubicBezTo>
                    <a:cubicBezTo>
                      <a:pt x="42" y="29"/>
                      <a:pt x="42" y="29"/>
                      <a:pt x="42" y="29"/>
                    </a:cubicBezTo>
                    <a:cubicBezTo>
                      <a:pt x="42" y="29"/>
                      <a:pt x="42" y="29"/>
                      <a:pt x="42" y="29"/>
                    </a:cubicBezTo>
                    <a:cubicBezTo>
                      <a:pt x="43" y="29"/>
                      <a:pt x="43" y="29"/>
                      <a:pt x="43" y="29"/>
                    </a:cubicBezTo>
                    <a:cubicBezTo>
                      <a:pt x="43" y="28"/>
                      <a:pt x="43" y="28"/>
                      <a:pt x="43" y="28"/>
                    </a:cubicBezTo>
                    <a:cubicBezTo>
                      <a:pt x="44" y="26"/>
                      <a:pt x="42" y="23"/>
                      <a:pt x="42" y="22"/>
                    </a:cubicBezTo>
                    <a:cubicBezTo>
                      <a:pt x="41" y="22"/>
                      <a:pt x="41" y="21"/>
                      <a:pt x="41" y="21"/>
                    </a:cubicBezTo>
                    <a:cubicBezTo>
                      <a:pt x="41" y="20"/>
                      <a:pt x="41" y="20"/>
                      <a:pt x="41" y="20"/>
                    </a:cubicBezTo>
                    <a:cubicBezTo>
                      <a:pt x="42" y="20"/>
                      <a:pt x="42" y="20"/>
                      <a:pt x="42" y="19"/>
                    </a:cubicBezTo>
                    <a:cubicBezTo>
                      <a:pt x="42" y="19"/>
                      <a:pt x="42" y="19"/>
                      <a:pt x="42" y="19"/>
                    </a:cubicBezTo>
                    <a:cubicBezTo>
                      <a:pt x="42" y="18"/>
                      <a:pt x="42" y="17"/>
                      <a:pt x="41" y="15"/>
                    </a:cubicBezTo>
                    <a:cubicBezTo>
                      <a:pt x="41" y="14"/>
                      <a:pt x="40" y="14"/>
                      <a:pt x="39" y="13"/>
                    </a:cubicBezTo>
                    <a:cubicBezTo>
                      <a:pt x="39" y="13"/>
                      <a:pt x="39" y="13"/>
                      <a:pt x="39" y="13"/>
                    </a:cubicBezTo>
                    <a:cubicBezTo>
                      <a:pt x="39" y="12"/>
                      <a:pt x="39" y="12"/>
                      <a:pt x="39" y="12"/>
                    </a:cubicBezTo>
                    <a:cubicBezTo>
                      <a:pt x="39" y="12"/>
                      <a:pt x="39" y="12"/>
                      <a:pt x="39" y="12"/>
                    </a:cubicBezTo>
                    <a:cubicBezTo>
                      <a:pt x="39" y="11"/>
                      <a:pt x="39" y="11"/>
                      <a:pt x="39" y="11"/>
                    </a:cubicBezTo>
                    <a:cubicBezTo>
                      <a:pt x="39" y="10"/>
                      <a:pt x="39" y="10"/>
                      <a:pt x="39" y="10"/>
                    </a:cubicBezTo>
                    <a:cubicBezTo>
                      <a:pt x="39" y="10"/>
                      <a:pt x="39" y="10"/>
                      <a:pt x="39" y="10"/>
                    </a:cubicBezTo>
                    <a:cubicBezTo>
                      <a:pt x="39" y="10"/>
                      <a:pt x="39" y="10"/>
                      <a:pt x="39" y="10"/>
                    </a:cubicBezTo>
                    <a:cubicBezTo>
                      <a:pt x="39" y="10"/>
                      <a:pt x="39" y="9"/>
                      <a:pt x="39" y="8"/>
                    </a:cubicBezTo>
                    <a:cubicBezTo>
                      <a:pt x="38" y="7"/>
                      <a:pt x="36" y="6"/>
                      <a:pt x="35" y="6"/>
                    </a:cubicBezTo>
                    <a:cubicBezTo>
                      <a:pt x="35" y="6"/>
                      <a:pt x="35" y="7"/>
                      <a:pt x="34" y="7"/>
                    </a:cubicBezTo>
                    <a:cubicBezTo>
                      <a:pt x="34" y="5"/>
                      <a:pt x="33" y="4"/>
                      <a:pt x="32" y="3"/>
                    </a:cubicBezTo>
                    <a:cubicBezTo>
                      <a:pt x="32" y="3"/>
                      <a:pt x="31" y="2"/>
                      <a:pt x="30" y="2"/>
                    </a:cubicBezTo>
                    <a:cubicBezTo>
                      <a:pt x="30" y="2"/>
                      <a:pt x="29" y="3"/>
                      <a:pt x="28" y="3"/>
                    </a:cubicBezTo>
                    <a:cubicBezTo>
                      <a:pt x="28" y="3"/>
                      <a:pt x="28" y="2"/>
                      <a:pt x="27" y="2"/>
                    </a:cubicBezTo>
                    <a:cubicBezTo>
                      <a:pt x="27" y="1"/>
                      <a:pt x="26" y="0"/>
                      <a:pt x="2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92" name="Freeform 178"/>
              <p:cNvSpPr>
                <a:spLocks noEditPoints="1"/>
              </p:cNvSpPr>
              <p:nvPr/>
            </p:nvSpPr>
            <p:spPr bwMode="auto">
              <a:xfrm>
                <a:off x="4205" y="2003"/>
                <a:ext cx="83" cy="55"/>
              </a:xfrm>
              <a:custGeom>
                <a:avLst/>
                <a:gdLst>
                  <a:gd name="T0" fmla="*/ 6 w 35"/>
                  <a:gd name="T1" fmla="*/ 16 h 23"/>
                  <a:gd name="T2" fmla="*/ 8 w 35"/>
                  <a:gd name="T3" fmla="*/ 21 h 23"/>
                  <a:gd name="T4" fmla="*/ 15 w 35"/>
                  <a:gd name="T5" fmla="*/ 13 h 23"/>
                  <a:gd name="T6" fmla="*/ 13 w 35"/>
                  <a:gd name="T7" fmla="*/ 21 h 23"/>
                  <a:gd name="T8" fmla="*/ 8 w 35"/>
                  <a:gd name="T9" fmla="*/ 22 h 23"/>
                  <a:gd name="T10" fmla="*/ 11 w 35"/>
                  <a:gd name="T11" fmla="*/ 14 h 23"/>
                  <a:gd name="T12" fmla="*/ 14 w 35"/>
                  <a:gd name="T13" fmla="*/ 13 h 23"/>
                  <a:gd name="T14" fmla="*/ 15 w 35"/>
                  <a:gd name="T15" fmla="*/ 13 h 23"/>
                  <a:gd name="T16" fmla="*/ 9 w 35"/>
                  <a:gd name="T17" fmla="*/ 22 h 23"/>
                  <a:gd name="T18" fmla="*/ 27 w 35"/>
                  <a:gd name="T19" fmla="*/ 7 h 23"/>
                  <a:gd name="T20" fmla="*/ 29 w 35"/>
                  <a:gd name="T21" fmla="*/ 6 h 23"/>
                  <a:gd name="T22" fmla="*/ 28 w 35"/>
                  <a:gd name="T23" fmla="*/ 14 h 23"/>
                  <a:gd name="T24" fmla="*/ 30 w 35"/>
                  <a:gd name="T25" fmla="*/ 6 h 23"/>
                  <a:gd name="T26" fmla="*/ 24 w 35"/>
                  <a:gd name="T27" fmla="*/ 15 h 23"/>
                  <a:gd name="T28" fmla="*/ 21 w 35"/>
                  <a:gd name="T29" fmla="*/ 10 h 23"/>
                  <a:gd name="T30" fmla="*/ 25 w 35"/>
                  <a:gd name="T31" fmla="*/ 15 h 23"/>
                  <a:gd name="T32" fmla="*/ 23 w 35"/>
                  <a:gd name="T33" fmla="*/ 0 h 23"/>
                  <a:gd name="T34" fmla="*/ 23 w 35"/>
                  <a:gd name="T35" fmla="*/ 5 h 23"/>
                  <a:gd name="T36" fmla="*/ 23 w 35"/>
                  <a:gd name="T37" fmla="*/ 3 h 23"/>
                  <a:gd name="T38" fmla="*/ 25 w 35"/>
                  <a:gd name="T39" fmla="*/ 2 h 23"/>
                  <a:gd name="T40" fmla="*/ 30 w 35"/>
                  <a:gd name="T41" fmla="*/ 5 h 23"/>
                  <a:gd name="T42" fmla="*/ 20 w 35"/>
                  <a:gd name="T43" fmla="*/ 8 h 23"/>
                  <a:gd name="T44" fmla="*/ 17 w 35"/>
                  <a:gd name="T45" fmla="*/ 11 h 23"/>
                  <a:gd name="T46" fmla="*/ 14 w 35"/>
                  <a:gd name="T47" fmla="*/ 11 h 23"/>
                  <a:gd name="T48" fmla="*/ 9 w 35"/>
                  <a:gd name="T49" fmla="*/ 13 h 23"/>
                  <a:gd name="T50" fmla="*/ 6 w 35"/>
                  <a:gd name="T51" fmla="*/ 9 h 23"/>
                  <a:gd name="T52" fmla="*/ 7 w 35"/>
                  <a:gd name="T53" fmla="*/ 10 h 23"/>
                  <a:gd name="T54" fmla="*/ 9 w 35"/>
                  <a:gd name="T55" fmla="*/ 11 h 23"/>
                  <a:gd name="T56" fmla="*/ 5 w 35"/>
                  <a:gd name="T57" fmla="*/ 8 h 23"/>
                  <a:gd name="T58" fmla="*/ 2 w 35"/>
                  <a:gd name="T59" fmla="*/ 17 h 23"/>
                  <a:gd name="T60" fmla="*/ 2 w 35"/>
                  <a:gd name="T61" fmla="*/ 19 h 23"/>
                  <a:gd name="T62" fmla="*/ 3 w 35"/>
                  <a:gd name="T63" fmla="*/ 19 h 23"/>
                  <a:gd name="T64" fmla="*/ 5 w 35"/>
                  <a:gd name="T65" fmla="*/ 22 h 23"/>
                  <a:gd name="T66" fmla="*/ 16 w 35"/>
                  <a:gd name="T67" fmla="*/ 21 h 23"/>
                  <a:gd name="T68" fmla="*/ 18 w 35"/>
                  <a:gd name="T69" fmla="*/ 12 h 23"/>
                  <a:gd name="T70" fmla="*/ 21 w 35"/>
                  <a:gd name="T71" fmla="*/ 15 h 23"/>
                  <a:gd name="T72" fmla="*/ 31 w 35"/>
                  <a:gd name="T73" fmla="*/ 14 h 23"/>
                  <a:gd name="T74" fmla="*/ 33 w 35"/>
                  <a:gd name="T75" fmla="*/ 6 h 23"/>
                  <a:gd name="T76" fmla="*/ 27 w 35"/>
                  <a:gd name="T77" fmla="*/ 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 h="23">
                    <a:moveTo>
                      <a:pt x="8" y="21"/>
                    </a:moveTo>
                    <a:cubicBezTo>
                      <a:pt x="6" y="21"/>
                      <a:pt x="3" y="17"/>
                      <a:pt x="6" y="16"/>
                    </a:cubicBezTo>
                    <a:cubicBezTo>
                      <a:pt x="7" y="15"/>
                      <a:pt x="9" y="15"/>
                      <a:pt x="10" y="14"/>
                    </a:cubicBezTo>
                    <a:cubicBezTo>
                      <a:pt x="8" y="21"/>
                      <a:pt x="8" y="21"/>
                      <a:pt x="8" y="21"/>
                    </a:cubicBezTo>
                    <a:moveTo>
                      <a:pt x="13" y="21"/>
                    </a:moveTo>
                    <a:cubicBezTo>
                      <a:pt x="15" y="13"/>
                      <a:pt x="15" y="13"/>
                      <a:pt x="15" y="13"/>
                    </a:cubicBezTo>
                    <a:cubicBezTo>
                      <a:pt x="17" y="14"/>
                      <a:pt x="17" y="18"/>
                      <a:pt x="16" y="19"/>
                    </a:cubicBezTo>
                    <a:cubicBezTo>
                      <a:pt x="15" y="19"/>
                      <a:pt x="14" y="20"/>
                      <a:pt x="13" y="21"/>
                    </a:cubicBezTo>
                    <a:moveTo>
                      <a:pt x="9" y="22"/>
                    </a:moveTo>
                    <a:cubicBezTo>
                      <a:pt x="9" y="22"/>
                      <a:pt x="9" y="22"/>
                      <a:pt x="8" y="22"/>
                    </a:cubicBezTo>
                    <a:cubicBezTo>
                      <a:pt x="8" y="22"/>
                      <a:pt x="8" y="22"/>
                      <a:pt x="8" y="22"/>
                    </a:cubicBezTo>
                    <a:cubicBezTo>
                      <a:pt x="11" y="14"/>
                      <a:pt x="11" y="14"/>
                      <a:pt x="11" y="14"/>
                    </a:cubicBezTo>
                    <a:cubicBezTo>
                      <a:pt x="11" y="14"/>
                      <a:pt x="11" y="14"/>
                      <a:pt x="11" y="14"/>
                    </a:cubicBezTo>
                    <a:cubicBezTo>
                      <a:pt x="12" y="14"/>
                      <a:pt x="13" y="13"/>
                      <a:pt x="14" y="13"/>
                    </a:cubicBezTo>
                    <a:cubicBezTo>
                      <a:pt x="14" y="13"/>
                      <a:pt x="14" y="13"/>
                      <a:pt x="14" y="13"/>
                    </a:cubicBezTo>
                    <a:cubicBezTo>
                      <a:pt x="14" y="13"/>
                      <a:pt x="15" y="13"/>
                      <a:pt x="15" y="13"/>
                    </a:cubicBezTo>
                    <a:cubicBezTo>
                      <a:pt x="12" y="21"/>
                      <a:pt x="12" y="21"/>
                      <a:pt x="12" y="21"/>
                    </a:cubicBezTo>
                    <a:cubicBezTo>
                      <a:pt x="11" y="21"/>
                      <a:pt x="10" y="22"/>
                      <a:pt x="9" y="22"/>
                    </a:cubicBezTo>
                    <a:moveTo>
                      <a:pt x="25" y="15"/>
                    </a:moveTo>
                    <a:cubicBezTo>
                      <a:pt x="27" y="7"/>
                      <a:pt x="27" y="7"/>
                      <a:pt x="27" y="7"/>
                    </a:cubicBezTo>
                    <a:cubicBezTo>
                      <a:pt x="28" y="7"/>
                      <a:pt x="28" y="6"/>
                      <a:pt x="29" y="6"/>
                    </a:cubicBezTo>
                    <a:cubicBezTo>
                      <a:pt x="29" y="6"/>
                      <a:pt x="29" y="6"/>
                      <a:pt x="29" y="6"/>
                    </a:cubicBezTo>
                    <a:cubicBezTo>
                      <a:pt x="29" y="6"/>
                      <a:pt x="30" y="6"/>
                      <a:pt x="30" y="6"/>
                    </a:cubicBezTo>
                    <a:cubicBezTo>
                      <a:pt x="28" y="14"/>
                      <a:pt x="28" y="14"/>
                      <a:pt x="28" y="14"/>
                    </a:cubicBezTo>
                    <a:cubicBezTo>
                      <a:pt x="29" y="14"/>
                      <a:pt x="29" y="14"/>
                      <a:pt x="29" y="14"/>
                    </a:cubicBezTo>
                    <a:cubicBezTo>
                      <a:pt x="30" y="6"/>
                      <a:pt x="30" y="6"/>
                      <a:pt x="30" y="6"/>
                    </a:cubicBezTo>
                    <a:cubicBezTo>
                      <a:pt x="32" y="7"/>
                      <a:pt x="32" y="11"/>
                      <a:pt x="31" y="12"/>
                    </a:cubicBezTo>
                    <a:cubicBezTo>
                      <a:pt x="30" y="14"/>
                      <a:pt x="26" y="15"/>
                      <a:pt x="24" y="15"/>
                    </a:cubicBezTo>
                    <a:cubicBezTo>
                      <a:pt x="24" y="15"/>
                      <a:pt x="24" y="15"/>
                      <a:pt x="24" y="15"/>
                    </a:cubicBezTo>
                    <a:cubicBezTo>
                      <a:pt x="22" y="15"/>
                      <a:pt x="18" y="11"/>
                      <a:pt x="21" y="10"/>
                    </a:cubicBezTo>
                    <a:cubicBezTo>
                      <a:pt x="23" y="9"/>
                      <a:pt x="25" y="8"/>
                      <a:pt x="27" y="7"/>
                    </a:cubicBezTo>
                    <a:cubicBezTo>
                      <a:pt x="25" y="15"/>
                      <a:pt x="25" y="15"/>
                      <a:pt x="25" y="15"/>
                    </a:cubicBezTo>
                    <a:cubicBezTo>
                      <a:pt x="25" y="15"/>
                      <a:pt x="25" y="15"/>
                      <a:pt x="25" y="15"/>
                    </a:cubicBezTo>
                    <a:moveTo>
                      <a:pt x="23" y="0"/>
                    </a:moveTo>
                    <a:cubicBezTo>
                      <a:pt x="22" y="0"/>
                      <a:pt x="21" y="1"/>
                      <a:pt x="22" y="3"/>
                    </a:cubicBezTo>
                    <a:cubicBezTo>
                      <a:pt x="22" y="4"/>
                      <a:pt x="22" y="5"/>
                      <a:pt x="23" y="5"/>
                    </a:cubicBezTo>
                    <a:cubicBezTo>
                      <a:pt x="23" y="5"/>
                      <a:pt x="23" y="5"/>
                      <a:pt x="23" y="5"/>
                    </a:cubicBezTo>
                    <a:cubicBezTo>
                      <a:pt x="24" y="4"/>
                      <a:pt x="24" y="3"/>
                      <a:pt x="23" y="3"/>
                    </a:cubicBezTo>
                    <a:cubicBezTo>
                      <a:pt x="23" y="2"/>
                      <a:pt x="23" y="1"/>
                      <a:pt x="24" y="1"/>
                    </a:cubicBezTo>
                    <a:cubicBezTo>
                      <a:pt x="24" y="1"/>
                      <a:pt x="24" y="1"/>
                      <a:pt x="25" y="2"/>
                    </a:cubicBezTo>
                    <a:cubicBezTo>
                      <a:pt x="27" y="3"/>
                      <a:pt x="29" y="4"/>
                      <a:pt x="32" y="5"/>
                    </a:cubicBezTo>
                    <a:cubicBezTo>
                      <a:pt x="31" y="5"/>
                      <a:pt x="30" y="5"/>
                      <a:pt x="30" y="5"/>
                    </a:cubicBezTo>
                    <a:cubicBezTo>
                      <a:pt x="28" y="5"/>
                      <a:pt x="26" y="6"/>
                      <a:pt x="24" y="6"/>
                    </a:cubicBezTo>
                    <a:cubicBezTo>
                      <a:pt x="23" y="7"/>
                      <a:pt x="22" y="7"/>
                      <a:pt x="20" y="8"/>
                    </a:cubicBezTo>
                    <a:cubicBezTo>
                      <a:pt x="19" y="9"/>
                      <a:pt x="19" y="11"/>
                      <a:pt x="18" y="11"/>
                    </a:cubicBezTo>
                    <a:cubicBezTo>
                      <a:pt x="17" y="11"/>
                      <a:pt x="17" y="11"/>
                      <a:pt x="17" y="11"/>
                    </a:cubicBezTo>
                    <a:cubicBezTo>
                      <a:pt x="16" y="11"/>
                      <a:pt x="16" y="11"/>
                      <a:pt x="16" y="11"/>
                    </a:cubicBezTo>
                    <a:cubicBezTo>
                      <a:pt x="15" y="11"/>
                      <a:pt x="15" y="11"/>
                      <a:pt x="14" y="11"/>
                    </a:cubicBezTo>
                    <a:cubicBezTo>
                      <a:pt x="14" y="11"/>
                      <a:pt x="14" y="11"/>
                      <a:pt x="13" y="11"/>
                    </a:cubicBezTo>
                    <a:cubicBezTo>
                      <a:pt x="12" y="12"/>
                      <a:pt x="11" y="12"/>
                      <a:pt x="9" y="13"/>
                    </a:cubicBezTo>
                    <a:cubicBezTo>
                      <a:pt x="7" y="14"/>
                      <a:pt x="4" y="14"/>
                      <a:pt x="3" y="17"/>
                    </a:cubicBezTo>
                    <a:cubicBezTo>
                      <a:pt x="4" y="15"/>
                      <a:pt x="5" y="12"/>
                      <a:pt x="6" y="9"/>
                    </a:cubicBezTo>
                    <a:cubicBezTo>
                      <a:pt x="6" y="9"/>
                      <a:pt x="6" y="9"/>
                      <a:pt x="6" y="9"/>
                    </a:cubicBezTo>
                    <a:cubicBezTo>
                      <a:pt x="6" y="9"/>
                      <a:pt x="7" y="9"/>
                      <a:pt x="7" y="10"/>
                    </a:cubicBezTo>
                    <a:cubicBezTo>
                      <a:pt x="8" y="11"/>
                      <a:pt x="8" y="11"/>
                      <a:pt x="8" y="11"/>
                    </a:cubicBezTo>
                    <a:cubicBezTo>
                      <a:pt x="8" y="11"/>
                      <a:pt x="9" y="11"/>
                      <a:pt x="9" y="11"/>
                    </a:cubicBezTo>
                    <a:cubicBezTo>
                      <a:pt x="10" y="11"/>
                      <a:pt x="8" y="7"/>
                      <a:pt x="6" y="7"/>
                    </a:cubicBezTo>
                    <a:cubicBezTo>
                      <a:pt x="5" y="7"/>
                      <a:pt x="5" y="7"/>
                      <a:pt x="5" y="8"/>
                    </a:cubicBezTo>
                    <a:cubicBezTo>
                      <a:pt x="4" y="8"/>
                      <a:pt x="4" y="10"/>
                      <a:pt x="3" y="11"/>
                    </a:cubicBezTo>
                    <a:cubicBezTo>
                      <a:pt x="3" y="13"/>
                      <a:pt x="2" y="15"/>
                      <a:pt x="2" y="17"/>
                    </a:cubicBezTo>
                    <a:cubicBezTo>
                      <a:pt x="1" y="17"/>
                      <a:pt x="0" y="19"/>
                      <a:pt x="1" y="19"/>
                    </a:cubicBezTo>
                    <a:cubicBezTo>
                      <a:pt x="2" y="19"/>
                      <a:pt x="2" y="19"/>
                      <a:pt x="2" y="19"/>
                    </a:cubicBezTo>
                    <a:cubicBezTo>
                      <a:pt x="2" y="19"/>
                      <a:pt x="2" y="19"/>
                      <a:pt x="3" y="19"/>
                    </a:cubicBezTo>
                    <a:cubicBezTo>
                      <a:pt x="3" y="19"/>
                      <a:pt x="3" y="19"/>
                      <a:pt x="3" y="19"/>
                    </a:cubicBezTo>
                    <a:cubicBezTo>
                      <a:pt x="3" y="19"/>
                      <a:pt x="3" y="19"/>
                      <a:pt x="3" y="19"/>
                    </a:cubicBezTo>
                    <a:cubicBezTo>
                      <a:pt x="4" y="20"/>
                      <a:pt x="5" y="21"/>
                      <a:pt x="5" y="22"/>
                    </a:cubicBezTo>
                    <a:cubicBezTo>
                      <a:pt x="7" y="23"/>
                      <a:pt x="8" y="23"/>
                      <a:pt x="9" y="23"/>
                    </a:cubicBezTo>
                    <a:cubicBezTo>
                      <a:pt x="11" y="23"/>
                      <a:pt x="14" y="22"/>
                      <a:pt x="16" y="21"/>
                    </a:cubicBezTo>
                    <a:cubicBezTo>
                      <a:pt x="18" y="19"/>
                      <a:pt x="18" y="17"/>
                      <a:pt x="18" y="14"/>
                    </a:cubicBezTo>
                    <a:cubicBezTo>
                      <a:pt x="17" y="13"/>
                      <a:pt x="17" y="13"/>
                      <a:pt x="18" y="12"/>
                    </a:cubicBezTo>
                    <a:cubicBezTo>
                      <a:pt x="18" y="12"/>
                      <a:pt x="18" y="12"/>
                      <a:pt x="18" y="12"/>
                    </a:cubicBezTo>
                    <a:cubicBezTo>
                      <a:pt x="19" y="12"/>
                      <a:pt x="20" y="15"/>
                      <a:pt x="21" y="15"/>
                    </a:cubicBezTo>
                    <a:cubicBezTo>
                      <a:pt x="22" y="16"/>
                      <a:pt x="23" y="17"/>
                      <a:pt x="24" y="17"/>
                    </a:cubicBezTo>
                    <a:cubicBezTo>
                      <a:pt x="27" y="17"/>
                      <a:pt x="29" y="16"/>
                      <a:pt x="31" y="14"/>
                    </a:cubicBezTo>
                    <a:cubicBezTo>
                      <a:pt x="33" y="13"/>
                      <a:pt x="33" y="11"/>
                      <a:pt x="33" y="8"/>
                    </a:cubicBezTo>
                    <a:cubicBezTo>
                      <a:pt x="33" y="7"/>
                      <a:pt x="32" y="7"/>
                      <a:pt x="33" y="6"/>
                    </a:cubicBezTo>
                    <a:cubicBezTo>
                      <a:pt x="34" y="6"/>
                      <a:pt x="35" y="5"/>
                      <a:pt x="34" y="4"/>
                    </a:cubicBezTo>
                    <a:cubicBezTo>
                      <a:pt x="33" y="3"/>
                      <a:pt x="29" y="2"/>
                      <a:pt x="27" y="1"/>
                    </a:cubicBezTo>
                    <a:cubicBezTo>
                      <a:pt x="26" y="1"/>
                      <a:pt x="24" y="0"/>
                      <a:pt x="2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93" name="Freeform 179"/>
              <p:cNvSpPr/>
              <p:nvPr/>
            </p:nvSpPr>
            <p:spPr bwMode="auto">
              <a:xfrm>
                <a:off x="3977" y="1927"/>
                <a:ext cx="14" cy="17"/>
              </a:xfrm>
              <a:custGeom>
                <a:avLst/>
                <a:gdLst>
                  <a:gd name="T0" fmla="*/ 12 w 14"/>
                  <a:gd name="T1" fmla="*/ 0 h 17"/>
                  <a:gd name="T2" fmla="*/ 0 w 14"/>
                  <a:gd name="T3" fmla="*/ 17 h 17"/>
                  <a:gd name="T4" fmla="*/ 2 w 14"/>
                  <a:gd name="T5" fmla="*/ 17 h 17"/>
                  <a:gd name="T6" fmla="*/ 14 w 14"/>
                  <a:gd name="T7" fmla="*/ 0 h 17"/>
                  <a:gd name="T8" fmla="*/ 12 w 14"/>
                  <a:gd name="T9" fmla="*/ 0 h 17"/>
                </a:gdLst>
                <a:ahLst/>
                <a:cxnLst>
                  <a:cxn ang="0">
                    <a:pos x="T0" y="T1"/>
                  </a:cxn>
                  <a:cxn ang="0">
                    <a:pos x="T2" y="T3"/>
                  </a:cxn>
                  <a:cxn ang="0">
                    <a:pos x="T4" y="T5"/>
                  </a:cxn>
                  <a:cxn ang="0">
                    <a:pos x="T6" y="T7"/>
                  </a:cxn>
                  <a:cxn ang="0">
                    <a:pos x="T8" y="T9"/>
                  </a:cxn>
                </a:cxnLst>
                <a:rect l="0" t="0" r="r" b="b"/>
                <a:pathLst>
                  <a:path w="14" h="17">
                    <a:moveTo>
                      <a:pt x="12" y="0"/>
                    </a:moveTo>
                    <a:lnTo>
                      <a:pt x="0" y="17"/>
                    </a:lnTo>
                    <a:lnTo>
                      <a:pt x="2" y="17"/>
                    </a:lnTo>
                    <a:lnTo>
                      <a:pt x="14" y="0"/>
                    </a:lnTo>
                    <a:lnTo>
                      <a:pt x="1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94" name="Freeform 180"/>
              <p:cNvSpPr/>
              <p:nvPr/>
            </p:nvSpPr>
            <p:spPr bwMode="auto">
              <a:xfrm>
                <a:off x="3977" y="1927"/>
                <a:ext cx="14" cy="17"/>
              </a:xfrm>
              <a:custGeom>
                <a:avLst/>
                <a:gdLst>
                  <a:gd name="T0" fmla="*/ 12 w 14"/>
                  <a:gd name="T1" fmla="*/ 0 h 17"/>
                  <a:gd name="T2" fmla="*/ 0 w 14"/>
                  <a:gd name="T3" fmla="*/ 17 h 17"/>
                  <a:gd name="T4" fmla="*/ 2 w 14"/>
                  <a:gd name="T5" fmla="*/ 17 h 17"/>
                  <a:gd name="T6" fmla="*/ 14 w 14"/>
                  <a:gd name="T7" fmla="*/ 0 h 17"/>
                  <a:gd name="T8" fmla="*/ 12 w 14"/>
                  <a:gd name="T9" fmla="*/ 0 h 17"/>
                </a:gdLst>
                <a:ahLst/>
                <a:cxnLst>
                  <a:cxn ang="0">
                    <a:pos x="T0" y="T1"/>
                  </a:cxn>
                  <a:cxn ang="0">
                    <a:pos x="T2" y="T3"/>
                  </a:cxn>
                  <a:cxn ang="0">
                    <a:pos x="T4" y="T5"/>
                  </a:cxn>
                  <a:cxn ang="0">
                    <a:pos x="T6" y="T7"/>
                  </a:cxn>
                  <a:cxn ang="0">
                    <a:pos x="T8" y="T9"/>
                  </a:cxn>
                </a:cxnLst>
                <a:rect l="0" t="0" r="r" b="b"/>
                <a:pathLst>
                  <a:path w="14" h="17">
                    <a:moveTo>
                      <a:pt x="12" y="0"/>
                    </a:moveTo>
                    <a:lnTo>
                      <a:pt x="0" y="17"/>
                    </a:lnTo>
                    <a:lnTo>
                      <a:pt x="2" y="17"/>
                    </a:lnTo>
                    <a:lnTo>
                      <a:pt x="14" y="0"/>
                    </a:lnTo>
                    <a:lnTo>
                      <a:pt x="12"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95" name="Freeform 181"/>
              <p:cNvSpPr/>
              <p:nvPr/>
            </p:nvSpPr>
            <p:spPr bwMode="auto">
              <a:xfrm>
                <a:off x="3979" y="1934"/>
                <a:ext cx="12" cy="12"/>
              </a:xfrm>
              <a:custGeom>
                <a:avLst/>
                <a:gdLst>
                  <a:gd name="T0" fmla="*/ 10 w 12"/>
                  <a:gd name="T1" fmla="*/ 0 h 12"/>
                  <a:gd name="T2" fmla="*/ 0 w 12"/>
                  <a:gd name="T3" fmla="*/ 12 h 12"/>
                  <a:gd name="T4" fmla="*/ 3 w 12"/>
                  <a:gd name="T5" fmla="*/ 12 h 12"/>
                  <a:gd name="T6" fmla="*/ 12 w 12"/>
                  <a:gd name="T7" fmla="*/ 0 h 12"/>
                  <a:gd name="T8" fmla="*/ 10 w 12"/>
                  <a:gd name="T9" fmla="*/ 0 h 12"/>
                </a:gdLst>
                <a:ahLst/>
                <a:cxnLst>
                  <a:cxn ang="0">
                    <a:pos x="T0" y="T1"/>
                  </a:cxn>
                  <a:cxn ang="0">
                    <a:pos x="T2" y="T3"/>
                  </a:cxn>
                  <a:cxn ang="0">
                    <a:pos x="T4" y="T5"/>
                  </a:cxn>
                  <a:cxn ang="0">
                    <a:pos x="T6" y="T7"/>
                  </a:cxn>
                  <a:cxn ang="0">
                    <a:pos x="T8" y="T9"/>
                  </a:cxn>
                </a:cxnLst>
                <a:rect l="0" t="0" r="r" b="b"/>
                <a:pathLst>
                  <a:path w="12" h="12">
                    <a:moveTo>
                      <a:pt x="10" y="0"/>
                    </a:moveTo>
                    <a:lnTo>
                      <a:pt x="0" y="12"/>
                    </a:lnTo>
                    <a:lnTo>
                      <a:pt x="3" y="12"/>
                    </a:lnTo>
                    <a:lnTo>
                      <a:pt x="12" y="0"/>
                    </a:lnTo>
                    <a:lnTo>
                      <a:pt x="1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96" name="Freeform 182"/>
              <p:cNvSpPr/>
              <p:nvPr/>
            </p:nvSpPr>
            <p:spPr bwMode="auto">
              <a:xfrm>
                <a:off x="3979" y="1934"/>
                <a:ext cx="12" cy="12"/>
              </a:xfrm>
              <a:custGeom>
                <a:avLst/>
                <a:gdLst>
                  <a:gd name="T0" fmla="*/ 10 w 12"/>
                  <a:gd name="T1" fmla="*/ 0 h 12"/>
                  <a:gd name="T2" fmla="*/ 0 w 12"/>
                  <a:gd name="T3" fmla="*/ 12 h 12"/>
                  <a:gd name="T4" fmla="*/ 3 w 12"/>
                  <a:gd name="T5" fmla="*/ 12 h 12"/>
                  <a:gd name="T6" fmla="*/ 12 w 12"/>
                  <a:gd name="T7" fmla="*/ 0 h 12"/>
                  <a:gd name="T8" fmla="*/ 10 w 12"/>
                  <a:gd name="T9" fmla="*/ 0 h 12"/>
                </a:gdLst>
                <a:ahLst/>
                <a:cxnLst>
                  <a:cxn ang="0">
                    <a:pos x="T0" y="T1"/>
                  </a:cxn>
                  <a:cxn ang="0">
                    <a:pos x="T2" y="T3"/>
                  </a:cxn>
                  <a:cxn ang="0">
                    <a:pos x="T4" y="T5"/>
                  </a:cxn>
                  <a:cxn ang="0">
                    <a:pos x="T6" y="T7"/>
                  </a:cxn>
                  <a:cxn ang="0">
                    <a:pos x="T8" y="T9"/>
                  </a:cxn>
                </a:cxnLst>
                <a:rect l="0" t="0" r="r" b="b"/>
                <a:pathLst>
                  <a:path w="12" h="12">
                    <a:moveTo>
                      <a:pt x="10" y="0"/>
                    </a:moveTo>
                    <a:lnTo>
                      <a:pt x="0" y="12"/>
                    </a:lnTo>
                    <a:lnTo>
                      <a:pt x="3" y="12"/>
                    </a:lnTo>
                    <a:lnTo>
                      <a:pt x="12" y="0"/>
                    </a:lnTo>
                    <a:lnTo>
                      <a:pt x="10"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97" name="Freeform 183"/>
              <p:cNvSpPr/>
              <p:nvPr/>
            </p:nvSpPr>
            <p:spPr bwMode="auto">
              <a:xfrm>
                <a:off x="3982" y="1939"/>
                <a:ext cx="7" cy="9"/>
              </a:xfrm>
              <a:custGeom>
                <a:avLst/>
                <a:gdLst>
                  <a:gd name="T0" fmla="*/ 3 w 3"/>
                  <a:gd name="T1" fmla="*/ 0 h 4"/>
                  <a:gd name="T2" fmla="*/ 1 w 3"/>
                  <a:gd name="T3" fmla="*/ 3 h 4"/>
                  <a:gd name="T4" fmla="*/ 0 w 3"/>
                  <a:gd name="T5" fmla="*/ 4 h 4"/>
                  <a:gd name="T6" fmla="*/ 1 w 3"/>
                  <a:gd name="T7" fmla="*/ 4 h 4"/>
                  <a:gd name="T8" fmla="*/ 1 w 3"/>
                  <a:gd name="T9" fmla="*/ 4 h 4"/>
                  <a:gd name="T10" fmla="*/ 1 w 3"/>
                  <a:gd name="T11" fmla="*/ 4 h 4"/>
                  <a:gd name="T12" fmla="*/ 1 w 3"/>
                  <a:gd name="T13" fmla="*/ 3 h 4"/>
                  <a:gd name="T14" fmla="*/ 3 w 3"/>
                  <a:gd name="T15" fmla="*/ 0 h 4"/>
                  <a:gd name="T16" fmla="*/ 3 w 3"/>
                  <a:gd name="T17"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4">
                    <a:moveTo>
                      <a:pt x="3" y="0"/>
                    </a:moveTo>
                    <a:cubicBezTo>
                      <a:pt x="2" y="1"/>
                      <a:pt x="2" y="2"/>
                      <a:pt x="1" y="3"/>
                    </a:cubicBezTo>
                    <a:cubicBezTo>
                      <a:pt x="0" y="4"/>
                      <a:pt x="0" y="4"/>
                      <a:pt x="0" y="4"/>
                    </a:cubicBezTo>
                    <a:cubicBezTo>
                      <a:pt x="1" y="4"/>
                      <a:pt x="1" y="4"/>
                      <a:pt x="1" y="4"/>
                    </a:cubicBezTo>
                    <a:cubicBezTo>
                      <a:pt x="1" y="4"/>
                      <a:pt x="1" y="4"/>
                      <a:pt x="1" y="4"/>
                    </a:cubicBezTo>
                    <a:cubicBezTo>
                      <a:pt x="1" y="4"/>
                      <a:pt x="1" y="4"/>
                      <a:pt x="1" y="4"/>
                    </a:cubicBezTo>
                    <a:cubicBezTo>
                      <a:pt x="1" y="3"/>
                      <a:pt x="1" y="3"/>
                      <a:pt x="1" y="3"/>
                    </a:cubicBezTo>
                    <a:cubicBezTo>
                      <a:pt x="2" y="2"/>
                      <a:pt x="3" y="1"/>
                      <a:pt x="3" y="0"/>
                    </a:cubicBezTo>
                    <a:cubicBezTo>
                      <a:pt x="3" y="0"/>
                      <a:pt x="3"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98" name="Freeform 184"/>
              <p:cNvSpPr>
                <a:spLocks noEditPoints="1"/>
              </p:cNvSpPr>
              <p:nvPr/>
            </p:nvSpPr>
            <p:spPr bwMode="auto">
              <a:xfrm>
                <a:off x="3941" y="2075"/>
                <a:ext cx="107" cy="99"/>
              </a:xfrm>
              <a:custGeom>
                <a:avLst/>
                <a:gdLst>
                  <a:gd name="T0" fmla="*/ 27 w 45"/>
                  <a:gd name="T1" fmla="*/ 31 h 42"/>
                  <a:gd name="T2" fmla="*/ 34 w 45"/>
                  <a:gd name="T3" fmla="*/ 32 h 42"/>
                  <a:gd name="T4" fmla="*/ 24 w 45"/>
                  <a:gd name="T5" fmla="*/ 28 h 42"/>
                  <a:gd name="T6" fmla="*/ 32 w 45"/>
                  <a:gd name="T7" fmla="*/ 32 h 42"/>
                  <a:gd name="T8" fmla="*/ 38 w 45"/>
                  <a:gd name="T9" fmla="*/ 28 h 42"/>
                  <a:gd name="T10" fmla="*/ 31 w 45"/>
                  <a:gd name="T11" fmla="*/ 33 h 42"/>
                  <a:gd name="T12" fmla="*/ 20 w 45"/>
                  <a:gd name="T13" fmla="*/ 29 h 42"/>
                  <a:gd name="T14" fmla="*/ 14 w 45"/>
                  <a:gd name="T15" fmla="*/ 33 h 42"/>
                  <a:gd name="T16" fmla="*/ 14 w 45"/>
                  <a:gd name="T17" fmla="*/ 27 h 42"/>
                  <a:gd name="T18" fmla="*/ 15 w 45"/>
                  <a:gd name="T19" fmla="*/ 26 h 42"/>
                  <a:gd name="T20" fmla="*/ 30 w 45"/>
                  <a:gd name="T21" fmla="*/ 22 h 42"/>
                  <a:gd name="T22" fmla="*/ 27 w 45"/>
                  <a:gd name="T23" fmla="*/ 20 h 42"/>
                  <a:gd name="T24" fmla="*/ 28 w 45"/>
                  <a:gd name="T25" fmla="*/ 18 h 42"/>
                  <a:gd name="T26" fmla="*/ 24 w 45"/>
                  <a:gd name="T27" fmla="*/ 19 h 42"/>
                  <a:gd name="T28" fmla="*/ 13 w 45"/>
                  <a:gd name="T29" fmla="*/ 23 h 42"/>
                  <a:gd name="T30" fmla="*/ 19 w 45"/>
                  <a:gd name="T31" fmla="*/ 20 h 42"/>
                  <a:gd name="T32" fmla="*/ 33 w 45"/>
                  <a:gd name="T33" fmla="*/ 23 h 42"/>
                  <a:gd name="T34" fmla="*/ 21 w 45"/>
                  <a:gd name="T35" fmla="*/ 20 h 42"/>
                  <a:gd name="T36" fmla="*/ 16 w 45"/>
                  <a:gd name="T37" fmla="*/ 16 h 42"/>
                  <a:gd name="T38" fmla="*/ 14 w 45"/>
                  <a:gd name="T39" fmla="*/ 15 h 42"/>
                  <a:gd name="T40" fmla="*/ 9 w 45"/>
                  <a:gd name="T41" fmla="*/ 16 h 42"/>
                  <a:gd name="T42" fmla="*/ 7 w 45"/>
                  <a:gd name="T43" fmla="*/ 15 h 42"/>
                  <a:gd name="T44" fmla="*/ 7 w 45"/>
                  <a:gd name="T45" fmla="*/ 14 h 42"/>
                  <a:gd name="T46" fmla="*/ 6 w 45"/>
                  <a:gd name="T47" fmla="*/ 14 h 42"/>
                  <a:gd name="T48" fmla="*/ 22 w 45"/>
                  <a:gd name="T49" fmla="*/ 12 h 42"/>
                  <a:gd name="T50" fmla="*/ 28 w 45"/>
                  <a:gd name="T51" fmla="*/ 10 h 42"/>
                  <a:gd name="T52" fmla="*/ 34 w 45"/>
                  <a:gd name="T53" fmla="*/ 10 h 42"/>
                  <a:gd name="T54" fmla="*/ 28 w 45"/>
                  <a:gd name="T55" fmla="*/ 9 h 42"/>
                  <a:gd name="T56" fmla="*/ 29 w 45"/>
                  <a:gd name="T57" fmla="*/ 7 h 42"/>
                  <a:gd name="T58" fmla="*/ 14 w 45"/>
                  <a:gd name="T59" fmla="*/ 3 h 42"/>
                  <a:gd name="T60" fmla="*/ 28 w 45"/>
                  <a:gd name="T61" fmla="*/ 6 h 42"/>
                  <a:gd name="T62" fmla="*/ 10 w 45"/>
                  <a:gd name="T63" fmla="*/ 7 h 42"/>
                  <a:gd name="T64" fmla="*/ 15 w 45"/>
                  <a:gd name="T65" fmla="*/ 6 h 42"/>
                  <a:gd name="T66" fmla="*/ 11 w 45"/>
                  <a:gd name="T67" fmla="*/ 6 h 42"/>
                  <a:gd name="T68" fmla="*/ 44 w 45"/>
                  <a:gd name="T69" fmla="*/ 1 h 42"/>
                  <a:gd name="T70" fmla="*/ 37 w 45"/>
                  <a:gd name="T71" fmla="*/ 11 h 42"/>
                  <a:gd name="T72" fmla="*/ 15 w 45"/>
                  <a:gd name="T73" fmla="*/ 2 h 42"/>
                  <a:gd name="T74" fmla="*/ 11 w 45"/>
                  <a:gd name="T75" fmla="*/ 9 h 42"/>
                  <a:gd name="T76" fmla="*/ 16 w 45"/>
                  <a:gd name="T77" fmla="*/ 10 h 42"/>
                  <a:gd name="T78" fmla="*/ 21 w 45"/>
                  <a:gd name="T79" fmla="*/ 11 h 42"/>
                  <a:gd name="T80" fmla="*/ 23 w 45"/>
                  <a:gd name="T81" fmla="*/ 0 h 42"/>
                  <a:gd name="T82" fmla="*/ 3 w 45"/>
                  <a:gd name="T83" fmla="*/ 9 h 42"/>
                  <a:gd name="T84" fmla="*/ 3 w 45"/>
                  <a:gd name="T85" fmla="*/ 12 h 42"/>
                  <a:gd name="T86" fmla="*/ 0 w 45"/>
                  <a:gd name="T87" fmla="*/ 15 h 42"/>
                  <a:gd name="T88" fmla="*/ 0 w 45"/>
                  <a:gd name="T89" fmla="*/ 18 h 42"/>
                  <a:gd name="T90" fmla="*/ 12 w 45"/>
                  <a:gd name="T91" fmla="*/ 23 h 42"/>
                  <a:gd name="T92" fmla="*/ 14 w 45"/>
                  <a:gd name="T93" fmla="*/ 28 h 42"/>
                  <a:gd name="T94" fmla="*/ 2 w 45"/>
                  <a:gd name="T95" fmla="*/ 25 h 42"/>
                  <a:gd name="T96" fmla="*/ 12 w 45"/>
                  <a:gd name="T97" fmla="*/ 32 h 42"/>
                  <a:gd name="T98" fmla="*/ 33 w 45"/>
                  <a:gd name="T99" fmla="*/ 41 h 42"/>
                  <a:gd name="T100" fmla="*/ 37 w 45"/>
                  <a:gd name="T101" fmla="*/ 38 h 42"/>
                  <a:gd name="T102" fmla="*/ 33 w 45"/>
                  <a:gd name="T103" fmla="*/ 38 h 42"/>
                  <a:gd name="T104" fmla="*/ 34 w 45"/>
                  <a:gd name="T105" fmla="*/ 37 h 42"/>
                  <a:gd name="T106" fmla="*/ 39 w 45"/>
                  <a:gd name="T107" fmla="*/ 26 h 42"/>
                  <a:gd name="T108" fmla="*/ 44 w 45"/>
                  <a:gd name="T109" fmla="*/ 21 h 42"/>
                  <a:gd name="T110" fmla="*/ 27 w 45"/>
                  <a:gd name="T111" fmla="*/ 25 h 42"/>
                  <a:gd name="T112" fmla="*/ 24 w 45"/>
                  <a:gd name="T113" fmla="*/ 23 h 42"/>
                  <a:gd name="T114" fmla="*/ 45 w 45"/>
                  <a:gd name="T115" fmla="*/ 7 h 42"/>
                  <a:gd name="T116" fmla="*/ 34 w 45"/>
                  <a:gd name="T117" fmla="*/ 16 h 42"/>
                  <a:gd name="T118" fmla="*/ 37 w 45"/>
                  <a:gd name="T119" fmla="*/ 15 h 42"/>
                  <a:gd name="T120" fmla="*/ 24 w 45"/>
                  <a:gd name="T121"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5" h="42">
                    <a:moveTo>
                      <a:pt x="30" y="32"/>
                    </a:moveTo>
                    <a:cubicBezTo>
                      <a:pt x="30" y="32"/>
                      <a:pt x="30" y="32"/>
                      <a:pt x="29" y="31"/>
                    </a:cubicBezTo>
                    <a:cubicBezTo>
                      <a:pt x="29" y="31"/>
                      <a:pt x="29" y="31"/>
                      <a:pt x="29" y="31"/>
                    </a:cubicBezTo>
                    <a:cubicBezTo>
                      <a:pt x="30" y="31"/>
                      <a:pt x="30" y="31"/>
                      <a:pt x="31" y="30"/>
                    </a:cubicBezTo>
                    <a:cubicBezTo>
                      <a:pt x="31" y="31"/>
                      <a:pt x="32" y="31"/>
                      <a:pt x="32" y="31"/>
                    </a:cubicBezTo>
                    <a:cubicBezTo>
                      <a:pt x="31" y="31"/>
                      <a:pt x="31" y="31"/>
                      <a:pt x="30" y="32"/>
                    </a:cubicBezTo>
                    <a:moveTo>
                      <a:pt x="35" y="32"/>
                    </a:moveTo>
                    <a:cubicBezTo>
                      <a:pt x="35" y="32"/>
                      <a:pt x="35" y="32"/>
                      <a:pt x="35" y="32"/>
                    </a:cubicBezTo>
                    <a:cubicBezTo>
                      <a:pt x="36" y="31"/>
                      <a:pt x="37" y="31"/>
                      <a:pt x="38" y="30"/>
                    </a:cubicBezTo>
                    <a:cubicBezTo>
                      <a:pt x="38" y="30"/>
                      <a:pt x="38" y="30"/>
                      <a:pt x="38" y="30"/>
                    </a:cubicBezTo>
                    <a:cubicBezTo>
                      <a:pt x="35" y="32"/>
                      <a:pt x="35" y="32"/>
                      <a:pt x="35" y="32"/>
                    </a:cubicBezTo>
                    <a:moveTo>
                      <a:pt x="29" y="31"/>
                    </a:moveTo>
                    <a:cubicBezTo>
                      <a:pt x="28" y="31"/>
                      <a:pt x="28" y="31"/>
                      <a:pt x="27" y="31"/>
                    </a:cubicBezTo>
                    <a:cubicBezTo>
                      <a:pt x="27" y="31"/>
                      <a:pt x="27" y="31"/>
                      <a:pt x="27" y="31"/>
                    </a:cubicBezTo>
                    <a:cubicBezTo>
                      <a:pt x="29" y="30"/>
                      <a:pt x="29" y="30"/>
                      <a:pt x="29" y="30"/>
                    </a:cubicBezTo>
                    <a:cubicBezTo>
                      <a:pt x="29" y="30"/>
                      <a:pt x="30" y="30"/>
                      <a:pt x="30" y="30"/>
                    </a:cubicBezTo>
                    <a:cubicBezTo>
                      <a:pt x="30" y="31"/>
                      <a:pt x="29" y="31"/>
                      <a:pt x="29" y="31"/>
                    </a:cubicBezTo>
                    <a:cubicBezTo>
                      <a:pt x="29" y="31"/>
                      <a:pt x="29" y="31"/>
                      <a:pt x="29" y="31"/>
                    </a:cubicBezTo>
                    <a:moveTo>
                      <a:pt x="27" y="30"/>
                    </a:moveTo>
                    <a:cubicBezTo>
                      <a:pt x="27" y="29"/>
                      <a:pt x="27" y="29"/>
                      <a:pt x="27" y="29"/>
                    </a:cubicBezTo>
                    <a:cubicBezTo>
                      <a:pt x="28" y="29"/>
                      <a:pt x="28" y="30"/>
                      <a:pt x="28" y="30"/>
                    </a:cubicBezTo>
                    <a:cubicBezTo>
                      <a:pt x="27" y="30"/>
                      <a:pt x="27" y="30"/>
                      <a:pt x="27" y="30"/>
                    </a:cubicBezTo>
                    <a:cubicBezTo>
                      <a:pt x="26" y="30"/>
                      <a:pt x="26" y="30"/>
                      <a:pt x="26" y="30"/>
                    </a:cubicBezTo>
                    <a:cubicBezTo>
                      <a:pt x="27" y="29"/>
                      <a:pt x="27" y="29"/>
                      <a:pt x="27" y="29"/>
                    </a:cubicBezTo>
                    <a:cubicBezTo>
                      <a:pt x="27" y="30"/>
                      <a:pt x="27" y="30"/>
                      <a:pt x="27" y="30"/>
                    </a:cubicBezTo>
                    <a:moveTo>
                      <a:pt x="34" y="32"/>
                    </a:moveTo>
                    <a:cubicBezTo>
                      <a:pt x="34" y="32"/>
                      <a:pt x="33" y="32"/>
                      <a:pt x="33" y="32"/>
                    </a:cubicBezTo>
                    <a:cubicBezTo>
                      <a:pt x="35" y="31"/>
                      <a:pt x="36" y="30"/>
                      <a:pt x="38" y="29"/>
                    </a:cubicBezTo>
                    <a:cubicBezTo>
                      <a:pt x="38" y="29"/>
                      <a:pt x="38" y="29"/>
                      <a:pt x="38" y="29"/>
                    </a:cubicBezTo>
                    <a:cubicBezTo>
                      <a:pt x="38" y="30"/>
                      <a:pt x="38" y="30"/>
                      <a:pt x="38" y="30"/>
                    </a:cubicBezTo>
                    <a:cubicBezTo>
                      <a:pt x="37" y="30"/>
                      <a:pt x="35" y="31"/>
                      <a:pt x="34" y="32"/>
                    </a:cubicBezTo>
                    <a:moveTo>
                      <a:pt x="26" y="30"/>
                    </a:moveTo>
                    <a:cubicBezTo>
                      <a:pt x="25" y="30"/>
                      <a:pt x="25" y="30"/>
                      <a:pt x="25" y="30"/>
                    </a:cubicBezTo>
                    <a:cubicBezTo>
                      <a:pt x="26" y="29"/>
                      <a:pt x="26" y="29"/>
                      <a:pt x="26" y="29"/>
                    </a:cubicBezTo>
                    <a:cubicBezTo>
                      <a:pt x="27" y="29"/>
                      <a:pt x="27" y="29"/>
                      <a:pt x="27" y="29"/>
                    </a:cubicBezTo>
                    <a:cubicBezTo>
                      <a:pt x="26" y="29"/>
                      <a:pt x="26" y="30"/>
                      <a:pt x="26" y="30"/>
                    </a:cubicBezTo>
                    <a:moveTo>
                      <a:pt x="24" y="29"/>
                    </a:moveTo>
                    <a:cubicBezTo>
                      <a:pt x="24" y="29"/>
                      <a:pt x="24" y="29"/>
                      <a:pt x="23" y="29"/>
                    </a:cubicBezTo>
                    <a:cubicBezTo>
                      <a:pt x="24" y="28"/>
                      <a:pt x="24" y="28"/>
                      <a:pt x="24" y="28"/>
                    </a:cubicBezTo>
                    <a:cubicBezTo>
                      <a:pt x="25" y="29"/>
                      <a:pt x="25" y="29"/>
                      <a:pt x="25" y="29"/>
                    </a:cubicBezTo>
                    <a:cubicBezTo>
                      <a:pt x="24" y="29"/>
                      <a:pt x="24" y="29"/>
                      <a:pt x="24" y="29"/>
                    </a:cubicBezTo>
                    <a:moveTo>
                      <a:pt x="33" y="31"/>
                    </a:moveTo>
                    <a:cubicBezTo>
                      <a:pt x="33" y="31"/>
                      <a:pt x="33" y="31"/>
                      <a:pt x="33" y="31"/>
                    </a:cubicBezTo>
                    <a:cubicBezTo>
                      <a:pt x="33" y="31"/>
                      <a:pt x="33" y="31"/>
                      <a:pt x="33" y="31"/>
                    </a:cubicBezTo>
                    <a:cubicBezTo>
                      <a:pt x="33" y="31"/>
                      <a:pt x="33" y="31"/>
                      <a:pt x="33" y="31"/>
                    </a:cubicBezTo>
                    <a:cubicBezTo>
                      <a:pt x="33" y="31"/>
                      <a:pt x="33" y="31"/>
                      <a:pt x="33" y="31"/>
                    </a:cubicBezTo>
                    <a:cubicBezTo>
                      <a:pt x="34" y="30"/>
                      <a:pt x="35" y="29"/>
                      <a:pt x="36" y="28"/>
                    </a:cubicBezTo>
                    <a:cubicBezTo>
                      <a:pt x="36" y="28"/>
                      <a:pt x="36" y="28"/>
                      <a:pt x="36" y="28"/>
                    </a:cubicBezTo>
                    <a:cubicBezTo>
                      <a:pt x="37" y="29"/>
                      <a:pt x="37" y="29"/>
                      <a:pt x="37" y="29"/>
                    </a:cubicBezTo>
                    <a:cubicBezTo>
                      <a:pt x="36" y="30"/>
                      <a:pt x="34" y="31"/>
                      <a:pt x="33" y="31"/>
                    </a:cubicBezTo>
                    <a:cubicBezTo>
                      <a:pt x="32" y="32"/>
                      <a:pt x="32" y="32"/>
                      <a:pt x="32" y="32"/>
                    </a:cubicBezTo>
                    <a:cubicBezTo>
                      <a:pt x="32" y="32"/>
                      <a:pt x="32" y="32"/>
                      <a:pt x="32" y="32"/>
                    </a:cubicBezTo>
                    <a:cubicBezTo>
                      <a:pt x="32" y="32"/>
                      <a:pt x="31" y="32"/>
                      <a:pt x="31" y="32"/>
                    </a:cubicBezTo>
                    <a:cubicBezTo>
                      <a:pt x="31" y="32"/>
                      <a:pt x="31" y="32"/>
                      <a:pt x="31" y="32"/>
                    </a:cubicBezTo>
                    <a:cubicBezTo>
                      <a:pt x="31" y="32"/>
                      <a:pt x="32" y="31"/>
                      <a:pt x="33" y="31"/>
                    </a:cubicBezTo>
                    <a:cubicBezTo>
                      <a:pt x="33" y="31"/>
                      <a:pt x="33" y="31"/>
                      <a:pt x="33" y="31"/>
                    </a:cubicBezTo>
                    <a:cubicBezTo>
                      <a:pt x="33" y="31"/>
                      <a:pt x="33" y="31"/>
                      <a:pt x="33" y="31"/>
                    </a:cubicBezTo>
                    <a:moveTo>
                      <a:pt x="35" y="33"/>
                    </a:moveTo>
                    <a:cubicBezTo>
                      <a:pt x="35" y="33"/>
                      <a:pt x="35" y="33"/>
                      <a:pt x="35" y="33"/>
                    </a:cubicBezTo>
                    <a:cubicBezTo>
                      <a:pt x="35" y="33"/>
                      <a:pt x="35" y="33"/>
                      <a:pt x="35" y="33"/>
                    </a:cubicBezTo>
                    <a:cubicBezTo>
                      <a:pt x="39" y="31"/>
                      <a:pt x="39" y="31"/>
                      <a:pt x="39" y="31"/>
                    </a:cubicBezTo>
                    <a:cubicBezTo>
                      <a:pt x="39" y="30"/>
                      <a:pt x="39" y="30"/>
                      <a:pt x="39" y="30"/>
                    </a:cubicBezTo>
                    <a:cubicBezTo>
                      <a:pt x="39" y="30"/>
                      <a:pt x="39" y="30"/>
                      <a:pt x="39" y="30"/>
                    </a:cubicBezTo>
                    <a:cubicBezTo>
                      <a:pt x="39" y="30"/>
                      <a:pt x="39" y="29"/>
                      <a:pt x="39" y="29"/>
                    </a:cubicBezTo>
                    <a:cubicBezTo>
                      <a:pt x="38" y="28"/>
                      <a:pt x="38" y="28"/>
                      <a:pt x="38" y="28"/>
                    </a:cubicBezTo>
                    <a:cubicBezTo>
                      <a:pt x="37" y="28"/>
                      <a:pt x="37" y="28"/>
                      <a:pt x="37" y="28"/>
                    </a:cubicBezTo>
                    <a:cubicBezTo>
                      <a:pt x="38" y="27"/>
                      <a:pt x="38" y="27"/>
                      <a:pt x="38" y="27"/>
                    </a:cubicBezTo>
                    <a:cubicBezTo>
                      <a:pt x="38" y="27"/>
                      <a:pt x="38" y="27"/>
                      <a:pt x="38" y="27"/>
                    </a:cubicBezTo>
                    <a:cubicBezTo>
                      <a:pt x="44" y="29"/>
                      <a:pt x="44" y="29"/>
                      <a:pt x="44" y="29"/>
                    </a:cubicBezTo>
                    <a:cubicBezTo>
                      <a:pt x="43" y="30"/>
                      <a:pt x="41" y="31"/>
                      <a:pt x="39" y="32"/>
                    </a:cubicBezTo>
                    <a:cubicBezTo>
                      <a:pt x="36" y="34"/>
                      <a:pt x="35" y="35"/>
                      <a:pt x="34" y="36"/>
                    </a:cubicBezTo>
                    <a:cubicBezTo>
                      <a:pt x="31" y="34"/>
                      <a:pt x="29" y="33"/>
                      <a:pt x="26" y="32"/>
                    </a:cubicBezTo>
                    <a:cubicBezTo>
                      <a:pt x="24" y="31"/>
                      <a:pt x="22" y="31"/>
                      <a:pt x="21" y="30"/>
                    </a:cubicBezTo>
                    <a:cubicBezTo>
                      <a:pt x="21" y="30"/>
                      <a:pt x="21" y="30"/>
                      <a:pt x="21" y="30"/>
                    </a:cubicBezTo>
                    <a:cubicBezTo>
                      <a:pt x="22" y="29"/>
                      <a:pt x="22" y="29"/>
                      <a:pt x="22" y="29"/>
                    </a:cubicBezTo>
                    <a:cubicBezTo>
                      <a:pt x="22" y="29"/>
                      <a:pt x="22" y="29"/>
                      <a:pt x="22" y="29"/>
                    </a:cubicBezTo>
                    <a:cubicBezTo>
                      <a:pt x="23" y="30"/>
                      <a:pt x="29" y="32"/>
                      <a:pt x="31" y="33"/>
                    </a:cubicBezTo>
                    <a:cubicBezTo>
                      <a:pt x="31" y="33"/>
                      <a:pt x="31" y="33"/>
                      <a:pt x="31" y="33"/>
                    </a:cubicBezTo>
                    <a:cubicBezTo>
                      <a:pt x="31" y="33"/>
                      <a:pt x="31" y="33"/>
                      <a:pt x="31" y="33"/>
                    </a:cubicBezTo>
                    <a:cubicBezTo>
                      <a:pt x="32" y="33"/>
                      <a:pt x="32" y="32"/>
                      <a:pt x="33" y="32"/>
                    </a:cubicBezTo>
                    <a:cubicBezTo>
                      <a:pt x="33" y="32"/>
                      <a:pt x="33" y="32"/>
                      <a:pt x="33" y="32"/>
                    </a:cubicBezTo>
                    <a:cubicBezTo>
                      <a:pt x="33" y="32"/>
                      <a:pt x="34" y="33"/>
                      <a:pt x="34" y="33"/>
                    </a:cubicBezTo>
                    <a:cubicBezTo>
                      <a:pt x="35" y="33"/>
                      <a:pt x="35" y="33"/>
                      <a:pt x="35" y="33"/>
                    </a:cubicBezTo>
                    <a:moveTo>
                      <a:pt x="19" y="27"/>
                    </a:moveTo>
                    <a:cubicBezTo>
                      <a:pt x="19" y="27"/>
                      <a:pt x="19" y="27"/>
                      <a:pt x="19" y="27"/>
                    </a:cubicBezTo>
                    <a:cubicBezTo>
                      <a:pt x="20" y="27"/>
                      <a:pt x="20" y="27"/>
                      <a:pt x="20" y="27"/>
                    </a:cubicBezTo>
                    <a:cubicBezTo>
                      <a:pt x="20" y="27"/>
                      <a:pt x="20" y="27"/>
                      <a:pt x="20" y="27"/>
                    </a:cubicBezTo>
                    <a:cubicBezTo>
                      <a:pt x="21" y="27"/>
                      <a:pt x="22" y="28"/>
                      <a:pt x="23" y="28"/>
                    </a:cubicBezTo>
                    <a:cubicBezTo>
                      <a:pt x="20" y="29"/>
                      <a:pt x="20" y="29"/>
                      <a:pt x="20" y="29"/>
                    </a:cubicBezTo>
                    <a:cubicBezTo>
                      <a:pt x="20" y="29"/>
                      <a:pt x="20" y="29"/>
                      <a:pt x="20" y="29"/>
                    </a:cubicBezTo>
                    <a:cubicBezTo>
                      <a:pt x="20" y="29"/>
                      <a:pt x="20" y="29"/>
                      <a:pt x="20" y="29"/>
                    </a:cubicBezTo>
                    <a:cubicBezTo>
                      <a:pt x="20" y="30"/>
                      <a:pt x="20" y="30"/>
                      <a:pt x="20" y="30"/>
                    </a:cubicBezTo>
                    <a:cubicBezTo>
                      <a:pt x="20" y="30"/>
                      <a:pt x="20" y="30"/>
                      <a:pt x="20" y="30"/>
                    </a:cubicBezTo>
                    <a:cubicBezTo>
                      <a:pt x="20" y="30"/>
                      <a:pt x="20" y="30"/>
                      <a:pt x="20" y="30"/>
                    </a:cubicBezTo>
                    <a:cubicBezTo>
                      <a:pt x="19" y="31"/>
                      <a:pt x="19" y="31"/>
                      <a:pt x="19" y="32"/>
                    </a:cubicBezTo>
                    <a:cubicBezTo>
                      <a:pt x="19" y="32"/>
                      <a:pt x="19" y="32"/>
                      <a:pt x="19" y="32"/>
                    </a:cubicBezTo>
                    <a:cubicBezTo>
                      <a:pt x="19" y="32"/>
                      <a:pt x="19" y="32"/>
                      <a:pt x="19" y="32"/>
                    </a:cubicBezTo>
                    <a:cubicBezTo>
                      <a:pt x="19" y="32"/>
                      <a:pt x="19" y="32"/>
                      <a:pt x="19" y="32"/>
                    </a:cubicBezTo>
                    <a:cubicBezTo>
                      <a:pt x="19" y="33"/>
                      <a:pt x="19" y="34"/>
                      <a:pt x="18" y="35"/>
                    </a:cubicBezTo>
                    <a:cubicBezTo>
                      <a:pt x="18" y="35"/>
                      <a:pt x="18" y="35"/>
                      <a:pt x="18" y="35"/>
                    </a:cubicBezTo>
                    <a:cubicBezTo>
                      <a:pt x="18" y="35"/>
                      <a:pt x="18" y="35"/>
                      <a:pt x="18" y="35"/>
                    </a:cubicBezTo>
                    <a:cubicBezTo>
                      <a:pt x="17" y="35"/>
                      <a:pt x="16" y="34"/>
                      <a:pt x="15" y="34"/>
                    </a:cubicBezTo>
                    <a:cubicBezTo>
                      <a:pt x="15" y="33"/>
                      <a:pt x="15" y="33"/>
                      <a:pt x="15" y="33"/>
                    </a:cubicBezTo>
                    <a:cubicBezTo>
                      <a:pt x="14" y="33"/>
                      <a:pt x="14" y="33"/>
                      <a:pt x="14" y="33"/>
                    </a:cubicBezTo>
                    <a:cubicBezTo>
                      <a:pt x="14" y="31"/>
                      <a:pt x="14" y="31"/>
                      <a:pt x="14" y="31"/>
                    </a:cubicBezTo>
                    <a:cubicBezTo>
                      <a:pt x="14" y="31"/>
                      <a:pt x="14" y="31"/>
                      <a:pt x="14" y="31"/>
                    </a:cubicBezTo>
                    <a:cubicBezTo>
                      <a:pt x="14" y="31"/>
                      <a:pt x="14" y="30"/>
                      <a:pt x="14" y="30"/>
                    </a:cubicBezTo>
                    <a:cubicBezTo>
                      <a:pt x="15" y="29"/>
                      <a:pt x="15" y="29"/>
                      <a:pt x="15" y="29"/>
                    </a:cubicBezTo>
                    <a:cubicBezTo>
                      <a:pt x="15" y="29"/>
                      <a:pt x="15" y="28"/>
                      <a:pt x="15" y="27"/>
                    </a:cubicBezTo>
                    <a:cubicBezTo>
                      <a:pt x="17" y="27"/>
                      <a:pt x="17" y="27"/>
                      <a:pt x="17" y="27"/>
                    </a:cubicBezTo>
                    <a:cubicBezTo>
                      <a:pt x="17" y="27"/>
                      <a:pt x="17" y="27"/>
                      <a:pt x="17" y="27"/>
                    </a:cubicBezTo>
                    <a:cubicBezTo>
                      <a:pt x="17" y="27"/>
                      <a:pt x="18" y="27"/>
                      <a:pt x="18" y="27"/>
                    </a:cubicBezTo>
                    <a:cubicBezTo>
                      <a:pt x="18" y="27"/>
                      <a:pt x="18" y="27"/>
                      <a:pt x="18" y="27"/>
                    </a:cubicBezTo>
                    <a:cubicBezTo>
                      <a:pt x="18" y="27"/>
                      <a:pt x="18" y="27"/>
                      <a:pt x="18" y="27"/>
                    </a:cubicBezTo>
                    <a:cubicBezTo>
                      <a:pt x="19" y="27"/>
                      <a:pt x="19" y="27"/>
                      <a:pt x="19" y="27"/>
                    </a:cubicBezTo>
                    <a:moveTo>
                      <a:pt x="14" y="27"/>
                    </a:moveTo>
                    <a:cubicBezTo>
                      <a:pt x="14" y="27"/>
                      <a:pt x="14" y="27"/>
                      <a:pt x="14" y="27"/>
                    </a:cubicBezTo>
                    <a:cubicBezTo>
                      <a:pt x="12" y="26"/>
                      <a:pt x="10" y="25"/>
                      <a:pt x="8" y="24"/>
                    </a:cubicBezTo>
                    <a:cubicBezTo>
                      <a:pt x="7" y="23"/>
                      <a:pt x="7" y="23"/>
                      <a:pt x="7" y="23"/>
                    </a:cubicBezTo>
                    <a:cubicBezTo>
                      <a:pt x="6" y="23"/>
                      <a:pt x="5" y="22"/>
                      <a:pt x="4" y="22"/>
                    </a:cubicBezTo>
                    <a:cubicBezTo>
                      <a:pt x="4" y="22"/>
                      <a:pt x="4" y="22"/>
                      <a:pt x="4" y="22"/>
                    </a:cubicBezTo>
                    <a:cubicBezTo>
                      <a:pt x="5" y="22"/>
                      <a:pt x="5" y="22"/>
                      <a:pt x="5" y="22"/>
                    </a:cubicBezTo>
                    <a:cubicBezTo>
                      <a:pt x="7" y="22"/>
                      <a:pt x="9" y="23"/>
                      <a:pt x="11" y="24"/>
                    </a:cubicBezTo>
                    <a:cubicBezTo>
                      <a:pt x="11" y="24"/>
                      <a:pt x="11" y="24"/>
                      <a:pt x="11" y="24"/>
                    </a:cubicBezTo>
                    <a:cubicBezTo>
                      <a:pt x="12" y="24"/>
                      <a:pt x="12" y="24"/>
                      <a:pt x="12" y="24"/>
                    </a:cubicBezTo>
                    <a:cubicBezTo>
                      <a:pt x="12" y="24"/>
                      <a:pt x="12" y="25"/>
                      <a:pt x="12" y="25"/>
                    </a:cubicBezTo>
                    <a:cubicBezTo>
                      <a:pt x="13" y="25"/>
                      <a:pt x="13" y="25"/>
                      <a:pt x="14" y="26"/>
                    </a:cubicBezTo>
                    <a:cubicBezTo>
                      <a:pt x="14" y="26"/>
                      <a:pt x="14" y="26"/>
                      <a:pt x="14" y="26"/>
                    </a:cubicBezTo>
                    <a:cubicBezTo>
                      <a:pt x="15" y="26"/>
                      <a:pt x="15" y="26"/>
                      <a:pt x="15" y="26"/>
                    </a:cubicBezTo>
                    <a:cubicBezTo>
                      <a:pt x="15" y="26"/>
                      <a:pt x="15" y="26"/>
                      <a:pt x="15" y="26"/>
                    </a:cubicBezTo>
                    <a:cubicBezTo>
                      <a:pt x="15" y="27"/>
                      <a:pt x="15" y="27"/>
                      <a:pt x="15" y="27"/>
                    </a:cubicBezTo>
                    <a:cubicBezTo>
                      <a:pt x="14" y="27"/>
                      <a:pt x="14" y="27"/>
                      <a:pt x="14" y="27"/>
                    </a:cubicBezTo>
                    <a:moveTo>
                      <a:pt x="24" y="20"/>
                    </a:moveTo>
                    <a:cubicBezTo>
                      <a:pt x="23" y="20"/>
                      <a:pt x="23" y="20"/>
                      <a:pt x="22" y="19"/>
                    </a:cubicBezTo>
                    <a:cubicBezTo>
                      <a:pt x="22" y="19"/>
                      <a:pt x="22" y="19"/>
                      <a:pt x="22" y="19"/>
                    </a:cubicBezTo>
                    <a:cubicBezTo>
                      <a:pt x="22" y="19"/>
                      <a:pt x="22" y="19"/>
                      <a:pt x="22" y="19"/>
                    </a:cubicBezTo>
                    <a:cubicBezTo>
                      <a:pt x="22" y="19"/>
                      <a:pt x="22" y="19"/>
                      <a:pt x="22" y="19"/>
                    </a:cubicBezTo>
                    <a:cubicBezTo>
                      <a:pt x="23" y="19"/>
                      <a:pt x="24" y="19"/>
                      <a:pt x="24" y="19"/>
                    </a:cubicBezTo>
                    <a:cubicBezTo>
                      <a:pt x="24" y="19"/>
                      <a:pt x="24" y="19"/>
                      <a:pt x="24" y="19"/>
                    </a:cubicBezTo>
                    <a:cubicBezTo>
                      <a:pt x="24" y="19"/>
                      <a:pt x="24" y="19"/>
                      <a:pt x="24" y="19"/>
                    </a:cubicBezTo>
                    <a:cubicBezTo>
                      <a:pt x="24" y="20"/>
                      <a:pt x="24" y="20"/>
                      <a:pt x="24" y="20"/>
                    </a:cubicBezTo>
                    <a:cubicBezTo>
                      <a:pt x="24" y="20"/>
                      <a:pt x="24" y="20"/>
                      <a:pt x="24" y="20"/>
                    </a:cubicBezTo>
                    <a:moveTo>
                      <a:pt x="30" y="22"/>
                    </a:moveTo>
                    <a:cubicBezTo>
                      <a:pt x="31" y="21"/>
                      <a:pt x="33" y="20"/>
                      <a:pt x="34" y="19"/>
                    </a:cubicBezTo>
                    <a:cubicBezTo>
                      <a:pt x="34" y="19"/>
                      <a:pt x="34" y="19"/>
                      <a:pt x="34" y="19"/>
                    </a:cubicBezTo>
                    <a:cubicBezTo>
                      <a:pt x="35" y="19"/>
                      <a:pt x="35" y="19"/>
                      <a:pt x="35" y="19"/>
                    </a:cubicBezTo>
                    <a:cubicBezTo>
                      <a:pt x="34" y="20"/>
                      <a:pt x="33" y="20"/>
                      <a:pt x="32" y="21"/>
                    </a:cubicBezTo>
                    <a:cubicBezTo>
                      <a:pt x="32" y="21"/>
                      <a:pt x="32" y="21"/>
                      <a:pt x="32" y="21"/>
                    </a:cubicBezTo>
                    <a:cubicBezTo>
                      <a:pt x="32" y="21"/>
                      <a:pt x="31" y="21"/>
                      <a:pt x="31" y="21"/>
                    </a:cubicBezTo>
                    <a:cubicBezTo>
                      <a:pt x="31" y="21"/>
                      <a:pt x="30" y="21"/>
                      <a:pt x="30" y="22"/>
                    </a:cubicBezTo>
                    <a:moveTo>
                      <a:pt x="29" y="22"/>
                    </a:moveTo>
                    <a:cubicBezTo>
                      <a:pt x="29" y="22"/>
                      <a:pt x="29" y="22"/>
                      <a:pt x="29" y="22"/>
                    </a:cubicBezTo>
                    <a:cubicBezTo>
                      <a:pt x="28" y="21"/>
                      <a:pt x="27" y="21"/>
                      <a:pt x="26" y="20"/>
                    </a:cubicBezTo>
                    <a:cubicBezTo>
                      <a:pt x="27" y="20"/>
                      <a:pt x="29" y="19"/>
                      <a:pt x="30" y="18"/>
                    </a:cubicBezTo>
                    <a:cubicBezTo>
                      <a:pt x="31" y="19"/>
                      <a:pt x="31" y="19"/>
                      <a:pt x="31" y="19"/>
                    </a:cubicBezTo>
                    <a:cubicBezTo>
                      <a:pt x="27" y="20"/>
                      <a:pt x="27" y="20"/>
                      <a:pt x="27" y="20"/>
                    </a:cubicBezTo>
                    <a:cubicBezTo>
                      <a:pt x="27" y="21"/>
                      <a:pt x="27" y="21"/>
                      <a:pt x="27" y="21"/>
                    </a:cubicBezTo>
                    <a:cubicBezTo>
                      <a:pt x="28" y="21"/>
                      <a:pt x="28" y="21"/>
                      <a:pt x="28" y="21"/>
                    </a:cubicBezTo>
                    <a:cubicBezTo>
                      <a:pt x="28" y="21"/>
                      <a:pt x="28" y="21"/>
                      <a:pt x="28" y="21"/>
                    </a:cubicBezTo>
                    <a:cubicBezTo>
                      <a:pt x="32" y="19"/>
                      <a:pt x="32" y="19"/>
                      <a:pt x="32" y="19"/>
                    </a:cubicBezTo>
                    <a:cubicBezTo>
                      <a:pt x="32" y="19"/>
                      <a:pt x="32" y="19"/>
                      <a:pt x="32" y="19"/>
                    </a:cubicBezTo>
                    <a:cubicBezTo>
                      <a:pt x="32" y="19"/>
                      <a:pt x="33" y="19"/>
                      <a:pt x="33" y="19"/>
                    </a:cubicBezTo>
                    <a:cubicBezTo>
                      <a:pt x="32" y="20"/>
                      <a:pt x="31" y="21"/>
                      <a:pt x="29" y="22"/>
                    </a:cubicBezTo>
                    <a:moveTo>
                      <a:pt x="25" y="20"/>
                    </a:moveTo>
                    <a:cubicBezTo>
                      <a:pt x="25" y="20"/>
                      <a:pt x="25" y="20"/>
                      <a:pt x="24" y="20"/>
                    </a:cubicBezTo>
                    <a:cubicBezTo>
                      <a:pt x="25" y="19"/>
                      <a:pt x="25" y="19"/>
                      <a:pt x="25" y="19"/>
                    </a:cubicBezTo>
                    <a:cubicBezTo>
                      <a:pt x="25" y="19"/>
                      <a:pt x="25" y="19"/>
                      <a:pt x="25" y="19"/>
                    </a:cubicBezTo>
                    <a:cubicBezTo>
                      <a:pt x="26" y="19"/>
                      <a:pt x="27" y="19"/>
                      <a:pt x="27" y="19"/>
                    </a:cubicBezTo>
                    <a:cubicBezTo>
                      <a:pt x="28" y="18"/>
                      <a:pt x="28" y="18"/>
                      <a:pt x="28" y="18"/>
                    </a:cubicBezTo>
                    <a:cubicBezTo>
                      <a:pt x="28" y="18"/>
                      <a:pt x="29" y="18"/>
                      <a:pt x="30" y="18"/>
                    </a:cubicBezTo>
                    <a:cubicBezTo>
                      <a:pt x="28" y="19"/>
                      <a:pt x="27" y="20"/>
                      <a:pt x="25" y="20"/>
                    </a:cubicBezTo>
                    <a:moveTo>
                      <a:pt x="37" y="19"/>
                    </a:moveTo>
                    <a:cubicBezTo>
                      <a:pt x="37" y="19"/>
                      <a:pt x="37" y="19"/>
                      <a:pt x="37" y="19"/>
                    </a:cubicBezTo>
                    <a:cubicBezTo>
                      <a:pt x="37" y="19"/>
                      <a:pt x="37" y="19"/>
                      <a:pt x="37" y="19"/>
                    </a:cubicBezTo>
                    <a:cubicBezTo>
                      <a:pt x="37" y="19"/>
                      <a:pt x="37" y="18"/>
                      <a:pt x="38" y="18"/>
                    </a:cubicBezTo>
                    <a:cubicBezTo>
                      <a:pt x="38" y="18"/>
                      <a:pt x="38" y="18"/>
                      <a:pt x="38" y="18"/>
                    </a:cubicBezTo>
                    <a:cubicBezTo>
                      <a:pt x="39" y="18"/>
                      <a:pt x="39" y="18"/>
                      <a:pt x="39" y="18"/>
                    </a:cubicBezTo>
                    <a:cubicBezTo>
                      <a:pt x="37" y="19"/>
                      <a:pt x="35" y="20"/>
                      <a:pt x="33" y="22"/>
                    </a:cubicBezTo>
                    <a:cubicBezTo>
                      <a:pt x="33" y="22"/>
                      <a:pt x="32" y="22"/>
                      <a:pt x="32" y="22"/>
                    </a:cubicBezTo>
                    <a:cubicBezTo>
                      <a:pt x="33" y="21"/>
                      <a:pt x="34" y="20"/>
                      <a:pt x="36" y="19"/>
                    </a:cubicBezTo>
                    <a:cubicBezTo>
                      <a:pt x="37" y="19"/>
                      <a:pt x="37" y="19"/>
                      <a:pt x="37" y="19"/>
                    </a:cubicBezTo>
                    <a:moveTo>
                      <a:pt x="24" y="19"/>
                    </a:moveTo>
                    <a:cubicBezTo>
                      <a:pt x="24" y="19"/>
                      <a:pt x="23" y="19"/>
                      <a:pt x="23" y="19"/>
                    </a:cubicBezTo>
                    <a:cubicBezTo>
                      <a:pt x="25" y="18"/>
                      <a:pt x="25" y="18"/>
                      <a:pt x="25" y="18"/>
                    </a:cubicBezTo>
                    <a:cubicBezTo>
                      <a:pt x="25" y="18"/>
                      <a:pt x="25" y="18"/>
                      <a:pt x="25" y="18"/>
                    </a:cubicBezTo>
                    <a:cubicBezTo>
                      <a:pt x="26" y="18"/>
                      <a:pt x="26" y="18"/>
                      <a:pt x="27" y="18"/>
                    </a:cubicBezTo>
                    <a:cubicBezTo>
                      <a:pt x="27" y="18"/>
                      <a:pt x="27" y="18"/>
                      <a:pt x="27" y="18"/>
                    </a:cubicBezTo>
                    <a:cubicBezTo>
                      <a:pt x="26" y="19"/>
                      <a:pt x="25" y="19"/>
                      <a:pt x="24" y="19"/>
                    </a:cubicBezTo>
                    <a:cubicBezTo>
                      <a:pt x="24" y="19"/>
                      <a:pt x="24" y="19"/>
                      <a:pt x="24" y="19"/>
                    </a:cubicBezTo>
                    <a:moveTo>
                      <a:pt x="18" y="26"/>
                    </a:moveTo>
                    <a:cubicBezTo>
                      <a:pt x="17" y="26"/>
                      <a:pt x="16" y="26"/>
                      <a:pt x="14" y="25"/>
                    </a:cubicBezTo>
                    <a:cubicBezTo>
                      <a:pt x="14" y="25"/>
                      <a:pt x="14" y="25"/>
                      <a:pt x="14" y="25"/>
                    </a:cubicBezTo>
                    <a:cubicBezTo>
                      <a:pt x="13" y="24"/>
                      <a:pt x="13" y="24"/>
                      <a:pt x="13" y="24"/>
                    </a:cubicBezTo>
                    <a:cubicBezTo>
                      <a:pt x="13" y="23"/>
                      <a:pt x="13" y="23"/>
                      <a:pt x="13" y="23"/>
                    </a:cubicBezTo>
                    <a:cubicBezTo>
                      <a:pt x="13" y="23"/>
                      <a:pt x="13" y="23"/>
                      <a:pt x="13" y="23"/>
                    </a:cubicBezTo>
                    <a:cubicBezTo>
                      <a:pt x="13" y="22"/>
                      <a:pt x="13" y="22"/>
                      <a:pt x="13" y="21"/>
                    </a:cubicBezTo>
                    <a:cubicBezTo>
                      <a:pt x="13" y="21"/>
                      <a:pt x="13" y="21"/>
                      <a:pt x="13" y="21"/>
                    </a:cubicBezTo>
                    <a:cubicBezTo>
                      <a:pt x="13" y="20"/>
                      <a:pt x="13" y="19"/>
                      <a:pt x="14" y="19"/>
                    </a:cubicBezTo>
                    <a:cubicBezTo>
                      <a:pt x="17" y="17"/>
                      <a:pt x="17" y="17"/>
                      <a:pt x="17" y="17"/>
                    </a:cubicBezTo>
                    <a:cubicBezTo>
                      <a:pt x="18" y="17"/>
                      <a:pt x="18" y="17"/>
                      <a:pt x="18" y="17"/>
                    </a:cubicBezTo>
                    <a:cubicBezTo>
                      <a:pt x="19" y="17"/>
                      <a:pt x="20" y="18"/>
                      <a:pt x="22" y="18"/>
                    </a:cubicBezTo>
                    <a:cubicBezTo>
                      <a:pt x="22" y="18"/>
                      <a:pt x="22" y="18"/>
                      <a:pt x="22" y="18"/>
                    </a:cubicBezTo>
                    <a:cubicBezTo>
                      <a:pt x="22" y="18"/>
                      <a:pt x="22" y="18"/>
                      <a:pt x="22" y="18"/>
                    </a:cubicBezTo>
                    <a:cubicBezTo>
                      <a:pt x="23" y="18"/>
                      <a:pt x="23" y="18"/>
                      <a:pt x="23" y="18"/>
                    </a:cubicBezTo>
                    <a:cubicBezTo>
                      <a:pt x="23" y="17"/>
                      <a:pt x="23" y="17"/>
                      <a:pt x="23" y="17"/>
                    </a:cubicBezTo>
                    <a:cubicBezTo>
                      <a:pt x="23" y="17"/>
                      <a:pt x="23" y="17"/>
                      <a:pt x="23" y="17"/>
                    </a:cubicBezTo>
                    <a:cubicBezTo>
                      <a:pt x="24" y="17"/>
                      <a:pt x="24" y="17"/>
                      <a:pt x="24" y="17"/>
                    </a:cubicBezTo>
                    <a:cubicBezTo>
                      <a:pt x="19" y="20"/>
                      <a:pt x="19" y="20"/>
                      <a:pt x="19" y="20"/>
                    </a:cubicBezTo>
                    <a:cubicBezTo>
                      <a:pt x="19" y="20"/>
                      <a:pt x="19" y="20"/>
                      <a:pt x="19" y="20"/>
                    </a:cubicBezTo>
                    <a:cubicBezTo>
                      <a:pt x="19" y="20"/>
                      <a:pt x="19" y="20"/>
                      <a:pt x="19" y="20"/>
                    </a:cubicBezTo>
                    <a:cubicBezTo>
                      <a:pt x="18" y="21"/>
                      <a:pt x="18" y="21"/>
                      <a:pt x="18" y="21"/>
                    </a:cubicBezTo>
                    <a:cubicBezTo>
                      <a:pt x="18" y="21"/>
                      <a:pt x="18" y="21"/>
                      <a:pt x="18" y="21"/>
                    </a:cubicBezTo>
                    <a:cubicBezTo>
                      <a:pt x="18" y="21"/>
                      <a:pt x="18" y="21"/>
                      <a:pt x="18" y="21"/>
                    </a:cubicBezTo>
                    <a:cubicBezTo>
                      <a:pt x="18" y="22"/>
                      <a:pt x="18" y="22"/>
                      <a:pt x="18" y="23"/>
                    </a:cubicBezTo>
                    <a:cubicBezTo>
                      <a:pt x="18" y="23"/>
                      <a:pt x="18" y="23"/>
                      <a:pt x="18" y="23"/>
                    </a:cubicBezTo>
                    <a:cubicBezTo>
                      <a:pt x="18" y="23"/>
                      <a:pt x="18" y="23"/>
                      <a:pt x="18" y="23"/>
                    </a:cubicBezTo>
                    <a:cubicBezTo>
                      <a:pt x="18" y="23"/>
                      <a:pt x="18" y="23"/>
                      <a:pt x="18" y="23"/>
                    </a:cubicBezTo>
                    <a:cubicBezTo>
                      <a:pt x="18" y="24"/>
                      <a:pt x="18" y="25"/>
                      <a:pt x="18" y="26"/>
                    </a:cubicBezTo>
                    <a:cubicBezTo>
                      <a:pt x="18" y="26"/>
                      <a:pt x="18" y="26"/>
                      <a:pt x="18" y="26"/>
                    </a:cubicBezTo>
                    <a:cubicBezTo>
                      <a:pt x="18" y="26"/>
                      <a:pt x="18" y="26"/>
                      <a:pt x="18" y="26"/>
                    </a:cubicBezTo>
                    <a:moveTo>
                      <a:pt x="33" y="23"/>
                    </a:moveTo>
                    <a:cubicBezTo>
                      <a:pt x="34" y="23"/>
                      <a:pt x="34" y="23"/>
                      <a:pt x="34" y="23"/>
                    </a:cubicBezTo>
                    <a:cubicBezTo>
                      <a:pt x="36" y="21"/>
                      <a:pt x="38" y="19"/>
                      <a:pt x="41" y="18"/>
                    </a:cubicBezTo>
                    <a:cubicBezTo>
                      <a:pt x="41" y="18"/>
                      <a:pt x="41" y="18"/>
                      <a:pt x="41" y="18"/>
                    </a:cubicBezTo>
                    <a:cubicBezTo>
                      <a:pt x="40" y="17"/>
                      <a:pt x="40" y="17"/>
                      <a:pt x="40" y="17"/>
                    </a:cubicBezTo>
                    <a:cubicBezTo>
                      <a:pt x="38" y="17"/>
                      <a:pt x="38" y="17"/>
                      <a:pt x="38" y="17"/>
                    </a:cubicBezTo>
                    <a:cubicBezTo>
                      <a:pt x="39" y="17"/>
                      <a:pt x="39" y="17"/>
                      <a:pt x="39" y="17"/>
                    </a:cubicBezTo>
                    <a:cubicBezTo>
                      <a:pt x="43" y="17"/>
                      <a:pt x="43" y="17"/>
                      <a:pt x="43" y="17"/>
                    </a:cubicBezTo>
                    <a:cubicBezTo>
                      <a:pt x="42" y="18"/>
                      <a:pt x="40" y="20"/>
                      <a:pt x="38" y="21"/>
                    </a:cubicBezTo>
                    <a:cubicBezTo>
                      <a:pt x="35" y="23"/>
                      <a:pt x="34" y="24"/>
                      <a:pt x="33" y="25"/>
                    </a:cubicBezTo>
                    <a:cubicBezTo>
                      <a:pt x="31" y="24"/>
                      <a:pt x="28" y="23"/>
                      <a:pt x="25" y="22"/>
                    </a:cubicBezTo>
                    <a:cubicBezTo>
                      <a:pt x="23" y="22"/>
                      <a:pt x="21" y="21"/>
                      <a:pt x="19" y="21"/>
                    </a:cubicBezTo>
                    <a:cubicBezTo>
                      <a:pt x="20" y="20"/>
                      <a:pt x="20" y="20"/>
                      <a:pt x="20" y="20"/>
                    </a:cubicBezTo>
                    <a:cubicBezTo>
                      <a:pt x="21" y="20"/>
                      <a:pt x="21" y="20"/>
                      <a:pt x="21" y="20"/>
                    </a:cubicBezTo>
                    <a:cubicBezTo>
                      <a:pt x="21" y="20"/>
                      <a:pt x="21" y="20"/>
                      <a:pt x="21" y="20"/>
                    </a:cubicBezTo>
                    <a:cubicBezTo>
                      <a:pt x="22" y="20"/>
                      <a:pt x="22" y="20"/>
                      <a:pt x="22" y="20"/>
                    </a:cubicBezTo>
                    <a:cubicBezTo>
                      <a:pt x="23" y="20"/>
                      <a:pt x="24" y="21"/>
                      <a:pt x="25" y="21"/>
                    </a:cubicBezTo>
                    <a:cubicBezTo>
                      <a:pt x="26" y="21"/>
                      <a:pt x="28" y="22"/>
                      <a:pt x="29" y="22"/>
                    </a:cubicBezTo>
                    <a:cubicBezTo>
                      <a:pt x="29" y="22"/>
                      <a:pt x="29" y="22"/>
                      <a:pt x="29" y="22"/>
                    </a:cubicBezTo>
                    <a:cubicBezTo>
                      <a:pt x="30" y="22"/>
                      <a:pt x="30" y="22"/>
                      <a:pt x="30" y="22"/>
                    </a:cubicBezTo>
                    <a:cubicBezTo>
                      <a:pt x="30" y="22"/>
                      <a:pt x="31" y="22"/>
                      <a:pt x="31" y="22"/>
                    </a:cubicBezTo>
                    <a:cubicBezTo>
                      <a:pt x="32" y="22"/>
                      <a:pt x="32" y="22"/>
                      <a:pt x="33" y="23"/>
                    </a:cubicBezTo>
                    <a:cubicBezTo>
                      <a:pt x="33" y="23"/>
                      <a:pt x="33" y="23"/>
                      <a:pt x="33" y="23"/>
                    </a:cubicBezTo>
                    <a:moveTo>
                      <a:pt x="15" y="17"/>
                    </a:moveTo>
                    <a:cubicBezTo>
                      <a:pt x="15" y="17"/>
                      <a:pt x="15" y="17"/>
                      <a:pt x="15" y="17"/>
                    </a:cubicBezTo>
                    <a:cubicBezTo>
                      <a:pt x="14" y="17"/>
                      <a:pt x="14" y="17"/>
                      <a:pt x="14" y="17"/>
                    </a:cubicBezTo>
                    <a:cubicBezTo>
                      <a:pt x="16" y="16"/>
                      <a:pt x="16" y="16"/>
                      <a:pt x="16" y="16"/>
                    </a:cubicBezTo>
                    <a:cubicBezTo>
                      <a:pt x="16" y="17"/>
                      <a:pt x="16" y="17"/>
                      <a:pt x="16" y="17"/>
                    </a:cubicBezTo>
                    <a:cubicBezTo>
                      <a:pt x="15" y="17"/>
                      <a:pt x="15" y="17"/>
                      <a:pt x="15" y="17"/>
                    </a:cubicBezTo>
                    <a:moveTo>
                      <a:pt x="14" y="17"/>
                    </a:moveTo>
                    <a:cubicBezTo>
                      <a:pt x="13" y="17"/>
                      <a:pt x="13" y="17"/>
                      <a:pt x="13" y="17"/>
                    </a:cubicBezTo>
                    <a:cubicBezTo>
                      <a:pt x="13" y="17"/>
                      <a:pt x="13" y="17"/>
                      <a:pt x="13" y="17"/>
                    </a:cubicBezTo>
                    <a:cubicBezTo>
                      <a:pt x="15" y="16"/>
                      <a:pt x="15" y="16"/>
                      <a:pt x="15" y="16"/>
                    </a:cubicBezTo>
                    <a:cubicBezTo>
                      <a:pt x="15" y="16"/>
                      <a:pt x="15" y="16"/>
                      <a:pt x="15" y="16"/>
                    </a:cubicBezTo>
                    <a:cubicBezTo>
                      <a:pt x="16" y="16"/>
                      <a:pt x="16" y="16"/>
                      <a:pt x="16" y="16"/>
                    </a:cubicBezTo>
                    <a:cubicBezTo>
                      <a:pt x="14" y="17"/>
                      <a:pt x="14" y="17"/>
                      <a:pt x="14" y="17"/>
                    </a:cubicBezTo>
                    <a:moveTo>
                      <a:pt x="12" y="17"/>
                    </a:moveTo>
                    <a:cubicBezTo>
                      <a:pt x="11" y="16"/>
                      <a:pt x="11" y="16"/>
                      <a:pt x="11" y="16"/>
                    </a:cubicBezTo>
                    <a:cubicBezTo>
                      <a:pt x="12" y="16"/>
                      <a:pt x="12" y="16"/>
                      <a:pt x="13" y="15"/>
                    </a:cubicBezTo>
                    <a:cubicBezTo>
                      <a:pt x="14" y="15"/>
                      <a:pt x="14" y="15"/>
                      <a:pt x="14" y="15"/>
                    </a:cubicBezTo>
                    <a:cubicBezTo>
                      <a:pt x="14" y="15"/>
                      <a:pt x="14" y="15"/>
                      <a:pt x="14" y="15"/>
                    </a:cubicBezTo>
                    <a:cubicBezTo>
                      <a:pt x="12" y="16"/>
                      <a:pt x="12" y="16"/>
                      <a:pt x="12" y="16"/>
                    </a:cubicBezTo>
                    <a:cubicBezTo>
                      <a:pt x="12" y="17"/>
                      <a:pt x="12" y="17"/>
                      <a:pt x="12" y="17"/>
                    </a:cubicBezTo>
                    <a:moveTo>
                      <a:pt x="11" y="16"/>
                    </a:moveTo>
                    <a:cubicBezTo>
                      <a:pt x="10" y="16"/>
                      <a:pt x="10" y="16"/>
                      <a:pt x="10" y="16"/>
                    </a:cubicBezTo>
                    <a:cubicBezTo>
                      <a:pt x="11" y="15"/>
                      <a:pt x="11" y="15"/>
                      <a:pt x="11" y="15"/>
                    </a:cubicBezTo>
                    <a:cubicBezTo>
                      <a:pt x="11" y="15"/>
                      <a:pt x="11" y="15"/>
                      <a:pt x="11" y="15"/>
                    </a:cubicBezTo>
                    <a:cubicBezTo>
                      <a:pt x="12" y="15"/>
                      <a:pt x="12" y="15"/>
                      <a:pt x="13" y="15"/>
                    </a:cubicBezTo>
                    <a:cubicBezTo>
                      <a:pt x="12" y="15"/>
                      <a:pt x="11" y="16"/>
                      <a:pt x="11" y="16"/>
                    </a:cubicBezTo>
                    <a:cubicBezTo>
                      <a:pt x="11" y="16"/>
                      <a:pt x="11" y="16"/>
                      <a:pt x="11" y="16"/>
                    </a:cubicBezTo>
                    <a:moveTo>
                      <a:pt x="10" y="16"/>
                    </a:moveTo>
                    <a:cubicBezTo>
                      <a:pt x="9" y="16"/>
                      <a:pt x="9" y="16"/>
                      <a:pt x="9" y="16"/>
                    </a:cubicBezTo>
                    <a:cubicBezTo>
                      <a:pt x="9" y="16"/>
                      <a:pt x="9" y="16"/>
                      <a:pt x="9" y="16"/>
                    </a:cubicBezTo>
                    <a:cubicBezTo>
                      <a:pt x="9" y="15"/>
                      <a:pt x="10" y="15"/>
                      <a:pt x="10" y="15"/>
                    </a:cubicBezTo>
                    <a:cubicBezTo>
                      <a:pt x="10" y="15"/>
                      <a:pt x="10" y="15"/>
                      <a:pt x="10" y="15"/>
                    </a:cubicBezTo>
                    <a:cubicBezTo>
                      <a:pt x="11" y="15"/>
                      <a:pt x="11" y="15"/>
                      <a:pt x="11" y="15"/>
                    </a:cubicBezTo>
                    <a:cubicBezTo>
                      <a:pt x="10" y="16"/>
                      <a:pt x="10" y="16"/>
                      <a:pt x="10" y="16"/>
                    </a:cubicBezTo>
                    <a:moveTo>
                      <a:pt x="9" y="16"/>
                    </a:moveTo>
                    <a:cubicBezTo>
                      <a:pt x="8" y="15"/>
                      <a:pt x="8" y="15"/>
                      <a:pt x="8" y="15"/>
                    </a:cubicBezTo>
                    <a:cubicBezTo>
                      <a:pt x="9" y="15"/>
                      <a:pt x="9" y="15"/>
                      <a:pt x="9" y="15"/>
                    </a:cubicBezTo>
                    <a:cubicBezTo>
                      <a:pt x="9" y="15"/>
                      <a:pt x="9" y="15"/>
                      <a:pt x="9" y="15"/>
                    </a:cubicBezTo>
                    <a:cubicBezTo>
                      <a:pt x="9" y="15"/>
                      <a:pt x="9" y="15"/>
                      <a:pt x="9" y="15"/>
                    </a:cubicBezTo>
                    <a:cubicBezTo>
                      <a:pt x="10" y="15"/>
                      <a:pt x="10" y="15"/>
                      <a:pt x="10" y="15"/>
                    </a:cubicBezTo>
                    <a:cubicBezTo>
                      <a:pt x="9" y="15"/>
                      <a:pt x="9" y="15"/>
                      <a:pt x="9" y="16"/>
                    </a:cubicBezTo>
                    <a:moveTo>
                      <a:pt x="8" y="15"/>
                    </a:moveTo>
                    <a:cubicBezTo>
                      <a:pt x="7" y="15"/>
                      <a:pt x="7" y="15"/>
                      <a:pt x="7" y="15"/>
                    </a:cubicBezTo>
                    <a:cubicBezTo>
                      <a:pt x="8" y="15"/>
                      <a:pt x="8" y="15"/>
                      <a:pt x="8" y="15"/>
                    </a:cubicBezTo>
                    <a:cubicBezTo>
                      <a:pt x="9" y="14"/>
                      <a:pt x="9" y="14"/>
                      <a:pt x="9" y="14"/>
                    </a:cubicBezTo>
                    <a:cubicBezTo>
                      <a:pt x="9" y="14"/>
                      <a:pt x="9" y="14"/>
                      <a:pt x="9" y="14"/>
                    </a:cubicBezTo>
                    <a:cubicBezTo>
                      <a:pt x="9" y="14"/>
                      <a:pt x="9" y="14"/>
                      <a:pt x="9" y="14"/>
                    </a:cubicBezTo>
                    <a:cubicBezTo>
                      <a:pt x="9" y="15"/>
                      <a:pt x="8" y="15"/>
                      <a:pt x="8" y="15"/>
                    </a:cubicBezTo>
                    <a:moveTo>
                      <a:pt x="7" y="15"/>
                    </a:moveTo>
                    <a:cubicBezTo>
                      <a:pt x="7" y="15"/>
                      <a:pt x="7" y="15"/>
                      <a:pt x="7" y="15"/>
                    </a:cubicBezTo>
                    <a:cubicBezTo>
                      <a:pt x="7" y="15"/>
                      <a:pt x="7" y="15"/>
                      <a:pt x="7" y="15"/>
                    </a:cubicBezTo>
                    <a:cubicBezTo>
                      <a:pt x="7" y="14"/>
                      <a:pt x="7" y="14"/>
                      <a:pt x="7" y="14"/>
                    </a:cubicBezTo>
                    <a:cubicBezTo>
                      <a:pt x="8" y="14"/>
                      <a:pt x="8" y="14"/>
                      <a:pt x="8" y="14"/>
                    </a:cubicBezTo>
                    <a:cubicBezTo>
                      <a:pt x="8" y="14"/>
                      <a:pt x="8" y="14"/>
                      <a:pt x="8" y="14"/>
                    </a:cubicBezTo>
                    <a:cubicBezTo>
                      <a:pt x="8" y="14"/>
                      <a:pt x="7" y="15"/>
                      <a:pt x="7" y="15"/>
                    </a:cubicBezTo>
                    <a:moveTo>
                      <a:pt x="7" y="14"/>
                    </a:moveTo>
                    <a:cubicBezTo>
                      <a:pt x="7" y="14"/>
                      <a:pt x="7" y="14"/>
                      <a:pt x="7" y="14"/>
                    </a:cubicBezTo>
                    <a:cubicBezTo>
                      <a:pt x="7" y="14"/>
                      <a:pt x="7" y="14"/>
                      <a:pt x="7" y="14"/>
                    </a:cubicBezTo>
                    <a:cubicBezTo>
                      <a:pt x="7" y="14"/>
                      <a:pt x="7" y="14"/>
                      <a:pt x="7" y="14"/>
                    </a:cubicBezTo>
                    <a:moveTo>
                      <a:pt x="13" y="19"/>
                    </a:moveTo>
                    <a:cubicBezTo>
                      <a:pt x="12" y="18"/>
                      <a:pt x="12" y="18"/>
                      <a:pt x="12" y="18"/>
                    </a:cubicBezTo>
                    <a:cubicBezTo>
                      <a:pt x="10" y="18"/>
                      <a:pt x="8" y="17"/>
                      <a:pt x="6" y="16"/>
                    </a:cubicBezTo>
                    <a:cubicBezTo>
                      <a:pt x="6" y="16"/>
                      <a:pt x="5" y="16"/>
                      <a:pt x="5" y="16"/>
                    </a:cubicBezTo>
                    <a:cubicBezTo>
                      <a:pt x="4" y="16"/>
                      <a:pt x="3" y="15"/>
                      <a:pt x="2" y="15"/>
                    </a:cubicBezTo>
                    <a:cubicBezTo>
                      <a:pt x="2" y="15"/>
                      <a:pt x="2" y="15"/>
                      <a:pt x="2" y="15"/>
                    </a:cubicBezTo>
                    <a:cubicBezTo>
                      <a:pt x="3" y="14"/>
                      <a:pt x="4" y="14"/>
                      <a:pt x="4" y="14"/>
                    </a:cubicBezTo>
                    <a:cubicBezTo>
                      <a:pt x="4" y="14"/>
                      <a:pt x="4" y="14"/>
                      <a:pt x="4" y="14"/>
                    </a:cubicBezTo>
                    <a:cubicBezTo>
                      <a:pt x="5" y="14"/>
                      <a:pt x="5" y="14"/>
                      <a:pt x="6" y="14"/>
                    </a:cubicBezTo>
                    <a:cubicBezTo>
                      <a:pt x="6" y="14"/>
                      <a:pt x="6" y="14"/>
                      <a:pt x="6" y="14"/>
                    </a:cubicBezTo>
                    <a:cubicBezTo>
                      <a:pt x="6" y="15"/>
                      <a:pt x="6" y="15"/>
                      <a:pt x="6" y="15"/>
                    </a:cubicBezTo>
                    <a:cubicBezTo>
                      <a:pt x="6" y="15"/>
                      <a:pt x="6" y="15"/>
                      <a:pt x="6" y="15"/>
                    </a:cubicBezTo>
                    <a:cubicBezTo>
                      <a:pt x="6" y="16"/>
                      <a:pt x="6" y="16"/>
                      <a:pt x="6" y="16"/>
                    </a:cubicBezTo>
                    <a:cubicBezTo>
                      <a:pt x="7" y="16"/>
                      <a:pt x="8" y="16"/>
                      <a:pt x="9" y="17"/>
                    </a:cubicBezTo>
                    <a:cubicBezTo>
                      <a:pt x="10" y="17"/>
                      <a:pt x="10" y="17"/>
                      <a:pt x="11" y="17"/>
                    </a:cubicBezTo>
                    <a:cubicBezTo>
                      <a:pt x="11" y="17"/>
                      <a:pt x="12" y="17"/>
                      <a:pt x="12" y="18"/>
                    </a:cubicBezTo>
                    <a:cubicBezTo>
                      <a:pt x="13" y="18"/>
                      <a:pt x="13" y="18"/>
                      <a:pt x="13" y="18"/>
                    </a:cubicBezTo>
                    <a:cubicBezTo>
                      <a:pt x="13" y="18"/>
                      <a:pt x="13" y="18"/>
                      <a:pt x="13" y="18"/>
                    </a:cubicBezTo>
                    <a:cubicBezTo>
                      <a:pt x="13" y="18"/>
                      <a:pt x="13" y="18"/>
                      <a:pt x="13" y="18"/>
                    </a:cubicBezTo>
                    <a:cubicBezTo>
                      <a:pt x="13" y="19"/>
                      <a:pt x="13" y="19"/>
                      <a:pt x="13" y="19"/>
                    </a:cubicBezTo>
                    <a:moveTo>
                      <a:pt x="36" y="15"/>
                    </a:moveTo>
                    <a:cubicBezTo>
                      <a:pt x="34" y="14"/>
                      <a:pt x="31" y="14"/>
                      <a:pt x="27" y="13"/>
                    </a:cubicBezTo>
                    <a:cubicBezTo>
                      <a:pt x="26" y="13"/>
                      <a:pt x="24" y="13"/>
                      <a:pt x="22" y="12"/>
                    </a:cubicBezTo>
                    <a:cubicBezTo>
                      <a:pt x="22" y="12"/>
                      <a:pt x="22" y="12"/>
                      <a:pt x="22" y="12"/>
                    </a:cubicBezTo>
                    <a:cubicBezTo>
                      <a:pt x="24" y="12"/>
                      <a:pt x="26" y="13"/>
                      <a:pt x="28" y="13"/>
                    </a:cubicBezTo>
                    <a:cubicBezTo>
                      <a:pt x="31" y="13"/>
                      <a:pt x="34" y="14"/>
                      <a:pt x="37" y="14"/>
                    </a:cubicBezTo>
                    <a:cubicBezTo>
                      <a:pt x="37" y="14"/>
                      <a:pt x="37" y="14"/>
                      <a:pt x="37" y="14"/>
                    </a:cubicBezTo>
                    <a:cubicBezTo>
                      <a:pt x="37" y="14"/>
                      <a:pt x="37" y="14"/>
                      <a:pt x="37" y="14"/>
                    </a:cubicBezTo>
                    <a:cubicBezTo>
                      <a:pt x="36" y="15"/>
                      <a:pt x="36" y="15"/>
                      <a:pt x="36" y="15"/>
                    </a:cubicBezTo>
                    <a:moveTo>
                      <a:pt x="16" y="9"/>
                    </a:moveTo>
                    <a:cubicBezTo>
                      <a:pt x="14" y="8"/>
                      <a:pt x="14" y="8"/>
                      <a:pt x="14" y="8"/>
                    </a:cubicBezTo>
                    <a:cubicBezTo>
                      <a:pt x="16" y="8"/>
                      <a:pt x="16" y="8"/>
                      <a:pt x="16" y="8"/>
                    </a:cubicBezTo>
                    <a:cubicBezTo>
                      <a:pt x="16" y="9"/>
                      <a:pt x="16" y="9"/>
                      <a:pt x="16" y="9"/>
                    </a:cubicBezTo>
                    <a:cubicBezTo>
                      <a:pt x="16" y="9"/>
                      <a:pt x="16" y="9"/>
                      <a:pt x="16" y="9"/>
                    </a:cubicBezTo>
                    <a:moveTo>
                      <a:pt x="31" y="10"/>
                    </a:moveTo>
                    <a:cubicBezTo>
                      <a:pt x="28" y="10"/>
                      <a:pt x="28" y="10"/>
                      <a:pt x="28" y="10"/>
                    </a:cubicBezTo>
                    <a:cubicBezTo>
                      <a:pt x="38" y="4"/>
                      <a:pt x="38" y="4"/>
                      <a:pt x="38" y="4"/>
                    </a:cubicBezTo>
                    <a:cubicBezTo>
                      <a:pt x="38" y="5"/>
                      <a:pt x="38" y="5"/>
                      <a:pt x="38" y="5"/>
                    </a:cubicBezTo>
                    <a:cubicBezTo>
                      <a:pt x="39" y="5"/>
                      <a:pt x="39" y="5"/>
                      <a:pt x="39" y="5"/>
                    </a:cubicBezTo>
                    <a:cubicBezTo>
                      <a:pt x="38" y="7"/>
                      <a:pt x="37" y="8"/>
                      <a:pt x="36" y="10"/>
                    </a:cubicBezTo>
                    <a:cubicBezTo>
                      <a:pt x="36" y="10"/>
                      <a:pt x="36" y="10"/>
                      <a:pt x="35" y="10"/>
                    </a:cubicBezTo>
                    <a:cubicBezTo>
                      <a:pt x="35" y="10"/>
                      <a:pt x="35" y="10"/>
                      <a:pt x="34" y="10"/>
                    </a:cubicBezTo>
                    <a:cubicBezTo>
                      <a:pt x="35" y="9"/>
                      <a:pt x="36" y="9"/>
                      <a:pt x="36" y="8"/>
                    </a:cubicBezTo>
                    <a:cubicBezTo>
                      <a:pt x="37" y="8"/>
                      <a:pt x="37" y="8"/>
                      <a:pt x="37" y="8"/>
                    </a:cubicBezTo>
                    <a:cubicBezTo>
                      <a:pt x="37" y="8"/>
                      <a:pt x="37" y="8"/>
                      <a:pt x="37" y="8"/>
                    </a:cubicBezTo>
                    <a:cubicBezTo>
                      <a:pt x="37" y="8"/>
                      <a:pt x="37" y="8"/>
                      <a:pt x="37" y="8"/>
                    </a:cubicBezTo>
                    <a:cubicBezTo>
                      <a:pt x="36" y="8"/>
                      <a:pt x="36" y="8"/>
                      <a:pt x="36" y="8"/>
                    </a:cubicBezTo>
                    <a:cubicBezTo>
                      <a:pt x="35" y="9"/>
                      <a:pt x="34" y="9"/>
                      <a:pt x="34" y="10"/>
                    </a:cubicBezTo>
                    <a:cubicBezTo>
                      <a:pt x="34" y="10"/>
                      <a:pt x="34" y="10"/>
                      <a:pt x="34" y="10"/>
                    </a:cubicBezTo>
                    <a:cubicBezTo>
                      <a:pt x="33" y="10"/>
                      <a:pt x="33" y="10"/>
                      <a:pt x="33" y="10"/>
                    </a:cubicBezTo>
                    <a:cubicBezTo>
                      <a:pt x="33" y="10"/>
                      <a:pt x="33" y="10"/>
                      <a:pt x="33" y="10"/>
                    </a:cubicBezTo>
                    <a:cubicBezTo>
                      <a:pt x="33" y="11"/>
                      <a:pt x="33" y="11"/>
                      <a:pt x="33" y="11"/>
                    </a:cubicBezTo>
                    <a:cubicBezTo>
                      <a:pt x="32" y="11"/>
                      <a:pt x="32" y="11"/>
                      <a:pt x="32" y="11"/>
                    </a:cubicBezTo>
                    <a:cubicBezTo>
                      <a:pt x="31" y="10"/>
                      <a:pt x="31" y="10"/>
                      <a:pt x="31" y="10"/>
                    </a:cubicBezTo>
                    <a:cubicBezTo>
                      <a:pt x="31" y="10"/>
                      <a:pt x="31" y="10"/>
                      <a:pt x="31" y="10"/>
                    </a:cubicBezTo>
                    <a:cubicBezTo>
                      <a:pt x="34" y="9"/>
                      <a:pt x="36" y="7"/>
                      <a:pt x="38" y="6"/>
                    </a:cubicBezTo>
                    <a:cubicBezTo>
                      <a:pt x="38" y="5"/>
                      <a:pt x="38" y="5"/>
                      <a:pt x="38" y="5"/>
                    </a:cubicBezTo>
                    <a:cubicBezTo>
                      <a:pt x="38" y="5"/>
                      <a:pt x="38" y="5"/>
                      <a:pt x="38" y="5"/>
                    </a:cubicBezTo>
                    <a:cubicBezTo>
                      <a:pt x="36" y="7"/>
                      <a:pt x="33" y="8"/>
                      <a:pt x="31" y="10"/>
                    </a:cubicBezTo>
                    <a:cubicBezTo>
                      <a:pt x="31" y="10"/>
                      <a:pt x="31" y="10"/>
                      <a:pt x="31" y="10"/>
                    </a:cubicBezTo>
                    <a:moveTo>
                      <a:pt x="28" y="9"/>
                    </a:moveTo>
                    <a:cubicBezTo>
                      <a:pt x="28" y="9"/>
                      <a:pt x="28" y="9"/>
                      <a:pt x="28" y="9"/>
                    </a:cubicBezTo>
                    <a:cubicBezTo>
                      <a:pt x="28" y="8"/>
                      <a:pt x="28" y="8"/>
                      <a:pt x="28" y="8"/>
                    </a:cubicBezTo>
                    <a:cubicBezTo>
                      <a:pt x="31" y="7"/>
                      <a:pt x="33" y="5"/>
                      <a:pt x="36" y="4"/>
                    </a:cubicBezTo>
                    <a:cubicBezTo>
                      <a:pt x="36" y="4"/>
                      <a:pt x="36" y="4"/>
                      <a:pt x="36" y="4"/>
                    </a:cubicBezTo>
                    <a:cubicBezTo>
                      <a:pt x="37" y="4"/>
                      <a:pt x="37" y="4"/>
                      <a:pt x="37" y="4"/>
                    </a:cubicBezTo>
                    <a:cubicBezTo>
                      <a:pt x="37" y="4"/>
                      <a:pt x="37" y="4"/>
                      <a:pt x="37" y="4"/>
                    </a:cubicBezTo>
                    <a:cubicBezTo>
                      <a:pt x="27" y="10"/>
                      <a:pt x="27" y="10"/>
                      <a:pt x="27" y="10"/>
                    </a:cubicBezTo>
                    <a:cubicBezTo>
                      <a:pt x="27" y="10"/>
                      <a:pt x="27" y="10"/>
                      <a:pt x="27" y="10"/>
                    </a:cubicBezTo>
                    <a:cubicBezTo>
                      <a:pt x="26" y="9"/>
                      <a:pt x="26" y="9"/>
                      <a:pt x="26" y="9"/>
                    </a:cubicBezTo>
                    <a:cubicBezTo>
                      <a:pt x="26" y="9"/>
                      <a:pt x="27" y="9"/>
                      <a:pt x="28" y="8"/>
                    </a:cubicBezTo>
                    <a:cubicBezTo>
                      <a:pt x="28" y="8"/>
                      <a:pt x="28" y="8"/>
                      <a:pt x="28" y="8"/>
                    </a:cubicBezTo>
                    <a:cubicBezTo>
                      <a:pt x="28" y="9"/>
                      <a:pt x="28" y="9"/>
                      <a:pt x="28" y="9"/>
                    </a:cubicBezTo>
                    <a:moveTo>
                      <a:pt x="29" y="8"/>
                    </a:moveTo>
                    <a:cubicBezTo>
                      <a:pt x="29" y="7"/>
                      <a:pt x="29" y="7"/>
                      <a:pt x="29" y="7"/>
                    </a:cubicBezTo>
                    <a:cubicBezTo>
                      <a:pt x="29" y="7"/>
                      <a:pt x="29" y="6"/>
                      <a:pt x="30" y="6"/>
                    </a:cubicBezTo>
                    <a:cubicBezTo>
                      <a:pt x="34" y="4"/>
                      <a:pt x="34" y="4"/>
                      <a:pt x="34" y="4"/>
                    </a:cubicBezTo>
                    <a:cubicBezTo>
                      <a:pt x="34" y="4"/>
                      <a:pt x="35" y="4"/>
                      <a:pt x="36" y="4"/>
                    </a:cubicBezTo>
                    <a:cubicBezTo>
                      <a:pt x="33" y="5"/>
                      <a:pt x="31" y="6"/>
                      <a:pt x="29" y="8"/>
                    </a:cubicBezTo>
                    <a:moveTo>
                      <a:pt x="30" y="5"/>
                    </a:moveTo>
                    <a:cubicBezTo>
                      <a:pt x="30" y="4"/>
                      <a:pt x="30" y="4"/>
                      <a:pt x="30" y="4"/>
                    </a:cubicBezTo>
                    <a:cubicBezTo>
                      <a:pt x="30" y="4"/>
                      <a:pt x="31" y="4"/>
                      <a:pt x="31" y="3"/>
                    </a:cubicBezTo>
                    <a:cubicBezTo>
                      <a:pt x="32" y="3"/>
                      <a:pt x="32" y="4"/>
                      <a:pt x="33" y="4"/>
                    </a:cubicBezTo>
                    <a:cubicBezTo>
                      <a:pt x="30" y="5"/>
                      <a:pt x="30" y="5"/>
                      <a:pt x="30" y="5"/>
                    </a:cubicBezTo>
                    <a:moveTo>
                      <a:pt x="11" y="5"/>
                    </a:moveTo>
                    <a:cubicBezTo>
                      <a:pt x="12" y="4"/>
                      <a:pt x="12" y="4"/>
                      <a:pt x="13" y="3"/>
                    </a:cubicBezTo>
                    <a:cubicBezTo>
                      <a:pt x="13" y="3"/>
                      <a:pt x="13" y="3"/>
                      <a:pt x="13" y="3"/>
                    </a:cubicBezTo>
                    <a:cubicBezTo>
                      <a:pt x="14" y="3"/>
                      <a:pt x="14" y="3"/>
                      <a:pt x="14" y="3"/>
                    </a:cubicBezTo>
                    <a:cubicBezTo>
                      <a:pt x="13" y="4"/>
                      <a:pt x="12" y="4"/>
                      <a:pt x="11" y="5"/>
                    </a:cubicBezTo>
                    <a:moveTo>
                      <a:pt x="29" y="4"/>
                    </a:moveTo>
                    <a:cubicBezTo>
                      <a:pt x="29" y="3"/>
                      <a:pt x="29" y="3"/>
                      <a:pt x="29" y="3"/>
                    </a:cubicBezTo>
                    <a:cubicBezTo>
                      <a:pt x="30" y="3"/>
                      <a:pt x="30" y="3"/>
                      <a:pt x="30" y="3"/>
                    </a:cubicBezTo>
                    <a:cubicBezTo>
                      <a:pt x="30" y="4"/>
                      <a:pt x="30" y="4"/>
                      <a:pt x="29" y="4"/>
                    </a:cubicBezTo>
                    <a:moveTo>
                      <a:pt x="24" y="9"/>
                    </a:moveTo>
                    <a:cubicBezTo>
                      <a:pt x="24" y="9"/>
                      <a:pt x="24" y="9"/>
                      <a:pt x="24" y="9"/>
                    </a:cubicBezTo>
                    <a:cubicBezTo>
                      <a:pt x="25" y="8"/>
                      <a:pt x="26" y="6"/>
                      <a:pt x="28" y="3"/>
                    </a:cubicBezTo>
                    <a:cubicBezTo>
                      <a:pt x="28" y="3"/>
                      <a:pt x="28" y="3"/>
                      <a:pt x="28" y="3"/>
                    </a:cubicBezTo>
                    <a:cubicBezTo>
                      <a:pt x="29" y="4"/>
                      <a:pt x="29" y="5"/>
                      <a:pt x="29" y="6"/>
                    </a:cubicBezTo>
                    <a:cubicBezTo>
                      <a:pt x="29" y="6"/>
                      <a:pt x="29" y="6"/>
                      <a:pt x="29" y="6"/>
                    </a:cubicBezTo>
                    <a:cubicBezTo>
                      <a:pt x="28" y="6"/>
                      <a:pt x="28" y="6"/>
                      <a:pt x="28" y="6"/>
                    </a:cubicBezTo>
                    <a:cubicBezTo>
                      <a:pt x="28" y="6"/>
                      <a:pt x="28" y="6"/>
                      <a:pt x="28" y="6"/>
                    </a:cubicBezTo>
                    <a:cubicBezTo>
                      <a:pt x="28" y="7"/>
                      <a:pt x="28" y="7"/>
                      <a:pt x="28" y="7"/>
                    </a:cubicBezTo>
                    <a:cubicBezTo>
                      <a:pt x="28" y="7"/>
                      <a:pt x="28" y="7"/>
                      <a:pt x="28" y="7"/>
                    </a:cubicBezTo>
                    <a:cubicBezTo>
                      <a:pt x="27" y="8"/>
                      <a:pt x="26" y="9"/>
                      <a:pt x="24" y="9"/>
                    </a:cubicBezTo>
                    <a:moveTo>
                      <a:pt x="17" y="8"/>
                    </a:moveTo>
                    <a:cubicBezTo>
                      <a:pt x="16" y="7"/>
                      <a:pt x="16" y="7"/>
                      <a:pt x="16" y="7"/>
                    </a:cubicBezTo>
                    <a:cubicBezTo>
                      <a:pt x="17" y="6"/>
                      <a:pt x="17" y="5"/>
                      <a:pt x="18" y="5"/>
                    </a:cubicBezTo>
                    <a:cubicBezTo>
                      <a:pt x="19" y="4"/>
                      <a:pt x="20" y="3"/>
                      <a:pt x="20" y="3"/>
                    </a:cubicBezTo>
                    <a:cubicBezTo>
                      <a:pt x="19" y="5"/>
                      <a:pt x="18" y="6"/>
                      <a:pt x="17" y="8"/>
                    </a:cubicBezTo>
                    <a:cubicBezTo>
                      <a:pt x="17" y="8"/>
                      <a:pt x="17" y="8"/>
                      <a:pt x="17" y="8"/>
                    </a:cubicBezTo>
                    <a:moveTo>
                      <a:pt x="12" y="8"/>
                    </a:moveTo>
                    <a:cubicBezTo>
                      <a:pt x="12" y="8"/>
                      <a:pt x="12" y="8"/>
                      <a:pt x="12" y="8"/>
                    </a:cubicBezTo>
                    <a:cubicBezTo>
                      <a:pt x="11" y="8"/>
                      <a:pt x="11" y="8"/>
                      <a:pt x="10" y="8"/>
                    </a:cubicBezTo>
                    <a:cubicBezTo>
                      <a:pt x="10" y="7"/>
                      <a:pt x="10" y="7"/>
                      <a:pt x="10" y="7"/>
                    </a:cubicBezTo>
                    <a:cubicBezTo>
                      <a:pt x="13" y="6"/>
                      <a:pt x="15" y="4"/>
                      <a:pt x="18" y="3"/>
                    </a:cubicBezTo>
                    <a:cubicBezTo>
                      <a:pt x="18" y="3"/>
                      <a:pt x="18" y="3"/>
                      <a:pt x="18" y="3"/>
                    </a:cubicBezTo>
                    <a:cubicBezTo>
                      <a:pt x="19" y="3"/>
                      <a:pt x="19" y="3"/>
                      <a:pt x="19" y="3"/>
                    </a:cubicBezTo>
                    <a:cubicBezTo>
                      <a:pt x="19" y="3"/>
                      <a:pt x="18" y="4"/>
                      <a:pt x="17" y="4"/>
                    </a:cubicBezTo>
                    <a:cubicBezTo>
                      <a:pt x="17" y="5"/>
                      <a:pt x="16" y="5"/>
                      <a:pt x="16" y="6"/>
                    </a:cubicBezTo>
                    <a:cubicBezTo>
                      <a:pt x="16" y="7"/>
                      <a:pt x="16" y="7"/>
                      <a:pt x="16" y="7"/>
                    </a:cubicBezTo>
                    <a:cubicBezTo>
                      <a:pt x="15" y="7"/>
                      <a:pt x="15" y="7"/>
                      <a:pt x="15" y="7"/>
                    </a:cubicBezTo>
                    <a:cubicBezTo>
                      <a:pt x="14" y="8"/>
                      <a:pt x="14" y="8"/>
                      <a:pt x="14" y="8"/>
                    </a:cubicBezTo>
                    <a:cubicBezTo>
                      <a:pt x="14" y="8"/>
                      <a:pt x="14" y="8"/>
                      <a:pt x="14" y="8"/>
                    </a:cubicBezTo>
                    <a:cubicBezTo>
                      <a:pt x="13" y="8"/>
                      <a:pt x="13" y="8"/>
                      <a:pt x="13" y="8"/>
                    </a:cubicBezTo>
                    <a:cubicBezTo>
                      <a:pt x="15" y="7"/>
                      <a:pt x="15" y="7"/>
                      <a:pt x="15" y="7"/>
                    </a:cubicBezTo>
                    <a:cubicBezTo>
                      <a:pt x="15" y="6"/>
                      <a:pt x="15" y="6"/>
                      <a:pt x="15" y="6"/>
                    </a:cubicBezTo>
                    <a:cubicBezTo>
                      <a:pt x="15" y="6"/>
                      <a:pt x="15" y="6"/>
                      <a:pt x="15" y="6"/>
                    </a:cubicBezTo>
                    <a:cubicBezTo>
                      <a:pt x="12" y="8"/>
                      <a:pt x="12" y="8"/>
                      <a:pt x="12" y="8"/>
                    </a:cubicBezTo>
                    <a:moveTo>
                      <a:pt x="11" y="6"/>
                    </a:moveTo>
                    <a:cubicBezTo>
                      <a:pt x="11" y="6"/>
                      <a:pt x="11" y="6"/>
                      <a:pt x="11" y="6"/>
                    </a:cubicBezTo>
                    <a:cubicBezTo>
                      <a:pt x="12" y="5"/>
                      <a:pt x="13" y="4"/>
                      <a:pt x="14" y="3"/>
                    </a:cubicBezTo>
                    <a:cubicBezTo>
                      <a:pt x="14" y="3"/>
                      <a:pt x="14" y="3"/>
                      <a:pt x="14" y="3"/>
                    </a:cubicBezTo>
                    <a:cubicBezTo>
                      <a:pt x="15" y="3"/>
                      <a:pt x="15" y="3"/>
                      <a:pt x="15" y="3"/>
                    </a:cubicBezTo>
                    <a:cubicBezTo>
                      <a:pt x="16" y="2"/>
                      <a:pt x="16" y="2"/>
                      <a:pt x="16" y="2"/>
                    </a:cubicBezTo>
                    <a:cubicBezTo>
                      <a:pt x="17" y="3"/>
                      <a:pt x="17" y="3"/>
                      <a:pt x="17" y="3"/>
                    </a:cubicBezTo>
                    <a:cubicBezTo>
                      <a:pt x="15" y="4"/>
                      <a:pt x="13" y="5"/>
                      <a:pt x="10" y="7"/>
                    </a:cubicBezTo>
                    <a:cubicBezTo>
                      <a:pt x="10" y="6"/>
                      <a:pt x="10" y="6"/>
                      <a:pt x="10" y="6"/>
                    </a:cubicBezTo>
                    <a:cubicBezTo>
                      <a:pt x="10" y="6"/>
                      <a:pt x="10" y="6"/>
                      <a:pt x="10" y="6"/>
                    </a:cubicBezTo>
                    <a:cubicBezTo>
                      <a:pt x="10" y="6"/>
                      <a:pt x="10" y="6"/>
                      <a:pt x="10" y="6"/>
                    </a:cubicBezTo>
                    <a:cubicBezTo>
                      <a:pt x="11" y="6"/>
                      <a:pt x="11" y="6"/>
                      <a:pt x="11" y="6"/>
                    </a:cubicBezTo>
                    <a:moveTo>
                      <a:pt x="37" y="11"/>
                    </a:moveTo>
                    <a:cubicBezTo>
                      <a:pt x="37" y="10"/>
                      <a:pt x="37" y="10"/>
                      <a:pt x="37" y="10"/>
                    </a:cubicBezTo>
                    <a:cubicBezTo>
                      <a:pt x="38" y="9"/>
                      <a:pt x="39" y="7"/>
                      <a:pt x="40" y="5"/>
                    </a:cubicBezTo>
                    <a:cubicBezTo>
                      <a:pt x="40" y="5"/>
                      <a:pt x="40" y="5"/>
                      <a:pt x="40" y="5"/>
                    </a:cubicBezTo>
                    <a:cubicBezTo>
                      <a:pt x="40" y="5"/>
                      <a:pt x="40" y="5"/>
                      <a:pt x="40" y="5"/>
                    </a:cubicBezTo>
                    <a:cubicBezTo>
                      <a:pt x="39" y="4"/>
                      <a:pt x="39" y="4"/>
                      <a:pt x="39" y="4"/>
                    </a:cubicBezTo>
                    <a:cubicBezTo>
                      <a:pt x="38" y="3"/>
                      <a:pt x="38" y="3"/>
                      <a:pt x="38" y="3"/>
                    </a:cubicBezTo>
                    <a:cubicBezTo>
                      <a:pt x="38" y="3"/>
                      <a:pt x="38" y="3"/>
                      <a:pt x="38" y="3"/>
                    </a:cubicBezTo>
                    <a:cubicBezTo>
                      <a:pt x="36" y="3"/>
                      <a:pt x="35" y="3"/>
                      <a:pt x="33" y="3"/>
                    </a:cubicBezTo>
                    <a:cubicBezTo>
                      <a:pt x="32" y="3"/>
                      <a:pt x="30" y="3"/>
                      <a:pt x="29" y="2"/>
                    </a:cubicBezTo>
                    <a:cubicBezTo>
                      <a:pt x="29" y="2"/>
                      <a:pt x="29" y="2"/>
                      <a:pt x="29" y="1"/>
                    </a:cubicBezTo>
                    <a:cubicBezTo>
                      <a:pt x="34" y="1"/>
                      <a:pt x="39" y="1"/>
                      <a:pt x="43" y="1"/>
                    </a:cubicBezTo>
                    <a:cubicBezTo>
                      <a:pt x="43" y="1"/>
                      <a:pt x="44" y="1"/>
                      <a:pt x="44" y="1"/>
                    </a:cubicBezTo>
                    <a:cubicBezTo>
                      <a:pt x="42" y="6"/>
                      <a:pt x="39" y="10"/>
                      <a:pt x="36" y="13"/>
                    </a:cubicBezTo>
                    <a:cubicBezTo>
                      <a:pt x="34" y="13"/>
                      <a:pt x="31" y="12"/>
                      <a:pt x="28" y="12"/>
                    </a:cubicBezTo>
                    <a:cubicBezTo>
                      <a:pt x="26" y="12"/>
                      <a:pt x="24" y="11"/>
                      <a:pt x="22" y="11"/>
                    </a:cubicBezTo>
                    <a:cubicBezTo>
                      <a:pt x="22" y="11"/>
                      <a:pt x="23" y="10"/>
                      <a:pt x="23" y="10"/>
                    </a:cubicBezTo>
                    <a:cubicBezTo>
                      <a:pt x="23" y="10"/>
                      <a:pt x="23" y="10"/>
                      <a:pt x="23" y="10"/>
                    </a:cubicBezTo>
                    <a:cubicBezTo>
                      <a:pt x="32" y="11"/>
                      <a:pt x="32" y="11"/>
                      <a:pt x="32" y="11"/>
                    </a:cubicBezTo>
                    <a:cubicBezTo>
                      <a:pt x="33" y="11"/>
                      <a:pt x="33" y="11"/>
                      <a:pt x="33" y="11"/>
                    </a:cubicBezTo>
                    <a:cubicBezTo>
                      <a:pt x="33" y="11"/>
                      <a:pt x="33" y="11"/>
                      <a:pt x="33" y="11"/>
                    </a:cubicBezTo>
                    <a:cubicBezTo>
                      <a:pt x="34" y="11"/>
                      <a:pt x="34" y="11"/>
                      <a:pt x="34" y="11"/>
                    </a:cubicBezTo>
                    <a:cubicBezTo>
                      <a:pt x="34" y="11"/>
                      <a:pt x="34" y="11"/>
                      <a:pt x="34" y="11"/>
                    </a:cubicBezTo>
                    <a:cubicBezTo>
                      <a:pt x="34" y="11"/>
                      <a:pt x="35" y="10"/>
                      <a:pt x="35" y="10"/>
                    </a:cubicBezTo>
                    <a:cubicBezTo>
                      <a:pt x="36" y="10"/>
                      <a:pt x="36" y="10"/>
                      <a:pt x="36" y="11"/>
                    </a:cubicBezTo>
                    <a:cubicBezTo>
                      <a:pt x="37" y="11"/>
                      <a:pt x="37" y="11"/>
                      <a:pt x="37" y="11"/>
                    </a:cubicBezTo>
                    <a:moveTo>
                      <a:pt x="15" y="10"/>
                    </a:moveTo>
                    <a:cubicBezTo>
                      <a:pt x="14" y="10"/>
                      <a:pt x="14" y="10"/>
                      <a:pt x="14" y="10"/>
                    </a:cubicBezTo>
                    <a:cubicBezTo>
                      <a:pt x="12" y="10"/>
                      <a:pt x="10" y="9"/>
                      <a:pt x="8" y="9"/>
                    </a:cubicBezTo>
                    <a:cubicBezTo>
                      <a:pt x="8" y="9"/>
                      <a:pt x="8" y="9"/>
                      <a:pt x="7" y="9"/>
                    </a:cubicBezTo>
                    <a:cubicBezTo>
                      <a:pt x="6" y="8"/>
                      <a:pt x="5" y="8"/>
                      <a:pt x="4" y="8"/>
                    </a:cubicBezTo>
                    <a:cubicBezTo>
                      <a:pt x="7" y="6"/>
                      <a:pt x="10" y="3"/>
                      <a:pt x="13" y="1"/>
                    </a:cubicBezTo>
                    <a:cubicBezTo>
                      <a:pt x="15" y="1"/>
                      <a:pt x="17" y="1"/>
                      <a:pt x="19" y="1"/>
                    </a:cubicBezTo>
                    <a:cubicBezTo>
                      <a:pt x="20" y="1"/>
                      <a:pt x="21" y="1"/>
                      <a:pt x="22" y="1"/>
                    </a:cubicBezTo>
                    <a:cubicBezTo>
                      <a:pt x="21" y="2"/>
                      <a:pt x="21" y="2"/>
                      <a:pt x="21" y="2"/>
                    </a:cubicBezTo>
                    <a:cubicBezTo>
                      <a:pt x="16" y="2"/>
                      <a:pt x="16" y="2"/>
                      <a:pt x="16" y="2"/>
                    </a:cubicBezTo>
                    <a:cubicBezTo>
                      <a:pt x="15" y="2"/>
                      <a:pt x="15" y="2"/>
                      <a:pt x="15" y="2"/>
                    </a:cubicBezTo>
                    <a:cubicBezTo>
                      <a:pt x="15" y="2"/>
                      <a:pt x="15" y="2"/>
                      <a:pt x="15" y="2"/>
                    </a:cubicBezTo>
                    <a:cubicBezTo>
                      <a:pt x="15" y="2"/>
                      <a:pt x="15" y="2"/>
                      <a:pt x="15" y="2"/>
                    </a:cubicBezTo>
                    <a:cubicBezTo>
                      <a:pt x="15" y="2"/>
                      <a:pt x="14" y="3"/>
                      <a:pt x="14" y="3"/>
                    </a:cubicBezTo>
                    <a:cubicBezTo>
                      <a:pt x="13" y="3"/>
                      <a:pt x="13" y="3"/>
                      <a:pt x="13" y="3"/>
                    </a:cubicBezTo>
                    <a:cubicBezTo>
                      <a:pt x="13" y="3"/>
                      <a:pt x="13" y="3"/>
                      <a:pt x="13" y="3"/>
                    </a:cubicBezTo>
                    <a:cubicBezTo>
                      <a:pt x="12" y="3"/>
                      <a:pt x="12" y="3"/>
                      <a:pt x="12" y="3"/>
                    </a:cubicBezTo>
                    <a:cubicBezTo>
                      <a:pt x="11" y="4"/>
                      <a:pt x="10" y="5"/>
                      <a:pt x="9" y="6"/>
                    </a:cubicBezTo>
                    <a:cubicBezTo>
                      <a:pt x="9" y="6"/>
                      <a:pt x="9" y="6"/>
                      <a:pt x="9" y="6"/>
                    </a:cubicBezTo>
                    <a:cubicBezTo>
                      <a:pt x="9" y="6"/>
                      <a:pt x="9" y="6"/>
                      <a:pt x="9" y="6"/>
                    </a:cubicBezTo>
                    <a:cubicBezTo>
                      <a:pt x="9" y="6"/>
                      <a:pt x="9" y="6"/>
                      <a:pt x="9" y="6"/>
                    </a:cubicBezTo>
                    <a:cubicBezTo>
                      <a:pt x="9" y="6"/>
                      <a:pt x="9" y="6"/>
                      <a:pt x="9" y="6"/>
                    </a:cubicBezTo>
                    <a:cubicBezTo>
                      <a:pt x="10" y="7"/>
                      <a:pt x="10" y="7"/>
                      <a:pt x="9" y="7"/>
                    </a:cubicBezTo>
                    <a:cubicBezTo>
                      <a:pt x="9" y="8"/>
                      <a:pt x="9" y="8"/>
                      <a:pt x="9" y="8"/>
                    </a:cubicBezTo>
                    <a:cubicBezTo>
                      <a:pt x="9" y="8"/>
                      <a:pt x="9" y="8"/>
                      <a:pt x="9" y="8"/>
                    </a:cubicBezTo>
                    <a:cubicBezTo>
                      <a:pt x="10" y="8"/>
                      <a:pt x="11" y="9"/>
                      <a:pt x="11" y="9"/>
                    </a:cubicBezTo>
                    <a:cubicBezTo>
                      <a:pt x="12" y="9"/>
                      <a:pt x="12" y="9"/>
                      <a:pt x="12" y="9"/>
                    </a:cubicBezTo>
                    <a:cubicBezTo>
                      <a:pt x="16" y="9"/>
                      <a:pt x="16" y="9"/>
                      <a:pt x="16" y="9"/>
                    </a:cubicBezTo>
                    <a:cubicBezTo>
                      <a:pt x="16" y="9"/>
                      <a:pt x="16" y="9"/>
                      <a:pt x="16" y="9"/>
                    </a:cubicBezTo>
                    <a:cubicBezTo>
                      <a:pt x="15" y="10"/>
                      <a:pt x="15" y="10"/>
                      <a:pt x="15" y="10"/>
                    </a:cubicBezTo>
                    <a:moveTo>
                      <a:pt x="21" y="17"/>
                    </a:moveTo>
                    <a:cubicBezTo>
                      <a:pt x="20" y="17"/>
                      <a:pt x="19" y="17"/>
                      <a:pt x="18" y="16"/>
                    </a:cubicBezTo>
                    <a:cubicBezTo>
                      <a:pt x="17" y="16"/>
                      <a:pt x="17" y="16"/>
                      <a:pt x="17" y="16"/>
                    </a:cubicBezTo>
                    <a:cubicBezTo>
                      <a:pt x="17" y="16"/>
                      <a:pt x="16" y="16"/>
                      <a:pt x="16" y="16"/>
                    </a:cubicBezTo>
                    <a:cubicBezTo>
                      <a:pt x="16" y="14"/>
                      <a:pt x="16" y="14"/>
                      <a:pt x="16" y="14"/>
                    </a:cubicBezTo>
                    <a:cubicBezTo>
                      <a:pt x="16" y="14"/>
                      <a:pt x="16" y="14"/>
                      <a:pt x="16" y="14"/>
                    </a:cubicBezTo>
                    <a:cubicBezTo>
                      <a:pt x="16" y="14"/>
                      <a:pt x="16" y="13"/>
                      <a:pt x="16" y="13"/>
                    </a:cubicBezTo>
                    <a:cubicBezTo>
                      <a:pt x="16" y="12"/>
                      <a:pt x="16" y="12"/>
                      <a:pt x="16" y="12"/>
                    </a:cubicBezTo>
                    <a:cubicBezTo>
                      <a:pt x="16" y="11"/>
                      <a:pt x="16" y="11"/>
                      <a:pt x="16" y="10"/>
                    </a:cubicBezTo>
                    <a:cubicBezTo>
                      <a:pt x="17" y="9"/>
                      <a:pt x="17" y="9"/>
                      <a:pt x="17" y="9"/>
                    </a:cubicBezTo>
                    <a:cubicBezTo>
                      <a:pt x="17" y="9"/>
                      <a:pt x="17" y="9"/>
                      <a:pt x="17" y="9"/>
                    </a:cubicBezTo>
                    <a:cubicBezTo>
                      <a:pt x="17" y="9"/>
                      <a:pt x="17" y="9"/>
                      <a:pt x="17" y="9"/>
                    </a:cubicBezTo>
                    <a:cubicBezTo>
                      <a:pt x="17" y="8"/>
                      <a:pt x="17" y="8"/>
                      <a:pt x="17" y="8"/>
                    </a:cubicBezTo>
                    <a:cubicBezTo>
                      <a:pt x="20" y="5"/>
                      <a:pt x="22" y="3"/>
                      <a:pt x="23" y="1"/>
                    </a:cubicBezTo>
                    <a:cubicBezTo>
                      <a:pt x="23" y="1"/>
                      <a:pt x="23" y="1"/>
                      <a:pt x="23" y="1"/>
                    </a:cubicBezTo>
                    <a:cubicBezTo>
                      <a:pt x="23" y="1"/>
                      <a:pt x="23" y="1"/>
                      <a:pt x="23" y="1"/>
                    </a:cubicBezTo>
                    <a:cubicBezTo>
                      <a:pt x="23" y="1"/>
                      <a:pt x="24" y="0"/>
                      <a:pt x="24" y="0"/>
                    </a:cubicBezTo>
                    <a:cubicBezTo>
                      <a:pt x="24" y="0"/>
                      <a:pt x="24" y="0"/>
                      <a:pt x="24" y="0"/>
                    </a:cubicBezTo>
                    <a:cubicBezTo>
                      <a:pt x="25" y="0"/>
                      <a:pt x="26" y="0"/>
                      <a:pt x="27" y="1"/>
                    </a:cubicBezTo>
                    <a:cubicBezTo>
                      <a:pt x="28" y="1"/>
                      <a:pt x="28" y="1"/>
                      <a:pt x="29" y="1"/>
                    </a:cubicBezTo>
                    <a:cubicBezTo>
                      <a:pt x="26" y="5"/>
                      <a:pt x="24" y="7"/>
                      <a:pt x="22" y="9"/>
                    </a:cubicBezTo>
                    <a:cubicBezTo>
                      <a:pt x="22" y="10"/>
                      <a:pt x="22" y="10"/>
                      <a:pt x="21" y="11"/>
                    </a:cubicBezTo>
                    <a:cubicBezTo>
                      <a:pt x="21" y="11"/>
                      <a:pt x="21" y="11"/>
                      <a:pt x="21" y="11"/>
                    </a:cubicBezTo>
                    <a:cubicBezTo>
                      <a:pt x="21" y="11"/>
                      <a:pt x="21" y="11"/>
                      <a:pt x="21" y="11"/>
                    </a:cubicBezTo>
                    <a:cubicBezTo>
                      <a:pt x="21" y="11"/>
                      <a:pt x="21" y="11"/>
                      <a:pt x="21" y="11"/>
                    </a:cubicBezTo>
                    <a:cubicBezTo>
                      <a:pt x="21" y="12"/>
                      <a:pt x="21" y="13"/>
                      <a:pt x="21" y="14"/>
                    </a:cubicBezTo>
                    <a:cubicBezTo>
                      <a:pt x="21" y="14"/>
                      <a:pt x="21" y="14"/>
                      <a:pt x="21" y="14"/>
                    </a:cubicBezTo>
                    <a:cubicBezTo>
                      <a:pt x="21" y="14"/>
                      <a:pt x="21" y="14"/>
                      <a:pt x="21" y="14"/>
                    </a:cubicBezTo>
                    <a:cubicBezTo>
                      <a:pt x="21" y="14"/>
                      <a:pt x="21" y="14"/>
                      <a:pt x="21" y="14"/>
                    </a:cubicBezTo>
                    <a:cubicBezTo>
                      <a:pt x="21" y="15"/>
                      <a:pt x="21" y="16"/>
                      <a:pt x="21" y="16"/>
                    </a:cubicBezTo>
                    <a:cubicBezTo>
                      <a:pt x="21" y="17"/>
                      <a:pt x="21" y="17"/>
                      <a:pt x="21" y="17"/>
                    </a:cubicBezTo>
                    <a:cubicBezTo>
                      <a:pt x="21" y="17"/>
                      <a:pt x="21" y="17"/>
                      <a:pt x="21" y="17"/>
                    </a:cubicBezTo>
                    <a:moveTo>
                      <a:pt x="24" y="0"/>
                    </a:moveTo>
                    <a:cubicBezTo>
                      <a:pt x="23" y="0"/>
                      <a:pt x="23" y="0"/>
                      <a:pt x="23" y="0"/>
                    </a:cubicBezTo>
                    <a:cubicBezTo>
                      <a:pt x="23" y="0"/>
                      <a:pt x="23" y="0"/>
                      <a:pt x="23" y="0"/>
                    </a:cubicBezTo>
                    <a:cubicBezTo>
                      <a:pt x="23" y="0"/>
                      <a:pt x="23" y="0"/>
                      <a:pt x="23" y="0"/>
                    </a:cubicBezTo>
                    <a:cubicBezTo>
                      <a:pt x="21" y="0"/>
                      <a:pt x="20" y="0"/>
                      <a:pt x="19" y="0"/>
                    </a:cubicBezTo>
                    <a:cubicBezTo>
                      <a:pt x="17" y="0"/>
                      <a:pt x="15" y="0"/>
                      <a:pt x="13" y="0"/>
                    </a:cubicBezTo>
                    <a:cubicBezTo>
                      <a:pt x="13" y="0"/>
                      <a:pt x="13" y="0"/>
                      <a:pt x="13" y="0"/>
                    </a:cubicBezTo>
                    <a:cubicBezTo>
                      <a:pt x="10" y="3"/>
                      <a:pt x="6" y="6"/>
                      <a:pt x="2" y="8"/>
                    </a:cubicBezTo>
                    <a:cubicBezTo>
                      <a:pt x="2" y="9"/>
                      <a:pt x="2" y="9"/>
                      <a:pt x="2" y="9"/>
                    </a:cubicBezTo>
                    <a:cubicBezTo>
                      <a:pt x="2" y="9"/>
                      <a:pt x="2" y="9"/>
                      <a:pt x="2" y="9"/>
                    </a:cubicBezTo>
                    <a:cubicBezTo>
                      <a:pt x="4" y="9"/>
                      <a:pt x="5" y="9"/>
                      <a:pt x="7" y="10"/>
                    </a:cubicBezTo>
                    <a:cubicBezTo>
                      <a:pt x="7" y="10"/>
                      <a:pt x="8" y="10"/>
                      <a:pt x="8" y="10"/>
                    </a:cubicBezTo>
                    <a:cubicBezTo>
                      <a:pt x="10" y="10"/>
                      <a:pt x="12" y="10"/>
                      <a:pt x="14" y="11"/>
                    </a:cubicBezTo>
                    <a:cubicBezTo>
                      <a:pt x="15" y="11"/>
                      <a:pt x="15" y="11"/>
                      <a:pt x="15" y="11"/>
                    </a:cubicBezTo>
                    <a:cubicBezTo>
                      <a:pt x="15" y="11"/>
                      <a:pt x="15" y="11"/>
                      <a:pt x="15" y="11"/>
                    </a:cubicBezTo>
                    <a:cubicBezTo>
                      <a:pt x="9" y="10"/>
                      <a:pt x="5" y="10"/>
                      <a:pt x="3" y="9"/>
                    </a:cubicBezTo>
                    <a:cubicBezTo>
                      <a:pt x="3" y="10"/>
                      <a:pt x="3" y="10"/>
                      <a:pt x="3" y="10"/>
                    </a:cubicBezTo>
                    <a:cubicBezTo>
                      <a:pt x="3" y="10"/>
                      <a:pt x="3" y="10"/>
                      <a:pt x="3" y="10"/>
                    </a:cubicBezTo>
                    <a:cubicBezTo>
                      <a:pt x="5" y="10"/>
                      <a:pt x="9" y="11"/>
                      <a:pt x="15" y="12"/>
                    </a:cubicBezTo>
                    <a:cubicBezTo>
                      <a:pt x="15" y="12"/>
                      <a:pt x="15" y="12"/>
                      <a:pt x="15" y="12"/>
                    </a:cubicBezTo>
                    <a:cubicBezTo>
                      <a:pt x="9" y="11"/>
                      <a:pt x="4" y="11"/>
                      <a:pt x="3" y="11"/>
                    </a:cubicBezTo>
                    <a:cubicBezTo>
                      <a:pt x="3" y="11"/>
                      <a:pt x="3" y="11"/>
                      <a:pt x="3" y="11"/>
                    </a:cubicBezTo>
                    <a:cubicBezTo>
                      <a:pt x="3" y="11"/>
                      <a:pt x="3" y="11"/>
                      <a:pt x="3" y="11"/>
                    </a:cubicBezTo>
                    <a:cubicBezTo>
                      <a:pt x="4" y="11"/>
                      <a:pt x="9" y="12"/>
                      <a:pt x="15" y="13"/>
                    </a:cubicBezTo>
                    <a:cubicBezTo>
                      <a:pt x="15" y="14"/>
                      <a:pt x="15" y="14"/>
                      <a:pt x="15" y="14"/>
                    </a:cubicBezTo>
                    <a:cubicBezTo>
                      <a:pt x="13" y="13"/>
                      <a:pt x="13" y="13"/>
                      <a:pt x="13" y="13"/>
                    </a:cubicBezTo>
                    <a:cubicBezTo>
                      <a:pt x="10" y="13"/>
                      <a:pt x="8" y="12"/>
                      <a:pt x="8" y="12"/>
                    </a:cubicBezTo>
                    <a:cubicBezTo>
                      <a:pt x="6" y="12"/>
                      <a:pt x="5" y="12"/>
                      <a:pt x="3" y="12"/>
                    </a:cubicBezTo>
                    <a:cubicBezTo>
                      <a:pt x="3" y="12"/>
                      <a:pt x="3" y="12"/>
                      <a:pt x="3" y="12"/>
                    </a:cubicBezTo>
                    <a:cubicBezTo>
                      <a:pt x="3" y="12"/>
                      <a:pt x="3" y="12"/>
                      <a:pt x="3" y="12"/>
                    </a:cubicBezTo>
                    <a:cubicBezTo>
                      <a:pt x="5" y="13"/>
                      <a:pt x="6" y="13"/>
                      <a:pt x="8" y="13"/>
                    </a:cubicBezTo>
                    <a:cubicBezTo>
                      <a:pt x="8" y="13"/>
                      <a:pt x="9" y="13"/>
                      <a:pt x="13" y="14"/>
                    </a:cubicBezTo>
                    <a:cubicBezTo>
                      <a:pt x="15" y="14"/>
                      <a:pt x="15" y="14"/>
                      <a:pt x="15" y="14"/>
                    </a:cubicBezTo>
                    <a:cubicBezTo>
                      <a:pt x="15" y="15"/>
                      <a:pt x="15" y="15"/>
                      <a:pt x="15" y="15"/>
                    </a:cubicBezTo>
                    <a:cubicBezTo>
                      <a:pt x="15" y="15"/>
                      <a:pt x="15" y="15"/>
                      <a:pt x="15" y="15"/>
                    </a:cubicBezTo>
                    <a:cubicBezTo>
                      <a:pt x="14" y="15"/>
                      <a:pt x="14" y="15"/>
                      <a:pt x="14" y="15"/>
                    </a:cubicBezTo>
                    <a:cubicBezTo>
                      <a:pt x="10" y="14"/>
                      <a:pt x="7" y="13"/>
                      <a:pt x="4" y="13"/>
                    </a:cubicBezTo>
                    <a:cubicBezTo>
                      <a:pt x="3" y="13"/>
                      <a:pt x="3" y="13"/>
                      <a:pt x="3" y="13"/>
                    </a:cubicBezTo>
                    <a:cubicBezTo>
                      <a:pt x="3" y="13"/>
                      <a:pt x="3" y="13"/>
                      <a:pt x="3" y="13"/>
                    </a:cubicBezTo>
                    <a:cubicBezTo>
                      <a:pt x="3" y="13"/>
                      <a:pt x="3" y="14"/>
                      <a:pt x="2" y="14"/>
                    </a:cubicBezTo>
                    <a:cubicBezTo>
                      <a:pt x="1" y="14"/>
                      <a:pt x="0" y="15"/>
                      <a:pt x="0" y="15"/>
                    </a:cubicBezTo>
                    <a:cubicBezTo>
                      <a:pt x="0" y="15"/>
                      <a:pt x="0" y="15"/>
                      <a:pt x="0" y="15"/>
                    </a:cubicBezTo>
                    <a:cubicBezTo>
                      <a:pt x="0" y="16"/>
                      <a:pt x="0" y="16"/>
                      <a:pt x="0" y="16"/>
                    </a:cubicBezTo>
                    <a:cubicBezTo>
                      <a:pt x="2" y="16"/>
                      <a:pt x="3" y="16"/>
                      <a:pt x="5" y="17"/>
                    </a:cubicBezTo>
                    <a:cubicBezTo>
                      <a:pt x="5" y="17"/>
                      <a:pt x="6" y="17"/>
                      <a:pt x="6" y="17"/>
                    </a:cubicBezTo>
                    <a:cubicBezTo>
                      <a:pt x="8" y="18"/>
                      <a:pt x="10" y="18"/>
                      <a:pt x="12" y="19"/>
                    </a:cubicBezTo>
                    <a:cubicBezTo>
                      <a:pt x="13" y="19"/>
                      <a:pt x="13" y="19"/>
                      <a:pt x="13" y="19"/>
                    </a:cubicBezTo>
                    <a:cubicBezTo>
                      <a:pt x="13" y="20"/>
                      <a:pt x="13" y="20"/>
                      <a:pt x="13" y="20"/>
                    </a:cubicBezTo>
                    <a:cubicBezTo>
                      <a:pt x="7" y="18"/>
                      <a:pt x="3" y="17"/>
                      <a:pt x="1" y="16"/>
                    </a:cubicBezTo>
                    <a:cubicBezTo>
                      <a:pt x="0" y="16"/>
                      <a:pt x="0" y="16"/>
                      <a:pt x="0" y="16"/>
                    </a:cubicBezTo>
                    <a:cubicBezTo>
                      <a:pt x="1" y="17"/>
                      <a:pt x="1" y="17"/>
                      <a:pt x="1" y="17"/>
                    </a:cubicBezTo>
                    <a:cubicBezTo>
                      <a:pt x="3" y="17"/>
                      <a:pt x="7" y="19"/>
                      <a:pt x="13" y="20"/>
                    </a:cubicBezTo>
                    <a:cubicBezTo>
                      <a:pt x="13" y="21"/>
                      <a:pt x="13" y="21"/>
                      <a:pt x="13" y="21"/>
                    </a:cubicBezTo>
                    <a:cubicBezTo>
                      <a:pt x="6" y="19"/>
                      <a:pt x="2" y="17"/>
                      <a:pt x="1" y="17"/>
                    </a:cubicBezTo>
                    <a:cubicBezTo>
                      <a:pt x="0" y="18"/>
                      <a:pt x="0" y="18"/>
                      <a:pt x="0" y="18"/>
                    </a:cubicBezTo>
                    <a:cubicBezTo>
                      <a:pt x="1" y="18"/>
                      <a:pt x="1" y="18"/>
                      <a:pt x="1" y="18"/>
                    </a:cubicBezTo>
                    <a:cubicBezTo>
                      <a:pt x="2" y="18"/>
                      <a:pt x="6" y="20"/>
                      <a:pt x="12" y="22"/>
                    </a:cubicBezTo>
                    <a:cubicBezTo>
                      <a:pt x="12" y="22"/>
                      <a:pt x="12" y="22"/>
                      <a:pt x="12" y="22"/>
                    </a:cubicBezTo>
                    <a:cubicBezTo>
                      <a:pt x="10" y="21"/>
                      <a:pt x="10" y="21"/>
                      <a:pt x="10" y="21"/>
                    </a:cubicBezTo>
                    <a:cubicBezTo>
                      <a:pt x="8" y="20"/>
                      <a:pt x="6" y="20"/>
                      <a:pt x="5" y="20"/>
                    </a:cubicBezTo>
                    <a:cubicBezTo>
                      <a:pt x="4" y="19"/>
                      <a:pt x="2" y="19"/>
                      <a:pt x="1" y="18"/>
                    </a:cubicBezTo>
                    <a:cubicBezTo>
                      <a:pt x="0" y="19"/>
                      <a:pt x="0" y="19"/>
                      <a:pt x="0" y="19"/>
                    </a:cubicBezTo>
                    <a:cubicBezTo>
                      <a:pt x="1" y="19"/>
                      <a:pt x="1" y="19"/>
                      <a:pt x="1" y="19"/>
                    </a:cubicBezTo>
                    <a:cubicBezTo>
                      <a:pt x="2" y="19"/>
                      <a:pt x="4" y="20"/>
                      <a:pt x="5" y="21"/>
                    </a:cubicBezTo>
                    <a:cubicBezTo>
                      <a:pt x="5" y="21"/>
                      <a:pt x="7" y="21"/>
                      <a:pt x="10" y="22"/>
                    </a:cubicBezTo>
                    <a:cubicBezTo>
                      <a:pt x="12" y="23"/>
                      <a:pt x="12" y="23"/>
                      <a:pt x="12" y="23"/>
                    </a:cubicBezTo>
                    <a:cubicBezTo>
                      <a:pt x="12" y="23"/>
                      <a:pt x="12" y="23"/>
                      <a:pt x="12" y="23"/>
                    </a:cubicBezTo>
                    <a:cubicBezTo>
                      <a:pt x="12" y="23"/>
                      <a:pt x="12" y="23"/>
                      <a:pt x="12" y="23"/>
                    </a:cubicBezTo>
                    <a:cubicBezTo>
                      <a:pt x="11" y="23"/>
                      <a:pt x="11" y="23"/>
                      <a:pt x="11" y="23"/>
                    </a:cubicBezTo>
                    <a:cubicBezTo>
                      <a:pt x="7" y="22"/>
                      <a:pt x="4" y="21"/>
                      <a:pt x="1" y="19"/>
                    </a:cubicBezTo>
                    <a:cubicBezTo>
                      <a:pt x="0" y="20"/>
                      <a:pt x="0" y="20"/>
                      <a:pt x="0" y="20"/>
                    </a:cubicBezTo>
                    <a:cubicBezTo>
                      <a:pt x="1" y="20"/>
                      <a:pt x="1" y="20"/>
                      <a:pt x="1" y="20"/>
                    </a:cubicBezTo>
                    <a:cubicBezTo>
                      <a:pt x="2" y="20"/>
                      <a:pt x="3" y="21"/>
                      <a:pt x="4" y="21"/>
                    </a:cubicBezTo>
                    <a:cubicBezTo>
                      <a:pt x="3" y="21"/>
                      <a:pt x="3" y="22"/>
                      <a:pt x="2" y="22"/>
                    </a:cubicBezTo>
                    <a:cubicBezTo>
                      <a:pt x="2" y="22"/>
                      <a:pt x="2" y="22"/>
                      <a:pt x="2" y="22"/>
                    </a:cubicBezTo>
                    <a:cubicBezTo>
                      <a:pt x="2" y="22"/>
                      <a:pt x="2" y="22"/>
                      <a:pt x="2" y="22"/>
                    </a:cubicBezTo>
                    <a:cubicBezTo>
                      <a:pt x="4" y="23"/>
                      <a:pt x="5" y="23"/>
                      <a:pt x="7" y="24"/>
                    </a:cubicBezTo>
                    <a:cubicBezTo>
                      <a:pt x="8" y="25"/>
                      <a:pt x="8" y="25"/>
                      <a:pt x="8" y="25"/>
                    </a:cubicBezTo>
                    <a:cubicBezTo>
                      <a:pt x="10" y="26"/>
                      <a:pt x="11" y="26"/>
                      <a:pt x="13" y="27"/>
                    </a:cubicBezTo>
                    <a:cubicBezTo>
                      <a:pt x="14" y="28"/>
                      <a:pt x="14" y="28"/>
                      <a:pt x="14" y="28"/>
                    </a:cubicBezTo>
                    <a:cubicBezTo>
                      <a:pt x="14" y="28"/>
                      <a:pt x="14" y="28"/>
                      <a:pt x="14" y="28"/>
                    </a:cubicBezTo>
                    <a:cubicBezTo>
                      <a:pt x="9" y="25"/>
                      <a:pt x="5" y="24"/>
                      <a:pt x="3" y="23"/>
                    </a:cubicBezTo>
                    <a:cubicBezTo>
                      <a:pt x="2" y="23"/>
                      <a:pt x="2" y="23"/>
                      <a:pt x="2" y="23"/>
                    </a:cubicBezTo>
                    <a:cubicBezTo>
                      <a:pt x="2" y="24"/>
                      <a:pt x="2" y="24"/>
                      <a:pt x="2" y="24"/>
                    </a:cubicBezTo>
                    <a:cubicBezTo>
                      <a:pt x="5" y="25"/>
                      <a:pt x="8" y="26"/>
                      <a:pt x="14" y="29"/>
                    </a:cubicBezTo>
                    <a:cubicBezTo>
                      <a:pt x="14" y="29"/>
                      <a:pt x="14" y="29"/>
                      <a:pt x="14" y="29"/>
                    </a:cubicBezTo>
                    <a:cubicBezTo>
                      <a:pt x="8" y="26"/>
                      <a:pt x="4" y="25"/>
                      <a:pt x="3" y="24"/>
                    </a:cubicBezTo>
                    <a:cubicBezTo>
                      <a:pt x="2" y="24"/>
                      <a:pt x="2" y="24"/>
                      <a:pt x="2" y="24"/>
                    </a:cubicBezTo>
                    <a:cubicBezTo>
                      <a:pt x="2" y="25"/>
                      <a:pt x="2" y="25"/>
                      <a:pt x="2" y="25"/>
                    </a:cubicBezTo>
                    <a:cubicBezTo>
                      <a:pt x="3" y="25"/>
                      <a:pt x="7" y="27"/>
                      <a:pt x="14" y="30"/>
                    </a:cubicBezTo>
                    <a:cubicBezTo>
                      <a:pt x="13" y="30"/>
                      <a:pt x="13" y="30"/>
                      <a:pt x="13" y="30"/>
                    </a:cubicBezTo>
                    <a:cubicBezTo>
                      <a:pt x="11" y="29"/>
                      <a:pt x="11" y="29"/>
                      <a:pt x="11" y="29"/>
                    </a:cubicBezTo>
                    <a:cubicBezTo>
                      <a:pt x="9" y="28"/>
                      <a:pt x="7" y="27"/>
                      <a:pt x="7" y="27"/>
                    </a:cubicBezTo>
                    <a:cubicBezTo>
                      <a:pt x="5" y="26"/>
                      <a:pt x="4" y="26"/>
                      <a:pt x="2" y="25"/>
                    </a:cubicBezTo>
                    <a:cubicBezTo>
                      <a:pt x="2" y="25"/>
                      <a:pt x="2" y="25"/>
                      <a:pt x="2" y="25"/>
                    </a:cubicBezTo>
                    <a:cubicBezTo>
                      <a:pt x="2" y="26"/>
                      <a:pt x="2" y="26"/>
                      <a:pt x="2" y="26"/>
                    </a:cubicBezTo>
                    <a:cubicBezTo>
                      <a:pt x="3" y="26"/>
                      <a:pt x="5" y="27"/>
                      <a:pt x="6" y="28"/>
                    </a:cubicBezTo>
                    <a:cubicBezTo>
                      <a:pt x="7" y="28"/>
                      <a:pt x="8" y="29"/>
                      <a:pt x="11" y="30"/>
                    </a:cubicBezTo>
                    <a:cubicBezTo>
                      <a:pt x="13" y="31"/>
                      <a:pt x="13" y="31"/>
                      <a:pt x="13" y="31"/>
                    </a:cubicBezTo>
                    <a:cubicBezTo>
                      <a:pt x="13" y="31"/>
                      <a:pt x="13" y="31"/>
                      <a:pt x="13" y="31"/>
                    </a:cubicBezTo>
                    <a:cubicBezTo>
                      <a:pt x="13" y="31"/>
                      <a:pt x="13" y="31"/>
                      <a:pt x="13" y="31"/>
                    </a:cubicBezTo>
                    <a:cubicBezTo>
                      <a:pt x="12" y="31"/>
                      <a:pt x="12" y="31"/>
                      <a:pt x="12" y="31"/>
                    </a:cubicBezTo>
                    <a:cubicBezTo>
                      <a:pt x="9" y="29"/>
                      <a:pt x="5" y="28"/>
                      <a:pt x="2" y="26"/>
                    </a:cubicBezTo>
                    <a:cubicBezTo>
                      <a:pt x="2" y="26"/>
                      <a:pt x="2" y="26"/>
                      <a:pt x="2" y="26"/>
                    </a:cubicBezTo>
                    <a:cubicBezTo>
                      <a:pt x="2" y="27"/>
                      <a:pt x="2" y="27"/>
                      <a:pt x="2" y="27"/>
                    </a:cubicBezTo>
                    <a:cubicBezTo>
                      <a:pt x="5" y="29"/>
                      <a:pt x="8" y="30"/>
                      <a:pt x="11" y="32"/>
                    </a:cubicBezTo>
                    <a:cubicBezTo>
                      <a:pt x="12" y="32"/>
                      <a:pt x="12" y="32"/>
                      <a:pt x="12" y="32"/>
                    </a:cubicBezTo>
                    <a:cubicBezTo>
                      <a:pt x="13" y="32"/>
                      <a:pt x="13" y="32"/>
                      <a:pt x="13" y="32"/>
                    </a:cubicBezTo>
                    <a:cubicBezTo>
                      <a:pt x="13" y="33"/>
                      <a:pt x="13" y="33"/>
                      <a:pt x="13" y="33"/>
                    </a:cubicBezTo>
                    <a:cubicBezTo>
                      <a:pt x="13" y="34"/>
                      <a:pt x="14" y="34"/>
                      <a:pt x="14" y="34"/>
                    </a:cubicBezTo>
                    <a:cubicBezTo>
                      <a:pt x="15" y="34"/>
                      <a:pt x="15" y="34"/>
                      <a:pt x="15" y="34"/>
                    </a:cubicBezTo>
                    <a:cubicBezTo>
                      <a:pt x="16" y="35"/>
                      <a:pt x="17" y="36"/>
                      <a:pt x="18" y="36"/>
                    </a:cubicBezTo>
                    <a:cubicBezTo>
                      <a:pt x="19" y="36"/>
                      <a:pt x="19" y="36"/>
                      <a:pt x="19" y="36"/>
                    </a:cubicBezTo>
                    <a:cubicBezTo>
                      <a:pt x="19" y="36"/>
                      <a:pt x="19" y="36"/>
                      <a:pt x="19" y="36"/>
                    </a:cubicBezTo>
                    <a:cubicBezTo>
                      <a:pt x="19" y="36"/>
                      <a:pt x="19" y="36"/>
                      <a:pt x="20" y="36"/>
                    </a:cubicBezTo>
                    <a:cubicBezTo>
                      <a:pt x="20" y="36"/>
                      <a:pt x="20" y="36"/>
                      <a:pt x="20" y="36"/>
                    </a:cubicBezTo>
                    <a:cubicBezTo>
                      <a:pt x="20" y="36"/>
                      <a:pt x="20" y="36"/>
                      <a:pt x="20" y="36"/>
                    </a:cubicBezTo>
                    <a:cubicBezTo>
                      <a:pt x="24" y="38"/>
                      <a:pt x="30" y="41"/>
                      <a:pt x="32" y="42"/>
                    </a:cubicBezTo>
                    <a:cubicBezTo>
                      <a:pt x="33" y="42"/>
                      <a:pt x="33" y="42"/>
                      <a:pt x="33" y="42"/>
                    </a:cubicBezTo>
                    <a:cubicBezTo>
                      <a:pt x="33" y="41"/>
                      <a:pt x="33" y="41"/>
                      <a:pt x="33" y="41"/>
                    </a:cubicBezTo>
                    <a:cubicBezTo>
                      <a:pt x="34" y="41"/>
                      <a:pt x="37" y="39"/>
                      <a:pt x="39" y="38"/>
                    </a:cubicBezTo>
                    <a:cubicBezTo>
                      <a:pt x="42" y="36"/>
                      <a:pt x="44" y="35"/>
                      <a:pt x="45" y="35"/>
                    </a:cubicBezTo>
                    <a:cubicBezTo>
                      <a:pt x="45" y="34"/>
                      <a:pt x="45" y="34"/>
                      <a:pt x="45" y="34"/>
                    </a:cubicBezTo>
                    <a:cubicBezTo>
                      <a:pt x="44" y="34"/>
                      <a:pt x="44" y="34"/>
                      <a:pt x="44" y="34"/>
                    </a:cubicBezTo>
                    <a:cubicBezTo>
                      <a:pt x="44" y="35"/>
                      <a:pt x="41" y="36"/>
                      <a:pt x="39" y="37"/>
                    </a:cubicBezTo>
                    <a:cubicBezTo>
                      <a:pt x="36" y="38"/>
                      <a:pt x="34" y="40"/>
                      <a:pt x="33" y="41"/>
                    </a:cubicBezTo>
                    <a:cubicBezTo>
                      <a:pt x="30" y="40"/>
                      <a:pt x="23" y="37"/>
                      <a:pt x="19" y="35"/>
                    </a:cubicBezTo>
                    <a:cubicBezTo>
                      <a:pt x="19" y="34"/>
                      <a:pt x="19" y="34"/>
                      <a:pt x="19" y="34"/>
                    </a:cubicBezTo>
                    <a:cubicBezTo>
                      <a:pt x="24" y="36"/>
                      <a:pt x="28" y="38"/>
                      <a:pt x="30" y="39"/>
                    </a:cubicBezTo>
                    <a:cubicBezTo>
                      <a:pt x="32" y="40"/>
                      <a:pt x="33" y="40"/>
                      <a:pt x="33" y="40"/>
                    </a:cubicBezTo>
                    <a:cubicBezTo>
                      <a:pt x="33" y="40"/>
                      <a:pt x="33" y="40"/>
                      <a:pt x="33" y="40"/>
                    </a:cubicBezTo>
                    <a:cubicBezTo>
                      <a:pt x="33" y="40"/>
                      <a:pt x="33" y="40"/>
                      <a:pt x="33" y="40"/>
                    </a:cubicBezTo>
                    <a:cubicBezTo>
                      <a:pt x="34" y="39"/>
                      <a:pt x="35" y="39"/>
                      <a:pt x="37" y="38"/>
                    </a:cubicBezTo>
                    <a:cubicBezTo>
                      <a:pt x="39" y="37"/>
                      <a:pt x="42" y="35"/>
                      <a:pt x="45" y="33"/>
                    </a:cubicBezTo>
                    <a:cubicBezTo>
                      <a:pt x="45" y="32"/>
                      <a:pt x="45" y="32"/>
                      <a:pt x="45" y="32"/>
                    </a:cubicBezTo>
                    <a:cubicBezTo>
                      <a:pt x="44" y="32"/>
                      <a:pt x="44" y="32"/>
                      <a:pt x="44" y="32"/>
                    </a:cubicBezTo>
                    <a:cubicBezTo>
                      <a:pt x="42" y="34"/>
                      <a:pt x="39" y="36"/>
                      <a:pt x="36" y="37"/>
                    </a:cubicBezTo>
                    <a:cubicBezTo>
                      <a:pt x="35" y="38"/>
                      <a:pt x="34" y="39"/>
                      <a:pt x="33" y="39"/>
                    </a:cubicBezTo>
                    <a:cubicBezTo>
                      <a:pt x="32" y="39"/>
                      <a:pt x="32" y="39"/>
                      <a:pt x="31" y="38"/>
                    </a:cubicBezTo>
                    <a:cubicBezTo>
                      <a:pt x="28" y="37"/>
                      <a:pt x="24" y="35"/>
                      <a:pt x="20" y="33"/>
                    </a:cubicBezTo>
                    <a:cubicBezTo>
                      <a:pt x="20" y="33"/>
                      <a:pt x="20" y="33"/>
                      <a:pt x="20" y="33"/>
                    </a:cubicBezTo>
                    <a:cubicBezTo>
                      <a:pt x="22" y="34"/>
                      <a:pt x="25" y="35"/>
                      <a:pt x="27" y="36"/>
                    </a:cubicBezTo>
                    <a:cubicBezTo>
                      <a:pt x="30" y="38"/>
                      <a:pt x="32" y="39"/>
                      <a:pt x="33" y="39"/>
                    </a:cubicBezTo>
                    <a:cubicBezTo>
                      <a:pt x="33" y="39"/>
                      <a:pt x="33" y="39"/>
                      <a:pt x="33" y="39"/>
                    </a:cubicBezTo>
                    <a:cubicBezTo>
                      <a:pt x="33" y="39"/>
                      <a:pt x="33" y="39"/>
                      <a:pt x="33" y="39"/>
                    </a:cubicBezTo>
                    <a:cubicBezTo>
                      <a:pt x="33" y="38"/>
                      <a:pt x="33" y="38"/>
                      <a:pt x="33" y="38"/>
                    </a:cubicBezTo>
                    <a:cubicBezTo>
                      <a:pt x="33" y="38"/>
                      <a:pt x="30" y="37"/>
                      <a:pt x="27" y="35"/>
                    </a:cubicBezTo>
                    <a:cubicBezTo>
                      <a:pt x="25" y="34"/>
                      <a:pt x="22" y="33"/>
                      <a:pt x="20" y="32"/>
                    </a:cubicBezTo>
                    <a:cubicBezTo>
                      <a:pt x="20" y="32"/>
                      <a:pt x="20" y="32"/>
                      <a:pt x="20" y="32"/>
                    </a:cubicBezTo>
                    <a:cubicBezTo>
                      <a:pt x="22" y="32"/>
                      <a:pt x="23" y="33"/>
                      <a:pt x="25" y="34"/>
                    </a:cubicBezTo>
                    <a:cubicBezTo>
                      <a:pt x="28" y="35"/>
                      <a:pt x="31" y="37"/>
                      <a:pt x="33" y="38"/>
                    </a:cubicBezTo>
                    <a:cubicBezTo>
                      <a:pt x="34" y="38"/>
                      <a:pt x="34" y="38"/>
                      <a:pt x="34" y="38"/>
                    </a:cubicBezTo>
                    <a:cubicBezTo>
                      <a:pt x="34" y="38"/>
                      <a:pt x="34" y="38"/>
                      <a:pt x="34" y="38"/>
                    </a:cubicBezTo>
                    <a:cubicBezTo>
                      <a:pt x="35" y="37"/>
                      <a:pt x="35" y="37"/>
                      <a:pt x="36" y="37"/>
                    </a:cubicBezTo>
                    <a:cubicBezTo>
                      <a:pt x="39" y="35"/>
                      <a:pt x="42" y="34"/>
                      <a:pt x="45" y="31"/>
                    </a:cubicBezTo>
                    <a:cubicBezTo>
                      <a:pt x="45" y="30"/>
                      <a:pt x="45" y="30"/>
                      <a:pt x="45" y="30"/>
                    </a:cubicBezTo>
                    <a:cubicBezTo>
                      <a:pt x="45" y="30"/>
                      <a:pt x="45" y="30"/>
                      <a:pt x="45" y="30"/>
                    </a:cubicBezTo>
                    <a:cubicBezTo>
                      <a:pt x="41" y="33"/>
                      <a:pt x="39" y="34"/>
                      <a:pt x="36" y="36"/>
                    </a:cubicBezTo>
                    <a:cubicBezTo>
                      <a:pt x="35" y="36"/>
                      <a:pt x="34" y="37"/>
                      <a:pt x="34" y="37"/>
                    </a:cubicBezTo>
                    <a:cubicBezTo>
                      <a:pt x="31" y="36"/>
                      <a:pt x="28" y="35"/>
                      <a:pt x="25" y="33"/>
                    </a:cubicBezTo>
                    <a:cubicBezTo>
                      <a:pt x="24" y="32"/>
                      <a:pt x="22" y="32"/>
                      <a:pt x="20" y="31"/>
                    </a:cubicBezTo>
                    <a:cubicBezTo>
                      <a:pt x="20" y="31"/>
                      <a:pt x="20" y="31"/>
                      <a:pt x="20" y="31"/>
                    </a:cubicBezTo>
                    <a:cubicBezTo>
                      <a:pt x="22" y="31"/>
                      <a:pt x="24" y="32"/>
                      <a:pt x="26" y="33"/>
                    </a:cubicBezTo>
                    <a:cubicBezTo>
                      <a:pt x="28" y="34"/>
                      <a:pt x="31" y="35"/>
                      <a:pt x="34" y="37"/>
                    </a:cubicBezTo>
                    <a:cubicBezTo>
                      <a:pt x="34" y="37"/>
                      <a:pt x="34" y="37"/>
                      <a:pt x="34" y="37"/>
                    </a:cubicBezTo>
                    <a:cubicBezTo>
                      <a:pt x="34" y="36"/>
                      <a:pt x="34" y="36"/>
                      <a:pt x="34" y="36"/>
                    </a:cubicBezTo>
                    <a:cubicBezTo>
                      <a:pt x="34" y="36"/>
                      <a:pt x="37" y="35"/>
                      <a:pt x="40" y="33"/>
                    </a:cubicBezTo>
                    <a:cubicBezTo>
                      <a:pt x="43" y="31"/>
                      <a:pt x="45" y="30"/>
                      <a:pt x="45" y="30"/>
                    </a:cubicBezTo>
                    <a:cubicBezTo>
                      <a:pt x="45" y="29"/>
                      <a:pt x="45" y="29"/>
                      <a:pt x="45" y="29"/>
                    </a:cubicBezTo>
                    <a:cubicBezTo>
                      <a:pt x="45" y="29"/>
                      <a:pt x="45" y="29"/>
                      <a:pt x="45" y="29"/>
                    </a:cubicBezTo>
                    <a:cubicBezTo>
                      <a:pt x="39" y="27"/>
                      <a:pt x="39" y="27"/>
                      <a:pt x="39" y="27"/>
                    </a:cubicBezTo>
                    <a:cubicBezTo>
                      <a:pt x="39" y="26"/>
                      <a:pt x="39" y="26"/>
                      <a:pt x="39" y="26"/>
                    </a:cubicBezTo>
                    <a:cubicBezTo>
                      <a:pt x="41" y="25"/>
                      <a:pt x="43" y="23"/>
                      <a:pt x="44" y="23"/>
                    </a:cubicBezTo>
                    <a:cubicBezTo>
                      <a:pt x="44" y="22"/>
                      <a:pt x="44" y="22"/>
                      <a:pt x="44" y="22"/>
                    </a:cubicBezTo>
                    <a:cubicBezTo>
                      <a:pt x="43" y="22"/>
                      <a:pt x="43" y="22"/>
                      <a:pt x="43" y="22"/>
                    </a:cubicBezTo>
                    <a:cubicBezTo>
                      <a:pt x="43" y="23"/>
                      <a:pt x="41" y="24"/>
                      <a:pt x="39" y="26"/>
                    </a:cubicBezTo>
                    <a:cubicBezTo>
                      <a:pt x="36" y="27"/>
                      <a:pt x="34" y="29"/>
                      <a:pt x="33" y="30"/>
                    </a:cubicBezTo>
                    <a:cubicBezTo>
                      <a:pt x="30" y="30"/>
                      <a:pt x="23" y="27"/>
                      <a:pt x="19" y="26"/>
                    </a:cubicBezTo>
                    <a:cubicBezTo>
                      <a:pt x="19" y="25"/>
                      <a:pt x="19" y="25"/>
                      <a:pt x="19" y="25"/>
                    </a:cubicBezTo>
                    <a:cubicBezTo>
                      <a:pt x="23" y="26"/>
                      <a:pt x="27" y="28"/>
                      <a:pt x="30" y="29"/>
                    </a:cubicBezTo>
                    <a:cubicBezTo>
                      <a:pt x="32" y="29"/>
                      <a:pt x="33" y="29"/>
                      <a:pt x="33" y="29"/>
                    </a:cubicBezTo>
                    <a:cubicBezTo>
                      <a:pt x="33" y="29"/>
                      <a:pt x="33" y="29"/>
                      <a:pt x="33" y="29"/>
                    </a:cubicBezTo>
                    <a:cubicBezTo>
                      <a:pt x="33" y="29"/>
                      <a:pt x="33" y="29"/>
                      <a:pt x="33" y="29"/>
                    </a:cubicBezTo>
                    <a:cubicBezTo>
                      <a:pt x="34" y="28"/>
                      <a:pt x="35" y="28"/>
                      <a:pt x="36" y="27"/>
                    </a:cubicBezTo>
                    <a:cubicBezTo>
                      <a:pt x="39" y="25"/>
                      <a:pt x="42" y="23"/>
                      <a:pt x="44" y="21"/>
                    </a:cubicBezTo>
                    <a:cubicBezTo>
                      <a:pt x="44" y="20"/>
                      <a:pt x="44" y="20"/>
                      <a:pt x="44" y="20"/>
                    </a:cubicBezTo>
                    <a:cubicBezTo>
                      <a:pt x="43" y="20"/>
                      <a:pt x="43" y="20"/>
                      <a:pt x="43" y="20"/>
                    </a:cubicBezTo>
                    <a:cubicBezTo>
                      <a:pt x="41" y="22"/>
                      <a:pt x="38" y="24"/>
                      <a:pt x="36" y="26"/>
                    </a:cubicBezTo>
                    <a:cubicBezTo>
                      <a:pt x="35" y="27"/>
                      <a:pt x="34" y="28"/>
                      <a:pt x="33" y="28"/>
                    </a:cubicBezTo>
                    <a:cubicBezTo>
                      <a:pt x="32" y="28"/>
                      <a:pt x="32" y="28"/>
                      <a:pt x="30" y="28"/>
                    </a:cubicBezTo>
                    <a:cubicBezTo>
                      <a:pt x="28" y="27"/>
                      <a:pt x="23" y="26"/>
                      <a:pt x="19" y="24"/>
                    </a:cubicBezTo>
                    <a:cubicBezTo>
                      <a:pt x="19" y="24"/>
                      <a:pt x="19" y="24"/>
                      <a:pt x="19" y="24"/>
                    </a:cubicBezTo>
                    <a:cubicBezTo>
                      <a:pt x="22" y="25"/>
                      <a:pt x="24" y="25"/>
                      <a:pt x="26" y="26"/>
                    </a:cubicBezTo>
                    <a:cubicBezTo>
                      <a:pt x="30" y="27"/>
                      <a:pt x="32" y="28"/>
                      <a:pt x="33" y="28"/>
                    </a:cubicBezTo>
                    <a:cubicBezTo>
                      <a:pt x="33" y="28"/>
                      <a:pt x="33" y="28"/>
                      <a:pt x="33" y="28"/>
                    </a:cubicBezTo>
                    <a:cubicBezTo>
                      <a:pt x="33" y="28"/>
                      <a:pt x="33" y="28"/>
                      <a:pt x="33" y="28"/>
                    </a:cubicBezTo>
                    <a:cubicBezTo>
                      <a:pt x="33" y="27"/>
                      <a:pt x="33" y="27"/>
                      <a:pt x="33" y="27"/>
                    </a:cubicBezTo>
                    <a:cubicBezTo>
                      <a:pt x="32" y="27"/>
                      <a:pt x="30" y="26"/>
                      <a:pt x="27" y="25"/>
                    </a:cubicBezTo>
                    <a:cubicBezTo>
                      <a:pt x="24" y="25"/>
                      <a:pt x="22" y="24"/>
                      <a:pt x="19" y="23"/>
                    </a:cubicBezTo>
                    <a:cubicBezTo>
                      <a:pt x="19" y="23"/>
                      <a:pt x="19" y="23"/>
                      <a:pt x="19" y="23"/>
                    </a:cubicBezTo>
                    <a:cubicBezTo>
                      <a:pt x="21" y="23"/>
                      <a:pt x="22" y="24"/>
                      <a:pt x="24" y="24"/>
                    </a:cubicBezTo>
                    <a:cubicBezTo>
                      <a:pt x="27" y="25"/>
                      <a:pt x="31" y="26"/>
                      <a:pt x="33" y="27"/>
                    </a:cubicBezTo>
                    <a:cubicBezTo>
                      <a:pt x="33" y="27"/>
                      <a:pt x="33" y="27"/>
                      <a:pt x="33" y="27"/>
                    </a:cubicBezTo>
                    <a:cubicBezTo>
                      <a:pt x="33" y="27"/>
                      <a:pt x="33" y="27"/>
                      <a:pt x="33" y="27"/>
                    </a:cubicBezTo>
                    <a:cubicBezTo>
                      <a:pt x="34" y="27"/>
                      <a:pt x="35" y="26"/>
                      <a:pt x="36" y="25"/>
                    </a:cubicBezTo>
                    <a:cubicBezTo>
                      <a:pt x="38" y="24"/>
                      <a:pt x="41" y="22"/>
                      <a:pt x="44" y="19"/>
                    </a:cubicBezTo>
                    <a:cubicBezTo>
                      <a:pt x="44" y="18"/>
                      <a:pt x="44" y="18"/>
                      <a:pt x="44" y="18"/>
                    </a:cubicBezTo>
                    <a:cubicBezTo>
                      <a:pt x="43" y="18"/>
                      <a:pt x="43" y="18"/>
                      <a:pt x="43" y="18"/>
                    </a:cubicBezTo>
                    <a:cubicBezTo>
                      <a:pt x="40" y="21"/>
                      <a:pt x="38" y="23"/>
                      <a:pt x="35" y="25"/>
                    </a:cubicBezTo>
                    <a:cubicBezTo>
                      <a:pt x="35" y="25"/>
                      <a:pt x="34" y="26"/>
                      <a:pt x="33" y="26"/>
                    </a:cubicBezTo>
                    <a:cubicBezTo>
                      <a:pt x="31" y="26"/>
                      <a:pt x="28" y="25"/>
                      <a:pt x="24" y="23"/>
                    </a:cubicBezTo>
                    <a:cubicBezTo>
                      <a:pt x="23" y="23"/>
                      <a:pt x="21" y="22"/>
                      <a:pt x="19" y="22"/>
                    </a:cubicBezTo>
                    <a:cubicBezTo>
                      <a:pt x="19" y="21"/>
                      <a:pt x="19" y="21"/>
                      <a:pt x="19" y="21"/>
                    </a:cubicBezTo>
                    <a:cubicBezTo>
                      <a:pt x="21" y="22"/>
                      <a:pt x="23" y="23"/>
                      <a:pt x="25" y="23"/>
                    </a:cubicBezTo>
                    <a:cubicBezTo>
                      <a:pt x="28" y="24"/>
                      <a:pt x="30" y="25"/>
                      <a:pt x="33" y="26"/>
                    </a:cubicBezTo>
                    <a:cubicBezTo>
                      <a:pt x="33" y="26"/>
                      <a:pt x="33" y="26"/>
                      <a:pt x="33" y="26"/>
                    </a:cubicBezTo>
                    <a:cubicBezTo>
                      <a:pt x="34" y="26"/>
                      <a:pt x="34" y="26"/>
                      <a:pt x="34" y="26"/>
                    </a:cubicBezTo>
                    <a:cubicBezTo>
                      <a:pt x="34" y="25"/>
                      <a:pt x="36" y="23"/>
                      <a:pt x="39" y="22"/>
                    </a:cubicBezTo>
                    <a:cubicBezTo>
                      <a:pt x="42" y="19"/>
                      <a:pt x="44" y="18"/>
                      <a:pt x="44" y="17"/>
                    </a:cubicBezTo>
                    <a:cubicBezTo>
                      <a:pt x="44" y="17"/>
                      <a:pt x="44" y="17"/>
                      <a:pt x="44" y="17"/>
                    </a:cubicBezTo>
                    <a:cubicBezTo>
                      <a:pt x="44" y="17"/>
                      <a:pt x="44" y="17"/>
                      <a:pt x="44" y="17"/>
                    </a:cubicBezTo>
                    <a:cubicBezTo>
                      <a:pt x="39" y="16"/>
                      <a:pt x="39" y="16"/>
                      <a:pt x="39" y="16"/>
                    </a:cubicBezTo>
                    <a:cubicBezTo>
                      <a:pt x="42" y="13"/>
                      <a:pt x="45" y="9"/>
                      <a:pt x="45" y="8"/>
                    </a:cubicBezTo>
                    <a:cubicBezTo>
                      <a:pt x="45" y="7"/>
                      <a:pt x="45" y="7"/>
                      <a:pt x="45" y="7"/>
                    </a:cubicBezTo>
                    <a:cubicBezTo>
                      <a:pt x="45" y="8"/>
                      <a:pt x="45" y="8"/>
                      <a:pt x="45" y="8"/>
                    </a:cubicBezTo>
                    <a:cubicBezTo>
                      <a:pt x="44" y="9"/>
                      <a:pt x="38" y="16"/>
                      <a:pt x="36" y="18"/>
                    </a:cubicBezTo>
                    <a:cubicBezTo>
                      <a:pt x="34" y="18"/>
                      <a:pt x="27" y="17"/>
                      <a:pt x="22" y="16"/>
                    </a:cubicBezTo>
                    <a:cubicBezTo>
                      <a:pt x="22" y="16"/>
                      <a:pt x="22" y="16"/>
                      <a:pt x="22" y="16"/>
                    </a:cubicBezTo>
                    <a:cubicBezTo>
                      <a:pt x="26" y="16"/>
                      <a:pt x="31" y="17"/>
                      <a:pt x="34" y="17"/>
                    </a:cubicBezTo>
                    <a:cubicBezTo>
                      <a:pt x="35" y="18"/>
                      <a:pt x="36" y="18"/>
                      <a:pt x="36" y="18"/>
                    </a:cubicBezTo>
                    <a:cubicBezTo>
                      <a:pt x="36" y="18"/>
                      <a:pt x="36" y="18"/>
                      <a:pt x="36" y="18"/>
                    </a:cubicBezTo>
                    <a:cubicBezTo>
                      <a:pt x="37" y="18"/>
                      <a:pt x="37" y="18"/>
                      <a:pt x="37" y="18"/>
                    </a:cubicBezTo>
                    <a:cubicBezTo>
                      <a:pt x="39" y="15"/>
                      <a:pt x="43" y="10"/>
                      <a:pt x="45" y="6"/>
                    </a:cubicBezTo>
                    <a:cubicBezTo>
                      <a:pt x="45" y="5"/>
                      <a:pt x="45" y="5"/>
                      <a:pt x="45" y="5"/>
                    </a:cubicBezTo>
                    <a:cubicBezTo>
                      <a:pt x="45" y="5"/>
                      <a:pt x="45" y="5"/>
                      <a:pt x="45" y="5"/>
                    </a:cubicBezTo>
                    <a:cubicBezTo>
                      <a:pt x="42" y="9"/>
                      <a:pt x="38" y="14"/>
                      <a:pt x="36" y="17"/>
                    </a:cubicBezTo>
                    <a:cubicBezTo>
                      <a:pt x="36" y="17"/>
                      <a:pt x="35" y="17"/>
                      <a:pt x="34" y="16"/>
                    </a:cubicBezTo>
                    <a:cubicBezTo>
                      <a:pt x="31" y="16"/>
                      <a:pt x="26" y="15"/>
                      <a:pt x="22" y="15"/>
                    </a:cubicBezTo>
                    <a:cubicBezTo>
                      <a:pt x="22" y="14"/>
                      <a:pt x="22" y="14"/>
                      <a:pt x="22" y="14"/>
                    </a:cubicBezTo>
                    <a:cubicBezTo>
                      <a:pt x="25" y="15"/>
                      <a:pt x="27" y="15"/>
                      <a:pt x="30" y="16"/>
                    </a:cubicBezTo>
                    <a:cubicBezTo>
                      <a:pt x="34" y="16"/>
                      <a:pt x="36" y="17"/>
                      <a:pt x="36" y="17"/>
                    </a:cubicBezTo>
                    <a:cubicBezTo>
                      <a:pt x="37" y="16"/>
                      <a:pt x="37" y="16"/>
                      <a:pt x="37" y="16"/>
                    </a:cubicBezTo>
                    <a:cubicBezTo>
                      <a:pt x="36" y="16"/>
                      <a:pt x="36" y="16"/>
                      <a:pt x="36" y="16"/>
                    </a:cubicBezTo>
                    <a:cubicBezTo>
                      <a:pt x="36" y="16"/>
                      <a:pt x="33" y="15"/>
                      <a:pt x="30" y="15"/>
                    </a:cubicBezTo>
                    <a:cubicBezTo>
                      <a:pt x="28" y="14"/>
                      <a:pt x="25" y="14"/>
                      <a:pt x="22" y="13"/>
                    </a:cubicBezTo>
                    <a:cubicBezTo>
                      <a:pt x="22" y="13"/>
                      <a:pt x="22" y="13"/>
                      <a:pt x="22" y="13"/>
                    </a:cubicBezTo>
                    <a:cubicBezTo>
                      <a:pt x="24" y="13"/>
                      <a:pt x="25" y="14"/>
                      <a:pt x="27" y="14"/>
                    </a:cubicBezTo>
                    <a:cubicBezTo>
                      <a:pt x="31" y="15"/>
                      <a:pt x="34" y="15"/>
                      <a:pt x="36" y="16"/>
                    </a:cubicBezTo>
                    <a:cubicBezTo>
                      <a:pt x="37" y="16"/>
                      <a:pt x="37" y="16"/>
                      <a:pt x="37" y="16"/>
                    </a:cubicBezTo>
                    <a:cubicBezTo>
                      <a:pt x="37" y="15"/>
                      <a:pt x="37" y="15"/>
                      <a:pt x="37" y="15"/>
                    </a:cubicBezTo>
                    <a:cubicBezTo>
                      <a:pt x="39" y="12"/>
                      <a:pt x="42" y="9"/>
                      <a:pt x="45" y="4"/>
                    </a:cubicBezTo>
                    <a:cubicBezTo>
                      <a:pt x="45" y="3"/>
                      <a:pt x="45" y="3"/>
                      <a:pt x="45" y="3"/>
                    </a:cubicBezTo>
                    <a:cubicBezTo>
                      <a:pt x="44" y="3"/>
                      <a:pt x="44" y="3"/>
                      <a:pt x="44" y="3"/>
                    </a:cubicBezTo>
                    <a:cubicBezTo>
                      <a:pt x="41" y="8"/>
                      <a:pt x="39" y="11"/>
                      <a:pt x="37" y="14"/>
                    </a:cubicBezTo>
                    <a:cubicBezTo>
                      <a:pt x="40" y="10"/>
                      <a:pt x="43" y="6"/>
                      <a:pt x="45" y="1"/>
                    </a:cubicBezTo>
                    <a:cubicBezTo>
                      <a:pt x="45" y="1"/>
                      <a:pt x="45" y="1"/>
                      <a:pt x="45" y="1"/>
                    </a:cubicBezTo>
                    <a:cubicBezTo>
                      <a:pt x="45" y="1"/>
                      <a:pt x="45" y="1"/>
                      <a:pt x="45" y="1"/>
                    </a:cubicBezTo>
                    <a:cubicBezTo>
                      <a:pt x="45" y="1"/>
                      <a:pt x="44" y="1"/>
                      <a:pt x="43" y="1"/>
                    </a:cubicBezTo>
                    <a:cubicBezTo>
                      <a:pt x="39" y="1"/>
                      <a:pt x="35" y="1"/>
                      <a:pt x="30" y="0"/>
                    </a:cubicBezTo>
                    <a:cubicBezTo>
                      <a:pt x="30" y="0"/>
                      <a:pt x="30" y="0"/>
                      <a:pt x="30" y="0"/>
                    </a:cubicBezTo>
                    <a:cubicBezTo>
                      <a:pt x="30" y="0"/>
                      <a:pt x="29" y="0"/>
                      <a:pt x="29" y="0"/>
                    </a:cubicBezTo>
                    <a:cubicBezTo>
                      <a:pt x="28" y="0"/>
                      <a:pt x="28" y="0"/>
                      <a:pt x="28" y="0"/>
                    </a:cubicBezTo>
                    <a:cubicBezTo>
                      <a:pt x="27" y="0"/>
                      <a:pt x="25" y="0"/>
                      <a:pt x="24" y="0"/>
                    </a:cubicBezTo>
                    <a:cubicBezTo>
                      <a:pt x="24" y="0"/>
                      <a:pt x="24" y="0"/>
                      <a:pt x="2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199" name="Freeform 185"/>
              <p:cNvSpPr/>
              <p:nvPr/>
            </p:nvSpPr>
            <p:spPr bwMode="auto">
              <a:xfrm>
                <a:off x="3979" y="2101"/>
                <a:ext cx="12" cy="2"/>
              </a:xfrm>
              <a:custGeom>
                <a:avLst/>
                <a:gdLst>
                  <a:gd name="T0" fmla="*/ 3 w 12"/>
                  <a:gd name="T1" fmla="*/ 0 h 2"/>
                  <a:gd name="T2" fmla="*/ 0 w 12"/>
                  <a:gd name="T3" fmla="*/ 0 h 2"/>
                  <a:gd name="T4" fmla="*/ 3 w 12"/>
                  <a:gd name="T5" fmla="*/ 0 h 2"/>
                  <a:gd name="T6" fmla="*/ 10 w 12"/>
                  <a:gd name="T7" fmla="*/ 2 h 2"/>
                  <a:gd name="T8" fmla="*/ 12 w 12"/>
                  <a:gd name="T9" fmla="*/ 2 h 2"/>
                  <a:gd name="T10" fmla="*/ 10 w 12"/>
                  <a:gd name="T11" fmla="*/ 0 h 2"/>
                  <a:gd name="T12" fmla="*/ 3 w 1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12" h="2">
                    <a:moveTo>
                      <a:pt x="3" y="0"/>
                    </a:moveTo>
                    <a:lnTo>
                      <a:pt x="0" y="0"/>
                    </a:lnTo>
                    <a:lnTo>
                      <a:pt x="3" y="0"/>
                    </a:lnTo>
                    <a:lnTo>
                      <a:pt x="10" y="2"/>
                    </a:lnTo>
                    <a:lnTo>
                      <a:pt x="12" y="2"/>
                    </a:lnTo>
                    <a:lnTo>
                      <a:pt x="10" y="0"/>
                    </a:lnTo>
                    <a:lnTo>
                      <a:pt x="3"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00" name="Freeform 186"/>
              <p:cNvSpPr/>
              <p:nvPr/>
            </p:nvSpPr>
            <p:spPr bwMode="auto">
              <a:xfrm>
                <a:off x="3979" y="2101"/>
                <a:ext cx="12" cy="2"/>
              </a:xfrm>
              <a:custGeom>
                <a:avLst/>
                <a:gdLst>
                  <a:gd name="T0" fmla="*/ 3 w 12"/>
                  <a:gd name="T1" fmla="*/ 0 h 2"/>
                  <a:gd name="T2" fmla="*/ 0 w 12"/>
                  <a:gd name="T3" fmla="*/ 0 h 2"/>
                  <a:gd name="T4" fmla="*/ 3 w 12"/>
                  <a:gd name="T5" fmla="*/ 0 h 2"/>
                  <a:gd name="T6" fmla="*/ 10 w 12"/>
                  <a:gd name="T7" fmla="*/ 2 h 2"/>
                  <a:gd name="T8" fmla="*/ 12 w 12"/>
                  <a:gd name="T9" fmla="*/ 2 h 2"/>
                  <a:gd name="T10" fmla="*/ 10 w 12"/>
                  <a:gd name="T11" fmla="*/ 0 h 2"/>
                  <a:gd name="T12" fmla="*/ 3 w 12"/>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12" h="2">
                    <a:moveTo>
                      <a:pt x="3" y="0"/>
                    </a:moveTo>
                    <a:lnTo>
                      <a:pt x="0" y="0"/>
                    </a:lnTo>
                    <a:lnTo>
                      <a:pt x="3" y="0"/>
                    </a:lnTo>
                    <a:lnTo>
                      <a:pt x="10" y="2"/>
                    </a:lnTo>
                    <a:lnTo>
                      <a:pt x="12" y="2"/>
                    </a:lnTo>
                    <a:lnTo>
                      <a:pt x="10" y="0"/>
                    </a:lnTo>
                    <a:lnTo>
                      <a:pt x="3"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01" name="Freeform 187"/>
              <p:cNvSpPr/>
              <p:nvPr/>
            </p:nvSpPr>
            <p:spPr bwMode="auto">
              <a:xfrm>
                <a:off x="3974" y="2120"/>
                <a:ext cx="10" cy="5"/>
              </a:xfrm>
              <a:custGeom>
                <a:avLst/>
                <a:gdLst>
                  <a:gd name="T0" fmla="*/ 0 w 10"/>
                  <a:gd name="T1" fmla="*/ 0 h 5"/>
                  <a:gd name="T2" fmla="*/ 0 w 10"/>
                  <a:gd name="T3" fmla="*/ 2 h 5"/>
                  <a:gd name="T4" fmla="*/ 0 w 10"/>
                  <a:gd name="T5" fmla="*/ 2 h 5"/>
                  <a:gd name="T6" fmla="*/ 10 w 10"/>
                  <a:gd name="T7" fmla="*/ 5 h 5"/>
                  <a:gd name="T8" fmla="*/ 10 w 10"/>
                  <a:gd name="T9" fmla="*/ 5 h 5"/>
                  <a:gd name="T10" fmla="*/ 10 w 10"/>
                  <a:gd name="T11" fmla="*/ 5 h 5"/>
                  <a:gd name="T12" fmla="*/ 10 w 10"/>
                  <a:gd name="T13" fmla="*/ 5 h 5"/>
                  <a:gd name="T14" fmla="*/ 0 w 10"/>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5">
                    <a:moveTo>
                      <a:pt x="0" y="0"/>
                    </a:moveTo>
                    <a:lnTo>
                      <a:pt x="0" y="2"/>
                    </a:lnTo>
                    <a:lnTo>
                      <a:pt x="0" y="2"/>
                    </a:lnTo>
                    <a:lnTo>
                      <a:pt x="10" y="5"/>
                    </a:lnTo>
                    <a:lnTo>
                      <a:pt x="10" y="5"/>
                    </a:lnTo>
                    <a:lnTo>
                      <a:pt x="10" y="5"/>
                    </a:lnTo>
                    <a:lnTo>
                      <a:pt x="10" y="5"/>
                    </a:ln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02" name="Freeform 188"/>
              <p:cNvSpPr/>
              <p:nvPr/>
            </p:nvSpPr>
            <p:spPr bwMode="auto">
              <a:xfrm>
                <a:off x="3974" y="2120"/>
                <a:ext cx="10" cy="5"/>
              </a:xfrm>
              <a:custGeom>
                <a:avLst/>
                <a:gdLst>
                  <a:gd name="T0" fmla="*/ 0 w 10"/>
                  <a:gd name="T1" fmla="*/ 0 h 5"/>
                  <a:gd name="T2" fmla="*/ 0 w 10"/>
                  <a:gd name="T3" fmla="*/ 2 h 5"/>
                  <a:gd name="T4" fmla="*/ 0 w 10"/>
                  <a:gd name="T5" fmla="*/ 2 h 5"/>
                  <a:gd name="T6" fmla="*/ 10 w 10"/>
                  <a:gd name="T7" fmla="*/ 5 h 5"/>
                  <a:gd name="T8" fmla="*/ 10 w 10"/>
                  <a:gd name="T9" fmla="*/ 5 h 5"/>
                  <a:gd name="T10" fmla="*/ 10 w 10"/>
                  <a:gd name="T11" fmla="*/ 5 h 5"/>
                  <a:gd name="T12" fmla="*/ 10 w 10"/>
                  <a:gd name="T13" fmla="*/ 5 h 5"/>
                  <a:gd name="T14" fmla="*/ 0 w 10"/>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5">
                    <a:moveTo>
                      <a:pt x="0" y="0"/>
                    </a:moveTo>
                    <a:lnTo>
                      <a:pt x="0" y="2"/>
                    </a:lnTo>
                    <a:lnTo>
                      <a:pt x="0" y="2"/>
                    </a:lnTo>
                    <a:lnTo>
                      <a:pt x="10" y="5"/>
                    </a:lnTo>
                    <a:lnTo>
                      <a:pt x="10" y="5"/>
                    </a:lnTo>
                    <a:lnTo>
                      <a:pt x="10" y="5"/>
                    </a:lnTo>
                    <a:lnTo>
                      <a:pt x="10" y="5"/>
                    </a:lnTo>
                    <a:lnTo>
                      <a:pt x="0"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03" name="Freeform 189"/>
              <p:cNvSpPr/>
              <p:nvPr/>
            </p:nvSpPr>
            <p:spPr bwMode="auto">
              <a:xfrm>
                <a:off x="3977" y="2141"/>
                <a:ext cx="9" cy="5"/>
              </a:xfrm>
              <a:custGeom>
                <a:avLst/>
                <a:gdLst>
                  <a:gd name="T0" fmla="*/ 0 w 9"/>
                  <a:gd name="T1" fmla="*/ 0 h 5"/>
                  <a:gd name="T2" fmla="*/ 0 w 9"/>
                  <a:gd name="T3" fmla="*/ 0 h 5"/>
                  <a:gd name="T4" fmla="*/ 0 w 9"/>
                  <a:gd name="T5" fmla="*/ 0 h 5"/>
                  <a:gd name="T6" fmla="*/ 9 w 9"/>
                  <a:gd name="T7" fmla="*/ 5 h 5"/>
                  <a:gd name="T8" fmla="*/ 9 w 9"/>
                  <a:gd name="T9" fmla="*/ 5 h 5"/>
                  <a:gd name="T10" fmla="*/ 9 w 9"/>
                  <a:gd name="T11" fmla="*/ 5 h 5"/>
                  <a:gd name="T12" fmla="*/ 9 w 9"/>
                  <a:gd name="T13" fmla="*/ 5 h 5"/>
                  <a:gd name="T14" fmla="*/ 0 w 9"/>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5">
                    <a:moveTo>
                      <a:pt x="0" y="0"/>
                    </a:moveTo>
                    <a:lnTo>
                      <a:pt x="0" y="0"/>
                    </a:lnTo>
                    <a:lnTo>
                      <a:pt x="0" y="0"/>
                    </a:lnTo>
                    <a:lnTo>
                      <a:pt x="9" y="5"/>
                    </a:lnTo>
                    <a:lnTo>
                      <a:pt x="9" y="5"/>
                    </a:lnTo>
                    <a:lnTo>
                      <a:pt x="9" y="5"/>
                    </a:lnTo>
                    <a:lnTo>
                      <a:pt x="9" y="5"/>
                    </a:lnTo>
                    <a:lnTo>
                      <a:pt x="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04" name="Freeform 190"/>
              <p:cNvSpPr/>
              <p:nvPr/>
            </p:nvSpPr>
            <p:spPr bwMode="auto">
              <a:xfrm>
                <a:off x="3977" y="2141"/>
                <a:ext cx="9" cy="5"/>
              </a:xfrm>
              <a:custGeom>
                <a:avLst/>
                <a:gdLst>
                  <a:gd name="T0" fmla="*/ 0 w 9"/>
                  <a:gd name="T1" fmla="*/ 0 h 5"/>
                  <a:gd name="T2" fmla="*/ 0 w 9"/>
                  <a:gd name="T3" fmla="*/ 0 h 5"/>
                  <a:gd name="T4" fmla="*/ 0 w 9"/>
                  <a:gd name="T5" fmla="*/ 0 h 5"/>
                  <a:gd name="T6" fmla="*/ 9 w 9"/>
                  <a:gd name="T7" fmla="*/ 5 h 5"/>
                  <a:gd name="T8" fmla="*/ 9 w 9"/>
                  <a:gd name="T9" fmla="*/ 5 h 5"/>
                  <a:gd name="T10" fmla="*/ 9 w 9"/>
                  <a:gd name="T11" fmla="*/ 5 h 5"/>
                  <a:gd name="T12" fmla="*/ 9 w 9"/>
                  <a:gd name="T13" fmla="*/ 5 h 5"/>
                  <a:gd name="T14" fmla="*/ 0 w 9"/>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5">
                    <a:moveTo>
                      <a:pt x="0" y="0"/>
                    </a:moveTo>
                    <a:lnTo>
                      <a:pt x="0" y="0"/>
                    </a:lnTo>
                    <a:lnTo>
                      <a:pt x="0" y="0"/>
                    </a:lnTo>
                    <a:lnTo>
                      <a:pt x="9" y="5"/>
                    </a:lnTo>
                    <a:lnTo>
                      <a:pt x="9" y="5"/>
                    </a:lnTo>
                    <a:lnTo>
                      <a:pt x="9" y="5"/>
                    </a:lnTo>
                    <a:lnTo>
                      <a:pt x="9" y="5"/>
                    </a:lnTo>
                    <a:lnTo>
                      <a:pt x="0" y="0"/>
                    </a:ln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05" name="Freeform 191"/>
              <p:cNvSpPr>
                <a:spLocks noEditPoints="1"/>
              </p:cNvSpPr>
              <p:nvPr/>
            </p:nvSpPr>
            <p:spPr bwMode="auto">
              <a:xfrm>
                <a:off x="3579" y="2310"/>
                <a:ext cx="89" cy="114"/>
              </a:xfrm>
              <a:custGeom>
                <a:avLst/>
                <a:gdLst>
                  <a:gd name="T0" fmla="*/ 30 w 37"/>
                  <a:gd name="T1" fmla="*/ 41 h 48"/>
                  <a:gd name="T2" fmla="*/ 26 w 37"/>
                  <a:gd name="T3" fmla="*/ 46 h 48"/>
                  <a:gd name="T4" fmla="*/ 28 w 37"/>
                  <a:gd name="T5" fmla="*/ 41 h 48"/>
                  <a:gd name="T6" fmla="*/ 14 w 37"/>
                  <a:gd name="T7" fmla="*/ 41 h 48"/>
                  <a:gd name="T8" fmla="*/ 15 w 37"/>
                  <a:gd name="T9" fmla="*/ 41 h 48"/>
                  <a:gd name="T10" fmla="*/ 17 w 37"/>
                  <a:gd name="T11" fmla="*/ 40 h 48"/>
                  <a:gd name="T12" fmla="*/ 19 w 37"/>
                  <a:gd name="T13" fmla="*/ 39 h 48"/>
                  <a:gd name="T14" fmla="*/ 22 w 37"/>
                  <a:gd name="T15" fmla="*/ 39 h 48"/>
                  <a:gd name="T16" fmla="*/ 29 w 37"/>
                  <a:gd name="T17" fmla="*/ 36 h 48"/>
                  <a:gd name="T18" fmla="*/ 30 w 37"/>
                  <a:gd name="T19" fmla="*/ 35 h 48"/>
                  <a:gd name="T20" fmla="*/ 32 w 37"/>
                  <a:gd name="T21" fmla="*/ 35 h 48"/>
                  <a:gd name="T22" fmla="*/ 8 w 37"/>
                  <a:gd name="T23" fmla="*/ 29 h 48"/>
                  <a:gd name="T24" fmla="*/ 9 w 37"/>
                  <a:gd name="T25" fmla="*/ 30 h 48"/>
                  <a:gd name="T26" fmla="*/ 11 w 37"/>
                  <a:gd name="T27" fmla="*/ 30 h 48"/>
                  <a:gd name="T28" fmla="*/ 18 w 37"/>
                  <a:gd name="T29" fmla="*/ 29 h 48"/>
                  <a:gd name="T30" fmla="*/ 14 w 37"/>
                  <a:gd name="T31" fmla="*/ 29 h 48"/>
                  <a:gd name="T32" fmla="*/ 16 w 37"/>
                  <a:gd name="T33" fmla="*/ 27 h 48"/>
                  <a:gd name="T34" fmla="*/ 25 w 37"/>
                  <a:gd name="T35" fmla="*/ 23 h 48"/>
                  <a:gd name="T36" fmla="*/ 26 w 37"/>
                  <a:gd name="T37" fmla="*/ 24 h 48"/>
                  <a:gd name="T38" fmla="*/ 11 w 37"/>
                  <a:gd name="T39" fmla="*/ 22 h 48"/>
                  <a:gd name="T40" fmla="*/ 28 w 37"/>
                  <a:gd name="T41" fmla="*/ 24 h 48"/>
                  <a:gd name="T42" fmla="*/ 31 w 37"/>
                  <a:gd name="T43" fmla="*/ 23 h 48"/>
                  <a:gd name="T44" fmla="*/ 10 w 37"/>
                  <a:gd name="T45" fmla="*/ 20 h 48"/>
                  <a:gd name="T46" fmla="*/ 8 w 37"/>
                  <a:gd name="T47" fmla="*/ 18 h 48"/>
                  <a:gd name="T48" fmla="*/ 6 w 37"/>
                  <a:gd name="T49" fmla="*/ 17 h 48"/>
                  <a:gd name="T50" fmla="*/ 5 w 37"/>
                  <a:gd name="T51" fmla="*/ 16 h 48"/>
                  <a:gd name="T52" fmla="*/ 3 w 37"/>
                  <a:gd name="T53" fmla="*/ 16 h 48"/>
                  <a:gd name="T54" fmla="*/ 27 w 37"/>
                  <a:gd name="T55" fmla="*/ 13 h 48"/>
                  <a:gd name="T56" fmla="*/ 29 w 37"/>
                  <a:gd name="T57" fmla="*/ 6 h 48"/>
                  <a:gd name="T58" fmla="*/ 29 w 37"/>
                  <a:gd name="T59" fmla="*/ 7 h 48"/>
                  <a:gd name="T60" fmla="*/ 25 w 37"/>
                  <a:gd name="T61" fmla="*/ 17 h 48"/>
                  <a:gd name="T62" fmla="*/ 26 w 37"/>
                  <a:gd name="T63" fmla="*/ 17 h 48"/>
                  <a:gd name="T64" fmla="*/ 24 w 37"/>
                  <a:gd name="T65" fmla="*/ 22 h 48"/>
                  <a:gd name="T66" fmla="*/ 25 w 37"/>
                  <a:gd name="T67" fmla="*/ 27 h 48"/>
                  <a:gd name="T68" fmla="*/ 25 w 37"/>
                  <a:gd name="T69" fmla="*/ 27 h 48"/>
                  <a:gd name="T70" fmla="*/ 27 w 37"/>
                  <a:gd name="T71" fmla="*/ 33 h 48"/>
                  <a:gd name="T72" fmla="*/ 21 w 37"/>
                  <a:gd name="T73" fmla="*/ 35 h 48"/>
                  <a:gd name="T74" fmla="*/ 19 w 37"/>
                  <a:gd name="T75" fmla="*/ 30 h 48"/>
                  <a:gd name="T76" fmla="*/ 17 w 37"/>
                  <a:gd name="T77" fmla="*/ 26 h 48"/>
                  <a:gd name="T78" fmla="*/ 7 w 37"/>
                  <a:gd name="T79" fmla="*/ 24 h 48"/>
                  <a:gd name="T80" fmla="*/ 13 w 37"/>
                  <a:gd name="T81" fmla="*/ 23 h 48"/>
                  <a:gd name="T82" fmla="*/ 19 w 37"/>
                  <a:gd name="T83" fmla="*/ 20 h 48"/>
                  <a:gd name="T84" fmla="*/ 1 w 37"/>
                  <a:gd name="T85" fmla="*/ 11 h 48"/>
                  <a:gd name="T86" fmla="*/ 7 w 37"/>
                  <a:gd name="T87" fmla="*/ 21 h 48"/>
                  <a:gd name="T88" fmla="*/ 7 w 37"/>
                  <a:gd name="T89" fmla="*/ 29 h 48"/>
                  <a:gd name="T90" fmla="*/ 14 w 37"/>
                  <a:gd name="T91" fmla="*/ 30 h 48"/>
                  <a:gd name="T92" fmla="*/ 11 w 37"/>
                  <a:gd name="T93" fmla="*/ 38 h 48"/>
                  <a:gd name="T94" fmla="*/ 24 w 37"/>
                  <a:gd name="T95" fmla="*/ 45 h 48"/>
                  <a:gd name="T96" fmla="*/ 26 w 37"/>
                  <a:gd name="T97" fmla="*/ 48 h 48"/>
                  <a:gd name="T98" fmla="*/ 30 w 37"/>
                  <a:gd name="T99" fmla="*/ 46 h 48"/>
                  <a:gd name="T100" fmla="*/ 31 w 37"/>
                  <a:gd name="T101" fmla="*/ 40 h 48"/>
                  <a:gd name="T102" fmla="*/ 36 w 37"/>
                  <a:gd name="T103" fmla="*/ 30 h 48"/>
                  <a:gd name="T104" fmla="*/ 26 w 37"/>
                  <a:gd name="T105" fmla="*/ 25 h 48"/>
                  <a:gd name="T106" fmla="*/ 31 w 37"/>
                  <a:gd name="T107" fmla="*/ 24 h 48"/>
                  <a:gd name="T108" fmla="*/ 31 w 37"/>
                  <a:gd name="T109" fmla="*/ 14 h 48"/>
                  <a:gd name="T110" fmla="*/ 30 w 37"/>
                  <a:gd name="T111"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7" h="48">
                    <a:moveTo>
                      <a:pt x="26" y="47"/>
                    </a:moveTo>
                    <a:cubicBezTo>
                      <a:pt x="24" y="43"/>
                      <a:pt x="24" y="43"/>
                      <a:pt x="24" y="43"/>
                    </a:cubicBezTo>
                    <a:cubicBezTo>
                      <a:pt x="25" y="42"/>
                      <a:pt x="25" y="42"/>
                      <a:pt x="26" y="42"/>
                    </a:cubicBezTo>
                    <a:cubicBezTo>
                      <a:pt x="26" y="43"/>
                      <a:pt x="26" y="45"/>
                      <a:pt x="26" y="46"/>
                    </a:cubicBezTo>
                    <a:cubicBezTo>
                      <a:pt x="26" y="47"/>
                      <a:pt x="26" y="47"/>
                      <a:pt x="26" y="47"/>
                    </a:cubicBezTo>
                    <a:moveTo>
                      <a:pt x="30" y="45"/>
                    </a:moveTo>
                    <a:cubicBezTo>
                      <a:pt x="30" y="44"/>
                      <a:pt x="30" y="42"/>
                      <a:pt x="30" y="41"/>
                    </a:cubicBezTo>
                    <a:cubicBezTo>
                      <a:pt x="30" y="42"/>
                      <a:pt x="30" y="43"/>
                      <a:pt x="31" y="44"/>
                    </a:cubicBezTo>
                    <a:cubicBezTo>
                      <a:pt x="31" y="44"/>
                      <a:pt x="30" y="45"/>
                      <a:pt x="30" y="45"/>
                    </a:cubicBezTo>
                    <a:moveTo>
                      <a:pt x="14" y="41"/>
                    </a:moveTo>
                    <a:cubicBezTo>
                      <a:pt x="14" y="41"/>
                      <a:pt x="14" y="41"/>
                      <a:pt x="14" y="41"/>
                    </a:cubicBezTo>
                    <a:cubicBezTo>
                      <a:pt x="14" y="41"/>
                      <a:pt x="14" y="41"/>
                      <a:pt x="14" y="41"/>
                    </a:cubicBezTo>
                    <a:cubicBezTo>
                      <a:pt x="14" y="41"/>
                      <a:pt x="14" y="41"/>
                      <a:pt x="14" y="41"/>
                    </a:cubicBezTo>
                    <a:moveTo>
                      <a:pt x="26" y="46"/>
                    </a:moveTo>
                    <a:cubicBezTo>
                      <a:pt x="26" y="45"/>
                      <a:pt x="26" y="43"/>
                      <a:pt x="26" y="41"/>
                    </a:cubicBezTo>
                    <a:cubicBezTo>
                      <a:pt x="27" y="41"/>
                      <a:pt x="28" y="41"/>
                      <a:pt x="29" y="41"/>
                    </a:cubicBezTo>
                    <a:cubicBezTo>
                      <a:pt x="29" y="41"/>
                      <a:pt x="29" y="41"/>
                      <a:pt x="29" y="41"/>
                    </a:cubicBezTo>
                    <a:cubicBezTo>
                      <a:pt x="29" y="42"/>
                      <a:pt x="29" y="43"/>
                      <a:pt x="29" y="45"/>
                    </a:cubicBezTo>
                    <a:cubicBezTo>
                      <a:pt x="29" y="45"/>
                      <a:pt x="28" y="45"/>
                      <a:pt x="28" y="46"/>
                    </a:cubicBezTo>
                    <a:cubicBezTo>
                      <a:pt x="28" y="44"/>
                      <a:pt x="28" y="43"/>
                      <a:pt x="28" y="41"/>
                    </a:cubicBezTo>
                    <a:cubicBezTo>
                      <a:pt x="28" y="41"/>
                      <a:pt x="28" y="41"/>
                      <a:pt x="28" y="41"/>
                    </a:cubicBezTo>
                    <a:cubicBezTo>
                      <a:pt x="27" y="41"/>
                      <a:pt x="27" y="41"/>
                      <a:pt x="27" y="41"/>
                    </a:cubicBezTo>
                    <a:cubicBezTo>
                      <a:pt x="27" y="43"/>
                      <a:pt x="27" y="44"/>
                      <a:pt x="27" y="46"/>
                    </a:cubicBezTo>
                    <a:cubicBezTo>
                      <a:pt x="26" y="46"/>
                      <a:pt x="26" y="46"/>
                      <a:pt x="26" y="46"/>
                    </a:cubicBezTo>
                    <a:moveTo>
                      <a:pt x="14" y="41"/>
                    </a:moveTo>
                    <a:cubicBezTo>
                      <a:pt x="14" y="40"/>
                      <a:pt x="13" y="39"/>
                      <a:pt x="12" y="39"/>
                    </a:cubicBezTo>
                    <a:cubicBezTo>
                      <a:pt x="13" y="39"/>
                      <a:pt x="13" y="38"/>
                      <a:pt x="14" y="38"/>
                    </a:cubicBezTo>
                    <a:cubicBezTo>
                      <a:pt x="14" y="39"/>
                      <a:pt x="14" y="40"/>
                      <a:pt x="14" y="41"/>
                    </a:cubicBezTo>
                    <a:moveTo>
                      <a:pt x="14" y="41"/>
                    </a:moveTo>
                    <a:cubicBezTo>
                      <a:pt x="14" y="41"/>
                      <a:pt x="14" y="41"/>
                      <a:pt x="14" y="41"/>
                    </a:cubicBezTo>
                    <a:cubicBezTo>
                      <a:pt x="14" y="40"/>
                      <a:pt x="14" y="39"/>
                      <a:pt x="14" y="38"/>
                    </a:cubicBezTo>
                    <a:cubicBezTo>
                      <a:pt x="14" y="38"/>
                      <a:pt x="15" y="38"/>
                      <a:pt x="15" y="38"/>
                    </a:cubicBezTo>
                    <a:cubicBezTo>
                      <a:pt x="16" y="40"/>
                      <a:pt x="16" y="40"/>
                      <a:pt x="16" y="40"/>
                    </a:cubicBezTo>
                    <a:cubicBezTo>
                      <a:pt x="16" y="40"/>
                      <a:pt x="16" y="40"/>
                      <a:pt x="16" y="40"/>
                    </a:cubicBezTo>
                    <a:cubicBezTo>
                      <a:pt x="15" y="41"/>
                      <a:pt x="15" y="41"/>
                      <a:pt x="15" y="41"/>
                    </a:cubicBezTo>
                    <a:cubicBezTo>
                      <a:pt x="14" y="41"/>
                      <a:pt x="14" y="41"/>
                      <a:pt x="14" y="41"/>
                    </a:cubicBezTo>
                    <a:moveTo>
                      <a:pt x="16" y="40"/>
                    </a:moveTo>
                    <a:cubicBezTo>
                      <a:pt x="16" y="38"/>
                      <a:pt x="16" y="38"/>
                      <a:pt x="16" y="38"/>
                    </a:cubicBezTo>
                    <a:cubicBezTo>
                      <a:pt x="16" y="38"/>
                      <a:pt x="16" y="38"/>
                      <a:pt x="16" y="38"/>
                    </a:cubicBezTo>
                    <a:cubicBezTo>
                      <a:pt x="16" y="37"/>
                      <a:pt x="17" y="37"/>
                      <a:pt x="17" y="37"/>
                    </a:cubicBezTo>
                    <a:cubicBezTo>
                      <a:pt x="17" y="38"/>
                      <a:pt x="17" y="39"/>
                      <a:pt x="17" y="40"/>
                    </a:cubicBezTo>
                    <a:cubicBezTo>
                      <a:pt x="17" y="40"/>
                      <a:pt x="17" y="40"/>
                      <a:pt x="17" y="40"/>
                    </a:cubicBezTo>
                    <a:cubicBezTo>
                      <a:pt x="17" y="40"/>
                      <a:pt x="16" y="40"/>
                      <a:pt x="16" y="40"/>
                    </a:cubicBezTo>
                    <a:moveTo>
                      <a:pt x="18" y="39"/>
                    </a:moveTo>
                    <a:cubicBezTo>
                      <a:pt x="18" y="39"/>
                      <a:pt x="18" y="38"/>
                      <a:pt x="18" y="37"/>
                    </a:cubicBezTo>
                    <a:cubicBezTo>
                      <a:pt x="18" y="37"/>
                      <a:pt x="18" y="37"/>
                      <a:pt x="18" y="37"/>
                    </a:cubicBezTo>
                    <a:cubicBezTo>
                      <a:pt x="18" y="37"/>
                      <a:pt x="19" y="36"/>
                      <a:pt x="20" y="36"/>
                    </a:cubicBezTo>
                    <a:cubicBezTo>
                      <a:pt x="20" y="36"/>
                      <a:pt x="20" y="36"/>
                      <a:pt x="20" y="36"/>
                    </a:cubicBezTo>
                    <a:cubicBezTo>
                      <a:pt x="19" y="39"/>
                      <a:pt x="19" y="39"/>
                      <a:pt x="19" y="39"/>
                    </a:cubicBezTo>
                    <a:cubicBezTo>
                      <a:pt x="19" y="39"/>
                      <a:pt x="18" y="39"/>
                      <a:pt x="18" y="39"/>
                    </a:cubicBezTo>
                    <a:moveTo>
                      <a:pt x="20" y="39"/>
                    </a:moveTo>
                    <a:cubicBezTo>
                      <a:pt x="20" y="36"/>
                      <a:pt x="20" y="36"/>
                      <a:pt x="20" y="36"/>
                    </a:cubicBezTo>
                    <a:cubicBezTo>
                      <a:pt x="20" y="36"/>
                      <a:pt x="20" y="36"/>
                      <a:pt x="20" y="36"/>
                    </a:cubicBezTo>
                    <a:cubicBezTo>
                      <a:pt x="21" y="36"/>
                      <a:pt x="21" y="36"/>
                      <a:pt x="21" y="36"/>
                    </a:cubicBezTo>
                    <a:cubicBezTo>
                      <a:pt x="22" y="37"/>
                      <a:pt x="22" y="39"/>
                      <a:pt x="23" y="40"/>
                    </a:cubicBezTo>
                    <a:cubicBezTo>
                      <a:pt x="22" y="40"/>
                      <a:pt x="22" y="39"/>
                      <a:pt x="22" y="39"/>
                    </a:cubicBezTo>
                    <a:cubicBezTo>
                      <a:pt x="21" y="38"/>
                      <a:pt x="21" y="38"/>
                      <a:pt x="21" y="38"/>
                    </a:cubicBezTo>
                    <a:cubicBezTo>
                      <a:pt x="21" y="39"/>
                      <a:pt x="20" y="39"/>
                      <a:pt x="20" y="39"/>
                    </a:cubicBezTo>
                    <a:moveTo>
                      <a:pt x="29" y="36"/>
                    </a:moveTo>
                    <a:cubicBezTo>
                      <a:pt x="29" y="35"/>
                      <a:pt x="28" y="34"/>
                      <a:pt x="28" y="33"/>
                    </a:cubicBezTo>
                    <a:cubicBezTo>
                      <a:pt x="28" y="33"/>
                      <a:pt x="29" y="33"/>
                      <a:pt x="29" y="33"/>
                    </a:cubicBezTo>
                    <a:cubicBezTo>
                      <a:pt x="30" y="36"/>
                      <a:pt x="30" y="36"/>
                      <a:pt x="30" y="36"/>
                    </a:cubicBezTo>
                    <a:cubicBezTo>
                      <a:pt x="29" y="36"/>
                      <a:pt x="29" y="36"/>
                      <a:pt x="29" y="36"/>
                    </a:cubicBezTo>
                    <a:cubicBezTo>
                      <a:pt x="29" y="36"/>
                      <a:pt x="29" y="36"/>
                      <a:pt x="29" y="36"/>
                    </a:cubicBezTo>
                    <a:moveTo>
                      <a:pt x="30" y="35"/>
                    </a:moveTo>
                    <a:cubicBezTo>
                      <a:pt x="30" y="33"/>
                      <a:pt x="30" y="33"/>
                      <a:pt x="30" y="33"/>
                    </a:cubicBezTo>
                    <a:cubicBezTo>
                      <a:pt x="30" y="32"/>
                      <a:pt x="31" y="32"/>
                      <a:pt x="32" y="32"/>
                    </a:cubicBezTo>
                    <a:cubicBezTo>
                      <a:pt x="32" y="32"/>
                      <a:pt x="32" y="32"/>
                      <a:pt x="32" y="32"/>
                    </a:cubicBezTo>
                    <a:cubicBezTo>
                      <a:pt x="32" y="35"/>
                      <a:pt x="32" y="35"/>
                      <a:pt x="32" y="35"/>
                    </a:cubicBezTo>
                    <a:cubicBezTo>
                      <a:pt x="31" y="35"/>
                      <a:pt x="30" y="35"/>
                      <a:pt x="30" y="35"/>
                    </a:cubicBezTo>
                    <a:moveTo>
                      <a:pt x="32" y="35"/>
                    </a:moveTo>
                    <a:cubicBezTo>
                      <a:pt x="32" y="32"/>
                      <a:pt x="32" y="32"/>
                      <a:pt x="32" y="32"/>
                    </a:cubicBezTo>
                    <a:cubicBezTo>
                      <a:pt x="32" y="32"/>
                      <a:pt x="32" y="32"/>
                      <a:pt x="32" y="32"/>
                    </a:cubicBezTo>
                    <a:cubicBezTo>
                      <a:pt x="33" y="31"/>
                      <a:pt x="33" y="31"/>
                      <a:pt x="34" y="31"/>
                    </a:cubicBezTo>
                    <a:cubicBezTo>
                      <a:pt x="34" y="31"/>
                      <a:pt x="34" y="31"/>
                      <a:pt x="34" y="31"/>
                    </a:cubicBezTo>
                    <a:cubicBezTo>
                      <a:pt x="33" y="32"/>
                      <a:pt x="33" y="33"/>
                      <a:pt x="33" y="34"/>
                    </a:cubicBezTo>
                    <a:cubicBezTo>
                      <a:pt x="33" y="34"/>
                      <a:pt x="32" y="34"/>
                      <a:pt x="32" y="35"/>
                    </a:cubicBezTo>
                    <a:moveTo>
                      <a:pt x="34" y="34"/>
                    </a:moveTo>
                    <a:cubicBezTo>
                      <a:pt x="34" y="33"/>
                      <a:pt x="34" y="32"/>
                      <a:pt x="34" y="31"/>
                    </a:cubicBezTo>
                    <a:cubicBezTo>
                      <a:pt x="34" y="31"/>
                      <a:pt x="34" y="31"/>
                      <a:pt x="34" y="31"/>
                    </a:cubicBezTo>
                    <a:cubicBezTo>
                      <a:pt x="34" y="31"/>
                      <a:pt x="35" y="31"/>
                      <a:pt x="35" y="31"/>
                    </a:cubicBezTo>
                    <a:cubicBezTo>
                      <a:pt x="36" y="33"/>
                      <a:pt x="36" y="33"/>
                      <a:pt x="36" y="33"/>
                    </a:cubicBezTo>
                    <a:cubicBezTo>
                      <a:pt x="35" y="33"/>
                      <a:pt x="35" y="34"/>
                      <a:pt x="34" y="34"/>
                    </a:cubicBezTo>
                    <a:moveTo>
                      <a:pt x="8" y="29"/>
                    </a:moveTo>
                    <a:cubicBezTo>
                      <a:pt x="8" y="29"/>
                      <a:pt x="8" y="29"/>
                      <a:pt x="8" y="29"/>
                    </a:cubicBezTo>
                    <a:cubicBezTo>
                      <a:pt x="9" y="29"/>
                      <a:pt x="9" y="29"/>
                      <a:pt x="9" y="29"/>
                    </a:cubicBezTo>
                    <a:cubicBezTo>
                      <a:pt x="9" y="29"/>
                      <a:pt x="9" y="30"/>
                      <a:pt x="9" y="30"/>
                    </a:cubicBezTo>
                    <a:cubicBezTo>
                      <a:pt x="9" y="31"/>
                      <a:pt x="9" y="31"/>
                      <a:pt x="9" y="31"/>
                    </a:cubicBezTo>
                    <a:cubicBezTo>
                      <a:pt x="8" y="30"/>
                      <a:pt x="8" y="30"/>
                      <a:pt x="8" y="29"/>
                    </a:cubicBezTo>
                    <a:cubicBezTo>
                      <a:pt x="8" y="29"/>
                      <a:pt x="8" y="29"/>
                      <a:pt x="8" y="29"/>
                    </a:cubicBezTo>
                    <a:moveTo>
                      <a:pt x="9" y="30"/>
                    </a:moveTo>
                    <a:cubicBezTo>
                      <a:pt x="9" y="30"/>
                      <a:pt x="9" y="29"/>
                      <a:pt x="9" y="29"/>
                    </a:cubicBezTo>
                    <a:cubicBezTo>
                      <a:pt x="9" y="29"/>
                      <a:pt x="9" y="29"/>
                      <a:pt x="9" y="29"/>
                    </a:cubicBezTo>
                    <a:cubicBezTo>
                      <a:pt x="10" y="28"/>
                      <a:pt x="10" y="28"/>
                      <a:pt x="10" y="28"/>
                    </a:cubicBezTo>
                    <a:cubicBezTo>
                      <a:pt x="10" y="29"/>
                      <a:pt x="10" y="29"/>
                      <a:pt x="10" y="30"/>
                    </a:cubicBezTo>
                    <a:cubicBezTo>
                      <a:pt x="10" y="30"/>
                      <a:pt x="10" y="30"/>
                      <a:pt x="10" y="30"/>
                    </a:cubicBezTo>
                    <a:cubicBezTo>
                      <a:pt x="9" y="30"/>
                      <a:pt x="9" y="30"/>
                      <a:pt x="9" y="30"/>
                    </a:cubicBezTo>
                    <a:moveTo>
                      <a:pt x="11" y="30"/>
                    </a:moveTo>
                    <a:cubicBezTo>
                      <a:pt x="11" y="29"/>
                      <a:pt x="11" y="29"/>
                      <a:pt x="11" y="28"/>
                    </a:cubicBezTo>
                    <a:cubicBezTo>
                      <a:pt x="11" y="28"/>
                      <a:pt x="12" y="28"/>
                      <a:pt x="13" y="28"/>
                    </a:cubicBezTo>
                    <a:cubicBezTo>
                      <a:pt x="13" y="29"/>
                      <a:pt x="13" y="29"/>
                      <a:pt x="13" y="29"/>
                    </a:cubicBezTo>
                    <a:cubicBezTo>
                      <a:pt x="12" y="29"/>
                      <a:pt x="11" y="30"/>
                      <a:pt x="11" y="30"/>
                    </a:cubicBezTo>
                    <a:moveTo>
                      <a:pt x="17" y="29"/>
                    </a:moveTo>
                    <a:cubicBezTo>
                      <a:pt x="17" y="27"/>
                      <a:pt x="17" y="27"/>
                      <a:pt x="17" y="27"/>
                    </a:cubicBezTo>
                    <a:cubicBezTo>
                      <a:pt x="18" y="28"/>
                      <a:pt x="18" y="29"/>
                      <a:pt x="18" y="29"/>
                    </a:cubicBezTo>
                    <a:cubicBezTo>
                      <a:pt x="18" y="29"/>
                      <a:pt x="18" y="29"/>
                      <a:pt x="18" y="29"/>
                    </a:cubicBezTo>
                    <a:cubicBezTo>
                      <a:pt x="18" y="29"/>
                      <a:pt x="17" y="29"/>
                      <a:pt x="17" y="29"/>
                    </a:cubicBezTo>
                    <a:moveTo>
                      <a:pt x="13" y="29"/>
                    </a:moveTo>
                    <a:cubicBezTo>
                      <a:pt x="13" y="27"/>
                      <a:pt x="13" y="27"/>
                      <a:pt x="13" y="27"/>
                    </a:cubicBezTo>
                    <a:cubicBezTo>
                      <a:pt x="14" y="27"/>
                      <a:pt x="15" y="27"/>
                      <a:pt x="15" y="27"/>
                    </a:cubicBezTo>
                    <a:cubicBezTo>
                      <a:pt x="15" y="27"/>
                      <a:pt x="15" y="28"/>
                      <a:pt x="15" y="28"/>
                    </a:cubicBezTo>
                    <a:cubicBezTo>
                      <a:pt x="15" y="28"/>
                      <a:pt x="14" y="29"/>
                      <a:pt x="14" y="29"/>
                    </a:cubicBezTo>
                    <a:cubicBezTo>
                      <a:pt x="13" y="29"/>
                      <a:pt x="13" y="29"/>
                      <a:pt x="13" y="29"/>
                    </a:cubicBezTo>
                    <a:cubicBezTo>
                      <a:pt x="13" y="29"/>
                      <a:pt x="13" y="29"/>
                      <a:pt x="13" y="29"/>
                    </a:cubicBezTo>
                    <a:moveTo>
                      <a:pt x="17" y="29"/>
                    </a:moveTo>
                    <a:cubicBezTo>
                      <a:pt x="16" y="28"/>
                      <a:pt x="16" y="28"/>
                      <a:pt x="16" y="28"/>
                    </a:cubicBezTo>
                    <a:cubicBezTo>
                      <a:pt x="15" y="28"/>
                      <a:pt x="15" y="28"/>
                      <a:pt x="15" y="28"/>
                    </a:cubicBezTo>
                    <a:cubicBezTo>
                      <a:pt x="15" y="28"/>
                      <a:pt x="16" y="27"/>
                      <a:pt x="16" y="27"/>
                    </a:cubicBezTo>
                    <a:cubicBezTo>
                      <a:pt x="16" y="27"/>
                      <a:pt x="16" y="27"/>
                      <a:pt x="16" y="27"/>
                    </a:cubicBezTo>
                    <a:cubicBezTo>
                      <a:pt x="17" y="26"/>
                      <a:pt x="17" y="26"/>
                      <a:pt x="17" y="26"/>
                    </a:cubicBezTo>
                    <a:cubicBezTo>
                      <a:pt x="17" y="27"/>
                      <a:pt x="17" y="27"/>
                      <a:pt x="17" y="27"/>
                    </a:cubicBezTo>
                    <a:cubicBezTo>
                      <a:pt x="17" y="29"/>
                      <a:pt x="17" y="29"/>
                      <a:pt x="17" y="29"/>
                    </a:cubicBezTo>
                    <a:moveTo>
                      <a:pt x="25" y="26"/>
                    </a:moveTo>
                    <a:cubicBezTo>
                      <a:pt x="25" y="26"/>
                      <a:pt x="25" y="25"/>
                      <a:pt x="25" y="24"/>
                    </a:cubicBezTo>
                    <a:cubicBezTo>
                      <a:pt x="25" y="24"/>
                      <a:pt x="25" y="24"/>
                      <a:pt x="25" y="23"/>
                    </a:cubicBezTo>
                    <a:cubicBezTo>
                      <a:pt x="25" y="23"/>
                      <a:pt x="25" y="23"/>
                      <a:pt x="25" y="23"/>
                    </a:cubicBezTo>
                    <a:cubicBezTo>
                      <a:pt x="26" y="23"/>
                      <a:pt x="26" y="23"/>
                      <a:pt x="26" y="23"/>
                    </a:cubicBezTo>
                    <a:cubicBezTo>
                      <a:pt x="26" y="23"/>
                      <a:pt x="26" y="24"/>
                      <a:pt x="26" y="25"/>
                    </a:cubicBezTo>
                    <a:cubicBezTo>
                      <a:pt x="26" y="25"/>
                      <a:pt x="26" y="25"/>
                      <a:pt x="26" y="25"/>
                    </a:cubicBezTo>
                    <a:cubicBezTo>
                      <a:pt x="25" y="25"/>
                      <a:pt x="25" y="25"/>
                      <a:pt x="25" y="25"/>
                    </a:cubicBezTo>
                    <a:cubicBezTo>
                      <a:pt x="25" y="26"/>
                      <a:pt x="25" y="26"/>
                      <a:pt x="25" y="26"/>
                    </a:cubicBezTo>
                    <a:cubicBezTo>
                      <a:pt x="25" y="26"/>
                      <a:pt x="25" y="26"/>
                      <a:pt x="25" y="26"/>
                    </a:cubicBezTo>
                    <a:moveTo>
                      <a:pt x="26" y="24"/>
                    </a:moveTo>
                    <a:cubicBezTo>
                      <a:pt x="26" y="24"/>
                      <a:pt x="26" y="23"/>
                      <a:pt x="26" y="22"/>
                    </a:cubicBezTo>
                    <a:cubicBezTo>
                      <a:pt x="27" y="22"/>
                      <a:pt x="27" y="22"/>
                      <a:pt x="27" y="22"/>
                    </a:cubicBezTo>
                    <a:cubicBezTo>
                      <a:pt x="27" y="22"/>
                      <a:pt x="27" y="22"/>
                      <a:pt x="27" y="22"/>
                    </a:cubicBezTo>
                    <a:cubicBezTo>
                      <a:pt x="27" y="23"/>
                      <a:pt x="27" y="23"/>
                      <a:pt x="27" y="24"/>
                    </a:cubicBezTo>
                    <a:cubicBezTo>
                      <a:pt x="26" y="24"/>
                      <a:pt x="26" y="24"/>
                      <a:pt x="26" y="24"/>
                    </a:cubicBezTo>
                    <a:moveTo>
                      <a:pt x="11" y="22"/>
                    </a:moveTo>
                    <a:cubicBezTo>
                      <a:pt x="11" y="22"/>
                      <a:pt x="11" y="22"/>
                      <a:pt x="11" y="22"/>
                    </a:cubicBezTo>
                    <a:cubicBezTo>
                      <a:pt x="12" y="22"/>
                      <a:pt x="12" y="22"/>
                      <a:pt x="12" y="22"/>
                    </a:cubicBezTo>
                    <a:cubicBezTo>
                      <a:pt x="11" y="22"/>
                      <a:pt x="11" y="22"/>
                      <a:pt x="11" y="22"/>
                    </a:cubicBezTo>
                    <a:moveTo>
                      <a:pt x="28" y="24"/>
                    </a:moveTo>
                    <a:cubicBezTo>
                      <a:pt x="28" y="23"/>
                      <a:pt x="28" y="22"/>
                      <a:pt x="28" y="22"/>
                    </a:cubicBezTo>
                    <a:cubicBezTo>
                      <a:pt x="29" y="21"/>
                      <a:pt x="29" y="21"/>
                      <a:pt x="29" y="21"/>
                    </a:cubicBezTo>
                    <a:cubicBezTo>
                      <a:pt x="29" y="22"/>
                      <a:pt x="29" y="23"/>
                      <a:pt x="29" y="23"/>
                    </a:cubicBezTo>
                    <a:cubicBezTo>
                      <a:pt x="29" y="23"/>
                      <a:pt x="28" y="24"/>
                      <a:pt x="28" y="24"/>
                    </a:cubicBezTo>
                    <a:moveTo>
                      <a:pt x="30" y="23"/>
                    </a:moveTo>
                    <a:cubicBezTo>
                      <a:pt x="30" y="22"/>
                      <a:pt x="30" y="22"/>
                      <a:pt x="30" y="21"/>
                    </a:cubicBezTo>
                    <a:cubicBezTo>
                      <a:pt x="31" y="21"/>
                      <a:pt x="31" y="21"/>
                      <a:pt x="31" y="21"/>
                    </a:cubicBezTo>
                    <a:cubicBezTo>
                      <a:pt x="31" y="23"/>
                      <a:pt x="31" y="23"/>
                      <a:pt x="31" y="23"/>
                    </a:cubicBezTo>
                    <a:cubicBezTo>
                      <a:pt x="30" y="23"/>
                      <a:pt x="30" y="23"/>
                      <a:pt x="30" y="23"/>
                    </a:cubicBezTo>
                    <a:cubicBezTo>
                      <a:pt x="30" y="23"/>
                      <a:pt x="30" y="23"/>
                      <a:pt x="30" y="23"/>
                    </a:cubicBezTo>
                    <a:moveTo>
                      <a:pt x="31" y="23"/>
                    </a:moveTo>
                    <a:cubicBezTo>
                      <a:pt x="32" y="21"/>
                      <a:pt x="32" y="21"/>
                      <a:pt x="32" y="21"/>
                    </a:cubicBezTo>
                    <a:cubicBezTo>
                      <a:pt x="32" y="20"/>
                      <a:pt x="32" y="20"/>
                      <a:pt x="32" y="20"/>
                    </a:cubicBezTo>
                    <a:cubicBezTo>
                      <a:pt x="32" y="21"/>
                      <a:pt x="32" y="22"/>
                      <a:pt x="32" y="22"/>
                    </a:cubicBezTo>
                    <a:cubicBezTo>
                      <a:pt x="31" y="23"/>
                      <a:pt x="31" y="23"/>
                      <a:pt x="31" y="23"/>
                    </a:cubicBezTo>
                    <a:moveTo>
                      <a:pt x="10" y="23"/>
                    </a:moveTo>
                    <a:cubicBezTo>
                      <a:pt x="10" y="23"/>
                      <a:pt x="10" y="23"/>
                      <a:pt x="10" y="23"/>
                    </a:cubicBezTo>
                    <a:cubicBezTo>
                      <a:pt x="10" y="20"/>
                      <a:pt x="10" y="20"/>
                      <a:pt x="10" y="20"/>
                    </a:cubicBezTo>
                    <a:cubicBezTo>
                      <a:pt x="10" y="21"/>
                      <a:pt x="10" y="21"/>
                      <a:pt x="11" y="21"/>
                    </a:cubicBezTo>
                    <a:cubicBezTo>
                      <a:pt x="11" y="21"/>
                      <a:pt x="11" y="21"/>
                      <a:pt x="11" y="21"/>
                    </a:cubicBezTo>
                    <a:cubicBezTo>
                      <a:pt x="11" y="22"/>
                      <a:pt x="11" y="22"/>
                      <a:pt x="11" y="22"/>
                    </a:cubicBezTo>
                    <a:cubicBezTo>
                      <a:pt x="10" y="23"/>
                      <a:pt x="10" y="23"/>
                      <a:pt x="10" y="23"/>
                    </a:cubicBezTo>
                    <a:moveTo>
                      <a:pt x="9" y="22"/>
                    </a:moveTo>
                    <a:cubicBezTo>
                      <a:pt x="9" y="22"/>
                      <a:pt x="8" y="21"/>
                      <a:pt x="8" y="21"/>
                    </a:cubicBezTo>
                    <a:cubicBezTo>
                      <a:pt x="8" y="20"/>
                      <a:pt x="8" y="19"/>
                      <a:pt x="8" y="18"/>
                    </a:cubicBezTo>
                    <a:cubicBezTo>
                      <a:pt x="8" y="19"/>
                      <a:pt x="9" y="19"/>
                      <a:pt x="9" y="20"/>
                    </a:cubicBezTo>
                    <a:cubicBezTo>
                      <a:pt x="9" y="20"/>
                      <a:pt x="9" y="20"/>
                      <a:pt x="9" y="20"/>
                    </a:cubicBezTo>
                    <a:cubicBezTo>
                      <a:pt x="9" y="22"/>
                      <a:pt x="9" y="22"/>
                      <a:pt x="9" y="22"/>
                    </a:cubicBezTo>
                    <a:moveTo>
                      <a:pt x="7" y="20"/>
                    </a:moveTo>
                    <a:cubicBezTo>
                      <a:pt x="7" y="20"/>
                      <a:pt x="6" y="19"/>
                      <a:pt x="6" y="19"/>
                    </a:cubicBezTo>
                    <a:cubicBezTo>
                      <a:pt x="6" y="19"/>
                      <a:pt x="6" y="19"/>
                      <a:pt x="6" y="19"/>
                    </a:cubicBezTo>
                    <a:cubicBezTo>
                      <a:pt x="6" y="17"/>
                      <a:pt x="6" y="17"/>
                      <a:pt x="6" y="17"/>
                    </a:cubicBezTo>
                    <a:cubicBezTo>
                      <a:pt x="6" y="17"/>
                      <a:pt x="7" y="18"/>
                      <a:pt x="7" y="18"/>
                    </a:cubicBezTo>
                    <a:cubicBezTo>
                      <a:pt x="7" y="18"/>
                      <a:pt x="7" y="18"/>
                      <a:pt x="7" y="18"/>
                    </a:cubicBezTo>
                    <a:cubicBezTo>
                      <a:pt x="7" y="19"/>
                      <a:pt x="7" y="19"/>
                      <a:pt x="7" y="20"/>
                    </a:cubicBezTo>
                    <a:moveTo>
                      <a:pt x="5" y="18"/>
                    </a:moveTo>
                    <a:cubicBezTo>
                      <a:pt x="5" y="18"/>
                      <a:pt x="5" y="17"/>
                      <a:pt x="4" y="17"/>
                    </a:cubicBezTo>
                    <a:cubicBezTo>
                      <a:pt x="4" y="16"/>
                      <a:pt x="4" y="16"/>
                      <a:pt x="4" y="15"/>
                    </a:cubicBezTo>
                    <a:cubicBezTo>
                      <a:pt x="4" y="15"/>
                      <a:pt x="5" y="16"/>
                      <a:pt x="5" y="16"/>
                    </a:cubicBezTo>
                    <a:cubicBezTo>
                      <a:pt x="5" y="18"/>
                      <a:pt x="5" y="18"/>
                      <a:pt x="5" y="18"/>
                    </a:cubicBezTo>
                    <a:moveTo>
                      <a:pt x="26" y="16"/>
                    </a:moveTo>
                    <a:cubicBezTo>
                      <a:pt x="27" y="14"/>
                      <a:pt x="27" y="14"/>
                      <a:pt x="27" y="14"/>
                    </a:cubicBezTo>
                    <a:cubicBezTo>
                      <a:pt x="27" y="14"/>
                      <a:pt x="27" y="15"/>
                      <a:pt x="27" y="16"/>
                    </a:cubicBezTo>
                    <a:cubicBezTo>
                      <a:pt x="26" y="16"/>
                      <a:pt x="26" y="16"/>
                      <a:pt x="26" y="16"/>
                    </a:cubicBezTo>
                    <a:moveTo>
                      <a:pt x="4" y="17"/>
                    </a:moveTo>
                    <a:cubicBezTo>
                      <a:pt x="3" y="16"/>
                      <a:pt x="3" y="16"/>
                      <a:pt x="3" y="16"/>
                    </a:cubicBezTo>
                    <a:cubicBezTo>
                      <a:pt x="3" y="16"/>
                      <a:pt x="3" y="16"/>
                      <a:pt x="3" y="16"/>
                    </a:cubicBezTo>
                    <a:cubicBezTo>
                      <a:pt x="3" y="16"/>
                      <a:pt x="3" y="15"/>
                      <a:pt x="3" y="15"/>
                    </a:cubicBezTo>
                    <a:cubicBezTo>
                      <a:pt x="2" y="14"/>
                      <a:pt x="2" y="14"/>
                      <a:pt x="2" y="12"/>
                    </a:cubicBezTo>
                    <a:cubicBezTo>
                      <a:pt x="2" y="13"/>
                      <a:pt x="3" y="14"/>
                      <a:pt x="3" y="14"/>
                    </a:cubicBezTo>
                    <a:cubicBezTo>
                      <a:pt x="3" y="15"/>
                      <a:pt x="4" y="16"/>
                      <a:pt x="4" y="17"/>
                    </a:cubicBezTo>
                    <a:moveTo>
                      <a:pt x="28" y="15"/>
                    </a:moveTo>
                    <a:cubicBezTo>
                      <a:pt x="27" y="14"/>
                      <a:pt x="27" y="13"/>
                      <a:pt x="27" y="13"/>
                    </a:cubicBezTo>
                    <a:cubicBezTo>
                      <a:pt x="28" y="10"/>
                      <a:pt x="28" y="10"/>
                      <a:pt x="28" y="10"/>
                    </a:cubicBezTo>
                    <a:cubicBezTo>
                      <a:pt x="28" y="12"/>
                      <a:pt x="28" y="12"/>
                      <a:pt x="28" y="12"/>
                    </a:cubicBezTo>
                    <a:cubicBezTo>
                      <a:pt x="28" y="12"/>
                      <a:pt x="28" y="12"/>
                      <a:pt x="28" y="12"/>
                    </a:cubicBezTo>
                    <a:cubicBezTo>
                      <a:pt x="28" y="13"/>
                      <a:pt x="28" y="14"/>
                      <a:pt x="28" y="15"/>
                    </a:cubicBezTo>
                    <a:moveTo>
                      <a:pt x="28" y="11"/>
                    </a:moveTo>
                    <a:cubicBezTo>
                      <a:pt x="28" y="9"/>
                      <a:pt x="28" y="9"/>
                      <a:pt x="28" y="9"/>
                    </a:cubicBezTo>
                    <a:cubicBezTo>
                      <a:pt x="29" y="6"/>
                      <a:pt x="29" y="6"/>
                      <a:pt x="29" y="6"/>
                    </a:cubicBezTo>
                    <a:cubicBezTo>
                      <a:pt x="29" y="7"/>
                      <a:pt x="29" y="8"/>
                      <a:pt x="29" y="9"/>
                    </a:cubicBezTo>
                    <a:cubicBezTo>
                      <a:pt x="29" y="10"/>
                      <a:pt x="29" y="11"/>
                      <a:pt x="28" y="11"/>
                    </a:cubicBezTo>
                    <a:moveTo>
                      <a:pt x="29" y="7"/>
                    </a:moveTo>
                    <a:cubicBezTo>
                      <a:pt x="29" y="7"/>
                      <a:pt x="29" y="6"/>
                      <a:pt x="29" y="5"/>
                    </a:cubicBezTo>
                    <a:cubicBezTo>
                      <a:pt x="29" y="3"/>
                      <a:pt x="29" y="3"/>
                      <a:pt x="29" y="3"/>
                    </a:cubicBezTo>
                    <a:cubicBezTo>
                      <a:pt x="29" y="4"/>
                      <a:pt x="29" y="5"/>
                      <a:pt x="30" y="6"/>
                    </a:cubicBezTo>
                    <a:cubicBezTo>
                      <a:pt x="30" y="6"/>
                      <a:pt x="29" y="7"/>
                      <a:pt x="29" y="7"/>
                    </a:cubicBezTo>
                    <a:moveTo>
                      <a:pt x="19" y="20"/>
                    </a:moveTo>
                    <a:cubicBezTo>
                      <a:pt x="19" y="19"/>
                      <a:pt x="19" y="19"/>
                      <a:pt x="19" y="19"/>
                    </a:cubicBezTo>
                    <a:cubicBezTo>
                      <a:pt x="19" y="15"/>
                      <a:pt x="19" y="10"/>
                      <a:pt x="20" y="5"/>
                    </a:cubicBezTo>
                    <a:cubicBezTo>
                      <a:pt x="29" y="1"/>
                      <a:pt x="29" y="1"/>
                      <a:pt x="29" y="1"/>
                    </a:cubicBezTo>
                    <a:cubicBezTo>
                      <a:pt x="25" y="16"/>
                      <a:pt x="25" y="16"/>
                      <a:pt x="25" y="16"/>
                    </a:cubicBezTo>
                    <a:cubicBezTo>
                      <a:pt x="25" y="17"/>
                      <a:pt x="25" y="17"/>
                      <a:pt x="25" y="17"/>
                    </a:cubicBezTo>
                    <a:cubicBezTo>
                      <a:pt x="25" y="17"/>
                      <a:pt x="25" y="17"/>
                      <a:pt x="25" y="17"/>
                    </a:cubicBezTo>
                    <a:cubicBezTo>
                      <a:pt x="25" y="17"/>
                      <a:pt x="25" y="17"/>
                      <a:pt x="25" y="17"/>
                    </a:cubicBezTo>
                    <a:cubicBezTo>
                      <a:pt x="26" y="17"/>
                      <a:pt x="26" y="17"/>
                      <a:pt x="26" y="17"/>
                    </a:cubicBezTo>
                    <a:cubicBezTo>
                      <a:pt x="26" y="17"/>
                      <a:pt x="26" y="17"/>
                      <a:pt x="26" y="17"/>
                    </a:cubicBezTo>
                    <a:cubicBezTo>
                      <a:pt x="26" y="17"/>
                      <a:pt x="26" y="17"/>
                      <a:pt x="26" y="17"/>
                    </a:cubicBezTo>
                    <a:cubicBezTo>
                      <a:pt x="26" y="17"/>
                      <a:pt x="26" y="17"/>
                      <a:pt x="26" y="17"/>
                    </a:cubicBezTo>
                    <a:cubicBezTo>
                      <a:pt x="26" y="17"/>
                      <a:pt x="26" y="17"/>
                      <a:pt x="26" y="17"/>
                    </a:cubicBezTo>
                    <a:cubicBezTo>
                      <a:pt x="26" y="17"/>
                      <a:pt x="26" y="17"/>
                      <a:pt x="26" y="17"/>
                    </a:cubicBezTo>
                    <a:cubicBezTo>
                      <a:pt x="28" y="16"/>
                      <a:pt x="30" y="16"/>
                      <a:pt x="31" y="15"/>
                    </a:cubicBezTo>
                    <a:cubicBezTo>
                      <a:pt x="31" y="16"/>
                      <a:pt x="32" y="18"/>
                      <a:pt x="32" y="19"/>
                    </a:cubicBezTo>
                    <a:cubicBezTo>
                      <a:pt x="32" y="20"/>
                      <a:pt x="32" y="20"/>
                      <a:pt x="32" y="20"/>
                    </a:cubicBezTo>
                    <a:cubicBezTo>
                      <a:pt x="27" y="21"/>
                      <a:pt x="27" y="21"/>
                      <a:pt x="27" y="21"/>
                    </a:cubicBezTo>
                    <a:cubicBezTo>
                      <a:pt x="26" y="21"/>
                      <a:pt x="25" y="22"/>
                      <a:pt x="25" y="22"/>
                    </a:cubicBezTo>
                    <a:cubicBezTo>
                      <a:pt x="25" y="22"/>
                      <a:pt x="25" y="22"/>
                      <a:pt x="25" y="22"/>
                    </a:cubicBezTo>
                    <a:cubicBezTo>
                      <a:pt x="24" y="22"/>
                      <a:pt x="24" y="22"/>
                      <a:pt x="24" y="22"/>
                    </a:cubicBezTo>
                    <a:cubicBezTo>
                      <a:pt x="24" y="22"/>
                      <a:pt x="24" y="22"/>
                      <a:pt x="24" y="22"/>
                    </a:cubicBezTo>
                    <a:cubicBezTo>
                      <a:pt x="24" y="22"/>
                      <a:pt x="24" y="22"/>
                      <a:pt x="24" y="22"/>
                    </a:cubicBezTo>
                    <a:cubicBezTo>
                      <a:pt x="24" y="23"/>
                      <a:pt x="24" y="23"/>
                      <a:pt x="24" y="23"/>
                    </a:cubicBezTo>
                    <a:cubicBezTo>
                      <a:pt x="24" y="23"/>
                      <a:pt x="24" y="24"/>
                      <a:pt x="24" y="24"/>
                    </a:cubicBezTo>
                    <a:cubicBezTo>
                      <a:pt x="24" y="25"/>
                      <a:pt x="24" y="25"/>
                      <a:pt x="25" y="26"/>
                    </a:cubicBezTo>
                    <a:cubicBezTo>
                      <a:pt x="25" y="27"/>
                      <a:pt x="25" y="27"/>
                      <a:pt x="25" y="27"/>
                    </a:cubicBezTo>
                    <a:cubicBezTo>
                      <a:pt x="25" y="27"/>
                      <a:pt x="25" y="27"/>
                      <a:pt x="25" y="27"/>
                    </a:cubicBezTo>
                    <a:cubicBezTo>
                      <a:pt x="25" y="27"/>
                      <a:pt x="25" y="27"/>
                      <a:pt x="25" y="27"/>
                    </a:cubicBezTo>
                    <a:cubicBezTo>
                      <a:pt x="25" y="27"/>
                      <a:pt x="25" y="27"/>
                      <a:pt x="25" y="27"/>
                    </a:cubicBezTo>
                    <a:cubicBezTo>
                      <a:pt x="25" y="27"/>
                      <a:pt x="25" y="27"/>
                      <a:pt x="25" y="27"/>
                    </a:cubicBezTo>
                    <a:cubicBezTo>
                      <a:pt x="25" y="27"/>
                      <a:pt x="25" y="27"/>
                      <a:pt x="25" y="27"/>
                    </a:cubicBezTo>
                    <a:cubicBezTo>
                      <a:pt x="25" y="27"/>
                      <a:pt x="25" y="27"/>
                      <a:pt x="25" y="27"/>
                    </a:cubicBezTo>
                    <a:cubicBezTo>
                      <a:pt x="25" y="27"/>
                      <a:pt x="25" y="27"/>
                      <a:pt x="25" y="27"/>
                    </a:cubicBezTo>
                    <a:cubicBezTo>
                      <a:pt x="25" y="27"/>
                      <a:pt x="25" y="27"/>
                      <a:pt x="25" y="27"/>
                    </a:cubicBezTo>
                    <a:cubicBezTo>
                      <a:pt x="28" y="26"/>
                      <a:pt x="30" y="26"/>
                      <a:pt x="31" y="25"/>
                    </a:cubicBezTo>
                    <a:cubicBezTo>
                      <a:pt x="32" y="25"/>
                      <a:pt x="33" y="25"/>
                      <a:pt x="33" y="25"/>
                    </a:cubicBezTo>
                    <a:cubicBezTo>
                      <a:pt x="34" y="26"/>
                      <a:pt x="35" y="29"/>
                      <a:pt x="35" y="30"/>
                    </a:cubicBezTo>
                    <a:cubicBezTo>
                      <a:pt x="34" y="30"/>
                      <a:pt x="32" y="31"/>
                      <a:pt x="27" y="32"/>
                    </a:cubicBezTo>
                    <a:cubicBezTo>
                      <a:pt x="27" y="32"/>
                      <a:pt x="27" y="32"/>
                      <a:pt x="27" y="32"/>
                    </a:cubicBezTo>
                    <a:cubicBezTo>
                      <a:pt x="27" y="32"/>
                      <a:pt x="27" y="32"/>
                      <a:pt x="27" y="32"/>
                    </a:cubicBezTo>
                    <a:cubicBezTo>
                      <a:pt x="27" y="33"/>
                      <a:pt x="27" y="33"/>
                      <a:pt x="27" y="33"/>
                    </a:cubicBezTo>
                    <a:cubicBezTo>
                      <a:pt x="27" y="33"/>
                      <a:pt x="27" y="33"/>
                      <a:pt x="27" y="33"/>
                    </a:cubicBezTo>
                    <a:cubicBezTo>
                      <a:pt x="27" y="33"/>
                      <a:pt x="27" y="33"/>
                      <a:pt x="27" y="33"/>
                    </a:cubicBezTo>
                    <a:cubicBezTo>
                      <a:pt x="28" y="35"/>
                      <a:pt x="28" y="36"/>
                      <a:pt x="28" y="37"/>
                    </a:cubicBezTo>
                    <a:cubicBezTo>
                      <a:pt x="29" y="38"/>
                      <a:pt x="29" y="38"/>
                      <a:pt x="30" y="40"/>
                    </a:cubicBezTo>
                    <a:cubicBezTo>
                      <a:pt x="28" y="40"/>
                      <a:pt x="26" y="40"/>
                      <a:pt x="24" y="42"/>
                    </a:cubicBezTo>
                    <a:cubicBezTo>
                      <a:pt x="23" y="39"/>
                      <a:pt x="23" y="38"/>
                      <a:pt x="22" y="35"/>
                    </a:cubicBezTo>
                    <a:cubicBezTo>
                      <a:pt x="21" y="35"/>
                      <a:pt x="21" y="35"/>
                      <a:pt x="21" y="35"/>
                    </a:cubicBezTo>
                    <a:cubicBezTo>
                      <a:pt x="21" y="35"/>
                      <a:pt x="21" y="35"/>
                      <a:pt x="21" y="35"/>
                    </a:cubicBezTo>
                    <a:cubicBezTo>
                      <a:pt x="21" y="35"/>
                      <a:pt x="21" y="35"/>
                      <a:pt x="21" y="35"/>
                    </a:cubicBezTo>
                    <a:cubicBezTo>
                      <a:pt x="16" y="36"/>
                      <a:pt x="13" y="37"/>
                      <a:pt x="12" y="38"/>
                    </a:cubicBezTo>
                    <a:cubicBezTo>
                      <a:pt x="12" y="36"/>
                      <a:pt x="11" y="34"/>
                      <a:pt x="11" y="33"/>
                    </a:cubicBezTo>
                    <a:cubicBezTo>
                      <a:pt x="12" y="32"/>
                      <a:pt x="16" y="31"/>
                      <a:pt x="19" y="30"/>
                    </a:cubicBezTo>
                    <a:cubicBezTo>
                      <a:pt x="19" y="30"/>
                      <a:pt x="19" y="30"/>
                      <a:pt x="19" y="30"/>
                    </a:cubicBezTo>
                    <a:cubicBezTo>
                      <a:pt x="19" y="30"/>
                      <a:pt x="19" y="30"/>
                      <a:pt x="19" y="30"/>
                    </a:cubicBezTo>
                    <a:cubicBezTo>
                      <a:pt x="19" y="30"/>
                      <a:pt x="19" y="30"/>
                      <a:pt x="19" y="30"/>
                    </a:cubicBezTo>
                    <a:cubicBezTo>
                      <a:pt x="19" y="29"/>
                      <a:pt x="19" y="29"/>
                      <a:pt x="19" y="29"/>
                    </a:cubicBezTo>
                    <a:cubicBezTo>
                      <a:pt x="19" y="29"/>
                      <a:pt x="19" y="29"/>
                      <a:pt x="19" y="29"/>
                    </a:cubicBezTo>
                    <a:cubicBezTo>
                      <a:pt x="19" y="29"/>
                      <a:pt x="19" y="29"/>
                      <a:pt x="19" y="29"/>
                    </a:cubicBezTo>
                    <a:cubicBezTo>
                      <a:pt x="19" y="27"/>
                      <a:pt x="18" y="26"/>
                      <a:pt x="18" y="26"/>
                    </a:cubicBezTo>
                    <a:cubicBezTo>
                      <a:pt x="17" y="26"/>
                      <a:pt x="17" y="26"/>
                      <a:pt x="17" y="26"/>
                    </a:cubicBezTo>
                    <a:cubicBezTo>
                      <a:pt x="17" y="26"/>
                      <a:pt x="17" y="26"/>
                      <a:pt x="17" y="26"/>
                    </a:cubicBezTo>
                    <a:cubicBezTo>
                      <a:pt x="17" y="25"/>
                      <a:pt x="17" y="25"/>
                      <a:pt x="17" y="25"/>
                    </a:cubicBezTo>
                    <a:cubicBezTo>
                      <a:pt x="17" y="25"/>
                      <a:pt x="17" y="25"/>
                      <a:pt x="17" y="25"/>
                    </a:cubicBezTo>
                    <a:cubicBezTo>
                      <a:pt x="16" y="25"/>
                      <a:pt x="16" y="25"/>
                      <a:pt x="16" y="25"/>
                    </a:cubicBezTo>
                    <a:cubicBezTo>
                      <a:pt x="16" y="25"/>
                      <a:pt x="16" y="25"/>
                      <a:pt x="16" y="25"/>
                    </a:cubicBezTo>
                    <a:cubicBezTo>
                      <a:pt x="16" y="26"/>
                      <a:pt x="16" y="26"/>
                      <a:pt x="16" y="26"/>
                    </a:cubicBezTo>
                    <a:cubicBezTo>
                      <a:pt x="13" y="27"/>
                      <a:pt x="10" y="27"/>
                      <a:pt x="8" y="28"/>
                    </a:cubicBezTo>
                    <a:cubicBezTo>
                      <a:pt x="7" y="27"/>
                      <a:pt x="7" y="26"/>
                      <a:pt x="7" y="24"/>
                    </a:cubicBezTo>
                    <a:cubicBezTo>
                      <a:pt x="8" y="24"/>
                      <a:pt x="9" y="24"/>
                      <a:pt x="9" y="24"/>
                    </a:cubicBezTo>
                    <a:cubicBezTo>
                      <a:pt x="9" y="24"/>
                      <a:pt x="9" y="24"/>
                      <a:pt x="9" y="24"/>
                    </a:cubicBezTo>
                    <a:cubicBezTo>
                      <a:pt x="10" y="24"/>
                      <a:pt x="10" y="24"/>
                      <a:pt x="10" y="24"/>
                    </a:cubicBezTo>
                    <a:cubicBezTo>
                      <a:pt x="10" y="24"/>
                      <a:pt x="10" y="24"/>
                      <a:pt x="10" y="24"/>
                    </a:cubicBezTo>
                    <a:cubicBezTo>
                      <a:pt x="10" y="24"/>
                      <a:pt x="10" y="24"/>
                      <a:pt x="10" y="24"/>
                    </a:cubicBezTo>
                    <a:cubicBezTo>
                      <a:pt x="11" y="23"/>
                      <a:pt x="12" y="23"/>
                      <a:pt x="12" y="23"/>
                    </a:cubicBezTo>
                    <a:cubicBezTo>
                      <a:pt x="13" y="23"/>
                      <a:pt x="13" y="23"/>
                      <a:pt x="13" y="23"/>
                    </a:cubicBezTo>
                    <a:cubicBezTo>
                      <a:pt x="13" y="22"/>
                      <a:pt x="13" y="22"/>
                      <a:pt x="13" y="22"/>
                    </a:cubicBezTo>
                    <a:cubicBezTo>
                      <a:pt x="13" y="22"/>
                      <a:pt x="13" y="22"/>
                      <a:pt x="13" y="22"/>
                    </a:cubicBezTo>
                    <a:cubicBezTo>
                      <a:pt x="13" y="22"/>
                      <a:pt x="13" y="22"/>
                      <a:pt x="13" y="22"/>
                    </a:cubicBezTo>
                    <a:cubicBezTo>
                      <a:pt x="10" y="19"/>
                      <a:pt x="5" y="15"/>
                      <a:pt x="2" y="11"/>
                    </a:cubicBezTo>
                    <a:cubicBezTo>
                      <a:pt x="3" y="10"/>
                      <a:pt x="7" y="9"/>
                      <a:pt x="8" y="9"/>
                    </a:cubicBezTo>
                    <a:cubicBezTo>
                      <a:pt x="9" y="10"/>
                      <a:pt x="16" y="17"/>
                      <a:pt x="18" y="20"/>
                    </a:cubicBezTo>
                    <a:cubicBezTo>
                      <a:pt x="19" y="20"/>
                      <a:pt x="19" y="20"/>
                      <a:pt x="19" y="20"/>
                    </a:cubicBezTo>
                    <a:moveTo>
                      <a:pt x="29" y="0"/>
                    </a:moveTo>
                    <a:cubicBezTo>
                      <a:pt x="20" y="4"/>
                      <a:pt x="20" y="4"/>
                      <a:pt x="20" y="4"/>
                    </a:cubicBezTo>
                    <a:cubicBezTo>
                      <a:pt x="19" y="4"/>
                      <a:pt x="19" y="4"/>
                      <a:pt x="19" y="4"/>
                    </a:cubicBezTo>
                    <a:cubicBezTo>
                      <a:pt x="19" y="9"/>
                      <a:pt x="18" y="14"/>
                      <a:pt x="18" y="18"/>
                    </a:cubicBezTo>
                    <a:cubicBezTo>
                      <a:pt x="15" y="15"/>
                      <a:pt x="9" y="8"/>
                      <a:pt x="9" y="8"/>
                    </a:cubicBezTo>
                    <a:cubicBezTo>
                      <a:pt x="8" y="8"/>
                      <a:pt x="8" y="8"/>
                      <a:pt x="8" y="8"/>
                    </a:cubicBezTo>
                    <a:cubicBezTo>
                      <a:pt x="8" y="8"/>
                      <a:pt x="2" y="9"/>
                      <a:pt x="1" y="11"/>
                    </a:cubicBezTo>
                    <a:cubicBezTo>
                      <a:pt x="1" y="11"/>
                      <a:pt x="1" y="11"/>
                      <a:pt x="1" y="11"/>
                    </a:cubicBezTo>
                    <a:cubicBezTo>
                      <a:pt x="0" y="12"/>
                      <a:pt x="0" y="12"/>
                      <a:pt x="0" y="12"/>
                    </a:cubicBezTo>
                    <a:cubicBezTo>
                      <a:pt x="1" y="14"/>
                      <a:pt x="1" y="14"/>
                      <a:pt x="2" y="15"/>
                    </a:cubicBezTo>
                    <a:cubicBezTo>
                      <a:pt x="2" y="15"/>
                      <a:pt x="2" y="15"/>
                      <a:pt x="2" y="15"/>
                    </a:cubicBezTo>
                    <a:cubicBezTo>
                      <a:pt x="1" y="16"/>
                      <a:pt x="3" y="17"/>
                      <a:pt x="3" y="17"/>
                    </a:cubicBezTo>
                    <a:cubicBezTo>
                      <a:pt x="3" y="18"/>
                      <a:pt x="3" y="18"/>
                      <a:pt x="3" y="18"/>
                    </a:cubicBezTo>
                    <a:cubicBezTo>
                      <a:pt x="4" y="19"/>
                      <a:pt x="6" y="20"/>
                      <a:pt x="7" y="21"/>
                    </a:cubicBezTo>
                    <a:cubicBezTo>
                      <a:pt x="7" y="22"/>
                      <a:pt x="7" y="22"/>
                      <a:pt x="7" y="22"/>
                    </a:cubicBezTo>
                    <a:cubicBezTo>
                      <a:pt x="8" y="22"/>
                      <a:pt x="8" y="22"/>
                      <a:pt x="8" y="22"/>
                    </a:cubicBezTo>
                    <a:cubicBezTo>
                      <a:pt x="8" y="22"/>
                      <a:pt x="8" y="22"/>
                      <a:pt x="8" y="22"/>
                    </a:cubicBezTo>
                    <a:cubicBezTo>
                      <a:pt x="9" y="23"/>
                      <a:pt x="9" y="23"/>
                      <a:pt x="9" y="23"/>
                    </a:cubicBezTo>
                    <a:cubicBezTo>
                      <a:pt x="8" y="23"/>
                      <a:pt x="7" y="23"/>
                      <a:pt x="6" y="24"/>
                    </a:cubicBezTo>
                    <a:cubicBezTo>
                      <a:pt x="6" y="24"/>
                      <a:pt x="6" y="24"/>
                      <a:pt x="6" y="24"/>
                    </a:cubicBezTo>
                    <a:cubicBezTo>
                      <a:pt x="6" y="26"/>
                      <a:pt x="6" y="27"/>
                      <a:pt x="7" y="29"/>
                    </a:cubicBezTo>
                    <a:cubicBezTo>
                      <a:pt x="7" y="29"/>
                      <a:pt x="7" y="29"/>
                      <a:pt x="7" y="29"/>
                    </a:cubicBezTo>
                    <a:cubicBezTo>
                      <a:pt x="7" y="30"/>
                      <a:pt x="7" y="31"/>
                      <a:pt x="8" y="31"/>
                    </a:cubicBezTo>
                    <a:cubicBezTo>
                      <a:pt x="8" y="32"/>
                      <a:pt x="8" y="32"/>
                      <a:pt x="8" y="32"/>
                    </a:cubicBezTo>
                    <a:cubicBezTo>
                      <a:pt x="9" y="32"/>
                      <a:pt x="9" y="32"/>
                      <a:pt x="9" y="32"/>
                    </a:cubicBezTo>
                    <a:cubicBezTo>
                      <a:pt x="9" y="31"/>
                      <a:pt x="10" y="31"/>
                      <a:pt x="11" y="31"/>
                    </a:cubicBezTo>
                    <a:cubicBezTo>
                      <a:pt x="11" y="31"/>
                      <a:pt x="12" y="30"/>
                      <a:pt x="14" y="30"/>
                    </a:cubicBezTo>
                    <a:cubicBezTo>
                      <a:pt x="14" y="30"/>
                      <a:pt x="14" y="30"/>
                      <a:pt x="14" y="30"/>
                    </a:cubicBezTo>
                    <a:cubicBezTo>
                      <a:pt x="16" y="29"/>
                      <a:pt x="16" y="29"/>
                      <a:pt x="16" y="29"/>
                    </a:cubicBezTo>
                    <a:cubicBezTo>
                      <a:pt x="16" y="29"/>
                      <a:pt x="16" y="29"/>
                      <a:pt x="16" y="29"/>
                    </a:cubicBezTo>
                    <a:cubicBezTo>
                      <a:pt x="16" y="30"/>
                      <a:pt x="16" y="30"/>
                      <a:pt x="16" y="30"/>
                    </a:cubicBezTo>
                    <a:cubicBezTo>
                      <a:pt x="12" y="31"/>
                      <a:pt x="10" y="32"/>
                      <a:pt x="10" y="32"/>
                    </a:cubicBezTo>
                    <a:cubicBezTo>
                      <a:pt x="10" y="32"/>
                      <a:pt x="10" y="32"/>
                      <a:pt x="10" y="32"/>
                    </a:cubicBezTo>
                    <a:cubicBezTo>
                      <a:pt x="10" y="33"/>
                      <a:pt x="10" y="33"/>
                      <a:pt x="10" y="33"/>
                    </a:cubicBezTo>
                    <a:cubicBezTo>
                      <a:pt x="10" y="34"/>
                      <a:pt x="11" y="36"/>
                      <a:pt x="11" y="38"/>
                    </a:cubicBezTo>
                    <a:cubicBezTo>
                      <a:pt x="11" y="38"/>
                      <a:pt x="11" y="38"/>
                      <a:pt x="11" y="38"/>
                    </a:cubicBezTo>
                    <a:cubicBezTo>
                      <a:pt x="11" y="39"/>
                      <a:pt x="11" y="39"/>
                      <a:pt x="11" y="39"/>
                    </a:cubicBezTo>
                    <a:cubicBezTo>
                      <a:pt x="12" y="40"/>
                      <a:pt x="13" y="41"/>
                      <a:pt x="14" y="42"/>
                    </a:cubicBezTo>
                    <a:cubicBezTo>
                      <a:pt x="14" y="42"/>
                      <a:pt x="14" y="42"/>
                      <a:pt x="14" y="42"/>
                    </a:cubicBezTo>
                    <a:cubicBezTo>
                      <a:pt x="15" y="42"/>
                      <a:pt x="15" y="42"/>
                      <a:pt x="15" y="42"/>
                    </a:cubicBezTo>
                    <a:cubicBezTo>
                      <a:pt x="17" y="41"/>
                      <a:pt x="19" y="40"/>
                      <a:pt x="21" y="39"/>
                    </a:cubicBezTo>
                    <a:cubicBezTo>
                      <a:pt x="22" y="41"/>
                      <a:pt x="23" y="43"/>
                      <a:pt x="24" y="45"/>
                    </a:cubicBezTo>
                    <a:cubicBezTo>
                      <a:pt x="24" y="46"/>
                      <a:pt x="25" y="47"/>
                      <a:pt x="25" y="47"/>
                    </a:cubicBezTo>
                    <a:cubicBezTo>
                      <a:pt x="25" y="48"/>
                      <a:pt x="25" y="48"/>
                      <a:pt x="25" y="48"/>
                    </a:cubicBezTo>
                    <a:cubicBezTo>
                      <a:pt x="25" y="48"/>
                      <a:pt x="25" y="48"/>
                      <a:pt x="25" y="48"/>
                    </a:cubicBezTo>
                    <a:cubicBezTo>
                      <a:pt x="25" y="47"/>
                      <a:pt x="25" y="47"/>
                      <a:pt x="25" y="47"/>
                    </a:cubicBezTo>
                    <a:cubicBezTo>
                      <a:pt x="26" y="48"/>
                      <a:pt x="26" y="48"/>
                      <a:pt x="26" y="48"/>
                    </a:cubicBezTo>
                    <a:cubicBezTo>
                      <a:pt x="26" y="48"/>
                      <a:pt x="26" y="48"/>
                      <a:pt x="26" y="48"/>
                    </a:cubicBezTo>
                    <a:cubicBezTo>
                      <a:pt x="26" y="48"/>
                      <a:pt x="26" y="48"/>
                      <a:pt x="26" y="48"/>
                    </a:cubicBezTo>
                    <a:cubicBezTo>
                      <a:pt x="26" y="48"/>
                      <a:pt x="26" y="48"/>
                      <a:pt x="26" y="48"/>
                    </a:cubicBezTo>
                    <a:cubicBezTo>
                      <a:pt x="26" y="48"/>
                      <a:pt x="26" y="48"/>
                      <a:pt x="26" y="48"/>
                    </a:cubicBezTo>
                    <a:cubicBezTo>
                      <a:pt x="26" y="48"/>
                      <a:pt x="26" y="48"/>
                      <a:pt x="26" y="48"/>
                    </a:cubicBezTo>
                    <a:cubicBezTo>
                      <a:pt x="26" y="47"/>
                      <a:pt x="26" y="47"/>
                      <a:pt x="26" y="47"/>
                    </a:cubicBezTo>
                    <a:cubicBezTo>
                      <a:pt x="27" y="47"/>
                      <a:pt x="28" y="46"/>
                      <a:pt x="29" y="46"/>
                    </a:cubicBezTo>
                    <a:cubicBezTo>
                      <a:pt x="29" y="46"/>
                      <a:pt x="29" y="46"/>
                      <a:pt x="29" y="46"/>
                    </a:cubicBezTo>
                    <a:cubicBezTo>
                      <a:pt x="30" y="46"/>
                      <a:pt x="30" y="46"/>
                      <a:pt x="30" y="46"/>
                    </a:cubicBezTo>
                    <a:cubicBezTo>
                      <a:pt x="30" y="46"/>
                      <a:pt x="30" y="46"/>
                      <a:pt x="30" y="46"/>
                    </a:cubicBezTo>
                    <a:cubicBezTo>
                      <a:pt x="30" y="46"/>
                      <a:pt x="30" y="46"/>
                      <a:pt x="30" y="46"/>
                    </a:cubicBezTo>
                    <a:cubicBezTo>
                      <a:pt x="30" y="45"/>
                      <a:pt x="31" y="45"/>
                      <a:pt x="32" y="45"/>
                    </a:cubicBezTo>
                    <a:cubicBezTo>
                      <a:pt x="32" y="44"/>
                      <a:pt x="32" y="44"/>
                      <a:pt x="32" y="44"/>
                    </a:cubicBezTo>
                    <a:cubicBezTo>
                      <a:pt x="32" y="44"/>
                      <a:pt x="32" y="44"/>
                      <a:pt x="32" y="44"/>
                    </a:cubicBezTo>
                    <a:cubicBezTo>
                      <a:pt x="31" y="43"/>
                      <a:pt x="31" y="42"/>
                      <a:pt x="30" y="40"/>
                    </a:cubicBezTo>
                    <a:cubicBezTo>
                      <a:pt x="31" y="40"/>
                      <a:pt x="31" y="40"/>
                      <a:pt x="31" y="40"/>
                    </a:cubicBezTo>
                    <a:cubicBezTo>
                      <a:pt x="31" y="40"/>
                      <a:pt x="31" y="40"/>
                      <a:pt x="31" y="40"/>
                    </a:cubicBezTo>
                    <a:cubicBezTo>
                      <a:pt x="30" y="39"/>
                      <a:pt x="30" y="38"/>
                      <a:pt x="29" y="37"/>
                    </a:cubicBezTo>
                    <a:cubicBezTo>
                      <a:pt x="30" y="37"/>
                      <a:pt x="30" y="37"/>
                      <a:pt x="30" y="37"/>
                    </a:cubicBezTo>
                    <a:cubicBezTo>
                      <a:pt x="30" y="36"/>
                      <a:pt x="35" y="34"/>
                      <a:pt x="36" y="34"/>
                    </a:cubicBezTo>
                    <a:cubicBezTo>
                      <a:pt x="37" y="34"/>
                      <a:pt x="37" y="34"/>
                      <a:pt x="37" y="34"/>
                    </a:cubicBezTo>
                    <a:cubicBezTo>
                      <a:pt x="36" y="30"/>
                      <a:pt x="36" y="30"/>
                      <a:pt x="36" y="30"/>
                    </a:cubicBezTo>
                    <a:cubicBezTo>
                      <a:pt x="36" y="30"/>
                      <a:pt x="36" y="30"/>
                      <a:pt x="36" y="30"/>
                    </a:cubicBezTo>
                    <a:cubicBezTo>
                      <a:pt x="36" y="30"/>
                      <a:pt x="35" y="25"/>
                      <a:pt x="34" y="24"/>
                    </a:cubicBezTo>
                    <a:cubicBezTo>
                      <a:pt x="34" y="23"/>
                      <a:pt x="34" y="23"/>
                      <a:pt x="34" y="23"/>
                    </a:cubicBezTo>
                    <a:cubicBezTo>
                      <a:pt x="33" y="24"/>
                      <a:pt x="33" y="24"/>
                      <a:pt x="33" y="24"/>
                    </a:cubicBezTo>
                    <a:cubicBezTo>
                      <a:pt x="33" y="24"/>
                      <a:pt x="32" y="24"/>
                      <a:pt x="31" y="24"/>
                    </a:cubicBezTo>
                    <a:cubicBezTo>
                      <a:pt x="30" y="25"/>
                      <a:pt x="28" y="25"/>
                      <a:pt x="26" y="26"/>
                    </a:cubicBezTo>
                    <a:cubicBezTo>
                      <a:pt x="26" y="26"/>
                      <a:pt x="26" y="26"/>
                      <a:pt x="26" y="26"/>
                    </a:cubicBezTo>
                    <a:cubicBezTo>
                      <a:pt x="26" y="25"/>
                      <a:pt x="26" y="25"/>
                      <a:pt x="26" y="25"/>
                    </a:cubicBezTo>
                    <a:cubicBezTo>
                      <a:pt x="26" y="25"/>
                      <a:pt x="26" y="25"/>
                      <a:pt x="26" y="25"/>
                    </a:cubicBezTo>
                    <a:cubicBezTo>
                      <a:pt x="26" y="25"/>
                      <a:pt x="26" y="25"/>
                      <a:pt x="26" y="25"/>
                    </a:cubicBezTo>
                    <a:cubicBezTo>
                      <a:pt x="28" y="25"/>
                      <a:pt x="29" y="24"/>
                      <a:pt x="30" y="24"/>
                    </a:cubicBezTo>
                    <a:cubicBezTo>
                      <a:pt x="31" y="24"/>
                      <a:pt x="31" y="24"/>
                      <a:pt x="31" y="24"/>
                    </a:cubicBezTo>
                    <a:cubicBezTo>
                      <a:pt x="31" y="24"/>
                      <a:pt x="31" y="24"/>
                      <a:pt x="31" y="24"/>
                    </a:cubicBezTo>
                    <a:cubicBezTo>
                      <a:pt x="31" y="24"/>
                      <a:pt x="31" y="24"/>
                      <a:pt x="31" y="24"/>
                    </a:cubicBezTo>
                    <a:cubicBezTo>
                      <a:pt x="31" y="24"/>
                      <a:pt x="31" y="24"/>
                      <a:pt x="31" y="24"/>
                    </a:cubicBezTo>
                    <a:cubicBezTo>
                      <a:pt x="32" y="23"/>
                      <a:pt x="32" y="23"/>
                      <a:pt x="33" y="23"/>
                    </a:cubicBezTo>
                    <a:cubicBezTo>
                      <a:pt x="33" y="23"/>
                      <a:pt x="33" y="23"/>
                      <a:pt x="33" y="23"/>
                    </a:cubicBezTo>
                    <a:cubicBezTo>
                      <a:pt x="33" y="22"/>
                      <a:pt x="33" y="21"/>
                      <a:pt x="33" y="20"/>
                    </a:cubicBezTo>
                    <a:cubicBezTo>
                      <a:pt x="33" y="20"/>
                      <a:pt x="33" y="20"/>
                      <a:pt x="33" y="20"/>
                    </a:cubicBezTo>
                    <a:cubicBezTo>
                      <a:pt x="33" y="18"/>
                      <a:pt x="32" y="16"/>
                      <a:pt x="32" y="14"/>
                    </a:cubicBezTo>
                    <a:cubicBezTo>
                      <a:pt x="32" y="14"/>
                      <a:pt x="32" y="14"/>
                      <a:pt x="32" y="14"/>
                    </a:cubicBezTo>
                    <a:cubicBezTo>
                      <a:pt x="31" y="14"/>
                      <a:pt x="31" y="14"/>
                      <a:pt x="31" y="14"/>
                    </a:cubicBezTo>
                    <a:cubicBezTo>
                      <a:pt x="30" y="14"/>
                      <a:pt x="29" y="15"/>
                      <a:pt x="28" y="15"/>
                    </a:cubicBezTo>
                    <a:cubicBezTo>
                      <a:pt x="29" y="14"/>
                      <a:pt x="29" y="13"/>
                      <a:pt x="29" y="12"/>
                    </a:cubicBezTo>
                    <a:cubicBezTo>
                      <a:pt x="29" y="11"/>
                      <a:pt x="30" y="10"/>
                      <a:pt x="30" y="8"/>
                    </a:cubicBezTo>
                    <a:cubicBezTo>
                      <a:pt x="30" y="8"/>
                      <a:pt x="31" y="7"/>
                      <a:pt x="30" y="6"/>
                    </a:cubicBezTo>
                    <a:cubicBezTo>
                      <a:pt x="30" y="4"/>
                      <a:pt x="30" y="2"/>
                      <a:pt x="30" y="1"/>
                    </a:cubicBezTo>
                    <a:cubicBezTo>
                      <a:pt x="30" y="0"/>
                      <a:pt x="30" y="0"/>
                      <a:pt x="30" y="0"/>
                    </a:cubicBezTo>
                    <a:cubicBezTo>
                      <a:pt x="30" y="0"/>
                      <a:pt x="30" y="0"/>
                      <a:pt x="30" y="0"/>
                    </a:cubicBezTo>
                    <a:cubicBezTo>
                      <a:pt x="30" y="0"/>
                      <a:pt x="30" y="0"/>
                      <a:pt x="30" y="0"/>
                    </a:cubicBezTo>
                    <a:cubicBezTo>
                      <a:pt x="29" y="0"/>
                      <a:pt x="29" y="0"/>
                      <a:pt x="29" y="0"/>
                    </a:cubicBezTo>
                    <a:cubicBezTo>
                      <a:pt x="29" y="0"/>
                      <a:pt x="29" y="0"/>
                      <a:pt x="29" y="0"/>
                    </a:cubicBezTo>
                    <a:cubicBezTo>
                      <a:pt x="29" y="0"/>
                      <a:pt x="29" y="0"/>
                      <a:pt x="29"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06" name="Freeform 192"/>
              <p:cNvSpPr>
                <a:spLocks noEditPoints="1"/>
              </p:cNvSpPr>
              <p:nvPr/>
            </p:nvSpPr>
            <p:spPr bwMode="auto">
              <a:xfrm>
                <a:off x="4210" y="2070"/>
                <a:ext cx="76" cy="121"/>
              </a:xfrm>
              <a:custGeom>
                <a:avLst/>
                <a:gdLst>
                  <a:gd name="T0" fmla="*/ 24 w 32"/>
                  <a:gd name="T1" fmla="*/ 50 h 51"/>
                  <a:gd name="T2" fmla="*/ 22 w 32"/>
                  <a:gd name="T3" fmla="*/ 49 h 51"/>
                  <a:gd name="T4" fmla="*/ 20 w 32"/>
                  <a:gd name="T5" fmla="*/ 49 h 51"/>
                  <a:gd name="T6" fmla="*/ 28 w 32"/>
                  <a:gd name="T7" fmla="*/ 46 h 51"/>
                  <a:gd name="T8" fmla="*/ 16 w 32"/>
                  <a:gd name="T9" fmla="*/ 48 h 51"/>
                  <a:gd name="T10" fmla="*/ 27 w 32"/>
                  <a:gd name="T11" fmla="*/ 49 h 51"/>
                  <a:gd name="T12" fmla="*/ 29 w 32"/>
                  <a:gd name="T13" fmla="*/ 49 h 51"/>
                  <a:gd name="T14" fmla="*/ 16 w 32"/>
                  <a:gd name="T15" fmla="*/ 48 h 51"/>
                  <a:gd name="T16" fmla="*/ 3 w 32"/>
                  <a:gd name="T17" fmla="*/ 46 h 51"/>
                  <a:gd name="T18" fmla="*/ 12 w 32"/>
                  <a:gd name="T19" fmla="*/ 47 h 51"/>
                  <a:gd name="T20" fmla="*/ 5 w 32"/>
                  <a:gd name="T21" fmla="*/ 45 h 51"/>
                  <a:gd name="T22" fmla="*/ 11 w 32"/>
                  <a:gd name="T23" fmla="*/ 44 h 51"/>
                  <a:gd name="T24" fmla="*/ 9 w 32"/>
                  <a:gd name="T25" fmla="*/ 43 h 51"/>
                  <a:gd name="T26" fmla="*/ 9 w 32"/>
                  <a:gd name="T27" fmla="*/ 47 h 51"/>
                  <a:gd name="T28" fmla="*/ 4 w 32"/>
                  <a:gd name="T29" fmla="*/ 43 h 51"/>
                  <a:gd name="T30" fmla="*/ 2 w 32"/>
                  <a:gd name="T31" fmla="*/ 41 h 51"/>
                  <a:gd name="T32" fmla="*/ 1 w 32"/>
                  <a:gd name="T33" fmla="*/ 39 h 51"/>
                  <a:gd name="T34" fmla="*/ 23 w 32"/>
                  <a:gd name="T35" fmla="*/ 29 h 51"/>
                  <a:gd name="T36" fmla="*/ 22 w 32"/>
                  <a:gd name="T37" fmla="*/ 31 h 51"/>
                  <a:gd name="T38" fmla="*/ 20 w 32"/>
                  <a:gd name="T39" fmla="*/ 31 h 51"/>
                  <a:gd name="T40" fmla="*/ 18 w 32"/>
                  <a:gd name="T41" fmla="*/ 31 h 51"/>
                  <a:gd name="T42" fmla="*/ 16 w 32"/>
                  <a:gd name="T43" fmla="*/ 30 h 51"/>
                  <a:gd name="T44" fmla="*/ 4 w 32"/>
                  <a:gd name="T45" fmla="*/ 28 h 51"/>
                  <a:gd name="T46" fmla="*/ 5 w 32"/>
                  <a:gd name="T47" fmla="*/ 31 h 51"/>
                  <a:gd name="T48" fmla="*/ 7 w 32"/>
                  <a:gd name="T49" fmla="*/ 31 h 51"/>
                  <a:gd name="T50" fmla="*/ 28 w 32"/>
                  <a:gd name="T51" fmla="*/ 15 h 51"/>
                  <a:gd name="T52" fmla="*/ 22 w 32"/>
                  <a:gd name="T53" fmla="*/ 18 h 51"/>
                  <a:gd name="T54" fmla="*/ 20 w 32"/>
                  <a:gd name="T55" fmla="*/ 14 h 51"/>
                  <a:gd name="T56" fmla="*/ 28 w 32"/>
                  <a:gd name="T57" fmla="*/ 14 h 51"/>
                  <a:gd name="T58" fmla="*/ 24 w 32"/>
                  <a:gd name="T59" fmla="*/ 17 h 51"/>
                  <a:gd name="T60" fmla="*/ 26 w 32"/>
                  <a:gd name="T61" fmla="*/ 14 h 51"/>
                  <a:gd name="T62" fmla="*/ 21 w 32"/>
                  <a:gd name="T63" fmla="*/ 11 h 51"/>
                  <a:gd name="T64" fmla="*/ 14 w 32"/>
                  <a:gd name="T65" fmla="*/ 14 h 51"/>
                  <a:gd name="T66" fmla="*/ 21 w 32"/>
                  <a:gd name="T67" fmla="*/ 11 h 51"/>
                  <a:gd name="T68" fmla="*/ 16 w 32"/>
                  <a:gd name="T69" fmla="*/ 11 h 51"/>
                  <a:gd name="T70" fmla="*/ 18 w 32"/>
                  <a:gd name="T71" fmla="*/ 10 h 51"/>
                  <a:gd name="T72" fmla="*/ 7 w 32"/>
                  <a:gd name="T73" fmla="*/ 8 h 51"/>
                  <a:gd name="T74" fmla="*/ 19 w 32"/>
                  <a:gd name="T75" fmla="*/ 9 h 51"/>
                  <a:gd name="T76" fmla="*/ 14 w 32"/>
                  <a:gd name="T77" fmla="*/ 17 h 51"/>
                  <a:gd name="T78" fmla="*/ 16 w 32"/>
                  <a:gd name="T79" fmla="*/ 27 h 51"/>
                  <a:gd name="T80" fmla="*/ 29 w 32"/>
                  <a:gd name="T81" fmla="*/ 38 h 51"/>
                  <a:gd name="T82" fmla="*/ 3 w 32"/>
                  <a:gd name="T83" fmla="*/ 40 h 51"/>
                  <a:gd name="T84" fmla="*/ 9 w 32"/>
                  <a:gd name="T85" fmla="*/ 27 h 51"/>
                  <a:gd name="T86" fmla="*/ 8 w 32"/>
                  <a:gd name="T87" fmla="*/ 27 h 51"/>
                  <a:gd name="T88" fmla="*/ 12 w 32"/>
                  <a:gd name="T89" fmla="*/ 1 h 51"/>
                  <a:gd name="T90" fmla="*/ 1 w 32"/>
                  <a:gd name="T91" fmla="*/ 27 h 51"/>
                  <a:gd name="T92" fmla="*/ 5 w 32"/>
                  <a:gd name="T93" fmla="*/ 32 h 51"/>
                  <a:gd name="T94" fmla="*/ 0 w 32"/>
                  <a:gd name="T95" fmla="*/ 41 h 51"/>
                  <a:gd name="T96" fmla="*/ 4 w 32"/>
                  <a:gd name="T97" fmla="*/ 50 h 51"/>
                  <a:gd name="T98" fmla="*/ 30 w 32"/>
                  <a:gd name="T99" fmla="*/ 50 h 51"/>
                  <a:gd name="T100" fmla="*/ 32 w 32"/>
                  <a:gd name="T101" fmla="*/ 44 h 51"/>
                  <a:gd name="T102" fmla="*/ 30 w 32"/>
                  <a:gd name="T103" fmla="*/ 37 h 51"/>
                  <a:gd name="T104" fmla="*/ 24 w 32"/>
                  <a:gd name="T105" fmla="*/ 32 h 51"/>
                  <a:gd name="T106" fmla="*/ 16 w 32"/>
                  <a:gd name="T107" fmla="*/ 21 h 51"/>
                  <a:gd name="T108" fmla="*/ 20 w 32"/>
                  <a:gd name="T109" fmla="*/ 17 h 51"/>
                  <a:gd name="T110" fmla="*/ 29 w 32"/>
                  <a:gd name="T111" fmla="*/ 16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2" h="51">
                    <a:moveTo>
                      <a:pt x="21" y="49"/>
                    </a:moveTo>
                    <a:cubicBezTo>
                      <a:pt x="21" y="49"/>
                      <a:pt x="21" y="49"/>
                      <a:pt x="20" y="49"/>
                    </a:cubicBezTo>
                    <a:cubicBezTo>
                      <a:pt x="20" y="49"/>
                      <a:pt x="21" y="46"/>
                      <a:pt x="22" y="46"/>
                    </a:cubicBezTo>
                    <a:cubicBezTo>
                      <a:pt x="22" y="46"/>
                      <a:pt x="22" y="46"/>
                      <a:pt x="22" y="46"/>
                    </a:cubicBezTo>
                    <a:cubicBezTo>
                      <a:pt x="22" y="46"/>
                      <a:pt x="23" y="46"/>
                      <a:pt x="23" y="46"/>
                    </a:cubicBezTo>
                    <a:cubicBezTo>
                      <a:pt x="22" y="47"/>
                      <a:pt x="22" y="48"/>
                      <a:pt x="21" y="49"/>
                    </a:cubicBezTo>
                    <a:moveTo>
                      <a:pt x="24" y="50"/>
                    </a:moveTo>
                    <a:cubicBezTo>
                      <a:pt x="24" y="49"/>
                      <a:pt x="24" y="49"/>
                      <a:pt x="24" y="49"/>
                    </a:cubicBezTo>
                    <a:cubicBezTo>
                      <a:pt x="24" y="48"/>
                      <a:pt x="25" y="47"/>
                      <a:pt x="26" y="46"/>
                    </a:cubicBezTo>
                    <a:cubicBezTo>
                      <a:pt x="26" y="46"/>
                      <a:pt x="26" y="46"/>
                      <a:pt x="26" y="46"/>
                    </a:cubicBezTo>
                    <a:cubicBezTo>
                      <a:pt x="26" y="46"/>
                      <a:pt x="27" y="46"/>
                      <a:pt x="27" y="46"/>
                    </a:cubicBezTo>
                    <a:cubicBezTo>
                      <a:pt x="26" y="47"/>
                      <a:pt x="26" y="48"/>
                      <a:pt x="25" y="50"/>
                    </a:cubicBezTo>
                    <a:cubicBezTo>
                      <a:pt x="25" y="50"/>
                      <a:pt x="25" y="50"/>
                      <a:pt x="25" y="50"/>
                    </a:cubicBezTo>
                    <a:cubicBezTo>
                      <a:pt x="24" y="50"/>
                      <a:pt x="23" y="50"/>
                      <a:pt x="22" y="49"/>
                    </a:cubicBezTo>
                    <a:cubicBezTo>
                      <a:pt x="22" y="48"/>
                      <a:pt x="23" y="47"/>
                      <a:pt x="24" y="46"/>
                    </a:cubicBezTo>
                    <a:cubicBezTo>
                      <a:pt x="24" y="46"/>
                      <a:pt x="24" y="46"/>
                      <a:pt x="24" y="46"/>
                    </a:cubicBezTo>
                    <a:cubicBezTo>
                      <a:pt x="24" y="46"/>
                      <a:pt x="25" y="46"/>
                      <a:pt x="25" y="46"/>
                    </a:cubicBezTo>
                    <a:cubicBezTo>
                      <a:pt x="25" y="47"/>
                      <a:pt x="24" y="48"/>
                      <a:pt x="23" y="49"/>
                    </a:cubicBezTo>
                    <a:cubicBezTo>
                      <a:pt x="24" y="50"/>
                      <a:pt x="24" y="50"/>
                      <a:pt x="24" y="50"/>
                    </a:cubicBezTo>
                    <a:cubicBezTo>
                      <a:pt x="24" y="50"/>
                      <a:pt x="24" y="50"/>
                      <a:pt x="24" y="50"/>
                    </a:cubicBezTo>
                    <a:moveTo>
                      <a:pt x="20" y="49"/>
                    </a:moveTo>
                    <a:cubicBezTo>
                      <a:pt x="19" y="49"/>
                      <a:pt x="18" y="49"/>
                      <a:pt x="18" y="48"/>
                    </a:cubicBezTo>
                    <a:cubicBezTo>
                      <a:pt x="18" y="47"/>
                      <a:pt x="19" y="47"/>
                      <a:pt x="20" y="46"/>
                    </a:cubicBezTo>
                    <a:cubicBezTo>
                      <a:pt x="20" y="46"/>
                      <a:pt x="20" y="46"/>
                      <a:pt x="20" y="46"/>
                    </a:cubicBezTo>
                    <a:cubicBezTo>
                      <a:pt x="20" y="46"/>
                      <a:pt x="21" y="46"/>
                      <a:pt x="21" y="46"/>
                    </a:cubicBezTo>
                    <a:cubicBezTo>
                      <a:pt x="20" y="49"/>
                      <a:pt x="20" y="49"/>
                      <a:pt x="20" y="49"/>
                    </a:cubicBezTo>
                    <a:moveTo>
                      <a:pt x="26" y="50"/>
                    </a:moveTo>
                    <a:cubicBezTo>
                      <a:pt x="26" y="48"/>
                      <a:pt x="27" y="47"/>
                      <a:pt x="28" y="46"/>
                    </a:cubicBezTo>
                    <a:cubicBezTo>
                      <a:pt x="28" y="45"/>
                      <a:pt x="29" y="45"/>
                      <a:pt x="29" y="45"/>
                    </a:cubicBezTo>
                    <a:cubicBezTo>
                      <a:pt x="28" y="47"/>
                      <a:pt x="28" y="48"/>
                      <a:pt x="27" y="49"/>
                    </a:cubicBezTo>
                    <a:cubicBezTo>
                      <a:pt x="27" y="50"/>
                      <a:pt x="27" y="50"/>
                      <a:pt x="27" y="50"/>
                    </a:cubicBezTo>
                    <a:cubicBezTo>
                      <a:pt x="27" y="50"/>
                      <a:pt x="27" y="50"/>
                      <a:pt x="27" y="50"/>
                    </a:cubicBezTo>
                    <a:cubicBezTo>
                      <a:pt x="27" y="50"/>
                      <a:pt x="26" y="50"/>
                      <a:pt x="26" y="50"/>
                    </a:cubicBezTo>
                    <a:moveTo>
                      <a:pt x="17" y="48"/>
                    </a:moveTo>
                    <a:cubicBezTo>
                      <a:pt x="16" y="48"/>
                      <a:pt x="16" y="48"/>
                      <a:pt x="16" y="48"/>
                    </a:cubicBezTo>
                    <a:cubicBezTo>
                      <a:pt x="16" y="48"/>
                      <a:pt x="16" y="48"/>
                      <a:pt x="16" y="48"/>
                    </a:cubicBezTo>
                    <a:cubicBezTo>
                      <a:pt x="16" y="47"/>
                      <a:pt x="17" y="46"/>
                      <a:pt x="18" y="45"/>
                    </a:cubicBezTo>
                    <a:cubicBezTo>
                      <a:pt x="18" y="45"/>
                      <a:pt x="18" y="45"/>
                      <a:pt x="18" y="45"/>
                    </a:cubicBezTo>
                    <a:cubicBezTo>
                      <a:pt x="19" y="45"/>
                      <a:pt x="19" y="45"/>
                      <a:pt x="19" y="45"/>
                    </a:cubicBezTo>
                    <a:cubicBezTo>
                      <a:pt x="19" y="46"/>
                      <a:pt x="18" y="47"/>
                      <a:pt x="17" y="48"/>
                    </a:cubicBezTo>
                    <a:moveTo>
                      <a:pt x="27" y="49"/>
                    </a:moveTo>
                    <a:cubicBezTo>
                      <a:pt x="27" y="49"/>
                      <a:pt x="27" y="49"/>
                      <a:pt x="27" y="49"/>
                    </a:cubicBezTo>
                    <a:cubicBezTo>
                      <a:pt x="28" y="48"/>
                      <a:pt x="29" y="46"/>
                      <a:pt x="30" y="45"/>
                    </a:cubicBezTo>
                    <a:cubicBezTo>
                      <a:pt x="30" y="45"/>
                      <a:pt x="30" y="45"/>
                      <a:pt x="30" y="45"/>
                    </a:cubicBezTo>
                    <a:cubicBezTo>
                      <a:pt x="30" y="45"/>
                      <a:pt x="30" y="45"/>
                      <a:pt x="31" y="45"/>
                    </a:cubicBezTo>
                    <a:cubicBezTo>
                      <a:pt x="31" y="45"/>
                      <a:pt x="31" y="45"/>
                      <a:pt x="31" y="45"/>
                    </a:cubicBezTo>
                    <a:cubicBezTo>
                      <a:pt x="31" y="45"/>
                      <a:pt x="31" y="45"/>
                      <a:pt x="31" y="45"/>
                    </a:cubicBezTo>
                    <a:cubicBezTo>
                      <a:pt x="29" y="49"/>
                      <a:pt x="29" y="49"/>
                      <a:pt x="29" y="49"/>
                    </a:cubicBezTo>
                    <a:cubicBezTo>
                      <a:pt x="29" y="49"/>
                      <a:pt x="29" y="49"/>
                      <a:pt x="29" y="49"/>
                    </a:cubicBezTo>
                    <a:cubicBezTo>
                      <a:pt x="29" y="49"/>
                      <a:pt x="29" y="49"/>
                      <a:pt x="29" y="49"/>
                    </a:cubicBezTo>
                    <a:cubicBezTo>
                      <a:pt x="29" y="49"/>
                      <a:pt x="29" y="49"/>
                      <a:pt x="29" y="49"/>
                    </a:cubicBezTo>
                    <a:cubicBezTo>
                      <a:pt x="30" y="47"/>
                      <a:pt x="30" y="47"/>
                      <a:pt x="30" y="47"/>
                    </a:cubicBezTo>
                    <a:cubicBezTo>
                      <a:pt x="30" y="48"/>
                      <a:pt x="30" y="48"/>
                      <a:pt x="30" y="48"/>
                    </a:cubicBezTo>
                    <a:cubicBezTo>
                      <a:pt x="30" y="48"/>
                      <a:pt x="30" y="49"/>
                      <a:pt x="30" y="49"/>
                    </a:cubicBezTo>
                    <a:cubicBezTo>
                      <a:pt x="29" y="49"/>
                      <a:pt x="28" y="49"/>
                      <a:pt x="27" y="49"/>
                    </a:cubicBezTo>
                    <a:moveTo>
                      <a:pt x="16" y="48"/>
                    </a:moveTo>
                    <a:cubicBezTo>
                      <a:pt x="15" y="47"/>
                      <a:pt x="14" y="47"/>
                      <a:pt x="13" y="47"/>
                    </a:cubicBezTo>
                    <a:cubicBezTo>
                      <a:pt x="14" y="46"/>
                      <a:pt x="14" y="45"/>
                      <a:pt x="15" y="44"/>
                    </a:cubicBezTo>
                    <a:cubicBezTo>
                      <a:pt x="15" y="44"/>
                      <a:pt x="15" y="44"/>
                      <a:pt x="15" y="44"/>
                    </a:cubicBezTo>
                    <a:cubicBezTo>
                      <a:pt x="16" y="44"/>
                      <a:pt x="16" y="45"/>
                      <a:pt x="17" y="45"/>
                    </a:cubicBezTo>
                    <a:cubicBezTo>
                      <a:pt x="17" y="46"/>
                      <a:pt x="16" y="47"/>
                      <a:pt x="16" y="48"/>
                    </a:cubicBezTo>
                    <a:moveTo>
                      <a:pt x="3" y="48"/>
                    </a:moveTo>
                    <a:cubicBezTo>
                      <a:pt x="3" y="47"/>
                      <a:pt x="3" y="47"/>
                      <a:pt x="3" y="46"/>
                    </a:cubicBezTo>
                    <a:cubicBezTo>
                      <a:pt x="2" y="46"/>
                      <a:pt x="2" y="46"/>
                      <a:pt x="2" y="46"/>
                    </a:cubicBezTo>
                    <a:cubicBezTo>
                      <a:pt x="3" y="45"/>
                      <a:pt x="3" y="44"/>
                      <a:pt x="4" y="44"/>
                    </a:cubicBezTo>
                    <a:cubicBezTo>
                      <a:pt x="4" y="45"/>
                      <a:pt x="4" y="46"/>
                      <a:pt x="3" y="47"/>
                    </a:cubicBezTo>
                    <a:cubicBezTo>
                      <a:pt x="3" y="48"/>
                      <a:pt x="3" y="48"/>
                      <a:pt x="3" y="48"/>
                    </a:cubicBezTo>
                    <a:moveTo>
                      <a:pt x="13" y="47"/>
                    </a:moveTo>
                    <a:cubicBezTo>
                      <a:pt x="13" y="47"/>
                      <a:pt x="13" y="47"/>
                      <a:pt x="13" y="47"/>
                    </a:cubicBezTo>
                    <a:cubicBezTo>
                      <a:pt x="12" y="47"/>
                      <a:pt x="12" y="47"/>
                      <a:pt x="12" y="47"/>
                    </a:cubicBezTo>
                    <a:cubicBezTo>
                      <a:pt x="12" y="46"/>
                      <a:pt x="13" y="45"/>
                      <a:pt x="13" y="44"/>
                    </a:cubicBezTo>
                    <a:cubicBezTo>
                      <a:pt x="13" y="44"/>
                      <a:pt x="13" y="44"/>
                      <a:pt x="13" y="44"/>
                    </a:cubicBezTo>
                    <a:cubicBezTo>
                      <a:pt x="14" y="44"/>
                      <a:pt x="14" y="44"/>
                      <a:pt x="14" y="44"/>
                    </a:cubicBezTo>
                    <a:cubicBezTo>
                      <a:pt x="14" y="45"/>
                      <a:pt x="13" y="46"/>
                      <a:pt x="13" y="47"/>
                    </a:cubicBezTo>
                    <a:moveTo>
                      <a:pt x="4" y="48"/>
                    </a:moveTo>
                    <a:cubicBezTo>
                      <a:pt x="4" y="48"/>
                      <a:pt x="4" y="47"/>
                      <a:pt x="5" y="47"/>
                    </a:cubicBezTo>
                    <a:cubicBezTo>
                      <a:pt x="5" y="46"/>
                      <a:pt x="5" y="46"/>
                      <a:pt x="5" y="45"/>
                    </a:cubicBezTo>
                    <a:cubicBezTo>
                      <a:pt x="5" y="45"/>
                      <a:pt x="5" y="45"/>
                      <a:pt x="5" y="45"/>
                    </a:cubicBezTo>
                    <a:cubicBezTo>
                      <a:pt x="5" y="45"/>
                      <a:pt x="5" y="45"/>
                      <a:pt x="5" y="45"/>
                    </a:cubicBezTo>
                    <a:cubicBezTo>
                      <a:pt x="6" y="45"/>
                      <a:pt x="6" y="44"/>
                      <a:pt x="7" y="44"/>
                    </a:cubicBezTo>
                    <a:cubicBezTo>
                      <a:pt x="6" y="45"/>
                      <a:pt x="5" y="47"/>
                      <a:pt x="4" y="48"/>
                    </a:cubicBezTo>
                    <a:moveTo>
                      <a:pt x="9" y="47"/>
                    </a:moveTo>
                    <a:cubicBezTo>
                      <a:pt x="10" y="47"/>
                      <a:pt x="10" y="47"/>
                      <a:pt x="10" y="47"/>
                    </a:cubicBezTo>
                    <a:cubicBezTo>
                      <a:pt x="11" y="44"/>
                      <a:pt x="11" y="44"/>
                      <a:pt x="11" y="44"/>
                    </a:cubicBezTo>
                    <a:cubicBezTo>
                      <a:pt x="12" y="44"/>
                      <a:pt x="12" y="44"/>
                      <a:pt x="13" y="44"/>
                    </a:cubicBezTo>
                    <a:cubicBezTo>
                      <a:pt x="12" y="45"/>
                      <a:pt x="12" y="46"/>
                      <a:pt x="11" y="47"/>
                    </a:cubicBezTo>
                    <a:cubicBezTo>
                      <a:pt x="11" y="47"/>
                      <a:pt x="10" y="47"/>
                      <a:pt x="9" y="47"/>
                    </a:cubicBezTo>
                    <a:cubicBezTo>
                      <a:pt x="9" y="47"/>
                      <a:pt x="9" y="47"/>
                      <a:pt x="9" y="47"/>
                    </a:cubicBezTo>
                    <a:moveTo>
                      <a:pt x="5" y="48"/>
                    </a:moveTo>
                    <a:cubicBezTo>
                      <a:pt x="6" y="47"/>
                      <a:pt x="7" y="45"/>
                      <a:pt x="7" y="44"/>
                    </a:cubicBezTo>
                    <a:cubicBezTo>
                      <a:pt x="8" y="44"/>
                      <a:pt x="8" y="44"/>
                      <a:pt x="9" y="43"/>
                    </a:cubicBezTo>
                    <a:cubicBezTo>
                      <a:pt x="7" y="47"/>
                      <a:pt x="7" y="47"/>
                      <a:pt x="7" y="47"/>
                    </a:cubicBezTo>
                    <a:cubicBezTo>
                      <a:pt x="7" y="47"/>
                      <a:pt x="7" y="47"/>
                      <a:pt x="7" y="47"/>
                    </a:cubicBezTo>
                    <a:cubicBezTo>
                      <a:pt x="6" y="48"/>
                      <a:pt x="6" y="48"/>
                      <a:pt x="5" y="48"/>
                    </a:cubicBezTo>
                    <a:moveTo>
                      <a:pt x="7" y="47"/>
                    </a:moveTo>
                    <a:cubicBezTo>
                      <a:pt x="9" y="43"/>
                      <a:pt x="9" y="43"/>
                      <a:pt x="9" y="43"/>
                    </a:cubicBezTo>
                    <a:cubicBezTo>
                      <a:pt x="10" y="43"/>
                      <a:pt x="10" y="44"/>
                      <a:pt x="10" y="44"/>
                    </a:cubicBezTo>
                    <a:cubicBezTo>
                      <a:pt x="9" y="47"/>
                      <a:pt x="9" y="47"/>
                      <a:pt x="9" y="47"/>
                    </a:cubicBezTo>
                    <a:cubicBezTo>
                      <a:pt x="9" y="47"/>
                      <a:pt x="9" y="47"/>
                      <a:pt x="9" y="47"/>
                    </a:cubicBezTo>
                    <a:cubicBezTo>
                      <a:pt x="9" y="47"/>
                      <a:pt x="9" y="47"/>
                      <a:pt x="9" y="47"/>
                    </a:cubicBezTo>
                    <a:cubicBezTo>
                      <a:pt x="9" y="47"/>
                      <a:pt x="8" y="47"/>
                      <a:pt x="7" y="47"/>
                    </a:cubicBezTo>
                    <a:moveTo>
                      <a:pt x="2" y="46"/>
                    </a:moveTo>
                    <a:cubicBezTo>
                      <a:pt x="2" y="45"/>
                      <a:pt x="2" y="45"/>
                      <a:pt x="2" y="45"/>
                    </a:cubicBezTo>
                    <a:cubicBezTo>
                      <a:pt x="2" y="44"/>
                      <a:pt x="2" y="43"/>
                      <a:pt x="3" y="42"/>
                    </a:cubicBezTo>
                    <a:cubicBezTo>
                      <a:pt x="3" y="42"/>
                      <a:pt x="3" y="43"/>
                      <a:pt x="4" y="43"/>
                    </a:cubicBezTo>
                    <a:cubicBezTo>
                      <a:pt x="3" y="44"/>
                      <a:pt x="3" y="45"/>
                      <a:pt x="2" y="46"/>
                    </a:cubicBezTo>
                    <a:moveTo>
                      <a:pt x="1" y="44"/>
                    </a:moveTo>
                    <a:cubicBezTo>
                      <a:pt x="1" y="44"/>
                      <a:pt x="1" y="44"/>
                      <a:pt x="1" y="44"/>
                    </a:cubicBezTo>
                    <a:cubicBezTo>
                      <a:pt x="1" y="43"/>
                      <a:pt x="1" y="43"/>
                      <a:pt x="1" y="43"/>
                    </a:cubicBezTo>
                    <a:cubicBezTo>
                      <a:pt x="1" y="43"/>
                      <a:pt x="1" y="43"/>
                      <a:pt x="1" y="43"/>
                    </a:cubicBezTo>
                    <a:cubicBezTo>
                      <a:pt x="1" y="43"/>
                      <a:pt x="1" y="43"/>
                      <a:pt x="1" y="43"/>
                    </a:cubicBezTo>
                    <a:cubicBezTo>
                      <a:pt x="1" y="42"/>
                      <a:pt x="2" y="41"/>
                      <a:pt x="2" y="41"/>
                    </a:cubicBezTo>
                    <a:cubicBezTo>
                      <a:pt x="2" y="41"/>
                      <a:pt x="2" y="41"/>
                      <a:pt x="2" y="41"/>
                    </a:cubicBezTo>
                    <a:cubicBezTo>
                      <a:pt x="3" y="41"/>
                      <a:pt x="3" y="41"/>
                      <a:pt x="3" y="41"/>
                    </a:cubicBezTo>
                    <a:cubicBezTo>
                      <a:pt x="2" y="42"/>
                      <a:pt x="2" y="43"/>
                      <a:pt x="1" y="44"/>
                    </a:cubicBezTo>
                    <a:moveTo>
                      <a:pt x="1" y="42"/>
                    </a:moveTo>
                    <a:cubicBezTo>
                      <a:pt x="1" y="42"/>
                      <a:pt x="1" y="41"/>
                      <a:pt x="1" y="41"/>
                    </a:cubicBezTo>
                    <a:cubicBezTo>
                      <a:pt x="1" y="41"/>
                      <a:pt x="1" y="41"/>
                      <a:pt x="1" y="41"/>
                    </a:cubicBezTo>
                    <a:cubicBezTo>
                      <a:pt x="1" y="40"/>
                      <a:pt x="1" y="40"/>
                      <a:pt x="1" y="39"/>
                    </a:cubicBezTo>
                    <a:cubicBezTo>
                      <a:pt x="1" y="40"/>
                      <a:pt x="2" y="40"/>
                      <a:pt x="2" y="40"/>
                    </a:cubicBezTo>
                    <a:cubicBezTo>
                      <a:pt x="1" y="41"/>
                      <a:pt x="1" y="42"/>
                      <a:pt x="1" y="42"/>
                    </a:cubicBezTo>
                    <a:moveTo>
                      <a:pt x="23" y="31"/>
                    </a:moveTo>
                    <a:cubicBezTo>
                      <a:pt x="22" y="31"/>
                      <a:pt x="22" y="31"/>
                      <a:pt x="22" y="31"/>
                    </a:cubicBezTo>
                    <a:cubicBezTo>
                      <a:pt x="22" y="31"/>
                      <a:pt x="22" y="31"/>
                      <a:pt x="22" y="31"/>
                    </a:cubicBezTo>
                    <a:cubicBezTo>
                      <a:pt x="23" y="30"/>
                      <a:pt x="23" y="29"/>
                      <a:pt x="23" y="29"/>
                    </a:cubicBezTo>
                    <a:cubicBezTo>
                      <a:pt x="23" y="29"/>
                      <a:pt x="23" y="29"/>
                      <a:pt x="23" y="29"/>
                    </a:cubicBezTo>
                    <a:cubicBezTo>
                      <a:pt x="24" y="29"/>
                      <a:pt x="24" y="29"/>
                      <a:pt x="24" y="29"/>
                    </a:cubicBezTo>
                    <a:cubicBezTo>
                      <a:pt x="23" y="30"/>
                      <a:pt x="23" y="30"/>
                      <a:pt x="23" y="31"/>
                    </a:cubicBezTo>
                    <a:moveTo>
                      <a:pt x="22" y="31"/>
                    </a:moveTo>
                    <a:cubicBezTo>
                      <a:pt x="21" y="31"/>
                      <a:pt x="21" y="31"/>
                      <a:pt x="21" y="31"/>
                    </a:cubicBezTo>
                    <a:cubicBezTo>
                      <a:pt x="21" y="30"/>
                      <a:pt x="22" y="29"/>
                      <a:pt x="22" y="29"/>
                    </a:cubicBezTo>
                    <a:cubicBezTo>
                      <a:pt x="23" y="29"/>
                      <a:pt x="23" y="29"/>
                      <a:pt x="23" y="29"/>
                    </a:cubicBezTo>
                    <a:cubicBezTo>
                      <a:pt x="23" y="29"/>
                      <a:pt x="22" y="30"/>
                      <a:pt x="22" y="31"/>
                    </a:cubicBezTo>
                    <a:cubicBezTo>
                      <a:pt x="22" y="31"/>
                      <a:pt x="22" y="31"/>
                      <a:pt x="22" y="31"/>
                    </a:cubicBezTo>
                    <a:moveTo>
                      <a:pt x="20" y="31"/>
                    </a:moveTo>
                    <a:cubicBezTo>
                      <a:pt x="19" y="31"/>
                      <a:pt x="19" y="31"/>
                      <a:pt x="18" y="31"/>
                    </a:cubicBezTo>
                    <a:cubicBezTo>
                      <a:pt x="19" y="30"/>
                      <a:pt x="19" y="30"/>
                      <a:pt x="19" y="30"/>
                    </a:cubicBezTo>
                    <a:cubicBezTo>
                      <a:pt x="19" y="30"/>
                      <a:pt x="20" y="29"/>
                      <a:pt x="20" y="28"/>
                    </a:cubicBezTo>
                    <a:cubicBezTo>
                      <a:pt x="20" y="28"/>
                      <a:pt x="21" y="28"/>
                      <a:pt x="22" y="29"/>
                    </a:cubicBezTo>
                    <a:cubicBezTo>
                      <a:pt x="21" y="29"/>
                      <a:pt x="20" y="30"/>
                      <a:pt x="20" y="31"/>
                    </a:cubicBezTo>
                    <a:moveTo>
                      <a:pt x="18" y="31"/>
                    </a:moveTo>
                    <a:cubicBezTo>
                      <a:pt x="17" y="31"/>
                      <a:pt x="17" y="31"/>
                      <a:pt x="16" y="31"/>
                    </a:cubicBezTo>
                    <a:cubicBezTo>
                      <a:pt x="17" y="30"/>
                      <a:pt x="17" y="29"/>
                      <a:pt x="18" y="28"/>
                    </a:cubicBezTo>
                    <a:cubicBezTo>
                      <a:pt x="18" y="28"/>
                      <a:pt x="18" y="28"/>
                      <a:pt x="18" y="28"/>
                    </a:cubicBezTo>
                    <a:cubicBezTo>
                      <a:pt x="18" y="28"/>
                      <a:pt x="19" y="28"/>
                      <a:pt x="19" y="28"/>
                    </a:cubicBezTo>
                    <a:cubicBezTo>
                      <a:pt x="19" y="29"/>
                      <a:pt x="19" y="29"/>
                      <a:pt x="18" y="30"/>
                    </a:cubicBezTo>
                    <a:cubicBezTo>
                      <a:pt x="18" y="30"/>
                      <a:pt x="18" y="31"/>
                      <a:pt x="18" y="31"/>
                    </a:cubicBezTo>
                    <a:moveTo>
                      <a:pt x="2" y="30"/>
                    </a:moveTo>
                    <a:cubicBezTo>
                      <a:pt x="2" y="29"/>
                      <a:pt x="2" y="29"/>
                      <a:pt x="2" y="28"/>
                    </a:cubicBezTo>
                    <a:cubicBezTo>
                      <a:pt x="3" y="28"/>
                      <a:pt x="3" y="28"/>
                      <a:pt x="3" y="28"/>
                    </a:cubicBezTo>
                    <a:cubicBezTo>
                      <a:pt x="3" y="28"/>
                      <a:pt x="3" y="28"/>
                      <a:pt x="3" y="28"/>
                    </a:cubicBezTo>
                    <a:cubicBezTo>
                      <a:pt x="3" y="29"/>
                      <a:pt x="3" y="29"/>
                      <a:pt x="3" y="29"/>
                    </a:cubicBezTo>
                    <a:cubicBezTo>
                      <a:pt x="2" y="30"/>
                      <a:pt x="2" y="30"/>
                      <a:pt x="2" y="30"/>
                    </a:cubicBezTo>
                    <a:moveTo>
                      <a:pt x="16" y="30"/>
                    </a:moveTo>
                    <a:cubicBezTo>
                      <a:pt x="16" y="30"/>
                      <a:pt x="16" y="29"/>
                      <a:pt x="16" y="28"/>
                    </a:cubicBezTo>
                    <a:cubicBezTo>
                      <a:pt x="17" y="28"/>
                      <a:pt x="17" y="28"/>
                      <a:pt x="17" y="28"/>
                    </a:cubicBezTo>
                    <a:cubicBezTo>
                      <a:pt x="17" y="29"/>
                      <a:pt x="16" y="30"/>
                      <a:pt x="16" y="30"/>
                    </a:cubicBezTo>
                    <a:moveTo>
                      <a:pt x="3" y="31"/>
                    </a:moveTo>
                    <a:cubicBezTo>
                      <a:pt x="3" y="31"/>
                      <a:pt x="3" y="31"/>
                      <a:pt x="3" y="31"/>
                    </a:cubicBezTo>
                    <a:cubicBezTo>
                      <a:pt x="3" y="30"/>
                      <a:pt x="3" y="29"/>
                      <a:pt x="4" y="28"/>
                    </a:cubicBezTo>
                    <a:cubicBezTo>
                      <a:pt x="4" y="28"/>
                      <a:pt x="4" y="28"/>
                      <a:pt x="4" y="28"/>
                    </a:cubicBezTo>
                    <a:cubicBezTo>
                      <a:pt x="3" y="31"/>
                      <a:pt x="3" y="31"/>
                      <a:pt x="3" y="31"/>
                    </a:cubicBezTo>
                    <a:cubicBezTo>
                      <a:pt x="3" y="31"/>
                      <a:pt x="3" y="31"/>
                      <a:pt x="3" y="31"/>
                    </a:cubicBezTo>
                    <a:cubicBezTo>
                      <a:pt x="3" y="31"/>
                      <a:pt x="3" y="31"/>
                      <a:pt x="3" y="31"/>
                    </a:cubicBezTo>
                    <a:moveTo>
                      <a:pt x="4" y="31"/>
                    </a:moveTo>
                    <a:cubicBezTo>
                      <a:pt x="5" y="28"/>
                      <a:pt x="5" y="28"/>
                      <a:pt x="5" y="28"/>
                    </a:cubicBezTo>
                    <a:cubicBezTo>
                      <a:pt x="5" y="28"/>
                      <a:pt x="6" y="28"/>
                      <a:pt x="6" y="28"/>
                    </a:cubicBezTo>
                    <a:cubicBezTo>
                      <a:pt x="6" y="29"/>
                      <a:pt x="5" y="30"/>
                      <a:pt x="5" y="31"/>
                    </a:cubicBezTo>
                    <a:cubicBezTo>
                      <a:pt x="5" y="31"/>
                      <a:pt x="5" y="31"/>
                      <a:pt x="5" y="31"/>
                    </a:cubicBezTo>
                    <a:cubicBezTo>
                      <a:pt x="5" y="31"/>
                      <a:pt x="5" y="31"/>
                      <a:pt x="5" y="31"/>
                    </a:cubicBezTo>
                    <a:cubicBezTo>
                      <a:pt x="4" y="31"/>
                      <a:pt x="4" y="31"/>
                      <a:pt x="4" y="31"/>
                    </a:cubicBezTo>
                    <a:moveTo>
                      <a:pt x="5" y="31"/>
                    </a:moveTo>
                    <a:cubicBezTo>
                      <a:pt x="6" y="30"/>
                      <a:pt x="7" y="29"/>
                      <a:pt x="7" y="28"/>
                    </a:cubicBezTo>
                    <a:cubicBezTo>
                      <a:pt x="8" y="28"/>
                      <a:pt x="8" y="28"/>
                      <a:pt x="8" y="28"/>
                    </a:cubicBezTo>
                    <a:cubicBezTo>
                      <a:pt x="8" y="29"/>
                      <a:pt x="7" y="30"/>
                      <a:pt x="7" y="31"/>
                    </a:cubicBezTo>
                    <a:cubicBezTo>
                      <a:pt x="6" y="31"/>
                      <a:pt x="6" y="31"/>
                      <a:pt x="5" y="31"/>
                    </a:cubicBezTo>
                    <a:moveTo>
                      <a:pt x="7" y="21"/>
                    </a:moveTo>
                    <a:cubicBezTo>
                      <a:pt x="7" y="20"/>
                      <a:pt x="7" y="19"/>
                      <a:pt x="7" y="18"/>
                    </a:cubicBezTo>
                    <a:cubicBezTo>
                      <a:pt x="7" y="19"/>
                      <a:pt x="7" y="20"/>
                      <a:pt x="7" y="21"/>
                    </a:cubicBezTo>
                    <a:cubicBezTo>
                      <a:pt x="7" y="21"/>
                      <a:pt x="7" y="21"/>
                      <a:pt x="7" y="21"/>
                    </a:cubicBezTo>
                    <a:moveTo>
                      <a:pt x="28" y="16"/>
                    </a:moveTo>
                    <a:cubicBezTo>
                      <a:pt x="28" y="15"/>
                      <a:pt x="28" y="15"/>
                      <a:pt x="28" y="15"/>
                    </a:cubicBezTo>
                    <a:cubicBezTo>
                      <a:pt x="28" y="15"/>
                      <a:pt x="28" y="15"/>
                      <a:pt x="28" y="15"/>
                    </a:cubicBezTo>
                    <a:cubicBezTo>
                      <a:pt x="28" y="16"/>
                      <a:pt x="28" y="16"/>
                      <a:pt x="28" y="16"/>
                    </a:cubicBezTo>
                    <a:moveTo>
                      <a:pt x="22" y="17"/>
                    </a:moveTo>
                    <a:cubicBezTo>
                      <a:pt x="22" y="16"/>
                      <a:pt x="22" y="15"/>
                      <a:pt x="22" y="15"/>
                    </a:cubicBezTo>
                    <a:cubicBezTo>
                      <a:pt x="23" y="15"/>
                      <a:pt x="23" y="15"/>
                      <a:pt x="23" y="15"/>
                    </a:cubicBezTo>
                    <a:cubicBezTo>
                      <a:pt x="22" y="15"/>
                      <a:pt x="22" y="16"/>
                      <a:pt x="22" y="17"/>
                    </a:cubicBezTo>
                    <a:moveTo>
                      <a:pt x="22" y="18"/>
                    </a:moveTo>
                    <a:cubicBezTo>
                      <a:pt x="22" y="17"/>
                      <a:pt x="23" y="15"/>
                      <a:pt x="24" y="14"/>
                    </a:cubicBezTo>
                    <a:cubicBezTo>
                      <a:pt x="25" y="14"/>
                      <a:pt x="25" y="14"/>
                      <a:pt x="25" y="14"/>
                    </a:cubicBezTo>
                    <a:cubicBezTo>
                      <a:pt x="24" y="15"/>
                      <a:pt x="23" y="16"/>
                      <a:pt x="23" y="17"/>
                    </a:cubicBezTo>
                    <a:cubicBezTo>
                      <a:pt x="23" y="17"/>
                      <a:pt x="23" y="17"/>
                      <a:pt x="23" y="17"/>
                    </a:cubicBezTo>
                    <a:cubicBezTo>
                      <a:pt x="23" y="17"/>
                      <a:pt x="22" y="17"/>
                      <a:pt x="22" y="18"/>
                    </a:cubicBezTo>
                    <a:moveTo>
                      <a:pt x="21" y="15"/>
                    </a:moveTo>
                    <a:cubicBezTo>
                      <a:pt x="20" y="14"/>
                      <a:pt x="20" y="14"/>
                      <a:pt x="20" y="14"/>
                    </a:cubicBezTo>
                    <a:cubicBezTo>
                      <a:pt x="20" y="14"/>
                      <a:pt x="20" y="14"/>
                      <a:pt x="20" y="14"/>
                    </a:cubicBezTo>
                    <a:cubicBezTo>
                      <a:pt x="21" y="14"/>
                      <a:pt x="21" y="14"/>
                      <a:pt x="21" y="14"/>
                    </a:cubicBezTo>
                    <a:cubicBezTo>
                      <a:pt x="21" y="14"/>
                      <a:pt x="21" y="14"/>
                      <a:pt x="21" y="14"/>
                    </a:cubicBezTo>
                    <a:cubicBezTo>
                      <a:pt x="21" y="14"/>
                      <a:pt x="21" y="14"/>
                      <a:pt x="21" y="14"/>
                    </a:cubicBezTo>
                    <a:cubicBezTo>
                      <a:pt x="21" y="15"/>
                      <a:pt x="21" y="15"/>
                      <a:pt x="21" y="15"/>
                    </a:cubicBezTo>
                    <a:moveTo>
                      <a:pt x="27" y="16"/>
                    </a:moveTo>
                    <a:cubicBezTo>
                      <a:pt x="28" y="14"/>
                      <a:pt x="28" y="14"/>
                      <a:pt x="28" y="14"/>
                    </a:cubicBezTo>
                    <a:cubicBezTo>
                      <a:pt x="29" y="13"/>
                      <a:pt x="29" y="13"/>
                      <a:pt x="29" y="13"/>
                    </a:cubicBezTo>
                    <a:cubicBezTo>
                      <a:pt x="28" y="14"/>
                      <a:pt x="28" y="14"/>
                      <a:pt x="28" y="15"/>
                    </a:cubicBezTo>
                    <a:cubicBezTo>
                      <a:pt x="28" y="15"/>
                      <a:pt x="28" y="15"/>
                      <a:pt x="28" y="15"/>
                    </a:cubicBezTo>
                    <a:cubicBezTo>
                      <a:pt x="27" y="16"/>
                      <a:pt x="27" y="16"/>
                      <a:pt x="27" y="16"/>
                    </a:cubicBezTo>
                    <a:cubicBezTo>
                      <a:pt x="27" y="16"/>
                      <a:pt x="27" y="16"/>
                      <a:pt x="27" y="16"/>
                    </a:cubicBezTo>
                    <a:cubicBezTo>
                      <a:pt x="27" y="16"/>
                      <a:pt x="27" y="16"/>
                      <a:pt x="27" y="16"/>
                    </a:cubicBezTo>
                    <a:moveTo>
                      <a:pt x="24" y="17"/>
                    </a:moveTo>
                    <a:cubicBezTo>
                      <a:pt x="24" y="16"/>
                      <a:pt x="25" y="15"/>
                      <a:pt x="25" y="14"/>
                    </a:cubicBezTo>
                    <a:cubicBezTo>
                      <a:pt x="25" y="14"/>
                      <a:pt x="25" y="14"/>
                      <a:pt x="25" y="14"/>
                    </a:cubicBezTo>
                    <a:cubicBezTo>
                      <a:pt x="28" y="13"/>
                      <a:pt x="28" y="13"/>
                      <a:pt x="28" y="13"/>
                    </a:cubicBezTo>
                    <a:cubicBezTo>
                      <a:pt x="28" y="13"/>
                      <a:pt x="28" y="13"/>
                      <a:pt x="28" y="13"/>
                    </a:cubicBezTo>
                    <a:cubicBezTo>
                      <a:pt x="26" y="16"/>
                      <a:pt x="26" y="16"/>
                      <a:pt x="26" y="16"/>
                    </a:cubicBezTo>
                    <a:cubicBezTo>
                      <a:pt x="25" y="16"/>
                      <a:pt x="25" y="16"/>
                      <a:pt x="25" y="16"/>
                    </a:cubicBezTo>
                    <a:cubicBezTo>
                      <a:pt x="26" y="16"/>
                      <a:pt x="26" y="15"/>
                      <a:pt x="26" y="14"/>
                    </a:cubicBezTo>
                    <a:cubicBezTo>
                      <a:pt x="26" y="14"/>
                      <a:pt x="26" y="14"/>
                      <a:pt x="26" y="14"/>
                    </a:cubicBezTo>
                    <a:cubicBezTo>
                      <a:pt x="26" y="14"/>
                      <a:pt x="26" y="14"/>
                      <a:pt x="26" y="14"/>
                    </a:cubicBezTo>
                    <a:cubicBezTo>
                      <a:pt x="25" y="15"/>
                      <a:pt x="25" y="16"/>
                      <a:pt x="24" y="17"/>
                    </a:cubicBezTo>
                    <a:cubicBezTo>
                      <a:pt x="24" y="17"/>
                      <a:pt x="24" y="17"/>
                      <a:pt x="24" y="17"/>
                    </a:cubicBezTo>
                    <a:moveTo>
                      <a:pt x="20" y="14"/>
                    </a:moveTo>
                    <a:cubicBezTo>
                      <a:pt x="19" y="13"/>
                      <a:pt x="19" y="13"/>
                      <a:pt x="19" y="13"/>
                    </a:cubicBezTo>
                    <a:cubicBezTo>
                      <a:pt x="21" y="11"/>
                      <a:pt x="21" y="11"/>
                      <a:pt x="21" y="11"/>
                    </a:cubicBezTo>
                    <a:cubicBezTo>
                      <a:pt x="21" y="12"/>
                      <a:pt x="21" y="12"/>
                      <a:pt x="21" y="12"/>
                    </a:cubicBezTo>
                    <a:cubicBezTo>
                      <a:pt x="21" y="12"/>
                      <a:pt x="21" y="12"/>
                      <a:pt x="21" y="12"/>
                    </a:cubicBezTo>
                    <a:cubicBezTo>
                      <a:pt x="21" y="13"/>
                      <a:pt x="20" y="13"/>
                      <a:pt x="20" y="14"/>
                    </a:cubicBezTo>
                    <a:moveTo>
                      <a:pt x="14" y="14"/>
                    </a:moveTo>
                    <a:cubicBezTo>
                      <a:pt x="14" y="13"/>
                      <a:pt x="14" y="13"/>
                      <a:pt x="14" y="13"/>
                    </a:cubicBezTo>
                    <a:cubicBezTo>
                      <a:pt x="14" y="12"/>
                      <a:pt x="15" y="12"/>
                      <a:pt x="15" y="11"/>
                    </a:cubicBezTo>
                    <a:cubicBezTo>
                      <a:pt x="15" y="12"/>
                      <a:pt x="15" y="13"/>
                      <a:pt x="14" y="14"/>
                    </a:cubicBezTo>
                    <a:cubicBezTo>
                      <a:pt x="14" y="14"/>
                      <a:pt x="14" y="14"/>
                      <a:pt x="14" y="14"/>
                    </a:cubicBezTo>
                    <a:moveTo>
                      <a:pt x="19" y="13"/>
                    </a:moveTo>
                    <a:cubicBezTo>
                      <a:pt x="19" y="13"/>
                      <a:pt x="19" y="13"/>
                      <a:pt x="19" y="13"/>
                    </a:cubicBezTo>
                    <a:cubicBezTo>
                      <a:pt x="18" y="13"/>
                      <a:pt x="18" y="13"/>
                      <a:pt x="18" y="13"/>
                    </a:cubicBezTo>
                    <a:cubicBezTo>
                      <a:pt x="20" y="10"/>
                      <a:pt x="20" y="10"/>
                      <a:pt x="20" y="10"/>
                    </a:cubicBezTo>
                    <a:cubicBezTo>
                      <a:pt x="20" y="10"/>
                      <a:pt x="20" y="10"/>
                      <a:pt x="20" y="10"/>
                    </a:cubicBezTo>
                    <a:cubicBezTo>
                      <a:pt x="21" y="11"/>
                      <a:pt x="21" y="11"/>
                      <a:pt x="21" y="11"/>
                    </a:cubicBezTo>
                    <a:cubicBezTo>
                      <a:pt x="20" y="11"/>
                      <a:pt x="20" y="11"/>
                      <a:pt x="20" y="11"/>
                    </a:cubicBezTo>
                    <a:cubicBezTo>
                      <a:pt x="19" y="13"/>
                      <a:pt x="19" y="13"/>
                      <a:pt x="19" y="13"/>
                    </a:cubicBezTo>
                    <a:moveTo>
                      <a:pt x="14" y="15"/>
                    </a:moveTo>
                    <a:cubicBezTo>
                      <a:pt x="14" y="15"/>
                      <a:pt x="14" y="15"/>
                      <a:pt x="14" y="15"/>
                    </a:cubicBezTo>
                    <a:cubicBezTo>
                      <a:pt x="15" y="14"/>
                      <a:pt x="15" y="14"/>
                      <a:pt x="15" y="14"/>
                    </a:cubicBezTo>
                    <a:cubicBezTo>
                      <a:pt x="15" y="13"/>
                      <a:pt x="16" y="12"/>
                      <a:pt x="16" y="11"/>
                    </a:cubicBezTo>
                    <a:cubicBezTo>
                      <a:pt x="16" y="11"/>
                      <a:pt x="16" y="11"/>
                      <a:pt x="16" y="11"/>
                    </a:cubicBezTo>
                    <a:cubicBezTo>
                      <a:pt x="16" y="10"/>
                      <a:pt x="17" y="10"/>
                      <a:pt x="17" y="10"/>
                    </a:cubicBezTo>
                    <a:cubicBezTo>
                      <a:pt x="16" y="11"/>
                      <a:pt x="16" y="13"/>
                      <a:pt x="15" y="14"/>
                    </a:cubicBezTo>
                    <a:cubicBezTo>
                      <a:pt x="15" y="14"/>
                      <a:pt x="15" y="15"/>
                      <a:pt x="14" y="15"/>
                    </a:cubicBezTo>
                    <a:moveTo>
                      <a:pt x="16" y="13"/>
                    </a:moveTo>
                    <a:cubicBezTo>
                      <a:pt x="17" y="12"/>
                      <a:pt x="17" y="11"/>
                      <a:pt x="18" y="10"/>
                    </a:cubicBezTo>
                    <a:cubicBezTo>
                      <a:pt x="18" y="10"/>
                      <a:pt x="18" y="10"/>
                      <a:pt x="18" y="10"/>
                    </a:cubicBezTo>
                    <a:cubicBezTo>
                      <a:pt x="18" y="10"/>
                      <a:pt x="18" y="10"/>
                      <a:pt x="18" y="10"/>
                    </a:cubicBezTo>
                    <a:cubicBezTo>
                      <a:pt x="19" y="10"/>
                      <a:pt x="19" y="10"/>
                      <a:pt x="19" y="10"/>
                    </a:cubicBezTo>
                    <a:cubicBezTo>
                      <a:pt x="18" y="13"/>
                      <a:pt x="18" y="13"/>
                      <a:pt x="18" y="13"/>
                    </a:cubicBezTo>
                    <a:cubicBezTo>
                      <a:pt x="17" y="13"/>
                      <a:pt x="17" y="13"/>
                      <a:pt x="17" y="13"/>
                    </a:cubicBezTo>
                    <a:cubicBezTo>
                      <a:pt x="16" y="13"/>
                      <a:pt x="16" y="13"/>
                      <a:pt x="16" y="13"/>
                    </a:cubicBezTo>
                    <a:moveTo>
                      <a:pt x="8" y="22"/>
                    </a:moveTo>
                    <a:cubicBezTo>
                      <a:pt x="8" y="21"/>
                      <a:pt x="8" y="21"/>
                      <a:pt x="8" y="21"/>
                    </a:cubicBezTo>
                    <a:cubicBezTo>
                      <a:pt x="8" y="19"/>
                      <a:pt x="6" y="12"/>
                      <a:pt x="7" y="8"/>
                    </a:cubicBezTo>
                    <a:cubicBezTo>
                      <a:pt x="7" y="6"/>
                      <a:pt x="10" y="3"/>
                      <a:pt x="12" y="2"/>
                    </a:cubicBezTo>
                    <a:cubicBezTo>
                      <a:pt x="13" y="2"/>
                      <a:pt x="15" y="1"/>
                      <a:pt x="17" y="1"/>
                    </a:cubicBezTo>
                    <a:cubicBezTo>
                      <a:pt x="19" y="1"/>
                      <a:pt x="22" y="2"/>
                      <a:pt x="24" y="3"/>
                    </a:cubicBezTo>
                    <a:cubicBezTo>
                      <a:pt x="27" y="5"/>
                      <a:pt x="28" y="8"/>
                      <a:pt x="29" y="12"/>
                    </a:cubicBezTo>
                    <a:cubicBezTo>
                      <a:pt x="22" y="14"/>
                      <a:pt x="22" y="14"/>
                      <a:pt x="22" y="14"/>
                    </a:cubicBezTo>
                    <a:cubicBezTo>
                      <a:pt x="22" y="12"/>
                      <a:pt x="22" y="10"/>
                      <a:pt x="21" y="9"/>
                    </a:cubicBezTo>
                    <a:cubicBezTo>
                      <a:pt x="20" y="9"/>
                      <a:pt x="19" y="9"/>
                      <a:pt x="19" y="9"/>
                    </a:cubicBezTo>
                    <a:cubicBezTo>
                      <a:pt x="18" y="9"/>
                      <a:pt x="18" y="9"/>
                      <a:pt x="18" y="9"/>
                    </a:cubicBezTo>
                    <a:cubicBezTo>
                      <a:pt x="16" y="9"/>
                      <a:pt x="14" y="10"/>
                      <a:pt x="13" y="12"/>
                    </a:cubicBezTo>
                    <a:cubicBezTo>
                      <a:pt x="13" y="13"/>
                      <a:pt x="13" y="14"/>
                      <a:pt x="13" y="15"/>
                    </a:cubicBezTo>
                    <a:cubicBezTo>
                      <a:pt x="13" y="16"/>
                      <a:pt x="13" y="16"/>
                      <a:pt x="13" y="16"/>
                    </a:cubicBezTo>
                    <a:cubicBezTo>
                      <a:pt x="13" y="16"/>
                      <a:pt x="13" y="16"/>
                      <a:pt x="13" y="16"/>
                    </a:cubicBezTo>
                    <a:cubicBezTo>
                      <a:pt x="13" y="16"/>
                      <a:pt x="13" y="16"/>
                      <a:pt x="13" y="16"/>
                    </a:cubicBezTo>
                    <a:cubicBezTo>
                      <a:pt x="13" y="16"/>
                      <a:pt x="14" y="17"/>
                      <a:pt x="14" y="17"/>
                    </a:cubicBezTo>
                    <a:cubicBezTo>
                      <a:pt x="14" y="19"/>
                      <a:pt x="14" y="21"/>
                      <a:pt x="15" y="22"/>
                    </a:cubicBezTo>
                    <a:cubicBezTo>
                      <a:pt x="15" y="22"/>
                      <a:pt x="15" y="22"/>
                      <a:pt x="15" y="22"/>
                    </a:cubicBezTo>
                    <a:cubicBezTo>
                      <a:pt x="16" y="23"/>
                      <a:pt x="16" y="23"/>
                      <a:pt x="16" y="23"/>
                    </a:cubicBezTo>
                    <a:cubicBezTo>
                      <a:pt x="24" y="22"/>
                      <a:pt x="24" y="22"/>
                      <a:pt x="24" y="22"/>
                    </a:cubicBezTo>
                    <a:cubicBezTo>
                      <a:pt x="24" y="24"/>
                      <a:pt x="24" y="26"/>
                      <a:pt x="24" y="28"/>
                    </a:cubicBezTo>
                    <a:cubicBezTo>
                      <a:pt x="22" y="27"/>
                      <a:pt x="20" y="27"/>
                      <a:pt x="18" y="27"/>
                    </a:cubicBezTo>
                    <a:cubicBezTo>
                      <a:pt x="17" y="27"/>
                      <a:pt x="16" y="27"/>
                      <a:pt x="16" y="27"/>
                    </a:cubicBezTo>
                    <a:cubicBezTo>
                      <a:pt x="15" y="28"/>
                      <a:pt x="15" y="28"/>
                      <a:pt x="15" y="28"/>
                    </a:cubicBezTo>
                    <a:cubicBezTo>
                      <a:pt x="15" y="28"/>
                      <a:pt x="15" y="28"/>
                      <a:pt x="15" y="28"/>
                    </a:cubicBezTo>
                    <a:cubicBezTo>
                      <a:pt x="15" y="28"/>
                      <a:pt x="15" y="28"/>
                      <a:pt x="15" y="28"/>
                    </a:cubicBezTo>
                    <a:cubicBezTo>
                      <a:pt x="15" y="31"/>
                      <a:pt x="14" y="34"/>
                      <a:pt x="12" y="36"/>
                    </a:cubicBezTo>
                    <a:cubicBezTo>
                      <a:pt x="12" y="37"/>
                      <a:pt x="12" y="37"/>
                      <a:pt x="12" y="37"/>
                    </a:cubicBezTo>
                    <a:cubicBezTo>
                      <a:pt x="13" y="37"/>
                      <a:pt x="17" y="39"/>
                      <a:pt x="23" y="39"/>
                    </a:cubicBezTo>
                    <a:cubicBezTo>
                      <a:pt x="25" y="39"/>
                      <a:pt x="27" y="39"/>
                      <a:pt x="29" y="38"/>
                    </a:cubicBezTo>
                    <a:cubicBezTo>
                      <a:pt x="30" y="40"/>
                      <a:pt x="30" y="41"/>
                      <a:pt x="31" y="43"/>
                    </a:cubicBezTo>
                    <a:cubicBezTo>
                      <a:pt x="31" y="43"/>
                      <a:pt x="31" y="43"/>
                      <a:pt x="31" y="43"/>
                    </a:cubicBezTo>
                    <a:cubicBezTo>
                      <a:pt x="29" y="44"/>
                      <a:pt x="27" y="45"/>
                      <a:pt x="24" y="45"/>
                    </a:cubicBezTo>
                    <a:cubicBezTo>
                      <a:pt x="22" y="45"/>
                      <a:pt x="20" y="45"/>
                      <a:pt x="18" y="44"/>
                    </a:cubicBezTo>
                    <a:cubicBezTo>
                      <a:pt x="14" y="43"/>
                      <a:pt x="11" y="42"/>
                      <a:pt x="9" y="42"/>
                    </a:cubicBezTo>
                    <a:cubicBezTo>
                      <a:pt x="7" y="42"/>
                      <a:pt x="6" y="43"/>
                      <a:pt x="5" y="44"/>
                    </a:cubicBezTo>
                    <a:cubicBezTo>
                      <a:pt x="5" y="42"/>
                      <a:pt x="4" y="41"/>
                      <a:pt x="3" y="40"/>
                    </a:cubicBezTo>
                    <a:cubicBezTo>
                      <a:pt x="3" y="40"/>
                      <a:pt x="2" y="39"/>
                      <a:pt x="2" y="38"/>
                    </a:cubicBezTo>
                    <a:cubicBezTo>
                      <a:pt x="1" y="38"/>
                      <a:pt x="1" y="38"/>
                      <a:pt x="1" y="38"/>
                    </a:cubicBezTo>
                    <a:cubicBezTo>
                      <a:pt x="2" y="37"/>
                      <a:pt x="2" y="37"/>
                      <a:pt x="2" y="37"/>
                    </a:cubicBezTo>
                    <a:cubicBezTo>
                      <a:pt x="4" y="36"/>
                      <a:pt x="6" y="34"/>
                      <a:pt x="7" y="32"/>
                    </a:cubicBezTo>
                    <a:cubicBezTo>
                      <a:pt x="7" y="32"/>
                      <a:pt x="7" y="32"/>
                      <a:pt x="7" y="32"/>
                    </a:cubicBezTo>
                    <a:cubicBezTo>
                      <a:pt x="8" y="31"/>
                      <a:pt x="9" y="29"/>
                      <a:pt x="9" y="28"/>
                    </a:cubicBezTo>
                    <a:cubicBezTo>
                      <a:pt x="9" y="27"/>
                      <a:pt x="9" y="27"/>
                      <a:pt x="9" y="27"/>
                    </a:cubicBezTo>
                    <a:cubicBezTo>
                      <a:pt x="9" y="27"/>
                      <a:pt x="9" y="27"/>
                      <a:pt x="9" y="27"/>
                    </a:cubicBezTo>
                    <a:cubicBezTo>
                      <a:pt x="9" y="27"/>
                      <a:pt x="9" y="27"/>
                      <a:pt x="9" y="27"/>
                    </a:cubicBezTo>
                    <a:cubicBezTo>
                      <a:pt x="9" y="27"/>
                      <a:pt x="9" y="27"/>
                      <a:pt x="9" y="27"/>
                    </a:cubicBezTo>
                    <a:cubicBezTo>
                      <a:pt x="9" y="27"/>
                      <a:pt x="9" y="27"/>
                      <a:pt x="9" y="27"/>
                    </a:cubicBezTo>
                    <a:cubicBezTo>
                      <a:pt x="9" y="27"/>
                      <a:pt x="9" y="27"/>
                      <a:pt x="9" y="27"/>
                    </a:cubicBezTo>
                    <a:cubicBezTo>
                      <a:pt x="8" y="27"/>
                      <a:pt x="8" y="27"/>
                      <a:pt x="8" y="27"/>
                    </a:cubicBezTo>
                    <a:cubicBezTo>
                      <a:pt x="8" y="27"/>
                      <a:pt x="8" y="27"/>
                      <a:pt x="8" y="27"/>
                    </a:cubicBezTo>
                    <a:cubicBezTo>
                      <a:pt x="6" y="27"/>
                      <a:pt x="5" y="27"/>
                      <a:pt x="2" y="27"/>
                    </a:cubicBezTo>
                    <a:cubicBezTo>
                      <a:pt x="3" y="22"/>
                      <a:pt x="3" y="22"/>
                      <a:pt x="3" y="22"/>
                    </a:cubicBezTo>
                    <a:cubicBezTo>
                      <a:pt x="8" y="22"/>
                      <a:pt x="8" y="22"/>
                      <a:pt x="8" y="22"/>
                    </a:cubicBezTo>
                    <a:cubicBezTo>
                      <a:pt x="8" y="22"/>
                      <a:pt x="8" y="22"/>
                      <a:pt x="8" y="22"/>
                    </a:cubicBezTo>
                    <a:cubicBezTo>
                      <a:pt x="8" y="22"/>
                      <a:pt x="8" y="22"/>
                      <a:pt x="8" y="22"/>
                    </a:cubicBezTo>
                    <a:moveTo>
                      <a:pt x="17" y="0"/>
                    </a:moveTo>
                    <a:cubicBezTo>
                      <a:pt x="15" y="0"/>
                      <a:pt x="13" y="0"/>
                      <a:pt x="12" y="1"/>
                    </a:cubicBezTo>
                    <a:cubicBezTo>
                      <a:pt x="9" y="2"/>
                      <a:pt x="6" y="5"/>
                      <a:pt x="6" y="8"/>
                    </a:cubicBezTo>
                    <a:cubicBezTo>
                      <a:pt x="6" y="9"/>
                      <a:pt x="6" y="9"/>
                      <a:pt x="6" y="9"/>
                    </a:cubicBezTo>
                    <a:cubicBezTo>
                      <a:pt x="6" y="9"/>
                      <a:pt x="6" y="9"/>
                      <a:pt x="6" y="9"/>
                    </a:cubicBezTo>
                    <a:cubicBezTo>
                      <a:pt x="5" y="12"/>
                      <a:pt x="5" y="17"/>
                      <a:pt x="6" y="21"/>
                    </a:cubicBezTo>
                    <a:cubicBezTo>
                      <a:pt x="2" y="21"/>
                      <a:pt x="2" y="21"/>
                      <a:pt x="2" y="21"/>
                    </a:cubicBezTo>
                    <a:cubicBezTo>
                      <a:pt x="1" y="21"/>
                      <a:pt x="1" y="21"/>
                      <a:pt x="1" y="21"/>
                    </a:cubicBezTo>
                    <a:cubicBezTo>
                      <a:pt x="1" y="27"/>
                      <a:pt x="1" y="27"/>
                      <a:pt x="1" y="27"/>
                    </a:cubicBezTo>
                    <a:cubicBezTo>
                      <a:pt x="1" y="28"/>
                      <a:pt x="1" y="28"/>
                      <a:pt x="1" y="28"/>
                    </a:cubicBezTo>
                    <a:cubicBezTo>
                      <a:pt x="1" y="29"/>
                      <a:pt x="1" y="30"/>
                      <a:pt x="1" y="32"/>
                    </a:cubicBezTo>
                    <a:cubicBezTo>
                      <a:pt x="2" y="32"/>
                      <a:pt x="2" y="32"/>
                      <a:pt x="2" y="32"/>
                    </a:cubicBezTo>
                    <a:cubicBezTo>
                      <a:pt x="2" y="32"/>
                      <a:pt x="2" y="32"/>
                      <a:pt x="2" y="32"/>
                    </a:cubicBezTo>
                    <a:cubicBezTo>
                      <a:pt x="2" y="32"/>
                      <a:pt x="2" y="32"/>
                      <a:pt x="2" y="32"/>
                    </a:cubicBezTo>
                    <a:cubicBezTo>
                      <a:pt x="2" y="32"/>
                      <a:pt x="2" y="32"/>
                      <a:pt x="2" y="32"/>
                    </a:cubicBezTo>
                    <a:cubicBezTo>
                      <a:pt x="3" y="32"/>
                      <a:pt x="4" y="32"/>
                      <a:pt x="5" y="32"/>
                    </a:cubicBezTo>
                    <a:cubicBezTo>
                      <a:pt x="5" y="32"/>
                      <a:pt x="5" y="32"/>
                      <a:pt x="6" y="32"/>
                    </a:cubicBezTo>
                    <a:cubicBezTo>
                      <a:pt x="5" y="34"/>
                      <a:pt x="3" y="35"/>
                      <a:pt x="1" y="36"/>
                    </a:cubicBezTo>
                    <a:cubicBezTo>
                      <a:pt x="1" y="37"/>
                      <a:pt x="1" y="37"/>
                      <a:pt x="1" y="37"/>
                    </a:cubicBezTo>
                    <a:cubicBezTo>
                      <a:pt x="1" y="37"/>
                      <a:pt x="1" y="37"/>
                      <a:pt x="1" y="37"/>
                    </a:cubicBezTo>
                    <a:cubicBezTo>
                      <a:pt x="0" y="37"/>
                      <a:pt x="0" y="37"/>
                      <a:pt x="0" y="37"/>
                    </a:cubicBezTo>
                    <a:cubicBezTo>
                      <a:pt x="0" y="39"/>
                      <a:pt x="0" y="39"/>
                      <a:pt x="0" y="40"/>
                    </a:cubicBezTo>
                    <a:cubicBezTo>
                      <a:pt x="0" y="41"/>
                      <a:pt x="0" y="41"/>
                      <a:pt x="0" y="41"/>
                    </a:cubicBezTo>
                    <a:cubicBezTo>
                      <a:pt x="0" y="41"/>
                      <a:pt x="0" y="42"/>
                      <a:pt x="0" y="43"/>
                    </a:cubicBezTo>
                    <a:cubicBezTo>
                      <a:pt x="0" y="43"/>
                      <a:pt x="0" y="44"/>
                      <a:pt x="0" y="44"/>
                    </a:cubicBezTo>
                    <a:cubicBezTo>
                      <a:pt x="1" y="45"/>
                      <a:pt x="1" y="46"/>
                      <a:pt x="2" y="47"/>
                    </a:cubicBezTo>
                    <a:cubicBezTo>
                      <a:pt x="2" y="48"/>
                      <a:pt x="3" y="49"/>
                      <a:pt x="3" y="50"/>
                    </a:cubicBezTo>
                    <a:cubicBezTo>
                      <a:pt x="3" y="50"/>
                      <a:pt x="3" y="50"/>
                      <a:pt x="3" y="50"/>
                    </a:cubicBezTo>
                    <a:cubicBezTo>
                      <a:pt x="4" y="50"/>
                      <a:pt x="4" y="50"/>
                      <a:pt x="4" y="50"/>
                    </a:cubicBezTo>
                    <a:cubicBezTo>
                      <a:pt x="4" y="50"/>
                      <a:pt x="4" y="50"/>
                      <a:pt x="4" y="50"/>
                    </a:cubicBezTo>
                    <a:cubicBezTo>
                      <a:pt x="5" y="49"/>
                      <a:pt x="8" y="48"/>
                      <a:pt x="10" y="48"/>
                    </a:cubicBezTo>
                    <a:cubicBezTo>
                      <a:pt x="10" y="48"/>
                      <a:pt x="11" y="48"/>
                      <a:pt x="12" y="48"/>
                    </a:cubicBezTo>
                    <a:cubicBezTo>
                      <a:pt x="12" y="48"/>
                      <a:pt x="12" y="48"/>
                      <a:pt x="13" y="48"/>
                    </a:cubicBezTo>
                    <a:cubicBezTo>
                      <a:pt x="14" y="48"/>
                      <a:pt x="15" y="49"/>
                      <a:pt x="16" y="49"/>
                    </a:cubicBezTo>
                    <a:cubicBezTo>
                      <a:pt x="16" y="49"/>
                      <a:pt x="17" y="49"/>
                      <a:pt x="17" y="49"/>
                    </a:cubicBezTo>
                    <a:cubicBezTo>
                      <a:pt x="19" y="50"/>
                      <a:pt x="22" y="51"/>
                      <a:pt x="25" y="51"/>
                    </a:cubicBezTo>
                    <a:cubicBezTo>
                      <a:pt x="27" y="51"/>
                      <a:pt x="28" y="51"/>
                      <a:pt x="30" y="50"/>
                    </a:cubicBezTo>
                    <a:cubicBezTo>
                      <a:pt x="30" y="50"/>
                      <a:pt x="30" y="50"/>
                      <a:pt x="30" y="50"/>
                    </a:cubicBezTo>
                    <a:cubicBezTo>
                      <a:pt x="31" y="50"/>
                      <a:pt x="31" y="50"/>
                      <a:pt x="31" y="50"/>
                    </a:cubicBezTo>
                    <a:cubicBezTo>
                      <a:pt x="31" y="50"/>
                      <a:pt x="31" y="50"/>
                      <a:pt x="31" y="50"/>
                    </a:cubicBezTo>
                    <a:cubicBezTo>
                      <a:pt x="31" y="49"/>
                      <a:pt x="31" y="49"/>
                      <a:pt x="31" y="49"/>
                    </a:cubicBezTo>
                    <a:cubicBezTo>
                      <a:pt x="31" y="48"/>
                      <a:pt x="31" y="48"/>
                      <a:pt x="31" y="48"/>
                    </a:cubicBezTo>
                    <a:cubicBezTo>
                      <a:pt x="32" y="47"/>
                      <a:pt x="32" y="46"/>
                      <a:pt x="32" y="44"/>
                    </a:cubicBezTo>
                    <a:cubicBezTo>
                      <a:pt x="32" y="44"/>
                      <a:pt x="32" y="44"/>
                      <a:pt x="32" y="44"/>
                    </a:cubicBezTo>
                    <a:cubicBezTo>
                      <a:pt x="32" y="44"/>
                      <a:pt x="32" y="44"/>
                      <a:pt x="32" y="44"/>
                    </a:cubicBezTo>
                    <a:cubicBezTo>
                      <a:pt x="32" y="43"/>
                      <a:pt x="32" y="43"/>
                      <a:pt x="32" y="43"/>
                    </a:cubicBezTo>
                    <a:cubicBezTo>
                      <a:pt x="32" y="43"/>
                      <a:pt x="32" y="43"/>
                      <a:pt x="32" y="43"/>
                    </a:cubicBezTo>
                    <a:cubicBezTo>
                      <a:pt x="32" y="43"/>
                      <a:pt x="32" y="43"/>
                      <a:pt x="32" y="43"/>
                    </a:cubicBezTo>
                    <a:cubicBezTo>
                      <a:pt x="31" y="41"/>
                      <a:pt x="31" y="40"/>
                      <a:pt x="31" y="38"/>
                    </a:cubicBezTo>
                    <a:cubicBezTo>
                      <a:pt x="30" y="37"/>
                      <a:pt x="30" y="37"/>
                      <a:pt x="30" y="37"/>
                    </a:cubicBezTo>
                    <a:cubicBezTo>
                      <a:pt x="30" y="37"/>
                      <a:pt x="30" y="37"/>
                      <a:pt x="30" y="37"/>
                    </a:cubicBezTo>
                    <a:cubicBezTo>
                      <a:pt x="27" y="38"/>
                      <a:pt x="25" y="38"/>
                      <a:pt x="23" y="38"/>
                    </a:cubicBezTo>
                    <a:cubicBezTo>
                      <a:pt x="18" y="38"/>
                      <a:pt x="15" y="37"/>
                      <a:pt x="13" y="36"/>
                    </a:cubicBezTo>
                    <a:cubicBezTo>
                      <a:pt x="14" y="35"/>
                      <a:pt x="15" y="34"/>
                      <a:pt x="16" y="32"/>
                    </a:cubicBezTo>
                    <a:cubicBezTo>
                      <a:pt x="19" y="32"/>
                      <a:pt x="21" y="32"/>
                      <a:pt x="23" y="32"/>
                    </a:cubicBezTo>
                    <a:cubicBezTo>
                      <a:pt x="24" y="32"/>
                      <a:pt x="24" y="32"/>
                      <a:pt x="24" y="32"/>
                    </a:cubicBezTo>
                    <a:cubicBezTo>
                      <a:pt x="24" y="32"/>
                      <a:pt x="24" y="32"/>
                      <a:pt x="24" y="32"/>
                    </a:cubicBezTo>
                    <a:cubicBezTo>
                      <a:pt x="24" y="32"/>
                      <a:pt x="24" y="32"/>
                      <a:pt x="24" y="32"/>
                    </a:cubicBezTo>
                    <a:cubicBezTo>
                      <a:pt x="24" y="31"/>
                      <a:pt x="25" y="30"/>
                      <a:pt x="25" y="29"/>
                    </a:cubicBezTo>
                    <a:cubicBezTo>
                      <a:pt x="25" y="29"/>
                      <a:pt x="25" y="29"/>
                      <a:pt x="25" y="29"/>
                    </a:cubicBezTo>
                    <a:cubicBezTo>
                      <a:pt x="25" y="28"/>
                      <a:pt x="25" y="28"/>
                      <a:pt x="25" y="28"/>
                    </a:cubicBezTo>
                    <a:cubicBezTo>
                      <a:pt x="25" y="26"/>
                      <a:pt x="25" y="24"/>
                      <a:pt x="25" y="22"/>
                    </a:cubicBezTo>
                    <a:cubicBezTo>
                      <a:pt x="25" y="22"/>
                      <a:pt x="25" y="22"/>
                      <a:pt x="25" y="22"/>
                    </a:cubicBezTo>
                    <a:cubicBezTo>
                      <a:pt x="25" y="21"/>
                      <a:pt x="25" y="21"/>
                      <a:pt x="25" y="21"/>
                    </a:cubicBezTo>
                    <a:cubicBezTo>
                      <a:pt x="16" y="21"/>
                      <a:pt x="16" y="21"/>
                      <a:pt x="16" y="21"/>
                    </a:cubicBezTo>
                    <a:cubicBezTo>
                      <a:pt x="15" y="21"/>
                      <a:pt x="15" y="19"/>
                      <a:pt x="15" y="18"/>
                    </a:cubicBezTo>
                    <a:cubicBezTo>
                      <a:pt x="15" y="17"/>
                      <a:pt x="15" y="17"/>
                      <a:pt x="15" y="17"/>
                    </a:cubicBezTo>
                    <a:cubicBezTo>
                      <a:pt x="15" y="16"/>
                      <a:pt x="16" y="14"/>
                      <a:pt x="17" y="14"/>
                    </a:cubicBezTo>
                    <a:cubicBezTo>
                      <a:pt x="17" y="14"/>
                      <a:pt x="18" y="14"/>
                      <a:pt x="18" y="14"/>
                    </a:cubicBezTo>
                    <a:cubicBezTo>
                      <a:pt x="18" y="14"/>
                      <a:pt x="18" y="14"/>
                      <a:pt x="18" y="14"/>
                    </a:cubicBezTo>
                    <a:cubicBezTo>
                      <a:pt x="19" y="14"/>
                      <a:pt x="19" y="14"/>
                      <a:pt x="19" y="15"/>
                    </a:cubicBezTo>
                    <a:cubicBezTo>
                      <a:pt x="20" y="15"/>
                      <a:pt x="20" y="16"/>
                      <a:pt x="20" y="17"/>
                    </a:cubicBezTo>
                    <a:cubicBezTo>
                      <a:pt x="20" y="18"/>
                      <a:pt x="20" y="18"/>
                      <a:pt x="20" y="18"/>
                    </a:cubicBezTo>
                    <a:cubicBezTo>
                      <a:pt x="21" y="19"/>
                      <a:pt x="21" y="19"/>
                      <a:pt x="21" y="19"/>
                    </a:cubicBezTo>
                    <a:cubicBezTo>
                      <a:pt x="21" y="19"/>
                      <a:pt x="21" y="19"/>
                      <a:pt x="21" y="19"/>
                    </a:cubicBezTo>
                    <a:cubicBezTo>
                      <a:pt x="21" y="19"/>
                      <a:pt x="21" y="19"/>
                      <a:pt x="21" y="19"/>
                    </a:cubicBezTo>
                    <a:cubicBezTo>
                      <a:pt x="21" y="19"/>
                      <a:pt x="21" y="19"/>
                      <a:pt x="21" y="19"/>
                    </a:cubicBezTo>
                    <a:cubicBezTo>
                      <a:pt x="22" y="19"/>
                      <a:pt x="22" y="19"/>
                      <a:pt x="22" y="19"/>
                    </a:cubicBezTo>
                    <a:cubicBezTo>
                      <a:pt x="24" y="18"/>
                      <a:pt x="26" y="17"/>
                      <a:pt x="29" y="16"/>
                    </a:cubicBezTo>
                    <a:cubicBezTo>
                      <a:pt x="29" y="16"/>
                      <a:pt x="29" y="16"/>
                      <a:pt x="29" y="16"/>
                    </a:cubicBezTo>
                    <a:cubicBezTo>
                      <a:pt x="29" y="16"/>
                      <a:pt x="29" y="16"/>
                      <a:pt x="29" y="16"/>
                    </a:cubicBezTo>
                    <a:cubicBezTo>
                      <a:pt x="30" y="15"/>
                      <a:pt x="30" y="13"/>
                      <a:pt x="30" y="12"/>
                    </a:cubicBezTo>
                    <a:cubicBezTo>
                      <a:pt x="30" y="12"/>
                      <a:pt x="30" y="12"/>
                      <a:pt x="30" y="12"/>
                    </a:cubicBezTo>
                    <a:cubicBezTo>
                      <a:pt x="29" y="7"/>
                      <a:pt x="27" y="4"/>
                      <a:pt x="24" y="2"/>
                    </a:cubicBezTo>
                    <a:cubicBezTo>
                      <a:pt x="22" y="1"/>
                      <a:pt x="19" y="0"/>
                      <a:pt x="17"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07" name="Freeform 193"/>
              <p:cNvSpPr>
                <a:spLocks noEditPoints="1"/>
              </p:cNvSpPr>
              <p:nvPr/>
            </p:nvSpPr>
            <p:spPr bwMode="auto">
              <a:xfrm>
                <a:off x="3546" y="2115"/>
                <a:ext cx="105" cy="64"/>
              </a:xfrm>
              <a:custGeom>
                <a:avLst/>
                <a:gdLst>
                  <a:gd name="T0" fmla="*/ 35 w 44"/>
                  <a:gd name="T1" fmla="*/ 26 h 27"/>
                  <a:gd name="T2" fmla="*/ 43 w 44"/>
                  <a:gd name="T3" fmla="*/ 14 h 27"/>
                  <a:gd name="T4" fmla="*/ 43 w 44"/>
                  <a:gd name="T5" fmla="*/ 26 h 27"/>
                  <a:gd name="T6" fmla="*/ 35 w 44"/>
                  <a:gd name="T7" fmla="*/ 26 h 27"/>
                  <a:gd name="T8" fmla="*/ 5 w 44"/>
                  <a:gd name="T9" fmla="*/ 26 h 27"/>
                  <a:gd name="T10" fmla="*/ 2 w 44"/>
                  <a:gd name="T11" fmla="*/ 26 h 27"/>
                  <a:gd name="T12" fmla="*/ 2 w 44"/>
                  <a:gd name="T13" fmla="*/ 10 h 27"/>
                  <a:gd name="T14" fmla="*/ 1 w 44"/>
                  <a:gd name="T15" fmla="*/ 8 h 27"/>
                  <a:gd name="T16" fmla="*/ 2 w 44"/>
                  <a:gd name="T17" fmla="*/ 2 h 27"/>
                  <a:gd name="T18" fmla="*/ 2 w 44"/>
                  <a:gd name="T19" fmla="*/ 1 h 27"/>
                  <a:gd name="T20" fmla="*/ 21 w 44"/>
                  <a:gd name="T21" fmla="*/ 1 h 27"/>
                  <a:gd name="T22" fmla="*/ 4 w 44"/>
                  <a:gd name="T23" fmla="*/ 25 h 27"/>
                  <a:gd name="T24" fmla="*/ 5 w 44"/>
                  <a:gd name="T25" fmla="*/ 26 h 27"/>
                  <a:gd name="T26" fmla="*/ 5 w 44"/>
                  <a:gd name="T27" fmla="*/ 26 h 27"/>
                  <a:gd name="T28" fmla="*/ 22 w 44"/>
                  <a:gd name="T29" fmla="*/ 1 h 27"/>
                  <a:gd name="T30" fmla="*/ 30 w 44"/>
                  <a:gd name="T31" fmla="*/ 1 h 27"/>
                  <a:gd name="T32" fmla="*/ 13 w 44"/>
                  <a:gd name="T33" fmla="*/ 25 h 27"/>
                  <a:gd name="T34" fmla="*/ 13 w 44"/>
                  <a:gd name="T35" fmla="*/ 26 h 27"/>
                  <a:gd name="T36" fmla="*/ 11 w 44"/>
                  <a:gd name="T37" fmla="*/ 26 h 27"/>
                  <a:gd name="T38" fmla="*/ 10 w 44"/>
                  <a:gd name="T39" fmla="*/ 26 h 27"/>
                  <a:gd name="T40" fmla="*/ 6 w 44"/>
                  <a:gd name="T41" fmla="*/ 26 h 27"/>
                  <a:gd name="T42" fmla="*/ 5 w 44"/>
                  <a:gd name="T43" fmla="*/ 26 h 27"/>
                  <a:gd name="T44" fmla="*/ 14 w 44"/>
                  <a:gd name="T45" fmla="*/ 26 h 27"/>
                  <a:gd name="T46" fmla="*/ 31 w 44"/>
                  <a:gd name="T47" fmla="*/ 1 h 27"/>
                  <a:gd name="T48" fmla="*/ 38 w 44"/>
                  <a:gd name="T49" fmla="*/ 1 h 27"/>
                  <a:gd name="T50" fmla="*/ 43 w 44"/>
                  <a:gd name="T51" fmla="*/ 1 h 27"/>
                  <a:gd name="T52" fmla="*/ 43 w 44"/>
                  <a:gd name="T53" fmla="*/ 3 h 27"/>
                  <a:gd name="T54" fmla="*/ 43 w 44"/>
                  <a:gd name="T55" fmla="*/ 3 h 27"/>
                  <a:gd name="T56" fmla="*/ 43 w 44"/>
                  <a:gd name="T57" fmla="*/ 13 h 27"/>
                  <a:gd name="T58" fmla="*/ 43 w 44"/>
                  <a:gd name="T59" fmla="*/ 13 h 27"/>
                  <a:gd name="T60" fmla="*/ 34 w 44"/>
                  <a:gd name="T61" fmla="*/ 25 h 27"/>
                  <a:gd name="T62" fmla="*/ 35 w 44"/>
                  <a:gd name="T63" fmla="*/ 26 h 27"/>
                  <a:gd name="T64" fmla="*/ 14 w 44"/>
                  <a:gd name="T65" fmla="*/ 26 h 27"/>
                  <a:gd name="T66" fmla="*/ 22 w 44"/>
                  <a:gd name="T67" fmla="*/ 0 h 27"/>
                  <a:gd name="T68" fmla="*/ 22 w 44"/>
                  <a:gd name="T69" fmla="*/ 0 h 27"/>
                  <a:gd name="T70" fmla="*/ 2 w 44"/>
                  <a:gd name="T71" fmla="*/ 0 h 27"/>
                  <a:gd name="T72" fmla="*/ 1 w 44"/>
                  <a:gd name="T73" fmla="*/ 1 h 27"/>
                  <a:gd name="T74" fmla="*/ 0 w 44"/>
                  <a:gd name="T75" fmla="*/ 8 h 27"/>
                  <a:gd name="T76" fmla="*/ 1 w 44"/>
                  <a:gd name="T77" fmla="*/ 10 h 27"/>
                  <a:gd name="T78" fmla="*/ 1 w 44"/>
                  <a:gd name="T79" fmla="*/ 26 h 27"/>
                  <a:gd name="T80" fmla="*/ 2 w 44"/>
                  <a:gd name="T81" fmla="*/ 27 h 27"/>
                  <a:gd name="T82" fmla="*/ 6 w 44"/>
                  <a:gd name="T83" fmla="*/ 27 h 27"/>
                  <a:gd name="T84" fmla="*/ 10 w 44"/>
                  <a:gd name="T85" fmla="*/ 27 h 27"/>
                  <a:gd name="T86" fmla="*/ 43 w 44"/>
                  <a:gd name="T87" fmla="*/ 27 h 27"/>
                  <a:gd name="T88" fmla="*/ 44 w 44"/>
                  <a:gd name="T89" fmla="*/ 26 h 27"/>
                  <a:gd name="T90" fmla="*/ 44 w 44"/>
                  <a:gd name="T91" fmla="*/ 3 h 27"/>
                  <a:gd name="T92" fmla="*/ 44 w 44"/>
                  <a:gd name="T93" fmla="*/ 3 h 27"/>
                  <a:gd name="T94" fmla="*/ 44 w 44"/>
                  <a:gd name="T95" fmla="*/ 1 h 27"/>
                  <a:gd name="T96" fmla="*/ 43 w 44"/>
                  <a:gd name="T97" fmla="*/ 0 h 27"/>
                  <a:gd name="T98" fmla="*/ 22 w 44"/>
                  <a:gd name="T99" fmla="*/ 0 h 27"/>
                  <a:gd name="T100" fmla="*/ 22 w 44"/>
                  <a:gd name="T10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4" h="27">
                    <a:moveTo>
                      <a:pt x="35" y="26"/>
                    </a:moveTo>
                    <a:cubicBezTo>
                      <a:pt x="38" y="22"/>
                      <a:pt x="40" y="18"/>
                      <a:pt x="43" y="14"/>
                    </a:cubicBezTo>
                    <a:cubicBezTo>
                      <a:pt x="43" y="26"/>
                      <a:pt x="43" y="26"/>
                      <a:pt x="43" y="26"/>
                    </a:cubicBezTo>
                    <a:cubicBezTo>
                      <a:pt x="35" y="26"/>
                      <a:pt x="35" y="26"/>
                      <a:pt x="35" y="26"/>
                    </a:cubicBezTo>
                    <a:moveTo>
                      <a:pt x="5" y="26"/>
                    </a:moveTo>
                    <a:cubicBezTo>
                      <a:pt x="3" y="26"/>
                      <a:pt x="2" y="26"/>
                      <a:pt x="2" y="26"/>
                    </a:cubicBezTo>
                    <a:cubicBezTo>
                      <a:pt x="2" y="10"/>
                      <a:pt x="2" y="10"/>
                      <a:pt x="2" y="10"/>
                    </a:cubicBezTo>
                    <a:cubicBezTo>
                      <a:pt x="2" y="9"/>
                      <a:pt x="2" y="9"/>
                      <a:pt x="1" y="8"/>
                    </a:cubicBezTo>
                    <a:cubicBezTo>
                      <a:pt x="1" y="6"/>
                      <a:pt x="1" y="2"/>
                      <a:pt x="2" y="2"/>
                    </a:cubicBezTo>
                    <a:cubicBezTo>
                      <a:pt x="2" y="1"/>
                      <a:pt x="2" y="1"/>
                      <a:pt x="2" y="1"/>
                    </a:cubicBezTo>
                    <a:cubicBezTo>
                      <a:pt x="21" y="1"/>
                      <a:pt x="21" y="1"/>
                      <a:pt x="21" y="1"/>
                    </a:cubicBezTo>
                    <a:cubicBezTo>
                      <a:pt x="15" y="9"/>
                      <a:pt x="9" y="17"/>
                      <a:pt x="4" y="25"/>
                    </a:cubicBezTo>
                    <a:cubicBezTo>
                      <a:pt x="5" y="26"/>
                      <a:pt x="5" y="26"/>
                      <a:pt x="5" y="26"/>
                    </a:cubicBezTo>
                    <a:moveTo>
                      <a:pt x="5" y="26"/>
                    </a:moveTo>
                    <a:cubicBezTo>
                      <a:pt x="10" y="17"/>
                      <a:pt x="16" y="9"/>
                      <a:pt x="22" y="1"/>
                    </a:cubicBezTo>
                    <a:cubicBezTo>
                      <a:pt x="30" y="1"/>
                      <a:pt x="30" y="1"/>
                      <a:pt x="30" y="1"/>
                    </a:cubicBezTo>
                    <a:cubicBezTo>
                      <a:pt x="24" y="9"/>
                      <a:pt x="18" y="17"/>
                      <a:pt x="13" y="25"/>
                    </a:cubicBezTo>
                    <a:cubicBezTo>
                      <a:pt x="13" y="26"/>
                      <a:pt x="13" y="26"/>
                      <a:pt x="13" y="26"/>
                    </a:cubicBezTo>
                    <a:cubicBezTo>
                      <a:pt x="11" y="26"/>
                      <a:pt x="11" y="26"/>
                      <a:pt x="11" y="26"/>
                    </a:cubicBezTo>
                    <a:cubicBezTo>
                      <a:pt x="10" y="26"/>
                      <a:pt x="10" y="26"/>
                      <a:pt x="10" y="26"/>
                    </a:cubicBezTo>
                    <a:cubicBezTo>
                      <a:pt x="9" y="26"/>
                      <a:pt x="7" y="26"/>
                      <a:pt x="6" y="26"/>
                    </a:cubicBezTo>
                    <a:cubicBezTo>
                      <a:pt x="5" y="26"/>
                      <a:pt x="5" y="26"/>
                      <a:pt x="5" y="26"/>
                    </a:cubicBezTo>
                    <a:moveTo>
                      <a:pt x="14" y="26"/>
                    </a:moveTo>
                    <a:cubicBezTo>
                      <a:pt x="20" y="17"/>
                      <a:pt x="25" y="9"/>
                      <a:pt x="31" y="1"/>
                    </a:cubicBezTo>
                    <a:cubicBezTo>
                      <a:pt x="38" y="1"/>
                      <a:pt x="38" y="1"/>
                      <a:pt x="38" y="1"/>
                    </a:cubicBezTo>
                    <a:cubicBezTo>
                      <a:pt x="43" y="1"/>
                      <a:pt x="43" y="1"/>
                      <a:pt x="43" y="1"/>
                    </a:cubicBezTo>
                    <a:cubicBezTo>
                      <a:pt x="43" y="1"/>
                      <a:pt x="43" y="2"/>
                      <a:pt x="43" y="3"/>
                    </a:cubicBezTo>
                    <a:cubicBezTo>
                      <a:pt x="43" y="3"/>
                      <a:pt x="43" y="3"/>
                      <a:pt x="43" y="3"/>
                    </a:cubicBezTo>
                    <a:cubicBezTo>
                      <a:pt x="43" y="13"/>
                      <a:pt x="43" y="13"/>
                      <a:pt x="43" y="13"/>
                    </a:cubicBezTo>
                    <a:cubicBezTo>
                      <a:pt x="43" y="13"/>
                      <a:pt x="43" y="13"/>
                      <a:pt x="43" y="13"/>
                    </a:cubicBezTo>
                    <a:cubicBezTo>
                      <a:pt x="40" y="17"/>
                      <a:pt x="37" y="21"/>
                      <a:pt x="34" y="25"/>
                    </a:cubicBezTo>
                    <a:cubicBezTo>
                      <a:pt x="35" y="26"/>
                      <a:pt x="35" y="26"/>
                      <a:pt x="35" y="26"/>
                    </a:cubicBezTo>
                    <a:cubicBezTo>
                      <a:pt x="14" y="26"/>
                      <a:pt x="14" y="26"/>
                      <a:pt x="14" y="26"/>
                    </a:cubicBezTo>
                    <a:moveTo>
                      <a:pt x="22" y="0"/>
                    </a:moveTo>
                    <a:cubicBezTo>
                      <a:pt x="22" y="0"/>
                      <a:pt x="22" y="0"/>
                      <a:pt x="22" y="0"/>
                    </a:cubicBezTo>
                    <a:cubicBezTo>
                      <a:pt x="2" y="0"/>
                      <a:pt x="2" y="0"/>
                      <a:pt x="2" y="0"/>
                    </a:cubicBezTo>
                    <a:cubicBezTo>
                      <a:pt x="2" y="0"/>
                      <a:pt x="1" y="1"/>
                      <a:pt x="1" y="1"/>
                    </a:cubicBezTo>
                    <a:cubicBezTo>
                      <a:pt x="0" y="2"/>
                      <a:pt x="0" y="5"/>
                      <a:pt x="0" y="8"/>
                    </a:cubicBezTo>
                    <a:cubicBezTo>
                      <a:pt x="1" y="9"/>
                      <a:pt x="1" y="9"/>
                      <a:pt x="1" y="10"/>
                    </a:cubicBezTo>
                    <a:cubicBezTo>
                      <a:pt x="1" y="26"/>
                      <a:pt x="1" y="26"/>
                      <a:pt x="1" y="26"/>
                    </a:cubicBezTo>
                    <a:cubicBezTo>
                      <a:pt x="1" y="26"/>
                      <a:pt x="1" y="27"/>
                      <a:pt x="2" y="27"/>
                    </a:cubicBezTo>
                    <a:cubicBezTo>
                      <a:pt x="3" y="27"/>
                      <a:pt x="4" y="27"/>
                      <a:pt x="6" y="27"/>
                    </a:cubicBezTo>
                    <a:cubicBezTo>
                      <a:pt x="7" y="27"/>
                      <a:pt x="9" y="27"/>
                      <a:pt x="10" y="27"/>
                    </a:cubicBezTo>
                    <a:cubicBezTo>
                      <a:pt x="43" y="27"/>
                      <a:pt x="43" y="27"/>
                      <a:pt x="43" y="27"/>
                    </a:cubicBezTo>
                    <a:cubicBezTo>
                      <a:pt x="44" y="26"/>
                      <a:pt x="44" y="26"/>
                      <a:pt x="44" y="26"/>
                    </a:cubicBezTo>
                    <a:cubicBezTo>
                      <a:pt x="44" y="3"/>
                      <a:pt x="44" y="3"/>
                      <a:pt x="44" y="3"/>
                    </a:cubicBezTo>
                    <a:cubicBezTo>
                      <a:pt x="44" y="3"/>
                      <a:pt x="44" y="3"/>
                      <a:pt x="44" y="3"/>
                    </a:cubicBezTo>
                    <a:cubicBezTo>
                      <a:pt x="44" y="2"/>
                      <a:pt x="44" y="1"/>
                      <a:pt x="44" y="1"/>
                    </a:cubicBezTo>
                    <a:cubicBezTo>
                      <a:pt x="43" y="0"/>
                      <a:pt x="43" y="0"/>
                      <a:pt x="43" y="0"/>
                    </a:cubicBezTo>
                    <a:cubicBezTo>
                      <a:pt x="22" y="0"/>
                      <a:pt x="22" y="0"/>
                      <a:pt x="22" y="0"/>
                    </a:cubicBezTo>
                    <a:cubicBezTo>
                      <a:pt x="22" y="0"/>
                      <a:pt x="22" y="0"/>
                      <a:pt x="2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08" name="Freeform 194"/>
              <p:cNvSpPr>
                <a:spLocks noEditPoints="1"/>
              </p:cNvSpPr>
              <p:nvPr/>
            </p:nvSpPr>
            <p:spPr bwMode="auto">
              <a:xfrm>
                <a:off x="3499" y="2267"/>
                <a:ext cx="104" cy="95"/>
              </a:xfrm>
              <a:custGeom>
                <a:avLst/>
                <a:gdLst>
                  <a:gd name="T0" fmla="*/ 4 w 44"/>
                  <a:gd name="T1" fmla="*/ 36 h 40"/>
                  <a:gd name="T2" fmla="*/ 16 w 44"/>
                  <a:gd name="T3" fmla="*/ 39 h 40"/>
                  <a:gd name="T4" fmla="*/ 16 w 44"/>
                  <a:gd name="T5" fmla="*/ 39 h 40"/>
                  <a:gd name="T6" fmla="*/ 28 w 44"/>
                  <a:gd name="T7" fmla="*/ 34 h 40"/>
                  <a:gd name="T8" fmla="*/ 30 w 44"/>
                  <a:gd name="T9" fmla="*/ 15 h 40"/>
                  <a:gd name="T10" fmla="*/ 35 w 44"/>
                  <a:gd name="T11" fmla="*/ 12 h 40"/>
                  <a:gd name="T12" fmla="*/ 37 w 44"/>
                  <a:gd name="T13" fmla="*/ 20 h 40"/>
                  <a:gd name="T14" fmla="*/ 30 w 44"/>
                  <a:gd name="T15" fmla="*/ 20 h 40"/>
                  <a:gd name="T16" fmla="*/ 35 w 44"/>
                  <a:gd name="T17" fmla="*/ 8 h 40"/>
                  <a:gd name="T18" fmla="*/ 33 w 44"/>
                  <a:gd name="T19" fmla="*/ 26 h 40"/>
                  <a:gd name="T20" fmla="*/ 30 w 44"/>
                  <a:gd name="T21" fmla="*/ 22 h 40"/>
                  <a:gd name="T22" fmla="*/ 39 w 44"/>
                  <a:gd name="T23" fmla="*/ 13 h 40"/>
                  <a:gd name="T24" fmla="*/ 31 w 44"/>
                  <a:gd name="T25" fmla="*/ 12 h 40"/>
                  <a:gd name="T26" fmla="*/ 30 w 44"/>
                  <a:gd name="T27" fmla="*/ 11 h 40"/>
                  <a:gd name="T28" fmla="*/ 29 w 44"/>
                  <a:gd name="T29" fmla="*/ 8 h 40"/>
                  <a:gd name="T30" fmla="*/ 24 w 44"/>
                  <a:gd name="T31" fmla="*/ 15 h 40"/>
                  <a:gd name="T32" fmla="*/ 24 w 44"/>
                  <a:gd name="T33" fmla="*/ 15 h 40"/>
                  <a:gd name="T34" fmla="*/ 29 w 44"/>
                  <a:gd name="T35" fmla="*/ 10 h 40"/>
                  <a:gd name="T36" fmla="*/ 25 w 44"/>
                  <a:gd name="T37" fmla="*/ 22 h 40"/>
                  <a:gd name="T38" fmla="*/ 25 w 44"/>
                  <a:gd name="T39" fmla="*/ 22 h 40"/>
                  <a:gd name="T40" fmla="*/ 28 w 44"/>
                  <a:gd name="T41" fmla="*/ 20 h 40"/>
                  <a:gd name="T42" fmla="*/ 25 w 44"/>
                  <a:gd name="T43" fmla="*/ 26 h 40"/>
                  <a:gd name="T44" fmla="*/ 28 w 44"/>
                  <a:gd name="T45" fmla="*/ 31 h 40"/>
                  <a:gd name="T46" fmla="*/ 24 w 44"/>
                  <a:gd name="T47" fmla="*/ 36 h 40"/>
                  <a:gd name="T48" fmla="*/ 3 w 44"/>
                  <a:gd name="T49" fmla="*/ 32 h 40"/>
                  <a:gd name="T50" fmla="*/ 5 w 44"/>
                  <a:gd name="T51" fmla="*/ 9 h 40"/>
                  <a:gd name="T52" fmla="*/ 27 w 44"/>
                  <a:gd name="T53" fmla="*/ 9 h 40"/>
                  <a:gd name="T54" fmla="*/ 24 w 44"/>
                  <a:gd name="T55" fmla="*/ 12 h 40"/>
                  <a:gd name="T56" fmla="*/ 8 w 44"/>
                  <a:gd name="T57" fmla="*/ 8 h 40"/>
                  <a:gd name="T58" fmla="*/ 16 w 44"/>
                  <a:gd name="T59" fmla="*/ 5 h 40"/>
                  <a:gd name="T60" fmla="*/ 24 w 44"/>
                  <a:gd name="T61" fmla="*/ 7 h 40"/>
                  <a:gd name="T62" fmla="*/ 23 w 44"/>
                  <a:gd name="T63" fmla="*/ 7 h 40"/>
                  <a:gd name="T64" fmla="*/ 9 w 44"/>
                  <a:gd name="T65" fmla="*/ 7 h 40"/>
                  <a:gd name="T66" fmla="*/ 9 w 44"/>
                  <a:gd name="T67" fmla="*/ 8 h 40"/>
                  <a:gd name="T68" fmla="*/ 22 w 44"/>
                  <a:gd name="T69" fmla="*/ 8 h 40"/>
                  <a:gd name="T70" fmla="*/ 13 w 44"/>
                  <a:gd name="T71" fmla="*/ 7 h 40"/>
                  <a:gd name="T72" fmla="*/ 16 w 44"/>
                  <a:gd name="T73" fmla="*/ 8 h 40"/>
                  <a:gd name="T74" fmla="*/ 15 w 44"/>
                  <a:gd name="T75" fmla="*/ 7 h 40"/>
                  <a:gd name="T76" fmla="*/ 18 w 44"/>
                  <a:gd name="T77" fmla="*/ 8 h 40"/>
                  <a:gd name="T78" fmla="*/ 15 w 44"/>
                  <a:gd name="T79" fmla="*/ 6 h 40"/>
                  <a:gd name="T80" fmla="*/ 21 w 44"/>
                  <a:gd name="T81" fmla="*/ 9 h 40"/>
                  <a:gd name="T82" fmla="*/ 2 w 44"/>
                  <a:gd name="T83" fmla="*/ 6 h 40"/>
                  <a:gd name="T84" fmla="*/ 16 w 44"/>
                  <a:gd name="T85" fmla="*/ 1 h 40"/>
                  <a:gd name="T86" fmla="*/ 27 w 44"/>
                  <a:gd name="T87" fmla="*/ 8 h 40"/>
                  <a:gd name="T88" fmla="*/ 4 w 44"/>
                  <a:gd name="T89" fmla="*/ 8 h 40"/>
                  <a:gd name="T90" fmla="*/ 1 w 44"/>
                  <a:gd name="T91" fmla="*/ 5 h 40"/>
                  <a:gd name="T92" fmla="*/ 1 w 44"/>
                  <a:gd name="T93" fmla="*/ 23 h 40"/>
                  <a:gd name="T94" fmla="*/ 3 w 44"/>
                  <a:gd name="T95" fmla="*/ 34 h 40"/>
                  <a:gd name="T96" fmla="*/ 3 w 44"/>
                  <a:gd name="T97" fmla="*/ 36 h 40"/>
                  <a:gd name="T98" fmla="*/ 3 w 44"/>
                  <a:gd name="T99" fmla="*/ 37 h 40"/>
                  <a:gd name="T100" fmla="*/ 28 w 44"/>
                  <a:gd name="T101" fmla="*/ 37 h 40"/>
                  <a:gd name="T102" fmla="*/ 28 w 44"/>
                  <a:gd name="T103" fmla="*/ 35 h 40"/>
                  <a:gd name="T104" fmla="*/ 29 w 44"/>
                  <a:gd name="T105" fmla="*/ 34 h 40"/>
                  <a:gd name="T106" fmla="*/ 29 w 44"/>
                  <a:gd name="T107" fmla="*/ 25 h 40"/>
                  <a:gd name="T108" fmla="*/ 42 w 44"/>
                  <a:gd name="T109" fmla="*/ 11 h 40"/>
                  <a:gd name="T110" fmla="*/ 30 w 44"/>
                  <a:gd name="T111" fmla="*/ 9 h 40"/>
                  <a:gd name="T112" fmla="*/ 30 w 44"/>
                  <a:gd name="T113" fmla="*/ 5 h 40"/>
                  <a:gd name="T114" fmla="*/ 16 w 44"/>
                  <a:gd name="T115"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4" h="40">
                    <a:moveTo>
                      <a:pt x="16" y="39"/>
                    </a:moveTo>
                    <a:cubicBezTo>
                      <a:pt x="15" y="39"/>
                      <a:pt x="14" y="39"/>
                      <a:pt x="12" y="39"/>
                    </a:cubicBezTo>
                    <a:cubicBezTo>
                      <a:pt x="9" y="39"/>
                      <a:pt x="5" y="37"/>
                      <a:pt x="4" y="36"/>
                    </a:cubicBezTo>
                    <a:cubicBezTo>
                      <a:pt x="4" y="35"/>
                      <a:pt x="4" y="35"/>
                      <a:pt x="4" y="35"/>
                    </a:cubicBezTo>
                    <a:cubicBezTo>
                      <a:pt x="6" y="37"/>
                      <a:pt x="9" y="38"/>
                      <a:pt x="14" y="39"/>
                    </a:cubicBezTo>
                    <a:cubicBezTo>
                      <a:pt x="15" y="39"/>
                      <a:pt x="15" y="39"/>
                      <a:pt x="16" y="39"/>
                    </a:cubicBezTo>
                    <a:cubicBezTo>
                      <a:pt x="20" y="39"/>
                      <a:pt x="24" y="38"/>
                      <a:pt x="27" y="36"/>
                    </a:cubicBezTo>
                    <a:cubicBezTo>
                      <a:pt x="27" y="36"/>
                      <a:pt x="27" y="36"/>
                      <a:pt x="27" y="36"/>
                    </a:cubicBezTo>
                    <a:cubicBezTo>
                      <a:pt x="26" y="37"/>
                      <a:pt x="23" y="39"/>
                      <a:pt x="16" y="39"/>
                    </a:cubicBezTo>
                    <a:moveTo>
                      <a:pt x="24" y="36"/>
                    </a:moveTo>
                    <a:cubicBezTo>
                      <a:pt x="26" y="34"/>
                      <a:pt x="27" y="33"/>
                      <a:pt x="28" y="32"/>
                    </a:cubicBezTo>
                    <a:cubicBezTo>
                      <a:pt x="28" y="32"/>
                      <a:pt x="28" y="33"/>
                      <a:pt x="28" y="34"/>
                    </a:cubicBezTo>
                    <a:cubicBezTo>
                      <a:pt x="27" y="34"/>
                      <a:pt x="26" y="35"/>
                      <a:pt x="24" y="36"/>
                    </a:cubicBezTo>
                    <a:moveTo>
                      <a:pt x="30" y="20"/>
                    </a:moveTo>
                    <a:cubicBezTo>
                      <a:pt x="30" y="19"/>
                      <a:pt x="30" y="17"/>
                      <a:pt x="30" y="15"/>
                    </a:cubicBezTo>
                    <a:cubicBezTo>
                      <a:pt x="30" y="15"/>
                      <a:pt x="30" y="15"/>
                      <a:pt x="30" y="15"/>
                    </a:cubicBezTo>
                    <a:cubicBezTo>
                      <a:pt x="30" y="15"/>
                      <a:pt x="30" y="14"/>
                      <a:pt x="31" y="13"/>
                    </a:cubicBezTo>
                    <a:cubicBezTo>
                      <a:pt x="32" y="12"/>
                      <a:pt x="33" y="12"/>
                      <a:pt x="35" y="12"/>
                    </a:cubicBezTo>
                    <a:cubicBezTo>
                      <a:pt x="35" y="12"/>
                      <a:pt x="35" y="12"/>
                      <a:pt x="35" y="12"/>
                    </a:cubicBezTo>
                    <a:cubicBezTo>
                      <a:pt x="36" y="12"/>
                      <a:pt x="38" y="12"/>
                      <a:pt x="38" y="13"/>
                    </a:cubicBezTo>
                    <a:cubicBezTo>
                      <a:pt x="39" y="16"/>
                      <a:pt x="39" y="18"/>
                      <a:pt x="37" y="20"/>
                    </a:cubicBezTo>
                    <a:cubicBezTo>
                      <a:pt x="36" y="21"/>
                      <a:pt x="35" y="22"/>
                      <a:pt x="33" y="22"/>
                    </a:cubicBezTo>
                    <a:cubicBezTo>
                      <a:pt x="32" y="22"/>
                      <a:pt x="31" y="21"/>
                      <a:pt x="30" y="20"/>
                    </a:cubicBezTo>
                    <a:cubicBezTo>
                      <a:pt x="30" y="20"/>
                      <a:pt x="30" y="20"/>
                      <a:pt x="30" y="20"/>
                    </a:cubicBezTo>
                    <a:moveTo>
                      <a:pt x="30" y="11"/>
                    </a:moveTo>
                    <a:cubicBezTo>
                      <a:pt x="31" y="9"/>
                      <a:pt x="33" y="8"/>
                      <a:pt x="35" y="8"/>
                    </a:cubicBezTo>
                    <a:cubicBezTo>
                      <a:pt x="35" y="8"/>
                      <a:pt x="35" y="8"/>
                      <a:pt x="35" y="8"/>
                    </a:cubicBezTo>
                    <a:cubicBezTo>
                      <a:pt x="38" y="8"/>
                      <a:pt x="40" y="9"/>
                      <a:pt x="41" y="11"/>
                    </a:cubicBezTo>
                    <a:cubicBezTo>
                      <a:pt x="43" y="16"/>
                      <a:pt x="41" y="21"/>
                      <a:pt x="39" y="23"/>
                    </a:cubicBezTo>
                    <a:cubicBezTo>
                      <a:pt x="37" y="25"/>
                      <a:pt x="35" y="26"/>
                      <a:pt x="33" y="26"/>
                    </a:cubicBezTo>
                    <a:cubicBezTo>
                      <a:pt x="32" y="26"/>
                      <a:pt x="31" y="25"/>
                      <a:pt x="30" y="25"/>
                    </a:cubicBezTo>
                    <a:cubicBezTo>
                      <a:pt x="29" y="25"/>
                      <a:pt x="29" y="25"/>
                      <a:pt x="29" y="25"/>
                    </a:cubicBezTo>
                    <a:cubicBezTo>
                      <a:pt x="29" y="24"/>
                      <a:pt x="29" y="23"/>
                      <a:pt x="30" y="22"/>
                    </a:cubicBezTo>
                    <a:cubicBezTo>
                      <a:pt x="31" y="22"/>
                      <a:pt x="32" y="23"/>
                      <a:pt x="33" y="23"/>
                    </a:cubicBezTo>
                    <a:cubicBezTo>
                      <a:pt x="35" y="23"/>
                      <a:pt x="36" y="22"/>
                      <a:pt x="37" y="21"/>
                    </a:cubicBezTo>
                    <a:cubicBezTo>
                      <a:pt x="40" y="19"/>
                      <a:pt x="40" y="16"/>
                      <a:pt x="39" y="13"/>
                    </a:cubicBezTo>
                    <a:cubicBezTo>
                      <a:pt x="38" y="11"/>
                      <a:pt x="37" y="11"/>
                      <a:pt x="35" y="11"/>
                    </a:cubicBezTo>
                    <a:cubicBezTo>
                      <a:pt x="35" y="11"/>
                      <a:pt x="35" y="11"/>
                      <a:pt x="35" y="11"/>
                    </a:cubicBezTo>
                    <a:cubicBezTo>
                      <a:pt x="33" y="11"/>
                      <a:pt x="31" y="12"/>
                      <a:pt x="31" y="12"/>
                    </a:cubicBezTo>
                    <a:cubicBezTo>
                      <a:pt x="30" y="13"/>
                      <a:pt x="30" y="13"/>
                      <a:pt x="30" y="13"/>
                    </a:cubicBezTo>
                    <a:cubicBezTo>
                      <a:pt x="30" y="13"/>
                      <a:pt x="30" y="12"/>
                      <a:pt x="30" y="11"/>
                    </a:cubicBezTo>
                    <a:cubicBezTo>
                      <a:pt x="30" y="11"/>
                      <a:pt x="30" y="11"/>
                      <a:pt x="30" y="11"/>
                    </a:cubicBezTo>
                    <a:moveTo>
                      <a:pt x="24" y="12"/>
                    </a:moveTo>
                    <a:cubicBezTo>
                      <a:pt x="24" y="12"/>
                      <a:pt x="24" y="12"/>
                      <a:pt x="24" y="12"/>
                    </a:cubicBezTo>
                    <a:cubicBezTo>
                      <a:pt x="26" y="11"/>
                      <a:pt x="28" y="9"/>
                      <a:pt x="29" y="8"/>
                    </a:cubicBezTo>
                    <a:cubicBezTo>
                      <a:pt x="29" y="8"/>
                      <a:pt x="29" y="8"/>
                      <a:pt x="29" y="8"/>
                    </a:cubicBezTo>
                    <a:cubicBezTo>
                      <a:pt x="29" y="8"/>
                      <a:pt x="29" y="9"/>
                      <a:pt x="29" y="10"/>
                    </a:cubicBezTo>
                    <a:cubicBezTo>
                      <a:pt x="24" y="15"/>
                      <a:pt x="24" y="15"/>
                      <a:pt x="24" y="15"/>
                    </a:cubicBezTo>
                    <a:cubicBezTo>
                      <a:pt x="24" y="15"/>
                      <a:pt x="24" y="15"/>
                      <a:pt x="24" y="15"/>
                    </a:cubicBezTo>
                    <a:cubicBezTo>
                      <a:pt x="24" y="15"/>
                      <a:pt x="24" y="15"/>
                      <a:pt x="24" y="15"/>
                    </a:cubicBezTo>
                    <a:cubicBezTo>
                      <a:pt x="24" y="15"/>
                      <a:pt x="24" y="15"/>
                      <a:pt x="24" y="15"/>
                    </a:cubicBezTo>
                    <a:cubicBezTo>
                      <a:pt x="25" y="15"/>
                      <a:pt x="25" y="15"/>
                      <a:pt x="25" y="15"/>
                    </a:cubicBezTo>
                    <a:cubicBezTo>
                      <a:pt x="25" y="14"/>
                      <a:pt x="25" y="14"/>
                      <a:pt x="25" y="14"/>
                    </a:cubicBezTo>
                    <a:cubicBezTo>
                      <a:pt x="29" y="10"/>
                      <a:pt x="29" y="10"/>
                      <a:pt x="29" y="10"/>
                    </a:cubicBezTo>
                    <a:cubicBezTo>
                      <a:pt x="29" y="12"/>
                      <a:pt x="29" y="14"/>
                      <a:pt x="29" y="16"/>
                    </a:cubicBezTo>
                    <a:cubicBezTo>
                      <a:pt x="29" y="16"/>
                      <a:pt x="29" y="16"/>
                      <a:pt x="29" y="16"/>
                    </a:cubicBezTo>
                    <a:cubicBezTo>
                      <a:pt x="25" y="22"/>
                      <a:pt x="25" y="22"/>
                      <a:pt x="25" y="22"/>
                    </a:cubicBezTo>
                    <a:cubicBezTo>
                      <a:pt x="25" y="22"/>
                      <a:pt x="25" y="22"/>
                      <a:pt x="25" y="22"/>
                    </a:cubicBezTo>
                    <a:cubicBezTo>
                      <a:pt x="25" y="22"/>
                      <a:pt x="25" y="22"/>
                      <a:pt x="25" y="22"/>
                    </a:cubicBezTo>
                    <a:cubicBezTo>
                      <a:pt x="25" y="22"/>
                      <a:pt x="25" y="22"/>
                      <a:pt x="25" y="22"/>
                    </a:cubicBezTo>
                    <a:cubicBezTo>
                      <a:pt x="29" y="17"/>
                      <a:pt x="29" y="17"/>
                      <a:pt x="29" y="17"/>
                    </a:cubicBezTo>
                    <a:cubicBezTo>
                      <a:pt x="29" y="18"/>
                      <a:pt x="29" y="19"/>
                      <a:pt x="29" y="20"/>
                    </a:cubicBezTo>
                    <a:cubicBezTo>
                      <a:pt x="28" y="20"/>
                      <a:pt x="28" y="20"/>
                      <a:pt x="28" y="20"/>
                    </a:cubicBezTo>
                    <a:cubicBezTo>
                      <a:pt x="24" y="25"/>
                      <a:pt x="24" y="25"/>
                      <a:pt x="24" y="25"/>
                    </a:cubicBezTo>
                    <a:cubicBezTo>
                      <a:pt x="24" y="26"/>
                      <a:pt x="24" y="26"/>
                      <a:pt x="24" y="26"/>
                    </a:cubicBezTo>
                    <a:cubicBezTo>
                      <a:pt x="25" y="26"/>
                      <a:pt x="25" y="26"/>
                      <a:pt x="25" y="26"/>
                    </a:cubicBezTo>
                    <a:cubicBezTo>
                      <a:pt x="25" y="26"/>
                      <a:pt x="25" y="26"/>
                      <a:pt x="25" y="26"/>
                    </a:cubicBezTo>
                    <a:cubicBezTo>
                      <a:pt x="29" y="21"/>
                      <a:pt x="29" y="21"/>
                      <a:pt x="29" y="21"/>
                    </a:cubicBezTo>
                    <a:cubicBezTo>
                      <a:pt x="28" y="24"/>
                      <a:pt x="28" y="28"/>
                      <a:pt x="28" y="31"/>
                    </a:cubicBezTo>
                    <a:cubicBezTo>
                      <a:pt x="28" y="31"/>
                      <a:pt x="28" y="31"/>
                      <a:pt x="28" y="31"/>
                    </a:cubicBezTo>
                    <a:cubicBezTo>
                      <a:pt x="26" y="33"/>
                      <a:pt x="25" y="34"/>
                      <a:pt x="24" y="36"/>
                    </a:cubicBezTo>
                    <a:cubicBezTo>
                      <a:pt x="24" y="36"/>
                      <a:pt x="24" y="36"/>
                      <a:pt x="24" y="36"/>
                    </a:cubicBezTo>
                    <a:cubicBezTo>
                      <a:pt x="21" y="37"/>
                      <a:pt x="19" y="38"/>
                      <a:pt x="16" y="38"/>
                    </a:cubicBezTo>
                    <a:cubicBezTo>
                      <a:pt x="15" y="38"/>
                      <a:pt x="15" y="38"/>
                      <a:pt x="14" y="38"/>
                    </a:cubicBezTo>
                    <a:cubicBezTo>
                      <a:pt x="6" y="37"/>
                      <a:pt x="3" y="33"/>
                      <a:pt x="3" y="32"/>
                    </a:cubicBezTo>
                    <a:cubicBezTo>
                      <a:pt x="2" y="29"/>
                      <a:pt x="2" y="26"/>
                      <a:pt x="2" y="23"/>
                    </a:cubicBezTo>
                    <a:cubicBezTo>
                      <a:pt x="2" y="18"/>
                      <a:pt x="2" y="12"/>
                      <a:pt x="1" y="8"/>
                    </a:cubicBezTo>
                    <a:cubicBezTo>
                      <a:pt x="2" y="8"/>
                      <a:pt x="3" y="9"/>
                      <a:pt x="5" y="9"/>
                    </a:cubicBezTo>
                    <a:cubicBezTo>
                      <a:pt x="8" y="10"/>
                      <a:pt x="12" y="10"/>
                      <a:pt x="16" y="10"/>
                    </a:cubicBezTo>
                    <a:cubicBezTo>
                      <a:pt x="18" y="10"/>
                      <a:pt x="20" y="10"/>
                      <a:pt x="23" y="10"/>
                    </a:cubicBezTo>
                    <a:cubicBezTo>
                      <a:pt x="24" y="10"/>
                      <a:pt x="26" y="9"/>
                      <a:pt x="27" y="9"/>
                    </a:cubicBezTo>
                    <a:cubicBezTo>
                      <a:pt x="26" y="10"/>
                      <a:pt x="25" y="11"/>
                      <a:pt x="24" y="12"/>
                    </a:cubicBezTo>
                    <a:cubicBezTo>
                      <a:pt x="24" y="12"/>
                      <a:pt x="24" y="12"/>
                      <a:pt x="24" y="12"/>
                    </a:cubicBezTo>
                    <a:cubicBezTo>
                      <a:pt x="24" y="12"/>
                      <a:pt x="24" y="12"/>
                      <a:pt x="24" y="12"/>
                    </a:cubicBezTo>
                    <a:moveTo>
                      <a:pt x="15" y="9"/>
                    </a:moveTo>
                    <a:cubicBezTo>
                      <a:pt x="13" y="9"/>
                      <a:pt x="11" y="9"/>
                      <a:pt x="9" y="8"/>
                    </a:cubicBezTo>
                    <a:cubicBezTo>
                      <a:pt x="8" y="8"/>
                      <a:pt x="8" y="8"/>
                      <a:pt x="8" y="8"/>
                    </a:cubicBezTo>
                    <a:cubicBezTo>
                      <a:pt x="8" y="7"/>
                      <a:pt x="8" y="7"/>
                      <a:pt x="8" y="7"/>
                    </a:cubicBezTo>
                    <a:cubicBezTo>
                      <a:pt x="9" y="7"/>
                      <a:pt x="9" y="7"/>
                      <a:pt x="9" y="7"/>
                    </a:cubicBezTo>
                    <a:cubicBezTo>
                      <a:pt x="11" y="6"/>
                      <a:pt x="13" y="5"/>
                      <a:pt x="16" y="5"/>
                    </a:cubicBezTo>
                    <a:cubicBezTo>
                      <a:pt x="16" y="5"/>
                      <a:pt x="17" y="5"/>
                      <a:pt x="17" y="5"/>
                    </a:cubicBezTo>
                    <a:cubicBezTo>
                      <a:pt x="20" y="5"/>
                      <a:pt x="21" y="6"/>
                      <a:pt x="24" y="7"/>
                    </a:cubicBezTo>
                    <a:cubicBezTo>
                      <a:pt x="24" y="7"/>
                      <a:pt x="24" y="7"/>
                      <a:pt x="24" y="7"/>
                    </a:cubicBezTo>
                    <a:cubicBezTo>
                      <a:pt x="24" y="7"/>
                      <a:pt x="24" y="7"/>
                      <a:pt x="24" y="7"/>
                    </a:cubicBezTo>
                    <a:cubicBezTo>
                      <a:pt x="24" y="7"/>
                      <a:pt x="24" y="7"/>
                      <a:pt x="24" y="7"/>
                    </a:cubicBezTo>
                    <a:cubicBezTo>
                      <a:pt x="23" y="7"/>
                      <a:pt x="23" y="7"/>
                      <a:pt x="23" y="7"/>
                    </a:cubicBezTo>
                    <a:cubicBezTo>
                      <a:pt x="21" y="6"/>
                      <a:pt x="20" y="6"/>
                      <a:pt x="17" y="6"/>
                    </a:cubicBezTo>
                    <a:cubicBezTo>
                      <a:pt x="17" y="6"/>
                      <a:pt x="16" y="6"/>
                      <a:pt x="16" y="6"/>
                    </a:cubicBezTo>
                    <a:cubicBezTo>
                      <a:pt x="13" y="6"/>
                      <a:pt x="11" y="6"/>
                      <a:pt x="9" y="7"/>
                    </a:cubicBezTo>
                    <a:cubicBezTo>
                      <a:pt x="9" y="7"/>
                      <a:pt x="9" y="7"/>
                      <a:pt x="9" y="7"/>
                    </a:cubicBezTo>
                    <a:cubicBezTo>
                      <a:pt x="9" y="8"/>
                      <a:pt x="9" y="8"/>
                      <a:pt x="9" y="8"/>
                    </a:cubicBezTo>
                    <a:cubicBezTo>
                      <a:pt x="9" y="8"/>
                      <a:pt x="9" y="8"/>
                      <a:pt x="9" y="8"/>
                    </a:cubicBezTo>
                    <a:cubicBezTo>
                      <a:pt x="11" y="8"/>
                      <a:pt x="13" y="9"/>
                      <a:pt x="15" y="9"/>
                    </a:cubicBezTo>
                    <a:cubicBezTo>
                      <a:pt x="17" y="9"/>
                      <a:pt x="19" y="8"/>
                      <a:pt x="21" y="8"/>
                    </a:cubicBezTo>
                    <a:cubicBezTo>
                      <a:pt x="22" y="8"/>
                      <a:pt x="22" y="8"/>
                      <a:pt x="22" y="8"/>
                    </a:cubicBezTo>
                    <a:cubicBezTo>
                      <a:pt x="21" y="8"/>
                      <a:pt x="19" y="7"/>
                      <a:pt x="16" y="7"/>
                    </a:cubicBezTo>
                    <a:cubicBezTo>
                      <a:pt x="16" y="7"/>
                      <a:pt x="15" y="7"/>
                      <a:pt x="15" y="7"/>
                    </a:cubicBezTo>
                    <a:cubicBezTo>
                      <a:pt x="14" y="7"/>
                      <a:pt x="13" y="7"/>
                      <a:pt x="13" y="7"/>
                    </a:cubicBezTo>
                    <a:cubicBezTo>
                      <a:pt x="13" y="7"/>
                      <a:pt x="14" y="8"/>
                      <a:pt x="15" y="8"/>
                    </a:cubicBezTo>
                    <a:cubicBezTo>
                      <a:pt x="16" y="8"/>
                      <a:pt x="17" y="8"/>
                      <a:pt x="17" y="8"/>
                    </a:cubicBezTo>
                    <a:cubicBezTo>
                      <a:pt x="17" y="8"/>
                      <a:pt x="17" y="8"/>
                      <a:pt x="16" y="8"/>
                    </a:cubicBezTo>
                    <a:cubicBezTo>
                      <a:pt x="16" y="8"/>
                      <a:pt x="16" y="8"/>
                      <a:pt x="15" y="8"/>
                    </a:cubicBezTo>
                    <a:cubicBezTo>
                      <a:pt x="15" y="7"/>
                      <a:pt x="15" y="7"/>
                      <a:pt x="15" y="7"/>
                    </a:cubicBezTo>
                    <a:cubicBezTo>
                      <a:pt x="15" y="7"/>
                      <a:pt x="15" y="7"/>
                      <a:pt x="15" y="7"/>
                    </a:cubicBezTo>
                    <a:cubicBezTo>
                      <a:pt x="16" y="7"/>
                      <a:pt x="16" y="7"/>
                      <a:pt x="16" y="7"/>
                    </a:cubicBezTo>
                    <a:cubicBezTo>
                      <a:pt x="17" y="7"/>
                      <a:pt x="18" y="7"/>
                      <a:pt x="18" y="8"/>
                    </a:cubicBezTo>
                    <a:cubicBezTo>
                      <a:pt x="18" y="8"/>
                      <a:pt x="18" y="8"/>
                      <a:pt x="18" y="8"/>
                    </a:cubicBezTo>
                    <a:cubicBezTo>
                      <a:pt x="18" y="8"/>
                      <a:pt x="17" y="8"/>
                      <a:pt x="15" y="8"/>
                    </a:cubicBezTo>
                    <a:cubicBezTo>
                      <a:pt x="13" y="8"/>
                      <a:pt x="12" y="8"/>
                      <a:pt x="12" y="7"/>
                    </a:cubicBezTo>
                    <a:cubicBezTo>
                      <a:pt x="12" y="7"/>
                      <a:pt x="15" y="6"/>
                      <a:pt x="15" y="6"/>
                    </a:cubicBezTo>
                    <a:cubicBezTo>
                      <a:pt x="15" y="6"/>
                      <a:pt x="16" y="6"/>
                      <a:pt x="16" y="6"/>
                    </a:cubicBezTo>
                    <a:cubicBezTo>
                      <a:pt x="19" y="6"/>
                      <a:pt x="22" y="7"/>
                      <a:pt x="22" y="8"/>
                    </a:cubicBezTo>
                    <a:cubicBezTo>
                      <a:pt x="22" y="8"/>
                      <a:pt x="21" y="9"/>
                      <a:pt x="21" y="9"/>
                    </a:cubicBezTo>
                    <a:cubicBezTo>
                      <a:pt x="19" y="9"/>
                      <a:pt x="17" y="9"/>
                      <a:pt x="15" y="9"/>
                    </a:cubicBezTo>
                    <a:moveTo>
                      <a:pt x="4" y="8"/>
                    </a:moveTo>
                    <a:cubicBezTo>
                      <a:pt x="2" y="7"/>
                      <a:pt x="2" y="7"/>
                      <a:pt x="2" y="6"/>
                    </a:cubicBezTo>
                    <a:cubicBezTo>
                      <a:pt x="2" y="5"/>
                      <a:pt x="2" y="5"/>
                      <a:pt x="2" y="5"/>
                    </a:cubicBezTo>
                    <a:cubicBezTo>
                      <a:pt x="3" y="4"/>
                      <a:pt x="7" y="2"/>
                      <a:pt x="9" y="1"/>
                    </a:cubicBezTo>
                    <a:cubicBezTo>
                      <a:pt x="11" y="1"/>
                      <a:pt x="13" y="1"/>
                      <a:pt x="16" y="1"/>
                    </a:cubicBezTo>
                    <a:cubicBezTo>
                      <a:pt x="20" y="1"/>
                      <a:pt x="25" y="1"/>
                      <a:pt x="26" y="2"/>
                    </a:cubicBezTo>
                    <a:cubicBezTo>
                      <a:pt x="28" y="3"/>
                      <a:pt x="29" y="4"/>
                      <a:pt x="29" y="5"/>
                    </a:cubicBezTo>
                    <a:cubicBezTo>
                      <a:pt x="29" y="6"/>
                      <a:pt x="28" y="7"/>
                      <a:pt x="27" y="8"/>
                    </a:cubicBezTo>
                    <a:cubicBezTo>
                      <a:pt x="26" y="5"/>
                      <a:pt x="22" y="4"/>
                      <a:pt x="16" y="4"/>
                    </a:cubicBezTo>
                    <a:cubicBezTo>
                      <a:pt x="15" y="4"/>
                      <a:pt x="14" y="5"/>
                      <a:pt x="13" y="5"/>
                    </a:cubicBezTo>
                    <a:cubicBezTo>
                      <a:pt x="8" y="5"/>
                      <a:pt x="4" y="7"/>
                      <a:pt x="4" y="8"/>
                    </a:cubicBezTo>
                    <a:moveTo>
                      <a:pt x="16" y="0"/>
                    </a:moveTo>
                    <a:cubicBezTo>
                      <a:pt x="13" y="0"/>
                      <a:pt x="11" y="0"/>
                      <a:pt x="9" y="0"/>
                    </a:cubicBezTo>
                    <a:cubicBezTo>
                      <a:pt x="7" y="1"/>
                      <a:pt x="2" y="3"/>
                      <a:pt x="1" y="5"/>
                    </a:cubicBezTo>
                    <a:cubicBezTo>
                      <a:pt x="1" y="5"/>
                      <a:pt x="0" y="6"/>
                      <a:pt x="1" y="6"/>
                    </a:cubicBezTo>
                    <a:cubicBezTo>
                      <a:pt x="0" y="6"/>
                      <a:pt x="0" y="6"/>
                      <a:pt x="0" y="6"/>
                    </a:cubicBezTo>
                    <a:cubicBezTo>
                      <a:pt x="1" y="11"/>
                      <a:pt x="1" y="17"/>
                      <a:pt x="1" y="23"/>
                    </a:cubicBezTo>
                    <a:cubicBezTo>
                      <a:pt x="1" y="27"/>
                      <a:pt x="1" y="30"/>
                      <a:pt x="2" y="32"/>
                    </a:cubicBezTo>
                    <a:cubicBezTo>
                      <a:pt x="2" y="32"/>
                      <a:pt x="2" y="32"/>
                      <a:pt x="2" y="32"/>
                    </a:cubicBezTo>
                    <a:cubicBezTo>
                      <a:pt x="2" y="33"/>
                      <a:pt x="2" y="34"/>
                      <a:pt x="3" y="34"/>
                    </a:cubicBezTo>
                    <a:cubicBezTo>
                      <a:pt x="3" y="34"/>
                      <a:pt x="3" y="34"/>
                      <a:pt x="3" y="34"/>
                    </a:cubicBezTo>
                    <a:cubicBezTo>
                      <a:pt x="3" y="35"/>
                      <a:pt x="3" y="36"/>
                      <a:pt x="3" y="36"/>
                    </a:cubicBezTo>
                    <a:cubicBezTo>
                      <a:pt x="3" y="36"/>
                      <a:pt x="3" y="36"/>
                      <a:pt x="3" y="36"/>
                    </a:cubicBezTo>
                    <a:cubicBezTo>
                      <a:pt x="3" y="36"/>
                      <a:pt x="3" y="36"/>
                      <a:pt x="3" y="36"/>
                    </a:cubicBezTo>
                    <a:cubicBezTo>
                      <a:pt x="3" y="37"/>
                      <a:pt x="3" y="37"/>
                      <a:pt x="3" y="37"/>
                    </a:cubicBezTo>
                    <a:cubicBezTo>
                      <a:pt x="3" y="37"/>
                      <a:pt x="3" y="37"/>
                      <a:pt x="3" y="37"/>
                    </a:cubicBezTo>
                    <a:cubicBezTo>
                      <a:pt x="5" y="38"/>
                      <a:pt x="9" y="40"/>
                      <a:pt x="12" y="40"/>
                    </a:cubicBezTo>
                    <a:cubicBezTo>
                      <a:pt x="14" y="40"/>
                      <a:pt x="15" y="40"/>
                      <a:pt x="16" y="40"/>
                    </a:cubicBezTo>
                    <a:cubicBezTo>
                      <a:pt x="23" y="40"/>
                      <a:pt x="27" y="38"/>
                      <a:pt x="28" y="37"/>
                    </a:cubicBezTo>
                    <a:cubicBezTo>
                      <a:pt x="28" y="37"/>
                      <a:pt x="28" y="37"/>
                      <a:pt x="28" y="37"/>
                    </a:cubicBezTo>
                    <a:cubicBezTo>
                      <a:pt x="28" y="37"/>
                      <a:pt x="28" y="37"/>
                      <a:pt x="28" y="37"/>
                    </a:cubicBezTo>
                    <a:cubicBezTo>
                      <a:pt x="28" y="35"/>
                      <a:pt x="28" y="35"/>
                      <a:pt x="28" y="35"/>
                    </a:cubicBezTo>
                    <a:cubicBezTo>
                      <a:pt x="28" y="35"/>
                      <a:pt x="29" y="35"/>
                      <a:pt x="29" y="34"/>
                    </a:cubicBezTo>
                    <a:cubicBezTo>
                      <a:pt x="29" y="34"/>
                      <a:pt x="29" y="34"/>
                      <a:pt x="29" y="34"/>
                    </a:cubicBezTo>
                    <a:cubicBezTo>
                      <a:pt x="29" y="34"/>
                      <a:pt x="29" y="34"/>
                      <a:pt x="29" y="34"/>
                    </a:cubicBezTo>
                    <a:cubicBezTo>
                      <a:pt x="29" y="34"/>
                      <a:pt x="29" y="34"/>
                      <a:pt x="29" y="34"/>
                    </a:cubicBezTo>
                    <a:cubicBezTo>
                      <a:pt x="29" y="34"/>
                      <a:pt x="29" y="34"/>
                      <a:pt x="29" y="34"/>
                    </a:cubicBezTo>
                    <a:cubicBezTo>
                      <a:pt x="29" y="31"/>
                      <a:pt x="29" y="28"/>
                      <a:pt x="29" y="25"/>
                    </a:cubicBezTo>
                    <a:cubicBezTo>
                      <a:pt x="31" y="26"/>
                      <a:pt x="32" y="27"/>
                      <a:pt x="33" y="27"/>
                    </a:cubicBezTo>
                    <a:cubicBezTo>
                      <a:pt x="35" y="27"/>
                      <a:pt x="38" y="26"/>
                      <a:pt x="39" y="24"/>
                    </a:cubicBezTo>
                    <a:cubicBezTo>
                      <a:pt x="42" y="22"/>
                      <a:pt x="44" y="17"/>
                      <a:pt x="42" y="11"/>
                    </a:cubicBezTo>
                    <a:cubicBezTo>
                      <a:pt x="40" y="8"/>
                      <a:pt x="38" y="7"/>
                      <a:pt x="35" y="7"/>
                    </a:cubicBezTo>
                    <a:cubicBezTo>
                      <a:pt x="35" y="7"/>
                      <a:pt x="35" y="7"/>
                      <a:pt x="35" y="7"/>
                    </a:cubicBezTo>
                    <a:cubicBezTo>
                      <a:pt x="33" y="7"/>
                      <a:pt x="31" y="7"/>
                      <a:pt x="30" y="9"/>
                    </a:cubicBezTo>
                    <a:cubicBezTo>
                      <a:pt x="30" y="9"/>
                      <a:pt x="30" y="9"/>
                      <a:pt x="30" y="9"/>
                    </a:cubicBezTo>
                    <a:cubicBezTo>
                      <a:pt x="30" y="9"/>
                      <a:pt x="30" y="9"/>
                      <a:pt x="30" y="9"/>
                    </a:cubicBezTo>
                    <a:cubicBezTo>
                      <a:pt x="30" y="8"/>
                      <a:pt x="30" y="6"/>
                      <a:pt x="30" y="5"/>
                    </a:cubicBezTo>
                    <a:cubicBezTo>
                      <a:pt x="30" y="5"/>
                      <a:pt x="30" y="5"/>
                      <a:pt x="30" y="5"/>
                    </a:cubicBezTo>
                    <a:cubicBezTo>
                      <a:pt x="30" y="4"/>
                      <a:pt x="30" y="2"/>
                      <a:pt x="26" y="1"/>
                    </a:cubicBezTo>
                    <a:cubicBezTo>
                      <a:pt x="25" y="0"/>
                      <a:pt x="21" y="0"/>
                      <a:pt x="1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09" name="Freeform 195"/>
              <p:cNvSpPr>
                <a:spLocks noEditPoints="1"/>
              </p:cNvSpPr>
              <p:nvPr/>
            </p:nvSpPr>
            <p:spPr bwMode="auto">
              <a:xfrm>
                <a:off x="3396" y="2220"/>
                <a:ext cx="112" cy="78"/>
              </a:xfrm>
              <a:custGeom>
                <a:avLst/>
                <a:gdLst>
                  <a:gd name="T0" fmla="*/ 18 w 47"/>
                  <a:gd name="T1" fmla="*/ 22 h 33"/>
                  <a:gd name="T2" fmla="*/ 17 w 47"/>
                  <a:gd name="T3" fmla="*/ 22 h 33"/>
                  <a:gd name="T4" fmla="*/ 3 w 47"/>
                  <a:gd name="T5" fmla="*/ 19 h 33"/>
                  <a:gd name="T6" fmla="*/ 1 w 47"/>
                  <a:gd name="T7" fmla="*/ 11 h 33"/>
                  <a:gd name="T8" fmla="*/ 16 w 47"/>
                  <a:gd name="T9" fmla="*/ 2 h 33"/>
                  <a:gd name="T10" fmla="*/ 19 w 47"/>
                  <a:gd name="T11" fmla="*/ 2 h 33"/>
                  <a:gd name="T12" fmla="*/ 24 w 47"/>
                  <a:gd name="T13" fmla="*/ 1 h 33"/>
                  <a:gd name="T14" fmla="*/ 32 w 47"/>
                  <a:gd name="T15" fmla="*/ 1 h 33"/>
                  <a:gd name="T16" fmla="*/ 44 w 47"/>
                  <a:gd name="T17" fmla="*/ 7 h 33"/>
                  <a:gd name="T18" fmla="*/ 44 w 47"/>
                  <a:gd name="T19" fmla="*/ 7 h 33"/>
                  <a:gd name="T20" fmla="*/ 41 w 47"/>
                  <a:gd name="T21" fmla="*/ 20 h 33"/>
                  <a:gd name="T22" fmla="*/ 35 w 47"/>
                  <a:gd name="T23" fmla="*/ 27 h 33"/>
                  <a:gd name="T24" fmla="*/ 33 w 47"/>
                  <a:gd name="T25" fmla="*/ 31 h 33"/>
                  <a:gd name="T26" fmla="*/ 34 w 47"/>
                  <a:gd name="T27" fmla="*/ 27 h 33"/>
                  <a:gd name="T28" fmla="*/ 35 w 47"/>
                  <a:gd name="T29" fmla="*/ 22 h 33"/>
                  <a:gd name="T30" fmla="*/ 33 w 47"/>
                  <a:gd name="T31" fmla="*/ 21 h 33"/>
                  <a:gd name="T32" fmla="*/ 31 w 47"/>
                  <a:gd name="T33" fmla="*/ 21 h 33"/>
                  <a:gd name="T34" fmla="*/ 25 w 47"/>
                  <a:gd name="T35" fmla="*/ 22 h 33"/>
                  <a:gd name="T36" fmla="*/ 18 w 47"/>
                  <a:gd name="T37" fmla="*/ 22 h 33"/>
                  <a:gd name="T38" fmla="*/ 32 w 47"/>
                  <a:gd name="T39" fmla="*/ 0 h 33"/>
                  <a:gd name="T40" fmla="*/ 24 w 47"/>
                  <a:gd name="T41" fmla="*/ 0 h 33"/>
                  <a:gd name="T42" fmla="*/ 19 w 47"/>
                  <a:gd name="T43" fmla="*/ 1 h 33"/>
                  <a:gd name="T44" fmla="*/ 16 w 47"/>
                  <a:gd name="T45" fmla="*/ 1 h 33"/>
                  <a:gd name="T46" fmla="*/ 0 w 47"/>
                  <a:gd name="T47" fmla="*/ 11 h 33"/>
                  <a:gd name="T48" fmla="*/ 3 w 47"/>
                  <a:gd name="T49" fmla="*/ 19 h 33"/>
                  <a:gd name="T50" fmla="*/ 17 w 47"/>
                  <a:gd name="T51" fmla="*/ 23 h 33"/>
                  <a:gd name="T52" fmla="*/ 18 w 47"/>
                  <a:gd name="T53" fmla="*/ 23 h 33"/>
                  <a:gd name="T54" fmla="*/ 25 w 47"/>
                  <a:gd name="T55" fmla="*/ 22 h 33"/>
                  <a:gd name="T56" fmla="*/ 31 w 47"/>
                  <a:gd name="T57" fmla="*/ 22 h 33"/>
                  <a:gd name="T58" fmla="*/ 33 w 47"/>
                  <a:gd name="T59" fmla="*/ 22 h 33"/>
                  <a:gd name="T60" fmla="*/ 34 w 47"/>
                  <a:gd name="T61" fmla="*/ 22 h 33"/>
                  <a:gd name="T62" fmla="*/ 33 w 47"/>
                  <a:gd name="T63" fmla="*/ 27 h 33"/>
                  <a:gd name="T64" fmla="*/ 31 w 47"/>
                  <a:gd name="T65" fmla="*/ 32 h 33"/>
                  <a:gd name="T66" fmla="*/ 31 w 47"/>
                  <a:gd name="T67" fmla="*/ 33 h 33"/>
                  <a:gd name="T68" fmla="*/ 32 w 47"/>
                  <a:gd name="T69" fmla="*/ 33 h 33"/>
                  <a:gd name="T70" fmla="*/ 32 w 47"/>
                  <a:gd name="T71" fmla="*/ 33 h 33"/>
                  <a:gd name="T72" fmla="*/ 36 w 47"/>
                  <a:gd name="T73" fmla="*/ 28 h 33"/>
                  <a:gd name="T74" fmla="*/ 41 w 47"/>
                  <a:gd name="T75" fmla="*/ 21 h 33"/>
                  <a:gd name="T76" fmla="*/ 45 w 47"/>
                  <a:gd name="T77" fmla="*/ 7 h 33"/>
                  <a:gd name="T78" fmla="*/ 45 w 47"/>
                  <a:gd name="T79" fmla="*/ 6 h 33"/>
                  <a:gd name="T80" fmla="*/ 45 w 47"/>
                  <a:gd name="T81" fmla="*/ 6 h 33"/>
                  <a:gd name="T82" fmla="*/ 44 w 47"/>
                  <a:gd name="T83" fmla="*/ 5 h 33"/>
                  <a:gd name="T84" fmla="*/ 44 w 47"/>
                  <a:gd name="T85" fmla="*/ 5 h 33"/>
                  <a:gd name="T86" fmla="*/ 32 w 47"/>
                  <a:gd name="T87"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7" h="33">
                    <a:moveTo>
                      <a:pt x="18" y="22"/>
                    </a:moveTo>
                    <a:cubicBezTo>
                      <a:pt x="17" y="22"/>
                      <a:pt x="17" y="22"/>
                      <a:pt x="17" y="22"/>
                    </a:cubicBezTo>
                    <a:cubicBezTo>
                      <a:pt x="12" y="22"/>
                      <a:pt x="6" y="22"/>
                      <a:pt x="3" y="19"/>
                    </a:cubicBezTo>
                    <a:cubicBezTo>
                      <a:pt x="2" y="17"/>
                      <a:pt x="1" y="14"/>
                      <a:pt x="1" y="11"/>
                    </a:cubicBezTo>
                    <a:cubicBezTo>
                      <a:pt x="2" y="2"/>
                      <a:pt x="9" y="2"/>
                      <a:pt x="16" y="2"/>
                    </a:cubicBezTo>
                    <a:cubicBezTo>
                      <a:pt x="17" y="2"/>
                      <a:pt x="18" y="2"/>
                      <a:pt x="19" y="2"/>
                    </a:cubicBezTo>
                    <a:cubicBezTo>
                      <a:pt x="21" y="2"/>
                      <a:pt x="22" y="2"/>
                      <a:pt x="24" y="1"/>
                    </a:cubicBezTo>
                    <a:cubicBezTo>
                      <a:pt x="27" y="1"/>
                      <a:pt x="29" y="1"/>
                      <a:pt x="32" y="1"/>
                    </a:cubicBezTo>
                    <a:cubicBezTo>
                      <a:pt x="38" y="1"/>
                      <a:pt x="42" y="3"/>
                      <a:pt x="44" y="7"/>
                    </a:cubicBezTo>
                    <a:cubicBezTo>
                      <a:pt x="44" y="7"/>
                      <a:pt x="44" y="7"/>
                      <a:pt x="44" y="7"/>
                    </a:cubicBezTo>
                    <a:cubicBezTo>
                      <a:pt x="46" y="12"/>
                      <a:pt x="45" y="17"/>
                      <a:pt x="41" y="20"/>
                    </a:cubicBezTo>
                    <a:cubicBezTo>
                      <a:pt x="40" y="20"/>
                      <a:pt x="39" y="22"/>
                      <a:pt x="35" y="27"/>
                    </a:cubicBezTo>
                    <a:cubicBezTo>
                      <a:pt x="35" y="28"/>
                      <a:pt x="34" y="30"/>
                      <a:pt x="33" y="31"/>
                    </a:cubicBezTo>
                    <a:cubicBezTo>
                      <a:pt x="33" y="29"/>
                      <a:pt x="34" y="28"/>
                      <a:pt x="34" y="27"/>
                    </a:cubicBezTo>
                    <a:cubicBezTo>
                      <a:pt x="35" y="25"/>
                      <a:pt x="35" y="23"/>
                      <a:pt x="35" y="22"/>
                    </a:cubicBezTo>
                    <a:cubicBezTo>
                      <a:pt x="35" y="21"/>
                      <a:pt x="34" y="21"/>
                      <a:pt x="33" y="21"/>
                    </a:cubicBezTo>
                    <a:cubicBezTo>
                      <a:pt x="32" y="21"/>
                      <a:pt x="32" y="21"/>
                      <a:pt x="31" y="21"/>
                    </a:cubicBezTo>
                    <a:cubicBezTo>
                      <a:pt x="29" y="21"/>
                      <a:pt x="27" y="21"/>
                      <a:pt x="25" y="22"/>
                    </a:cubicBezTo>
                    <a:cubicBezTo>
                      <a:pt x="22" y="22"/>
                      <a:pt x="20" y="22"/>
                      <a:pt x="18" y="22"/>
                    </a:cubicBezTo>
                    <a:moveTo>
                      <a:pt x="32" y="0"/>
                    </a:moveTo>
                    <a:cubicBezTo>
                      <a:pt x="29" y="0"/>
                      <a:pt x="27" y="0"/>
                      <a:pt x="24" y="0"/>
                    </a:cubicBezTo>
                    <a:cubicBezTo>
                      <a:pt x="22" y="1"/>
                      <a:pt x="21" y="1"/>
                      <a:pt x="19" y="1"/>
                    </a:cubicBezTo>
                    <a:cubicBezTo>
                      <a:pt x="18" y="1"/>
                      <a:pt x="17" y="1"/>
                      <a:pt x="16" y="1"/>
                    </a:cubicBezTo>
                    <a:cubicBezTo>
                      <a:pt x="9" y="1"/>
                      <a:pt x="1" y="1"/>
                      <a:pt x="0" y="11"/>
                    </a:cubicBezTo>
                    <a:cubicBezTo>
                      <a:pt x="0" y="15"/>
                      <a:pt x="1" y="17"/>
                      <a:pt x="3" y="19"/>
                    </a:cubicBezTo>
                    <a:cubicBezTo>
                      <a:pt x="6" y="23"/>
                      <a:pt x="12" y="23"/>
                      <a:pt x="17" y="23"/>
                    </a:cubicBezTo>
                    <a:cubicBezTo>
                      <a:pt x="18" y="23"/>
                      <a:pt x="18" y="23"/>
                      <a:pt x="18" y="23"/>
                    </a:cubicBezTo>
                    <a:cubicBezTo>
                      <a:pt x="20" y="23"/>
                      <a:pt x="23" y="23"/>
                      <a:pt x="25" y="22"/>
                    </a:cubicBezTo>
                    <a:cubicBezTo>
                      <a:pt x="27" y="22"/>
                      <a:pt x="29" y="22"/>
                      <a:pt x="31" y="22"/>
                    </a:cubicBezTo>
                    <a:cubicBezTo>
                      <a:pt x="32" y="22"/>
                      <a:pt x="32" y="22"/>
                      <a:pt x="33" y="22"/>
                    </a:cubicBezTo>
                    <a:cubicBezTo>
                      <a:pt x="34" y="22"/>
                      <a:pt x="34" y="22"/>
                      <a:pt x="34" y="22"/>
                    </a:cubicBezTo>
                    <a:cubicBezTo>
                      <a:pt x="35" y="23"/>
                      <a:pt x="34" y="25"/>
                      <a:pt x="33" y="27"/>
                    </a:cubicBezTo>
                    <a:cubicBezTo>
                      <a:pt x="33" y="28"/>
                      <a:pt x="32" y="30"/>
                      <a:pt x="31" y="32"/>
                    </a:cubicBezTo>
                    <a:cubicBezTo>
                      <a:pt x="31" y="33"/>
                      <a:pt x="31" y="33"/>
                      <a:pt x="31" y="33"/>
                    </a:cubicBezTo>
                    <a:cubicBezTo>
                      <a:pt x="32" y="33"/>
                      <a:pt x="32" y="33"/>
                      <a:pt x="32" y="33"/>
                    </a:cubicBezTo>
                    <a:cubicBezTo>
                      <a:pt x="32" y="33"/>
                      <a:pt x="32" y="33"/>
                      <a:pt x="32" y="33"/>
                    </a:cubicBezTo>
                    <a:cubicBezTo>
                      <a:pt x="32" y="33"/>
                      <a:pt x="32" y="33"/>
                      <a:pt x="36" y="28"/>
                    </a:cubicBezTo>
                    <a:cubicBezTo>
                      <a:pt x="38" y="25"/>
                      <a:pt x="41" y="21"/>
                      <a:pt x="41" y="21"/>
                    </a:cubicBezTo>
                    <a:cubicBezTo>
                      <a:pt x="46" y="18"/>
                      <a:pt x="47" y="12"/>
                      <a:pt x="45" y="7"/>
                    </a:cubicBezTo>
                    <a:cubicBezTo>
                      <a:pt x="45" y="6"/>
                      <a:pt x="45" y="6"/>
                      <a:pt x="45" y="6"/>
                    </a:cubicBezTo>
                    <a:cubicBezTo>
                      <a:pt x="45" y="6"/>
                      <a:pt x="45" y="6"/>
                      <a:pt x="45" y="6"/>
                    </a:cubicBezTo>
                    <a:cubicBezTo>
                      <a:pt x="44" y="5"/>
                      <a:pt x="44" y="5"/>
                      <a:pt x="44" y="5"/>
                    </a:cubicBezTo>
                    <a:cubicBezTo>
                      <a:pt x="44" y="5"/>
                      <a:pt x="44" y="5"/>
                      <a:pt x="44" y="5"/>
                    </a:cubicBezTo>
                    <a:cubicBezTo>
                      <a:pt x="41" y="0"/>
                      <a:pt x="36" y="0"/>
                      <a:pt x="3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10" name="Freeform 196"/>
              <p:cNvSpPr>
                <a:spLocks noEditPoints="1"/>
              </p:cNvSpPr>
              <p:nvPr/>
            </p:nvSpPr>
            <p:spPr bwMode="auto">
              <a:xfrm>
                <a:off x="3439" y="2239"/>
                <a:ext cx="12" cy="14"/>
              </a:xfrm>
              <a:custGeom>
                <a:avLst/>
                <a:gdLst>
                  <a:gd name="T0" fmla="*/ 3 w 5"/>
                  <a:gd name="T1" fmla="*/ 5 h 6"/>
                  <a:gd name="T2" fmla="*/ 2 w 5"/>
                  <a:gd name="T3" fmla="*/ 4 h 6"/>
                  <a:gd name="T4" fmla="*/ 2 w 5"/>
                  <a:gd name="T5" fmla="*/ 1 h 6"/>
                  <a:gd name="T6" fmla="*/ 3 w 5"/>
                  <a:gd name="T7" fmla="*/ 1 h 6"/>
                  <a:gd name="T8" fmla="*/ 4 w 5"/>
                  <a:gd name="T9" fmla="*/ 1 h 6"/>
                  <a:gd name="T10" fmla="*/ 4 w 5"/>
                  <a:gd name="T11" fmla="*/ 2 h 6"/>
                  <a:gd name="T12" fmla="*/ 4 w 5"/>
                  <a:gd name="T13" fmla="*/ 3 h 6"/>
                  <a:gd name="T14" fmla="*/ 4 w 5"/>
                  <a:gd name="T15" fmla="*/ 4 h 6"/>
                  <a:gd name="T16" fmla="*/ 3 w 5"/>
                  <a:gd name="T17" fmla="*/ 5 h 6"/>
                  <a:gd name="T18" fmla="*/ 3 w 5"/>
                  <a:gd name="T19" fmla="*/ 0 h 6"/>
                  <a:gd name="T20" fmla="*/ 1 w 5"/>
                  <a:gd name="T21" fmla="*/ 1 h 6"/>
                  <a:gd name="T22" fmla="*/ 1 w 5"/>
                  <a:gd name="T23" fmla="*/ 4 h 6"/>
                  <a:gd name="T24" fmla="*/ 3 w 5"/>
                  <a:gd name="T25" fmla="*/ 6 h 6"/>
                  <a:gd name="T26" fmla="*/ 4 w 5"/>
                  <a:gd name="T27" fmla="*/ 5 h 6"/>
                  <a:gd name="T28" fmla="*/ 5 w 5"/>
                  <a:gd name="T29" fmla="*/ 4 h 6"/>
                  <a:gd name="T30" fmla="*/ 5 w 5"/>
                  <a:gd name="T31" fmla="*/ 2 h 6"/>
                  <a:gd name="T32" fmla="*/ 5 w 5"/>
                  <a:gd name="T33" fmla="*/ 1 h 6"/>
                  <a:gd name="T34" fmla="*/ 3 w 5"/>
                  <a:gd name="T35"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 h="6">
                    <a:moveTo>
                      <a:pt x="3" y="5"/>
                    </a:moveTo>
                    <a:cubicBezTo>
                      <a:pt x="3" y="5"/>
                      <a:pt x="2" y="4"/>
                      <a:pt x="2" y="4"/>
                    </a:cubicBezTo>
                    <a:cubicBezTo>
                      <a:pt x="1" y="3"/>
                      <a:pt x="1" y="2"/>
                      <a:pt x="2" y="1"/>
                    </a:cubicBezTo>
                    <a:cubicBezTo>
                      <a:pt x="2" y="1"/>
                      <a:pt x="3" y="1"/>
                      <a:pt x="3" y="1"/>
                    </a:cubicBezTo>
                    <a:cubicBezTo>
                      <a:pt x="4" y="1"/>
                      <a:pt x="4" y="1"/>
                      <a:pt x="4" y="1"/>
                    </a:cubicBezTo>
                    <a:cubicBezTo>
                      <a:pt x="4" y="2"/>
                      <a:pt x="4" y="2"/>
                      <a:pt x="4" y="2"/>
                    </a:cubicBezTo>
                    <a:cubicBezTo>
                      <a:pt x="4" y="3"/>
                      <a:pt x="4" y="3"/>
                      <a:pt x="4" y="3"/>
                    </a:cubicBezTo>
                    <a:cubicBezTo>
                      <a:pt x="4" y="4"/>
                      <a:pt x="4" y="4"/>
                      <a:pt x="4" y="4"/>
                    </a:cubicBezTo>
                    <a:cubicBezTo>
                      <a:pt x="4" y="5"/>
                      <a:pt x="3" y="5"/>
                      <a:pt x="3" y="5"/>
                    </a:cubicBezTo>
                    <a:moveTo>
                      <a:pt x="3" y="0"/>
                    </a:moveTo>
                    <a:cubicBezTo>
                      <a:pt x="2" y="0"/>
                      <a:pt x="2" y="0"/>
                      <a:pt x="1" y="1"/>
                    </a:cubicBezTo>
                    <a:cubicBezTo>
                      <a:pt x="0" y="2"/>
                      <a:pt x="0" y="3"/>
                      <a:pt x="1" y="4"/>
                    </a:cubicBezTo>
                    <a:cubicBezTo>
                      <a:pt x="1" y="5"/>
                      <a:pt x="2" y="6"/>
                      <a:pt x="3" y="6"/>
                    </a:cubicBezTo>
                    <a:cubicBezTo>
                      <a:pt x="3" y="6"/>
                      <a:pt x="4" y="5"/>
                      <a:pt x="4" y="5"/>
                    </a:cubicBezTo>
                    <a:cubicBezTo>
                      <a:pt x="5" y="5"/>
                      <a:pt x="5" y="4"/>
                      <a:pt x="5" y="4"/>
                    </a:cubicBezTo>
                    <a:cubicBezTo>
                      <a:pt x="5" y="3"/>
                      <a:pt x="5" y="3"/>
                      <a:pt x="5" y="2"/>
                    </a:cubicBezTo>
                    <a:cubicBezTo>
                      <a:pt x="5" y="1"/>
                      <a:pt x="5" y="1"/>
                      <a:pt x="5" y="1"/>
                    </a:cubicBezTo>
                    <a:cubicBezTo>
                      <a:pt x="5" y="0"/>
                      <a:pt x="4" y="0"/>
                      <a:pt x="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11" name="Freeform 197"/>
              <p:cNvSpPr>
                <a:spLocks noEditPoints="1"/>
              </p:cNvSpPr>
              <p:nvPr/>
            </p:nvSpPr>
            <p:spPr bwMode="auto">
              <a:xfrm>
                <a:off x="3461" y="2239"/>
                <a:ext cx="16" cy="21"/>
              </a:xfrm>
              <a:custGeom>
                <a:avLst/>
                <a:gdLst>
                  <a:gd name="T0" fmla="*/ 1 w 7"/>
                  <a:gd name="T1" fmla="*/ 8 h 9"/>
                  <a:gd name="T2" fmla="*/ 1 w 7"/>
                  <a:gd name="T3" fmla="*/ 2 h 9"/>
                  <a:gd name="T4" fmla="*/ 1 w 7"/>
                  <a:gd name="T5" fmla="*/ 2 h 9"/>
                  <a:gd name="T6" fmla="*/ 1 w 7"/>
                  <a:gd name="T7" fmla="*/ 1 h 9"/>
                  <a:gd name="T8" fmla="*/ 6 w 7"/>
                  <a:gd name="T9" fmla="*/ 7 h 9"/>
                  <a:gd name="T10" fmla="*/ 1 w 7"/>
                  <a:gd name="T11" fmla="*/ 8 h 9"/>
                  <a:gd name="T12" fmla="*/ 1 w 7"/>
                  <a:gd name="T13" fmla="*/ 0 h 9"/>
                  <a:gd name="T14" fmla="*/ 1 w 7"/>
                  <a:gd name="T15" fmla="*/ 1 h 9"/>
                  <a:gd name="T16" fmla="*/ 0 w 7"/>
                  <a:gd name="T17" fmla="*/ 1 h 9"/>
                  <a:gd name="T18" fmla="*/ 0 w 7"/>
                  <a:gd name="T19" fmla="*/ 2 h 9"/>
                  <a:gd name="T20" fmla="*/ 0 w 7"/>
                  <a:gd name="T21" fmla="*/ 9 h 9"/>
                  <a:gd name="T22" fmla="*/ 1 w 7"/>
                  <a:gd name="T23" fmla="*/ 9 h 9"/>
                  <a:gd name="T24" fmla="*/ 7 w 7"/>
                  <a:gd name="T25" fmla="*/ 7 h 9"/>
                  <a:gd name="T26" fmla="*/ 7 w 7"/>
                  <a:gd name="T27" fmla="*/ 7 h 9"/>
                  <a:gd name="T28" fmla="*/ 1 w 7"/>
                  <a:gd name="T29" fmla="*/ 0 h 9"/>
                  <a:gd name="T30" fmla="*/ 1 w 7"/>
                  <a:gd name="T31"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7" h="9">
                    <a:moveTo>
                      <a:pt x="1" y="8"/>
                    </a:moveTo>
                    <a:cubicBezTo>
                      <a:pt x="1" y="6"/>
                      <a:pt x="1" y="4"/>
                      <a:pt x="1" y="2"/>
                    </a:cubicBezTo>
                    <a:cubicBezTo>
                      <a:pt x="1" y="2"/>
                      <a:pt x="1" y="2"/>
                      <a:pt x="1" y="2"/>
                    </a:cubicBezTo>
                    <a:cubicBezTo>
                      <a:pt x="1" y="1"/>
                      <a:pt x="1" y="1"/>
                      <a:pt x="1" y="1"/>
                    </a:cubicBezTo>
                    <a:cubicBezTo>
                      <a:pt x="3" y="3"/>
                      <a:pt x="5" y="5"/>
                      <a:pt x="6" y="7"/>
                    </a:cubicBezTo>
                    <a:cubicBezTo>
                      <a:pt x="1" y="8"/>
                      <a:pt x="1" y="8"/>
                      <a:pt x="1" y="8"/>
                    </a:cubicBezTo>
                    <a:moveTo>
                      <a:pt x="1" y="0"/>
                    </a:moveTo>
                    <a:cubicBezTo>
                      <a:pt x="1" y="1"/>
                      <a:pt x="1" y="1"/>
                      <a:pt x="1" y="1"/>
                    </a:cubicBezTo>
                    <a:cubicBezTo>
                      <a:pt x="0" y="1"/>
                      <a:pt x="0" y="1"/>
                      <a:pt x="0" y="1"/>
                    </a:cubicBezTo>
                    <a:cubicBezTo>
                      <a:pt x="0" y="2"/>
                      <a:pt x="0" y="2"/>
                      <a:pt x="0" y="2"/>
                    </a:cubicBezTo>
                    <a:cubicBezTo>
                      <a:pt x="0" y="5"/>
                      <a:pt x="0" y="7"/>
                      <a:pt x="0" y="9"/>
                    </a:cubicBezTo>
                    <a:cubicBezTo>
                      <a:pt x="1" y="9"/>
                      <a:pt x="1" y="9"/>
                      <a:pt x="1" y="9"/>
                    </a:cubicBezTo>
                    <a:cubicBezTo>
                      <a:pt x="7" y="7"/>
                      <a:pt x="7" y="7"/>
                      <a:pt x="7" y="7"/>
                    </a:cubicBezTo>
                    <a:cubicBezTo>
                      <a:pt x="7" y="7"/>
                      <a:pt x="7" y="7"/>
                      <a:pt x="7" y="7"/>
                    </a:cubicBezTo>
                    <a:cubicBezTo>
                      <a:pt x="6" y="4"/>
                      <a:pt x="4" y="2"/>
                      <a:pt x="1" y="0"/>
                    </a:cubicBezTo>
                    <a:cubicBezTo>
                      <a:pt x="1" y="0"/>
                      <a:pt x="1" y="0"/>
                      <a:pt x="1"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12" name="Freeform 198"/>
              <p:cNvSpPr>
                <a:spLocks noEditPoints="1"/>
              </p:cNvSpPr>
              <p:nvPr/>
            </p:nvSpPr>
            <p:spPr bwMode="auto">
              <a:xfrm>
                <a:off x="3670" y="2550"/>
                <a:ext cx="88" cy="79"/>
              </a:xfrm>
              <a:custGeom>
                <a:avLst/>
                <a:gdLst>
                  <a:gd name="T0" fmla="*/ 29 w 37"/>
                  <a:gd name="T1" fmla="*/ 29 h 33"/>
                  <a:gd name="T2" fmla="*/ 27 w 37"/>
                  <a:gd name="T3" fmla="*/ 30 h 33"/>
                  <a:gd name="T4" fmla="*/ 27 w 37"/>
                  <a:gd name="T5" fmla="*/ 29 h 33"/>
                  <a:gd name="T6" fmla="*/ 9 w 37"/>
                  <a:gd name="T7" fmla="*/ 27 h 33"/>
                  <a:gd name="T8" fmla="*/ 11 w 37"/>
                  <a:gd name="T9" fmla="*/ 26 h 33"/>
                  <a:gd name="T10" fmla="*/ 7 w 37"/>
                  <a:gd name="T11" fmla="*/ 26 h 33"/>
                  <a:gd name="T12" fmla="*/ 33 w 37"/>
                  <a:gd name="T13" fmla="*/ 19 h 33"/>
                  <a:gd name="T14" fmla="*/ 11 w 37"/>
                  <a:gd name="T15" fmla="*/ 19 h 33"/>
                  <a:gd name="T16" fmla="*/ 8 w 37"/>
                  <a:gd name="T17" fmla="*/ 20 h 33"/>
                  <a:gd name="T18" fmla="*/ 13 w 37"/>
                  <a:gd name="T19" fmla="*/ 24 h 33"/>
                  <a:gd name="T20" fmla="*/ 16 w 37"/>
                  <a:gd name="T21" fmla="*/ 31 h 33"/>
                  <a:gd name="T22" fmla="*/ 15 w 37"/>
                  <a:gd name="T23" fmla="*/ 22 h 33"/>
                  <a:gd name="T24" fmla="*/ 14 w 37"/>
                  <a:gd name="T25" fmla="*/ 19 h 33"/>
                  <a:gd name="T26" fmla="*/ 22 w 37"/>
                  <a:gd name="T27" fmla="*/ 28 h 33"/>
                  <a:gd name="T28" fmla="*/ 13 w 37"/>
                  <a:gd name="T29" fmla="*/ 28 h 33"/>
                  <a:gd name="T30" fmla="*/ 12 w 37"/>
                  <a:gd name="T31" fmla="*/ 18 h 33"/>
                  <a:gd name="T32" fmla="*/ 11 w 37"/>
                  <a:gd name="T33" fmla="*/ 17 h 33"/>
                  <a:gd name="T34" fmla="*/ 7 w 37"/>
                  <a:gd name="T35" fmla="*/ 17 h 33"/>
                  <a:gd name="T36" fmla="*/ 9 w 37"/>
                  <a:gd name="T37" fmla="*/ 19 h 33"/>
                  <a:gd name="T38" fmla="*/ 12 w 37"/>
                  <a:gd name="T39" fmla="*/ 17 h 33"/>
                  <a:gd name="T40" fmla="*/ 6 w 37"/>
                  <a:gd name="T41" fmla="*/ 17 h 33"/>
                  <a:gd name="T42" fmla="*/ 33 w 37"/>
                  <a:gd name="T43" fmla="*/ 19 h 33"/>
                  <a:gd name="T44" fmla="*/ 29 w 37"/>
                  <a:gd name="T45" fmla="*/ 15 h 33"/>
                  <a:gd name="T46" fmla="*/ 30 w 37"/>
                  <a:gd name="T47" fmla="*/ 17 h 33"/>
                  <a:gd name="T48" fmla="*/ 31 w 37"/>
                  <a:gd name="T49" fmla="*/ 15 h 33"/>
                  <a:gd name="T50" fmla="*/ 33 w 37"/>
                  <a:gd name="T51" fmla="*/ 15 h 33"/>
                  <a:gd name="T52" fmla="*/ 33 w 37"/>
                  <a:gd name="T53" fmla="*/ 19 h 33"/>
                  <a:gd name="T54" fmla="*/ 18 w 37"/>
                  <a:gd name="T55" fmla="*/ 12 h 33"/>
                  <a:gd name="T56" fmla="*/ 17 w 37"/>
                  <a:gd name="T57" fmla="*/ 11 h 33"/>
                  <a:gd name="T58" fmla="*/ 15 w 37"/>
                  <a:gd name="T59" fmla="*/ 12 h 33"/>
                  <a:gd name="T60" fmla="*/ 22 w 37"/>
                  <a:gd name="T61" fmla="*/ 9 h 33"/>
                  <a:gd name="T62" fmla="*/ 10 w 37"/>
                  <a:gd name="T63" fmla="*/ 9 h 33"/>
                  <a:gd name="T64" fmla="*/ 11 w 37"/>
                  <a:gd name="T65" fmla="*/ 4 h 33"/>
                  <a:gd name="T66" fmla="*/ 19 w 37"/>
                  <a:gd name="T67" fmla="*/ 7 h 33"/>
                  <a:gd name="T68" fmla="*/ 18 w 37"/>
                  <a:gd name="T69" fmla="*/ 7 h 33"/>
                  <a:gd name="T70" fmla="*/ 18 w 37"/>
                  <a:gd name="T71" fmla="*/ 10 h 33"/>
                  <a:gd name="T72" fmla="*/ 13 w 37"/>
                  <a:gd name="T73" fmla="*/ 7 h 33"/>
                  <a:gd name="T74" fmla="*/ 26 w 37"/>
                  <a:gd name="T75" fmla="*/ 12 h 33"/>
                  <a:gd name="T76" fmla="*/ 32 w 37"/>
                  <a:gd name="T77" fmla="*/ 8 h 33"/>
                  <a:gd name="T78" fmla="*/ 22 w 37"/>
                  <a:gd name="T79" fmla="*/ 24 h 33"/>
                  <a:gd name="T80" fmla="*/ 19 w 37"/>
                  <a:gd name="T81" fmla="*/ 16 h 33"/>
                  <a:gd name="T82" fmla="*/ 22 w 37"/>
                  <a:gd name="T83" fmla="*/ 2 h 33"/>
                  <a:gd name="T84" fmla="*/ 27 w 37"/>
                  <a:gd name="T85" fmla="*/ 16 h 33"/>
                  <a:gd name="T86" fmla="*/ 33 w 37"/>
                  <a:gd name="T87" fmla="*/ 21 h 33"/>
                  <a:gd name="T88" fmla="*/ 23 w 37"/>
                  <a:gd name="T89" fmla="*/ 28 h 33"/>
                  <a:gd name="T90" fmla="*/ 13 w 37"/>
                  <a:gd name="T91" fmla="*/ 16 h 33"/>
                  <a:gd name="T92" fmla="*/ 6 w 37"/>
                  <a:gd name="T93" fmla="*/ 12 h 33"/>
                  <a:gd name="T94" fmla="*/ 14 w 37"/>
                  <a:gd name="T95" fmla="*/ 13 h 33"/>
                  <a:gd name="T96" fmla="*/ 19 w 37"/>
                  <a:gd name="T97" fmla="*/ 18 h 33"/>
                  <a:gd name="T98" fmla="*/ 22 w 37"/>
                  <a:gd name="T99" fmla="*/ 1 h 33"/>
                  <a:gd name="T100" fmla="*/ 7 w 37"/>
                  <a:gd name="T101" fmla="*/ 8 h 33"/>
                  <a:gd name="T102" fmla="*/ 6 w 37"/>
                  <a:gd name="T103" fmla="*/ 25 h 33"/>
                  <a:gd name="T104" fmla="*/ 15 w 37"/>
                  <a:gd name="T105" fmla="*/ 33 h 33"/>
                  <a:gd name="T106" fmla="*/ 26 w 37"/>
                  <a:gd name="T107" fmla="*/ 31 h 33"/>
                  <a:gd name="T108" fmla="*/ 29 w 37"/>
                  <a:gd name="T109" fmla="*/ 30 h 33"/>
                  <a:gd name="T110" fmla="*/ 36 w 37"/>
                  <a:gd name="T111" fmla="*/ 22 h 33"/>
                  <a:gd name="T112" fmla="*/ 33 w 37"/>
                  <a:gd name="T113" fmla="*/ 7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7" h="33">
                    <a:moveTo>
                      <a:pt x="25" y="30"/>
                    </a:moveTo>
                    <a:cubicBezTo>
                      <a:pt x="25" y="30"/>
                      <a:pt x="24" y="30"/>
                      <a:pt x="24" y="30"/>
                    </a:cubicBezTo>
                    <a:cubicBezTo>
                      <a:pt x="24" y="29"/>
                      <a:pt x="24" y="29"/>
                      <a:pt x="24" y="29"/>
                    </a:cubicBezTo>
                    <a:cubicBezTo>
                      <a:pt x="25" y="29"/>
                      <a:pt x="25" y="29"/>
                      <a:pt x="25" y="29"/>
                    </a:cubicBezTo>
                    <a:cubicBezTo>
                      <a:pt x="25" y="30"/>
                      <a:pt x="25" y="30"/>
                      <a:pt x="25" y="30"/>
                    </a:cubicBezTo>
                    <a:moveTo>
                      <a:pt x="29" y="29"/>
                    </a:moveTo>
                    <a:cubicBezTo>
                      <a:pt x="29" y="29"/>
                      <a:pt x="29" y="29"/>
                      <a:pt x="29" y="29"/>
                    </a:cubicBezTo>
                    <a:cubicBezTo>
                      <a:pt x="30" y="29"/>
                      <a:pt x="30" y="29"/>
                      <a:pt x="30" y="29"/>
                    </a:cubicBezTo>
                    <a:cubicBezTo>
                      <a:pt x="29" y="29"/>
                      <a:pt x="29" y="29"/>
                      <a:pt x="29" y="29"/>
                    </a:cubicBezTo>
                    <a:moveTo>
                      <a:pt x="27" y="30"/>
                    </a:moveTo>
                    <a:cubicBezTo>
                      <a:pt x="26" y="30"/>
                      <a:pt x="26" y="30"/>
                      <a:pt x="26" y="30"/>
                    </a:cubicBezTo>
                    <a:cubicBezTo>
                      <a:pt x="26" y="30"/>
                      <a:pt x="26" y="30"/>
                      <a:pt x="26" y="30"/>
                    </a:cubicBezTo>
                    <a:cubicBezTo>
                      <a:pt x="26" y="30"/>
                      <a:pt x="25" y="29"/>
                      <a:pt x="25" y="29"/>
                    </a:cubicBezTo>
                    <a:cubicBezTo>
                      <a:pt x="25" y="29"/>
                      <a:pt x="25" y="29"/>
                      <a:pt x="25" y="29"/>
                    </a:cubicBezTo>
                    <a:cubicBezTo>
                      <a:pt x="26" y="29"/>
                      <a:pt x="26" y="29"/>
                      <a:pt x="26" y="29"/>
                    </a:cubicBezTo>
                    <a:cubicBezTo>
                      <a:pt x="26" y="29"/>
                      <a:pt x="26" y="29"/>
                      <a:pt x="26" y="29"/>
                    </a:cubicBezTo>
                    <a:cubicBezTo>
                      <a:pt x="27" y="30"/>
                      <a:pt x="27" y="30"/>
                      <a:pt x="27" y="30"/>
                    </a:cubicBezTo>
                    <a:cubicBezTo>
                      <a:pt x="27" y="30"/>
                      <a:pt x="27" y="30"/>
                      <a:pt x="27" y="30"/>
                    </a:cubicBezTo>
                    <a:moveTo>
                      <a:pt x="28" y="29"/>
                    </a:moveTo>
                    <a:cubicBezTo>
                      <a:pt x="28" y="29"/>
                      <a:pt x="28" y="29"/>
                      <a:pt x="28" y="29"/>
                    </a:cubicBezTo>
                    <a:cubicBezTo>
                      <a:pt x="28" y="29"/>
                      <a:pt x="28" y="29"/>
                      <a:pt x="28" y="29"/>
                    </a:cubicBezTo>
                    <a:cubicBezTo>
                      <a:pt x="28" y="29"/>
                      <a:pt x="28" y="29"/>
                      <a:pt x="28" y="29"/>
                    </a:cubicBezTo>
                    <a:cubicBezTo>
                      <a:pt x="28" y="29"/>
                      <a:pt x="28" y="29"/>
                      <a:pt x="28" y="29"/>
                    </a:cubicBezTo>
                    <a:cubicBezTo>
                      <a:pt x="28" y="29"/>
                      <a:pt x="28" y="29"/>
                      <a:pt x="28" y="29"/>
                    </a:cubicBezTo>
                    <a:moveTo>
                      <a:pt x="27" y="30"/>
                    </a:moveTo>
                    <a:cubicBezTo>
                      <a:pt x="27" y="29"/>
                      <a:pt x="27" y="29"/>
                      <a:pt x="27" y="29"/>
                    </a:cubicBezTo>
                    <a:cubicBezTo>
                      <a:pt x="27" y="29"/>
                      <a:pt x="27" y="29"/>
                      <a:pt x="27" y="29"/>
                    </a:cubicBezTo>
                    <a:cubicBezTo>
                      <a:pt x="28" y="30"/>
                      <a:pt x="28" y="30"/>
                      <a:pt x="28" y="30"/>
                    </a:cubicBezTo>
                    <a:cubicBezTo>
                      <a:pt x="27" y="30"/>
                      <a:pt x="27" y="30"/>
                      <a:pt x="27" y="30"/>
                    </a:cubicBezTo>
                    <a:moveTo>
                      <a:pt x="10" y="30"/>
                    </a:moveTo>
                    <a:cubicBezTo>
                      <a:pt x="9" y="29"/>
                      <a:pt x="8" y="28"/>
                      <a:pt x="7" y="27"/>
                    </a:cubicBezTo>
                    <a:cubicBezTo>
                      <a:pt x="7" y="27"/>
                      <a:pt x="7" y="27"/>
                      <a:pt x="7" y="27"/>
                    </a:cubicBezTo>
                    <a:cubicBezTo>
                      <a:pt x="8" y="27"/>
                      <a:pt x="8" y="27"/>
                      <a:pt x="9" y="27"/>
                    </a:cubicBezTo>
                    <a:cubicBezTo>
                      <a:pt x="9" y="27"/>
                      <a:pt x="9" y="27"/>
                      <a:pt x="9" y="27"/>
                    </a:cubicBezTo>
                    <a:cubicBezTo>
                      <a:pt x="9" y="27"/>
                      <a:pt x="9" y="27"/>
                      <a:pt x="9" y="27"/>
                    </a:cubicBezTo>
                    <a:cubicBezTo>
                      <a:pt x="9" y="27"/>
                      <a:pt x="9" y="27"/>
                      <a:pt x="9" y="27"/>
                    </a:cubicBezTo>
                    <a:cubicBezTo>
                      <a:pt x="9" y="27"/>
                      <a:pt x="9" y="27"/>
                      <a:pt x="9" y="27"/>
                    </a:cubicBezTo>
                    <a:cubicBezTo>
                      <a:pt x="10" y="27"/>
                      <a:pt x="10" y="27"/>
                      <a:pt x="10" y="27"/>
                    </a:cubicBezTo>
                    <a:cubicBezTo>
                      <a:pt x="11" y="27"/>
                      <a:pt x="11" y="27"/>
                      <a:pt x="11" y="27"/>
                    </a:cubicBezTo>
                    <a:cubicBezTo>
                      <a:pt x="11" y="27"/>
                      <a:pt x="11" y="27"/>
                      <a:pt x="11" y="27"/>
                    </a:cubicBezTo>
                    <a:cubicBezTo>
                      <a:pt x="11" y="27"/>
                      <a:pt x="11" y="27"/>
                      <a:pt x="11" y="27"/>
                    </a:cubicBezTo>
                    <a:cubicBezTo>
                      <a:pt x="12" y="29"/>
                      <a:pt x="12" y="29"/>
                      <a:pt x="12" y="29"/>
                    </a:cubicBezTo>
                    <a:cubicBezTo>
                      <a:pt x="12" y="29"/>
                      <a:pt x="12" y="29"/>
                      <a:pt x="12" y="29"/>
                    </a:cubicBezTo>
                    <a:cubicBezTo>
                      <a:pt x="11" y="29"/>
                      <a:pt x="11" y="29"/>
                      <a:pt x="10" y="30"/>
                    </a:cubicBezTo>
                    <a:moveTo>
                      <a:pt x="11" y="26"/>
                    </a:moveTo>
                    <a:cubicBezTo>
                      <a:pt x="11" y="26"/>
                      <a:pt x="11" y="26"/>
                      <a:pt x="11" y="26"/>
                    </a:cubicBezTo>
                    <a:cubicBezTo>
                      <a:pt x="10" y="26"/>
                      <a:pt x="10" y="26"/>
                      <a:pt x="10" y="26"/>
                    </a:cubicBezTo>
                    <a:cubicBezTo>
                      <a:pt x="11" y="26"/>
                      <a:pt x="11" y="26"/>
                      <a:pt x="11" y="26"/>
                    </a:cubicBezTo>
                    <a:cubicBezTo>
                      <a:pt x="11" y="26"/>
                      <a:pt x="11" y="26"/>
                      <a:pt x="11" y="26"/>
                    </a:cubicBezTo>
                    <a:moveTo>
                      <a:pt x="7" y="26"/>
                    </a:moveTo>
                    <a:cubicBezTo>
                      <a:pt x="7" y="25"/>
                      <a:pt x="7" y="25"/>
                      <a:pt x="7" y="25"/>
                    </a:cubicBezTo>
                    <a:cubicBezTo>
                      <a:pt x="8" y="25"/>
                      <a:pt x="8" y="25"/>
                      <a:pt x="8" y="25"/>
                    </a:cubicBezTo>
                    <a:cubicBezTo>
                      <a:pt x="8" y="26"/>
                      <a:pt x="8" y="26"/>
                      <a:pt x="8" y="26"/>
                    </a:cubicBezTo>
                    <a:cubicBezTo>
                      <a:pt x="7" y="26"/>
                      <a:pt x="7" y="26"/>
                      <a:pt x="7" y="26"/>
                    </a:cubicBezTo>
                    <a:cubicBezTo>
                      <a:pt x="7" y="26"/>
                      <a:pt x="7" y="26"/>
                      <a:pt x="7" y="26"/>
                    </a:cubicBezTo>
                    <a:moveTo>
                      <a:pt x="10" y="26"/>
                    </a:moveTo>
                    <a:cubicBezTo>
                      <a:pt x="9" y="26"/>
                      <a:pt x="9" y="26"/>
                      <a:pt x="9" y="26"/>
                    </a:cubicBezTo>
                    <a:cubicBezTo>
                      <a:pt x="9" y="25"/>
                      <a:pt x="9" y="25"/>
                      <a:pt x="9" y="25"/>
                    </a:cubicBezTo>
                    <a:cubicBezTo>
                      <a:pt x="9" y="25"/>
                      <a:pt x="9" y="25"/>
                      <a:pt x="9" y="25"/>
                    </a:cubicBezTo>
                    <a:cubicBezTo>
                      <a:pt x="10" y="26"/>
                      <a:pt x="10" y="26"/>
                      <a:pt x="10" y="26"/>
                    </a:cubicBezTo>
                    <a:moveTo>
                      <a:pt x="33" y="19"/>
                    </a:moveTo>
                    <a:cubicBezTo>
                      <a:pt x="33" y="19"/>
                      <a:pt x="33" y="19"/>
                      <a:pt x="33" y="19"/>
                    </a:cubicBezTo>
                    <a:cubicBezTo>
                      <a:pt x="33" y="19"/>
                      <a:pt x="33" y="19"/>
                      <a:pt x="33" y="19"/>
                    </a:cubicBezTo>
                    <a:cubicBezTo>
                      <a:pt x="33" y="19"/>
                      <a:pt x="33" y="19"/>
                      <a:pt x="33" y="19"/>
                    </a:cubicBezTo>
                    <a:moveTo>
                      <a:pt x="16" y="20"/>
                    </a:moveTo>
                    <a:cubicBezTo>
                      <a:pt x="16" y="20"/>
                      <a:pt x="16" y="20"/>
                      <a:pt x="16" y="20"/>
                    </a:cubicBezTo>
                    <a:cubicBezTo>
                      <a:pt x="16" y="20"/>
                      <a:pt x="16" y="20"/>
                      <a:pt x="16" y="20"/>
                    </a:cubicBezTo>
                    <a:cubicBezTo>
                      <a:pt x="15" y="20"/>
                      <a:pt x="15" y="20"/>
                      <a:pt x="15" y="20"/>
                    </a:cubicBezTo>
                    <a:cubicBezTo>
                      <a:pt x="15" y="20"/>
                      <a:pt x="15" y="20"/>
                      <a:pt x="15" y="20"/>
                    </a:cubicBezTo>
                    <a:cubicBezTo>
                      <a:pt x="14" y="18"/>
                      <a:pt x="14" y="18"/>
                      <a:pt x="14" y="18"/>
                    </a:cubicBezTo>
                    <a:cubicBezTo>
                      <a:pt x="15" y="19"/>
                      <a:pt x="15" y="20"/>
                      <a:pt x="16" y="20"/>
                    </a:cubicBezTo>
                    <a:moveTo>
                      <a:pt x="11" y="19"/>
                    </a:moveTo>
                    <a:cubicBezTo>
                      <a:pt x="10" y="18"/>
                      <a:pt x="10" y="18"/>
                      <a:pt x="10" y="18"/>
                    </a:cubicBezTo>
                    <a:cubicBezTo>
                      <a:pt x="10" y="18"/>
                      <a:pt x="10" y="18"/>
                      <a:pt x="10" y="18"/>
                    </a:cubicBezTo>
                    <a:cubicBezTo>
                      <a:pt x="11" y="19"/>
                      <a:pt x="11" y="19"/>
                      <a:pt x="11" y="19"/>
                    </a:cubicBezTo>
                    <a:cubicBezTo>
                      <a:pt x="11" y="19"/>
                      <a:pt x="11" y="19"/>
                      <a:pt x="11" y="19"/>
                    </a:cubicBezTo>
                    <a:moveTo>
                      <a:pt x="7" y="24"/>
                    </a:moveTo>
                    <a:cubicBezTo>
                      <a:pt x="5" y="23"/>
                      <a:pt x="3" y="21"/>
                      <a:pt x="2" y="18"/>
                    </a:cubicBezTo>
                    <a:cubicBezTo>
                      <a:pt x="4" y="19"/>
                      <a:pt x="4" y="19"/>
                      <a:pt x="4" y="19"/>
                    </a:cubicBezTo>
                    <a:cubicBezTo>
                      <a:pt x="4" y="19"/>
                      <a:pt x="4" y="19"/>
                      <a:pt x="4" y="19"/>
                    </a:cubicBezTo>
                    <a:cubicBezTo>
                      <a:pt x="5" y="20"/>
                      <a:pt x="7" y="20"/>
                      <a:pt x="8" y="20"/>
                    </a:cubicBezTo>
                    <a:cubicBezTo>
                      <a:pt x="8" y="21"/>
                      <a:pt x="8" y="21"/>
                      <a:pt x="8" y="21"/>
                    </a:cubicBezTo>
                    <a:cubicBezTo>
                      <a:pt x="8" y="21"/>
                      <a:pt x="8" y="21"/>
                      <a:pt x="8" y="21"/>
                    </a:cubicBezTo>
                    <a:cubicBezTo>
                      <a:pt x="8" y="21"/>
                      <a:pt x="8" y="21"/>
                      <a:pt x="8" y="21"/>
                    </a:cubicBezTo>
                    <a:cubicBezTo>
                      <a:pt x="9" y="21"/>
                      <a:pt x="9" y="21"/>
                      <a:pt x="9" y="21"/>
                    </a:cubicBezTo>
                    <a:cubicBezTo>
                      <a:pt x="9" y="20"/>
                      <a:pt x="9" y="20"/>
                      <a:pt x="9" y="20"/>
                    </a:cubicBezTo>
                    <a:cubicBezTo>
                      <a:pt x="9" y="20"/>
                      <a:pt x="9" y="20"/>
                      <a:pt x="9" y="20"/>
                    </a:cubicBezTo>
                    <a:cubicBezTo>
                      <a:pt x="10" y="20"/>
                      <a:pt x="11" y="20"/>
                      <a:pt x="11" y="20"/>
                    </a:cubicBezTo>
                    <a:cubicBezTo>
                      <a:pt x="12" y="21"/>
                      <a:pt x="13" y="22"/>
                      <a:pt x="13" y="22"/>
                    </a:cubicBezTo>
                    <a:cubicBezTo>
                      <a:pt x="13" y="23"/>
                      <a:pt x="13" y="24"/>
                      <a:pt x="13" y="24"/>
                    </a:cubicBezTo>
                    <a:cubicBezTo>
                      <a:pt x="13" y="25"/>
                      <a:pt x="13" y="25"/>
                      <a:pt x="13" y="25"/>
                    </a:cubicBezTo>
                    <a:cubicBezTo>
                      <a:pt x="14" y="25"/>
                      <a:pt x="14" y="25"/>
                      <a:pt x="14" y="25"/>
                    </a:cubicBezTo>
                    <a:cubicBezTo>
                      <a:pt x="14" y="25"/>
                      <a:pt x="14" y="25"/>
                      <a:pt x="14" y="25"/>
                    </a:cubicBezTo>
                    <a:cubicBezTo>
                      <a:pt x="14" y="25"/>
                      <a:pt x="14" y="25"/>
                      <a:pt x="14" y="25"/>
                    </a:cubicBezTo>
                    <a:cubicBezTo>
                      <a:pt x="14" y="27"/>
                      <a:pt x="14" y="27"/>
                      <a:pt x="14" y="27"/>
                    </a:cubicBezTo>
                    <a:cubicBezTo>
                      <a:pt x="14" y="27"/>
                      <a:pt x="14" y="27"/>
                      <a:pt x="14" y="28"/>
                    </a:cubicBezTo>
                    <a:cubicBezTo>
                      <a:pt x="14" y="28"/>
                      <a:pt x="14" y="29"/>
                      <a:pt x="14" y="29"/>
                    </a:cubicBezTo>
                    <a:cubicBezTo>
                      <a:pt x="15" y="31"/>
                      <a:pt x="15" y="31"/>
                      <a:pt x="15" y="31"/>
                    </a:cubicBezTo>
                    <a:cubicBezTo>
                      <a:pt x="16" y="31"/>
                      <a:pt x="16" y="31"/>
                      <a:pt x="16" y="31"/>
                    </a:cubicBezTo>
                    <a:cubicBezTo>
                      <a:pt x="16" y="31"/>
                      <a:pt x="16" y="31"/>
                      <a:pt x="16" y="31"/>
                    </a:cubicBezTo>
                    <a:cubicBezTo>
                      <a:pt x="16" y="31"/>
                      <a:pt x="16" y="31"/>
                      <a:pt x="16" y="31"/>
                    </a:cubicBezTo>
                    <a:cubicBezTo>
                      <a:pt x="15" y="29"/>
                      <a:pt x="15" y="29"/>
                      <a:pt x="15" y="29"/>
                    </a:cubicBezTo>
                    <a:cubicBezTo>
                      <a:pt x="14" y="28"/>
                      <a:pt x="14" y="28"/>
                      <a:pt x="14" y="28"/>
                    </a:cubicBezTo>
                    <a:cubicBezTo>
                      <a:pt x="15" y="27"/>
                      <a:pt x="15" y="27"/>
                      <a:pt x="15" y="27"/>
                    </a:cubicBezTo>
                    <a:cubicBezTo>
                      <a:pt x="15" y="27"/>
                      <a:pt x="15" y="27"/>
                      <a:pt x="15" y="27"/>
                    </a:cubicBezTo>
                    <a:cubicBezTo>
                      <a:pt x="14" y="25"/>
                      <a:pt x="14" y="25"/>
                      <a:pt x="14" y="25"/>
                    </a:cubicBezTo>
                    <a:cubicBezTo>
                      <a:pt x="14" y="24"/>
                      <a:pt x="14" y="24"/>
                      <a:pt x="14" y="24"/>
                    </a:cubicBezTo>
                    <a:cubicBezTo>
                      <a:pt x="14" y="24"/>
                      <a:pt x="14" y="23"/>
                      <a:pt x="15" y="22"/>
                    </a:cubicBezTo>
                    <a:cubicBezTo>
                      <a:pt x="14" y="22"/>
                      <a:pt x="14" y="22"/>
                      <a:pt x="14" y="22"/>
                    </a:cubicBezTo>
                    <a:cubicBezTo>
                      <a:pt x="13" y="21"/>
                      <a:pt x="13" y="20"/>
                      <a:pt x="12" y="19"/>
                    </a:cubicBezTo>
                    <a:cubicBezTo>
                      <a:pt x="13" y="19"/>
                      <a:pt x="13" y="19"/>
                      <a:pt x="13" y="19"/>
                    </a:cubicBezTo>
                    <a:cubicBezTo>
                      <a:pt x="13" y="19"/>
                      <a:pt x="13" y="19"/>
                      <a:pt x="13" y="19"/>
                    </a:cubicBezTo>
                    <a:cubicBezTo>
                      <a:pt x="13" y="19"/>
                      <a:pt x="13" y="19"/>
                      <a:pt x="13" y="19"/>
                    </a:cubicBezTo>
                    <a:cubicBezTo>
                      <a:pt x="13" y="19"/>
                      <a:pt x="13" y="19"/>
                      <a:pt x="13" y="19"/>
                    </a:cubicBezTo>
                    <a:cubicBezTo>
                      <a:pt x="13" y="19"/>
                      <a:pt x="13" y="19"/>
                      <a:pt x="13" y="19"/>
                    </a:cubicBezTo>
                    <a:cubicBezTo>
                      <a:pt x="14" y="19"/>
                      <a:pt x="14" y="19"/>
                      <a:pt x="14" y="19"/>
                    </a:cubicBezTo>
                    <a:cubicBezTo>
                      <a:pt x="14" y="19"/>
                      <a:pt x="14" y="19"/>
                      <a:pt x="14" y="19"/>
                    </a:cubicBezTo>
                    <a:cubicBezTo>
                      <a:pt x="14" y="19"/>
                      <a:pt x="14" y="19"/>
                      <a:pt x="14" y="19"/>
                    </a:cubicBezTo>
                    <a:cubicBezTo>
                      <a:pt x="14" y="20"/>
                      <a:pt x="15" y="21"/>
                      <a:pt x="15" y="21"/>
                    </a:cubicBezTo>
                    <a:cubicBezTo>
                      <a:pt x="16" y="21"/>
                      <a:pt x="16" y="21"/>
                      <a:pt x="16" y="21"/>
                    </a:cubicBezTo>
                    <a:cubicBezTo>
                      <a:pt x="17" y="21"/>
                      <a:pt x="17" y="21"/>
                      <a:pt x="17" y="21"/>
                    </a:cubicBezTo>
                    <a:cubicBezTo>
                      <a:pt x="17" y="21"/>
                      <a:pt x="17" y="21"/>
                      <a:pt x="17" y="21"/>
                    </a:cubicBezTo>
                    <a:cubicBezTo>
                      <a:pt x="17" y="22"/>
                      <a:pt x="17" y="22"/>
                      <a:pt x="17" y="22"/>
                    </a:cubicBezTo>
                    <a:cubicBezTo>
                      <a:pt x="18" y="22"/>
                      <a:pt x="18" y="22"/>
                      <a:pt x="18" y="22"/>
                    </a:cubicBezTo>
                    <a:cubicBezTo>
                      <a:pt x="19" y="25"/>
                      <a:pt x="19" y="25"/>
                      <a:pt x="19" y="25"/>
                    </a:cubicBezTo>
                    <a:cubicBezTo>
                      <a:pt x="20" y="27"/>
                      <a:pt x="21" y="28"/>
                      <a:pt x="22" y="28"/>
                    </a:cubicBezTo>
                    <a:cubicBezTo>
                      <a:pt x="22" y="29"/>
                      <a:pt x="22" y="30"/>
                      <a:pt x="23" y="30"/>
                    </a:cubicBezTo>
                    <a:cubicBezTo>
                      <a:pt x="22" y="31"/>
                      <a:pt x="20" y="32"/>
                      <a:pt x="19" y="32"/>
                    </a:cubicBezTo>
                    <a:cubicBezTo>
                      <a:pt x="18" y="32"/>
                      <a:pt x="18" y="32"/>
                      <a:pt x="17" y="32"/>
                    </a:cubicBezTo>
                    <a:cubicBezTo>
                      <a:pt x="17" y="32"/>
                      <a:pt x="17" y="32"/>
                      <a:pt x="17" y="32"/>
                    </a:cubicBezTo>
                    <a:cubicBezTo>
                      <a:pt x="16" y="32"/>
                      <a:pt x="16" y="31"/>
                      <a:pt x="15" y="31"/>
                    </a:cubicBezTo>
                    <a:cubicBezTo>
                      <a:pt x="15" y="32"/>
                      <a:pt x="15" y="32"/>
                      <a:pt x="15" y="32"/>
                    </a:cubicBezTo>
                    <a:cubicBezTo>
                      <a:pt x="14" y="29"/>
                      <a:pt x="14" y="29"/>
                      <a:pt x="14" y="29"/>
                    </a:cubicBezTo>
                    <a:cubicBezTo>
                      <a:pt x="13" y="29"/>
                      <a:pt x="13" y="29"/>
                      <a:pt x="13" y="29"/>
                    </a:cubicBezTo>
                    <a:cubicBezTo>
                      <a:pt x="13" y="28"/>
                      <a:pt x="13" y="28"/>
                      <a:pt x="13" y="28"/>
                    </a:cubicBezTo>
                    <a:cubicBezTo>
                      <a:pt x="12" y="26"/>
                      <a:pt x="12" y="26"/>
                      <a:pt x="12" y="26"/>
                    </a:cubicBezTo>
                    <a:cubicBezTo>
                      <a:pt x="12" y="26"/>
                      <a:pt x="12" y="25"/>
                      <a:pt x="11" y="25"/>
                    </a:cubicBezTo>
                    <a:cubicBezTo>
                      <a:pt x="11" y="24"/>
                      <a:pt x="10" y="24"/>
                      <a:pt x="10" y="24"/>
                    </a:cubicBezTo>
                    <a:cubicBezTo>
                      <a:pt x="9" y="24"/>
                      <a:pt x="9" y="24"/>
                      <a:pt x="9" y="24"/>
                    </a:cubicBezTo>
                    <a:cubicBezTo>
                      <a:pt x="8" y="24"/>
                      <a:pt x="8" y="24"/>
                      <a:pt x="7" y="24"/>
                    </a:cubicBezTo>
                    <a:moveTo>
                      <a:pt x="12" y="18"/>
                    </a:moveTo>
                    <a:cubicBezTo>
                      <a:pt x="12" y="18"/>
                      <a:pt x="12" y="18"/>
                      <a:pt x="12" y="18"/>
                    </a:cubicBezTo>
                    <a:cubicBezTo>
                      <a:pt x="13" y="18"/>
                      <a:pt x="13" y="18"/>
                      <a:pt x="13" y="18"/>
                    </a:cubicBezTo>
                    <a:cubicBezTo>
                      <a:pt x="12" y="18"/>
                      <a:pt x="12" y="18"/>
                      <a:pt x="12" y="18"/>
                    </a:cubicBezTo>
                    <a:moveTo>
                      <a:pt x="6" y="18"/>
                    </a:moveTo>
                    <a:cubicBezTo>
                      <a:pt x="5" y="18"/>
                      <a:pt x="5" y="18"/>
                      <a:pt x="5" y="18"/>
                    </a:cubicBezTo>
                    <a:cubicBezTo>
                      <a:pt x="6" y="17"/>
                      <a:pt x="6" y="17"/>
                      <a:pt x="6" y="17"/>
                    </a:cubicBezTo>
                    <a:cubicBezTo>
                      <a:pt x="6" y="18"/>
                      <a:pt x="6" y="18"/>
                      <a:pt x="6" y="18"/>
                    </a:cubicBezTo>
                    <a:moveTo>
                      <a:pt x="11" y="19"/>
                    </a:moveTo>
                    <a:cubicBezTo>
                      <a:pt x="11" y="18"/>
                      <a:pt x="11" y="18"/>
                      <a:pt x="11" y="18"/>
                    </a:cubicBezTo>
                    <a:cubicBezTo>
                      <a:pt x="10" y="17"/>
                      <a:pt x="10" y="17"/>
                      <a:pt x="10" y="17"/>
                    </a:cubicBezTo>
                    <a:cubicBezTo>
                      <a:pt x="11" y="17"/>
                      <a:pt x="11" y="17"/>
                      <a:pt x="11" y="17"/>
                    </a:cubicBezTo>
                    <a:cubicBezTo>
                      <a:pt x="11" y="17"/>
                      <a:pt x="11" y="17"/>
                      <a:pt x="11" y="17"/>
                    </a:cubicBezTo>
                    <a:cubicBezTo>
                      <a:pt x="11" y="17"/>
                      <a:pt x="11" y="17"/>
                      <a:pt x="11" y="17"/>
                    </a:cubicBezTo>
                    <a:cubicBezTo>
                      <a:pt x="11" y="17"/>
                      <a:pt x="11" y="17"/>
                      <a:pt x="11" y="17"/>
                    </a:cubicBezTo>
                    <a:cubicBezTo>
                      <a:pt x="12" y="19"/>
                      <a:pt x="12" y="19"/>
                      <a:pt x="12" y="19"/>
                    </a:cubicBezTo>
                    <a:cubicBezTo>
                      <a:pt x="12" y="19"/>
                      <a:pt x="12" y="19"/>
                      <a:pt x="12" y="19"/>
                    </a:cubicBezTo>
                    <a:cubicBezTo>
                      <a:pt x="11" y="19"/>
                      <a:pt x="11" y="19"/>
                      <a:pt x="11" y="19"/>
                    </a:cubicBezTo>
                    <a:cubicBezTo>
                      <a:pt x="11" y="19"/>
                      <a:pt x="11" y="19"/>
                      <a:pt x="11" y="19"/>
                    </a:cubicBezTo>
                    <a:moveTo>
                      <a:pt x="9" y="19"/>
                    </a:moveTo>
                    <a:cubicBezTo>
                      <a:pt x="8" y="19"/>
                      <a:pt x="8" y="19"/>
                      <a:pt x="8" y="19"/>
                    </a:cubicBezTo>
                    <a:cubicBezTo>
                      <a:pt x="8" y="18"/>
                      <a:pt x="8" y="18"/>
                      <a:pt x="7" y="17"/>
                    </a:cubicBezTo>
                    <a:cubicBezTo>
                      <a:pt x="8" y="17"/>
                      <a:pt x="8" y="17"/>
                      <a:pt x="9" y="17"/>
                    </a:cubicBezTo>
                    <a:cubicBezTo>
                      <a:pt x="9" y="17"/>
                      <a:pt x="9" y="17"/>
                      <a:pt x="9" y="17"/>
                    </a:cubicBezTo>
                    <a:cubicBezTo>
                      <a:pt x="9" y="17"/>
                      <a:pt x="9" y="17"/>
                      <a:pt x="9" y="17"/>
                    </a:cubicBezTo>
                    <a:cubicBezTo>
                      <a:pt x="9" y="18"/>
                      <a:pt x="10" y="18"/>
                      <a:pt x="10" y="19"/>
                    </a:cubicBezTo>
                    <a:cubicBezTo>
                      <a:pt x="9" y="19"/>
                      <a:pt x="9" y="19"/>
                      <a:pt x="9" y="19"/>
                    </a:cubicBezTo>
                    <a:cubicBezTo>
                      <a:pt x="9" y="18"/>
                      <a:pt x="9" y="18"/>
                      <a:pt x="9" y="18"/>
                    </a:cubicBezTo>
                    <a:cubicBezTo>
                      <a:pt x="8" y="17"/>
                      <a:pt x="8" y="17"/>
                      <a:pt x="8" y="17"/>
                    </a:cubicBezTo>
                    <a:cubicBezTo>
                      <a:pt x="8" y="18"/>
                      <a:pt x="8" y="18"/>
                      <a:pt x="8" y="18"/>
                    </a:cubicBezTo>
                    <a:cubicBezTo>
                      <a:pt x="9" y="19"/>
                      <a:pt x="9" y="19"/>
                      <a:pt x="9" y="19"/>
                    </a:cubicBezTo>
                    <a:moveTo>
                      <a:pt x="12" y="18"/>
                    </a:moveTo>
                    <a:cubicBezTo>
                      <a:pt x="12" y="17"/>
                      <a:pt x="12" y="17"/>
                      <a:pt x="12" y="17"/>
                    </a:cubicBezTo>
                    <a:cubicBezTo>
                      <a:pt x="12" y="17"/>
                      <a:pt x="12" y="17"/>
                      <a:pt x="12" y="17"/>
                    </a:cubicBezTo>
                    <a:cubicBezTo>
                      <a:pt x="12" y="17"/>
                      <a:pt x="12" y="17"/>
                      <a:pt x="12" y="17"/>
                    </a:cubicBezTo>
                    <a:cubicBezTo>
                      <a:pt x="12" y="18"/>
                      <a:pt x="12" y="18"/>
                      <a:pt x="12" y="18"/>
                    </a:cubicBezTo>
                    <a:cubicBezTo>
                      <a:pt x="12" y="18"/>
                      <a:pt x="12" y="18"/>
                      <a:pt x="12" y="18"/>
                    </a:cubicBezTo>
                    <a:cubicBezTo>
                      <a:pt x="12" y="18"/>
                      <a:pt x="12" y="18"/>
                      <a:pt x="12" y="18"/>
                    </a:cubicBezTo>
                    <a:moveTo>
                      <a:pt x="13" y="18"/>
                    </a:moveTo>
                    <a:cubicBezTo>
                      <a:pt x="12" y="17"/>
                      <a:pt x="12" y="17"/>
                      <a:pt x="12" y="17"/>
                    </a:cubicBezTo>
                    <a:cubicBezTo>
                      <a:pt x="13" y="17"/>
                      <a:pt x="13" y="17"/>
                      <a:pt x="13" y="17"/>
                    </a:cubicBezTo>
                    <a:cubicBezTo>
                      <a:pt x="13" y="17"/>
                      <a:pt x="13" y="17"/>
                      <a:pt x="13" y="17"/>
                    </a:cubicBezTo>
                    <a:cubicBezTo>
                      <a:pt x="13" y="17"/>
                      <a:pt x="13" y="17"/>
                      <a:pt x="13" y="17"/>
                    </a:cubicBezTo>
                    <a:cubicBezTo>
                      <a:pt x="14" y="18"/>
                      <a:pt x="14" y="18"/>
                      <a:pt x="14" y="18"/>
                    </a:cubicBezTo>
                    <a:cubicBezTo>
                      <a:pt x="13" y="18"/>
                      <a:pt x="13" y="18"/>
                      <a:pt x="13" y="18"/>
                    </a:cubicBezTo>
                    <a:cubicBezTo>
                      <a:pt x="13" y="18"/>
                      <a:pt x="13" y="18"/>
                      <a:pt x="13" y="18"/>
                    </a:cubicBezTo>
                    <a:moveTo>
                      <a:pt x="7" y="19"/>
                    </a:moveTo>
                    <a:cubicBezTo>
                      <a:pt x="7" y="19"/>
                      <a:pt x="7" y="19"/>
                      <a:pt x="7" y="19"/>
                    </a:cubicBezTo>
                    <a:cubicBezTo>
                      <a:pt x="6" y="17"/>
                      <a:pt x="6" y="17"/>
                      <a:pt x="6" y="17"/>
                    </a:cubicBezTo>
                    <a:cubicBezTo>
                      <a:pt x="6" y="17"/>
                      <a:pt x="6" y="17"/>
                      <a:pt x="6" y="17"/>
                    </a:cubicBezTo>
                    <a:cubicBezTo>
                      <a:pt x="6" y="17"/>
                      <a:pt x="6" y="17"/>
                      <a:pt x="6" y="17"/>
                    </a:cubicBezTo>
                    <a:cubicBezTo>
                      <a:pt x="7" y="17"/>
                      <a:pt x="7" y="17"/>
                      <a:pt x="7" y="17"/>
                    </a:cubicBezTo>
                    <a:cubicBezTo>
                      <a:pt x="7" y="17"/>
                      <a:pt x="7" y="17"/>
                      <a:pt x="7" y="17"/>
                    </a:cubicBezTo>
                    <a:cubicBezTo>
                      <a:pt x="7" y="18"/>
                      <a:pt x="7" y="18"/>
                      <a:pt x="7" y="19"/>
                    </a:cubicBezTo>
                    <a:moveTo>
                      <a:pt x="33" y="19"/>
                    </a:moveTo>
                    <a:cubicBezTo>
                      <a:pt x="32" y="18"/>
                      <a:pt x="32" y="18"/>
                      <a:pt x="32" y="18"/>
                    </a:cubicBezTo>
                    <a:cubicBezTo>
                      <a:pt x="32" y="18"/>
                      <a:pt x="32" y="17"/>
                      <a:pt x="32" y="16"/>
                    </a:cubicBezTo>
                    <a:cubicBezTo>
                      <a:pt x="32" y="17"/>
                      <a:pt x="32" y="18"/>
                      <a:pt x="33" y="19"/>
                    </a:cubicBezTo>
                    <a:moveTo>
                      <a:pt x="28" y="16"/>
                    </a:moveTo>
                    <a:cubicBezTo>
                      <a:pt x="28" y="15"/>
                      <a:pt x="28" y="15"/>
                      <a:pt x="28" y="15"/>
                    </a:cubicBezTo>
                    <a:cubicBezTo>
                      <a:pt x="28" y="15"/>
                      <a:pt x="28" y="15"/>
                      <a:pt x="28" y="15"/>
                    </a:cubicBezTo>
                    <a:cubicBezTo>
                      <a:pt x="28" y="15"/>
                      <a:pt x="28" y="15"/>
                      <a:pt x="28" y="15"/>
                    </a:cubicBezTo>
                    <a:cubicBezTo>
                      <a:pt x="28" y="16"/>
                      <a:pt x="28" y="16"/>
                      <a:pt x="28" y="16"/>
                    </a:cubicBezTo>
                    <a:moveTo>
                      <a:pt x="30" y="17"/>
                    </a:moveTo>
                    <a:cubicBezTo>
                      <a:pt x="29" y="17"/>
                      <a:pt x="29" y="17"/>
                      <a:pt x="29" y="17"/>
                    </a:cubicBezTo>
                    <a:cubicBezTo>
                      <a:pt x="29" y="16"/>
                      <a:pt x="29" y="16"/>
                      <a:pt x="29" y="15"/>
                    </a:cubicBezTo>
                    <a:cubicBezTo>
                      <a:pt x="29" y="15"/>
                      <a:pt x="29" y="15"/>
                      <a:pt x="29" y="15"/>
                    </a:cubicBezTo>
                    <a:cubicBezTo>
                      <a:pt x="29" y="16"/>
                      <a:pt x="29" y="16"/>
                      <a:pt x="30" y="17"/>
                    </a:cubicBezTo>
                    <a:moveTo>
                      <a:pt x="34" y="16"/>
                    </a:moveTo>
                    <a:cubicBezTo>
                      <a:pt x="34" y="16"/>
                      <a:pt x="34" y="15"/>
                      <a:pt x="33" y="15"/>
                    </a:cubicBezTo>
                    <a:cubicBezTo>
                      <a:pt x="34" y="15"/>
                      <a:pt x="34" y="15"/>
                      <a:pt x="34" y="15"/>
                    </a:cubicBezTo>
                    <a:cubicBezTo>
                      <a:pt x="35" y="15"/>
                      <a:pt x="35" y="15"/>
                      <a:pt x="35" y="15"/>
                    </a:cubicBezTo>
                    <a:cubicBezTo>
                      <a:pt x="34" y="16"/>
                      <a:pt x="34" y="16"/>
                      <a:pt x="34" y="16"/>
                    </a:cubicBezTo>
                    <a:moveTo>
                      <a:pt x="31" y="17"/>
                    </a:moveTo>
                    <a:cubicBezTo>
                      <a:pt x="30" y="17"/>
                      <a:pt x="30" y="17"/>
                      <a:pt x="30" y="17"/>
                    </a:cubicBezTo>
                    <a:cubicBezTo>
                      <a:pt x="30" y="17"/>
                      <a:pt x="30" y="17"/>
                      <a:pt x="30" y="17"/>
                    </a:cubicBezTo>
                    <a:cubicBezTo>
                      <a:pt x="30" y="17"/>
                      <a:pt x="30" y="16"/>
                      <a:pt x="29" y="15"/>
                    </a:cubicBezTo>
                    <a:cubicBezTo>
                      <a:pt x="30" y="15"/>
                      <a:pt x="30" y="15"/>
                      <a:pt x="30" y="15"/>
                    </a:cubicBezTo>
                    <a:cubicBezTo>
                      <a:pt x="31" y="17"/>
                      <a:pt x="31" y="17"/>
                      <a:pt x="31" y="17"/>
                    </a:cubicBezTo>
                    <a:moveTo>
                      <a:pt x="32" y="18"/>
                    </a:moveTo>
                    <a:cubicBezTo>
                      <a:pt x="31" y="18"/>
                      <a:pt x="31" y="18"/>
                      <a:pt x="31" y="18"/>
                    </a:cubicBezTo>
                    <a:cubicBezTo>
                      <a:pt x="30" y="15"/>
                      <a:pt x="30" y="15"/>
                      <a:pt x="30" y="15"/>
                    </a:cubicBezTo>
                    <a:cubicBezTo>
                      <a:pt x="31" y="15"/>
                      <a:pt x="31" y="15"/>
                      <a:pt x="31" y="15"/>
                    </a:cubicBezTo>
                    <a:cubicBezTo>
                      <a:pt x="31" y="15"/>
                      <a:pt x="31" y="15"/>
                      <a:pt x="31" y="15"/>
                    </a:cubicBezTo>
                    <a:cubicBezTo>
                      <a:pt x="31" y="15"/>
                      <a:pt x="31" y="15"/>
                      <a:pt x="31" y="15"/>
                    </a:cubicBezTo>
                    <a:cubicBezTo>
                      <a:pt x="31" y="15"/>
                      <a:pt x="31" y="15"/>
                      <a:pt x="31" y="15"/>
                    </a:cubicBezTo>
                    <a:cubicBezTo>
                      <a:pt x="31" y="16"/>
                      <a:pt x="31" y="17"/>
                      <a:pt x="32" y="18"/>
                    </a:cubicBezTo>
                    <a:moveTo>
                      <a:pt x="33" y="19"/>
                    </a:moveTo>
                    <a:cubicBezTo>
                      <a:pt x="33" y="17"/>
                      <a:pt x="32" y="16"/>
                      <a:pt x="32" y="14"/>
                    </a:cubicBezTo>
                    <a:cubicBezTo>
                      <a:pt x="32" y="14"/>
                      <a:pt x="32" y="14"/>
                      <a:pt x="32" y="14"/>
                    </a:cubicBezTo>
                    <a:cubicBezTo>
                      <a:pt x="32" y="14"/>
                      <a:pt x="32" y="14"/>
                      <a:pt x="32" y="14"/>
                    </a:cubicBezTo>
                    <a:cubicBezTo>
                      <a:pt x="32" y="14"/>
                      <a:pt x="32" y="14"/>
                      <a:pt x="32" y="14"/>
                    </a:cubicBezTo>
                    <a:cubicBezTo>
                      <a:pt x="33" y="15"/>
                      <a:pt x="33" y="15"/>
                      <a:pt x="33" y="15"/>
                    </a:cubicBezTo>
                    <a:cubicBezTo>
                      <a:pt x="33" y="15"/>
                      <a:pt x="33" y="15"/>
                      <a:pt x="33" y="15"/>
                    </a:cubicBezTo>
                    <a:cubicBezTo>
                      <a:pt x="33" y="16"/>
                      <a:pt x="33" y="16"/>
                      <a:pt x="34" y="17"/>
                    </a:cubicBezTo>
                    <a:cubicBezTo>
                      <a:pt x="34" y="17"/>
                      <a:pt x="34" y="17"/>
                      <a:pt x="34" y="17"/>
                    </a:cubicBezTo>
                    <a:cubicBezTo>
                      <a:pt x="34" y="17"/>
                      <a:pt x="34" y="17"/>
                      <a:pt x="34" y="17"/>
                    </a:cubicBezTo>
                    <a:cubicBezTo>
                      <a:pt x="33" y="15"/>
                      <a:pt x="33" y="15"/>
                      <a:pt x="33" y="15"/>
                    </a:cubicBezTo>
                    <a:cubicBezTo>
                      <a:pt x="33" y="15"/>
                      <a:pt x="33" y="15"/>
                      <a:pt x="33" y="15"/>
                    </a:cubicBezTo>
                    <a:cubicBezTo>
                      <a:pt x="32" y="16"/>
                      <a:pt x="32" y="16"/>
                      <a:pt x="32" y="16"/>
                    </a:cubicBezTo>
                    <a:cubicBezTo>
                      <a:pt x="33" y="18"/>
                      <a:pt x="33" y="18"/>
                      <a:pt x="33" y="18"/>
                    </a:cubicBezTo>
                    <a:cubicBezTo>
                      <a:pt x="33" y="18"/>
                      <a:pt x="33" y="18"/>
                      <a:pt x="33" y="18"/>
                    </a:cubicBezTo>
                    <a:cubicBezTo>
                      <a:pt x="33" y="19"/>
                      <a:pt x="33" y="19"/>
                      <a:pt x="33" y="19"/>
                    </a:cubicBezTo>
                    <a:moveTo>
                      <a:pt x="10" y="17"/>
                    </a:moveTo>
                    <a:cubicBezTo>
                      <a:pt x="9" y="17"/>
                      <a:pt x="9" y="17"/>
                      <a:pt x="9" y="17"/>
                    </a:cubicBezTo>
                    <a:cubicBezTo>
                      <a:pt x="9" y="17"/>
                      <a:pt x="9" y="17"/>
                      <a:pt x="9" y="17"/>
                    </a:cubicBezTo>
                    <a:cubicBezTo>
                      <a:pt x="8" y="17"/>
                      <a:pt x="7" y="16"/>
                      <a:pt x="6" y="16"/>
                    </a:cubicBezTo>
                    <a:cubicBezTo>
                      <a:pt x="6" y="16"/>
                      <a:pt x="6" y="16"/>
                      <a:pt x="6" y="16"/>
                    </a:cubicBezTo>
                    <a:cubicBezTo>
                      <a:pt x="6" y="15"/>
                      <a:pt x="6" y="14"/>
                      <a:pt x="7" y="14"/>
                    </a:cubicBezTo>
                    <a:cubicBezTo>
                      <a:pt x="8" y="15"/>
                      <a:pt x="9" y="16"/>
                      <a:pt x="10" y="17"/>
                    </a:cubicBezTo>
                    <a:moveTo>
                      <a:pt x="18" y="14"/>
                    </a:moveTo>
                    <a:cubicBezTo>
                      <a:pt x="18" y="12"/>
                      <a:pt x="18" y="12"/>
                      <a:pt x="18" y="12"/>
                    </a:cubicBezTo>
                    <a:cubicBezTo>
                      <a:pt x="18" y="13"/>
                      <a:pt x="18" y="13"/>
                      <a:pt x="18" y="13"/>
                    </a:cubicBezTo>
                    <a:cubicBezTo>
                      <a:pt x="18" y="14"/>
                      <a:pt x="18" y="14"/>
                      <a:pt x="18" y="14"/>
                    </a:cubicBezTo>
                    <a:moveTo>
                      <a:pt x="18" y="14"/>
                    </a:moveTo>
                    <a:cubicBezTo>
                      <a:pt x="18" y="14"/>
                      <a:pt x="18" y="14"/>
                      <a:pt x="18" y="14"/>
                    </a:cubicBezTo>
                    <a:cubicBezTo>
                      <a:pt x="18" y="14"/>
                      <a:pt x="17" y="13"/>
                      <a:pt x="17" y="13"/>
                    </a:cubicBezTo>
                    <a:cubicBezTo>
                      <a:pt x="17" y="13"/>
                      <a:pt x="17" y="13"/>
                      <a:pt x="17" y="13"/>
                    </a:cubicBezTo>
                    <a:cubicBezTo>
                      <a:pt x="17" y="13"/>
                      <a:pt x="17" y="13"/>
                      <a:pt x="17" y="13"/>
                    </a:cubicBezTo>
                    <a:cubicBezTo>
                      <a:pt x="16" y="11"/>
                      <a:pt x="16" y="11"/>
                      <a:pt x="16" y="11"/>
                    </a:cubicBezTo>
                    <a:cubicBezTo>
                      <a:pt x="17" y="11"/>
                      <a:pt x="17" y="11"/>
                      <a:pt x="17" y="11"/>
                    </a:cubicBezTo>
                    <a:cubicBezTo>
                      <a:pt x="17" y="11"/>
                      <a:pt x="17" y="11"/>
                      <a:pt x="17" y="11"/>
                    </a:cubicBezTo>
                    <a:cubicBezTo>
                      <a:pt x="17" y="11"/>
                      <a:pt x="17" y="11"/>
                      <a:pt x="17" y="11"/>
                    </a:cubicBezTo>
                    <a:cubicBezTo>
                      <a:pt x="18" y="14"/>
                      <a:pt x="18" y="14"/>
                      <a:pt x="18" y="14"/>
                    </a:cubicBezTo>
                    <a:moveTo>
                      <a:pt x="16" y="13"/>
                    </a:moveTo>
                    <a:cubicBezTo>
                      <a:pt x="16" y="13"/>
                      <a:pt x="16" y="13"/>
                      <a:pt x="16" y="13"/>
                    </a:cubicBezTo>
                    <a:cubicBezTo>
                      <a:pt x="15" y="12"/>
                      <a:pt x="15" y="11"/>
                      <a:pt x="15" y="11"/>
                    </a:cubicBezTo>
                    <a:cubicBezTo>
                      <a:pt x="16" y="11"/>
                      <a:pt x="16" y="11"/>
                      <a:pt x="16" y="11"/>
                    </a:cubicBezTo>
                    <a:cubicBezTo>
                      <a:pt x="16" y="13"/>
                      <a:pt x="16" y="13"/>
                      <a:pt x="16" y="13"/>
                    </a:cubicBezTo>
                    <a:moveTo>
                      <a:pt x="15" y="12"/>
                    </a:moveTo>
                    <a:cubicBezTo>
                      <a:pt x="15" y="12"/>
                      <a:pt x="15" y="12"/>
                      <a:pt x="15" y="12"/>
                    </a:cubicBezTo>
                    <a:cubicBezTo>
                      <a:pt x="15" y="12"/>
                      <a:pt x="15" y="12"/>
                      <a:pt x="15" y="12"/>
                    </a:cubicBezTo>
                    <a:cubicBezTo>
                      <a:pt x="14" y="12"/>
                      <a:pt x="14" y="12"/>
                      <a:pt x="14" y="12"/>
                    </a:cubicBezTo>
                    <a:cubicBezTo>
                      <a:pt x="14" y="12"/>
                      <a:pt x="14" y="12"/>
                      <a:pt x="14" y="12"/>
                    </a:cubicBezTo>
                    <a:cubicBezTo>
                      <a:pt x="14" y="12"/>
                      <a:pt x="14" y="11"/>
                      <a:pt x="14" y="11"/>
                    </a:cubicBezTo>
                    <a:cubicBezTo>
                      <a:pt x="14" y="11"/>
                      <a:pt x="14" y="11"/>
                      <a:pt x="14" y="11"/>
                    </a:cubicBezTo>
                    <a:cubicBezTo>
                      <a:pt x="14" y="11"/>
                      <a:pt x="14" y="11"/>
                      <a:pt x="14" y="11"/>
                    </a:cubicBezTo>
                    <a:cubicBezTo>
                      <a:pt x="15" y="11"/>
                      <a:pt x="15" y="12"/>
                      <a:pt x="15" y="12"/>
                    </a:cubicBezTo>
                    <a:moveTo>
                      <a:pt x="22" y="9"/>
                    </a:moveTo>
                    <a:cubicBezTo>
                      <a:pt x="21" y="8"/>
                      <a:pt x="21" y="8"/>
                      <a:pt x="21" y="8"/>
                    </a:cubicBezTo>
                    <a:cubicBezTo>
                      <a:pt x="22" y="9"/>
                      <a:pt x="22" y="9"/>
                      <a:pt x="22" y="9"/>
                    </a:cubicBezTo>
                    <a:cubicBezTo>
                      <a:pt x="22" y="9"/>
                      <a:pt x="22" y="9"/>
                      <a:pt x="22" y="9"/>
                    </a:cubicBezTo>
                    <a:cubicBezTo>
                      <a:pt x="22" y="9"/>
                      <a:pt x="22" y="9"/>
                      <a:pt x="22" y="9"/>
                    </a:cubicBezTo>
                    <a:moveTo>
                      <a:pt x="11" y="9"/>
                    </a:moveTo>
                    <a:cubicBezTo>
                      <a:pt x="11" y="8"/>
                      <a:pt x="11" y="8"/>
                      <a:pt x="11" y="8"/>
                    </a:cubicBezTo>
                    <a:cubicBezTo>
                      <a:pt x="11" y="9"/>
                      <a:pt x="11" y="9"/>
                      <a:pt x="11" y="9"/>
                    </a:cubicBezTo>
                    <a:cubicBezTo>
                      <a:pt x="11" y="9"/>
                      <a:pt x="11" y="9"/>
                      <a:pt x="11" y="9"/>
                    </a:cubicBezTo>
                    <a:moveTo>
                      <a:pt x="10" y="9"/>
                    </a:moveTo>
                    <a:cubicBezTo>
                      <a:pt x="9" y="8"/>
                      <a:pt x="9" y="8"/>
                      <a:pt x="8" y="8"/>
                    </a:cubicBezTo>
                    <a:cubicBezTo>
                      <a:pt x="9" y="8"/>
                      <a:pt x="9" y="7"/>
                      <a:pt x="9" y="7"/>
                    </a:cubicBezTo>
                    <a:cubicBezTo>
                      <a:pt x="10" y="7"/>
                      <a:pt x="10" y="8"/>
                      <a:pt x="10" y="9"/>
                    </a:cubicBezTo>
                    <a:moveTo>
                      <a:pt x="12" y="7"/>
                    </a:moveTo>
                    <a:cubicBezTo>
                      <a:pt x="11" y="7"/>
                      <a:pt x="11" y="7"/>
                      <a:pt x="11" y="7"/>
                    </a:cubicBezTo>
                    <a:cubicBezTo>
                      <a:pt x="11" y="7"/>
                      <a:pt x="11" y="7"/>
                      <a:pt x="11" y="7"/>
                    </a:cubicBezTo>
                    <a:cubicBezTo>
                      <a:pt x="11" y="7"/>
                      <a:pt x="11" y="7"/>
                      <a:pt x="11" y="7"/>
                    </a:cubicBezTo>
                    <a:cubicBezTo>
                      <a:pt x="10" y="6"/>
                      <a:pt x="10" y="6"/>
                      <a:pt x="10" y="6"/>
                    </a:cubicBezTo>
                    <a:cubicBezTo>
                      <a:pt x="10" y="5"/>
                      <a:pt x="11" y="4"/>
                      <a:pt x="11" y="4"/>
                    </a:cubicBezTo>
                    <a:cubicBezTo>
                      <a:pt x="11" y="4"/>
                      <a:pt x="13" y="4"/>
                      <a:pt x="15" y="4"/>
                    </a:cubicBezTo>
                    <a:cubicBezTo>
                      <a:pt x="18" y="4"/>
                      <a:pt x="19" y="4"/>
                      <a:pt x="20" y="5"/>
                    </a:cubicBezTo>
                    <a:cubicBezTo>
                      <a:pt x="20" y="5"/>
                      <a:pt x="20" y="5"/>
                      <a:pt x="20" y="5"/>
                    </a:cubicBezTo>
                    <a:cubicBezTo>
                      <a:pt x="20" y="6"/>
                      <a:pt x="20" y="6"/>
                      <a:pt x="20" y="6"/>
                    </a:cubicBezTo>
                    <a:cubicBezTo>
                      <a:pt x="21" y="9"/>
                      <a:pt x="21" y="9"/>
                      <a:pt x="21" y="9"/>
                    </a:cubicBezTo>
                    <a:cubicBezTo>
                      <a:pt x="21" y="10"/>
                      <a:pt x="21" y="10"/>
                      <a:pt x="21" y="10"/>
                    </a:cubicBezTo>
                    <a:cubicBezTo>
                      <a:pt x="20" y="7"/>
                      <a:pt x="20" y="7"/>
                      <a:pt x="20" y="7"/>
                    </a:cubicBezTo>
                    <a:cubicBezTo>
                      <a:pt x="19" y="7"/>
                      <a:pt x="19" y="7"/>
                      <a:pt x="19" y="7"/>
                    </a:cubicBezTo>
                    <a:cubicBezTo>
                      <a:pt x="19" y="7"/>
                      <a:pt x="19" y="7"/>
                      <a:pt x="19" y="7"/>
                    </a:cubicBezTo>
                    <a:cubicBezTo>
                      <a:pt x="20" y="10"/>
                      <a:pt x="20" y="10"/>
                      <a:pt x="20" y="10"/>
                    </a:cubicBezTo>
                    <a:cubicBezTo>
                      <a:pt x="21" y="11"/>
                      <a:pt x="21" y="11"/>
                      <a:pt x="21" y="11"/>
                    </a:cubicBezTo>
                    <a:cubicBezTo>
                      <a:pt x="20" y="11"/>
                      <a:pt x="20" y="11"/>
                      <a:pt x="20" y="11"/>
                    </a:cubicBezTo>
                    <a:cubicBezTo>
                      <a:pt x="19" y="11"/>
                      <a:pt x="19" y="11"/>
                      <a:pt x="19" y="11"/>
                    </a:cubicBezTo>
                    <a:cubicBezTo>
                      <a:pt x="19" y="9"/>
                      <a:pt x="18" y="8"/>
                      <a:pt x="19" y="7"/>
                    </a:cubicBezTo>
                    <a:cubicBezTo>
                      <a:pt x="18" y="6"/>
                      <a:pt x="18" y="6"/>
                      <a:pt x="18" y="6"/>
                    </a:cubicBezTo>
                    <a:cubicBezTo>
                      <a:pt x="18" y="6"/>
                      <a:pt x="18" y="6"/>
                      <a:pt x="18" y="6"/>
                    </a:cubicBezTo>
                    <a:cubicBezTo>
                      <a:pt x="18" y="7"/>
                      <a:pt x="18" y="7"/>
                      <a:pt x="18" y="7"/>
                    </a:cubicBezTo>
                    <a:cubicBezTo>
                      <a:pt x="18" y="7"/>
                      <a:pt x="18" y="7"/>
                      <a:pt x="18" y="7"/>
                    </a:cubicBezTo>
                    <a:cubicBezTo>
                      <a:pt x="18" y="8"/>
                      <a:pt x="18" y="10"/>
                      <a:pt x="19" y="11"/>
                    </a:cubicBezTo>
                    <a:cubicBezTo>
                      <a:pt x="19" y="12"/>
                      <a:pt x="19" y="12"/>
                      <a:pt x="19" y="12"/>
                    </a:cubicBezTo>
                    <a:cubicBezTo>
                      <a:pt x="19" y="12"/>
                      <a:pt x="19" y="12"/>
                      <a:pt x="19" y="12"/>
                    </a:cubicBezTo>
                    <a:cubicBezTo>
                      <a:pt x="19" y="12"/>
                      <a:pt x="19" y="12"/>
                      <a:pt x="19" y="12"/>
                    </a:cubicBezTo>
                    <a:cubicBezTo>
                      <a:pt x="17" y="8"/>
                      <a:pt x="17" y="8"/>
                      <a:pt x="17" y="8"/>
                    </a:cubicBezTo>
                    <a:cubicBezTo>
                      <a:pt x="17" y="8"/>
                      <a:pt x="17" y="8"/>
                      <a:pt x="17" y="8"/>
                    </a:cubicBezTo>
                    <a:cubicBezTo>
                      <a:pt x="17" y="8"/>
                      <a:pt x="17" y="8"/>
                      <a:pt x="17" y="8"/>
                    </a:cubicBezTo>
                    <a:cubicBezTo>
                      <a:pt x="18" y="10"/>
                      <a:pt x="18" y="10"/>
                      <a:pt x="18" y="10"/>
                    </a:cubicBezTo>
                    <a:cubicBezTo>
                      <a:pt x="18" y="10"/>
                      <a:pt x="18" y="10"/>
                      <a:pt x="18" y="10"/>
                    </a:cubicBezTo>
                    <a:cubicBezTo>
                      <a:pt x="17" y="10"/>
                      <a:pt x="17" y="10"/>
                      <a:pt x="17" y="10"/>
                    </a:cubicBezTo>
                    <a:cubicBezTo>
                      <a:pt x="14" y="10"/>
                      <a:pt x="14" y="10"/>
                      <a:pt x="14" y="10"/>
                    </a:cubicBezTo>
                    <a:cubicBezTo>
                      <a:pt x="14" y="10"/>
                      <a:pt x="14" y="10"/>
                      <a:pt x="14" y="10"/>
                    </a:cubicBezTo>
                    <a:cubicBezTo>
                      <a:pt x="14" y="10"/>
                      <a:pt x="14" y="10"/>
                      <a:pt x="14" y="10"/>
                    </a:cubicBezTo>
                    <a:cubicBezTo>
                      <a:pt x="14" y="8"/>
                      <a:pt x="14" y="8"/>
                      <a:pt x="14" y="8"/>
                    </a:cubicBezTo>
                    <a:cubicBezTo>
                      <a:pt x="13" y="7"/>
                      <a:pt x="13" y="7"/>
                      <a:pt x="13" y="7"/>
                    </a:cubicBezTo>
                    <a:cubicBezTo>
                      <a:pt x="13" y="7"/>
                      <a:pt x="13" y="7"/>
                      <a:pt x="13" y="7"/>
                    </a:cubicBezTo>
                    <a:cubicBezTo>
                      <a:pt x="13" y="7"/>
                      <a:pt x="13" y="7"/>
                      <a:pt x="13" y="7"/>
                    </a:cubicBezTo>
                    <a:cubicBezTo>
                      <a:pt x="13" y="7"/>
                      <a:pt x="13" y="7"/>
                      <a:pt x="13" y="7"/>
                    </a:cubicBezTo>
                    <a:cubicBezTo>
                      <a:pt x="12" y="7"/>
                      <a:pt x="12" y="7"/>
                      <a:pt x="12" y="7"/>
                    </a:cubicBezTo>
                    <a:cubicBezTo>
                      <a:pt x="12" y="7"/>
                      <a:pt x="12" y="7"/>
                      <a:pt x="12" y="7"/>
                    </a:cubicBezTo>
                    <a:cubicBezTo>
                      <a:pt x="12" y="7"/>
                      <a:pt x="12" y="7"/>
                      <a:pt x="12" y="7"/>
                    </a:cubicBezTo>
                    <a:cubicBezTo>
                      <a:pt x="12" y="7"/>
                      <a:pt x="12" y="7"/>
                      <a:pt x="12" y="7"/>
                    </a:cubicBezTo>
                    <a:cubicBezTo>
                      <a:pt x="12" y="7"/>
                      <a:pt x="12" y="7"/>
                      <a:pt x="12" y="7"/>
                    </a:cubicBezTo>
                    <a:moveTo>
                      <a:pt x="28" y="14"/>
                    </a:moveTo>
                    <a:cubicBezTo>
                      <a:pt x="27" y="14"/>
                      <a:pt x="27" y="14"/>
                      <a:pt x="27" y="14"/>
                    </a:cubicBezTo>
                    <a:cubicBezTo>
                      <a:pt x="27" y="13"/>
                      <a:pt x="26" y="12"/>
                      <a:pt x="26" y="12"/>
                    </a:cubicBezTo>
                    <a:cubicBezTo>
                      <a:pt x="26" y="12"/>
                      <a:pt x="26" y="12"/>
                      <a:pt x="26" y="12"/>
                    </a:cubicBezTo>
                    <a:cubicBezTo>
                      <a:pt x="25" y="11"/>
                      <a:pt x="25" y="11"/>
                      <a:pt x="25" y="10"/>
                    </a:cubicBezTo>
                    <a:cubicBezTo>
                      <a:pt x="25" y="10"/>
                      <a:pt x="25" y="10"/>
                      <a:pt x="25" y="10"/>
                    </a:cubicBezTo>
                    <a:cubicBezTo>
                      <a:pt x="25" y="7"/>
                      <a:pt x="25" y="7"/>
                      <a:pt x="25" y="7"/>
                    </a:cubicBezTo>
                    <a:cubicBezTo>
                      <a:pt x="25" y="7"/>
                      <a:pt x="25" y="6"/>
                      <a:pt x="25" y="6"/>
                    </a:cubicBezTo>
                    <a:cubicBezTo>
                      <a:pt x="25" y="5"/>
                      <a:pt x="25" y="5"/>
                      <a:pt x="24" y="4"/>
                    </a:cubicBezTo>
                    <a:cubicBezTo>
                      <a:pt x="24" y="3"/>
                      <a:pt x="23" y="2"/>
                      <a:pt x="23" y="2"/>
                    </a:cubicBezTo>
                    <a:cubicBezTo>
                      <a:pt x="25" y="3"/>
                      <a:pt x="30" y="5"/>
                      <a:pt x="31" y="7"/>
                    </a:cubicBezTo>
                    <a:cubicBezTo>
                      <a:pt x="31" y="7"/>
                      <a:pt x="31" y="7"/>
                      <a:pt x="31" y="7"/>
                    </a:cubicBezTo>
                    <a:cubicBezTo>
                      <a:pt x="31" y="8"/>
                      <a:pt x="31" y="8"/>
                      <a:pt x="32" y="8"/>
                    </a:cubicBezTo>
                    <a:cubicBezTo>
                      <a:pt x="32" y="9"/>
                      <a:pt x="32" y="9"/>
                      <a:pt x="33" y="9"/>
                    </a:cubicBezTo>
                    <a:cubicBezTo>
                      <a:pt x="33" y="9"/>
                      <a:pt x="33" y="9"/>
                      <a:pt x="33" y="9"/>
                    </a:cubicBezTo>
                    <a:cubicBezTo>
                      <a:pt x="35" y="14"/>
                      <a:pt x="35" y="14"/>
                      <a:pt x="35" y="14"/>
                    </a:cubicBezTo>
                    <a:cubicBezTo>
                      <a:pt x="35" y="14"/>
                      <a:pt x="35" y="14"/>
                      <a:pt x="34" y="14"/>
                    </a:cubicBezTo>
                    <a:cubicBezTo>
                      <a:pt x="34" y="14"/>
                      <a:pt x="33" y="14"/>
                      <a:pt x="33" y="14"/>
                    </a:cubicBezTo>
                    <a:cubicBezTo>
                      <a:pt x="32" y="13"/>
                      <a:pt x="32" y="13"/>
                      <a:pt x="32" y="13"/>
                    </a:cubicBezTo>
                    <a:cubicBezTo>
                      <a:pt x="32" y="13"/>
                      <a:pt x="32" y="13"/>
                      <a:pt x="32" y="13"/>
                    </a:cubicBezTo>
                    <a:cubicBezTo>
                      <a:pt x="28" y="14"/>
                      <a:pt x="28" y="14"/>
                      <a:pt x="28" y="14"/>
                    </a:cubicBezTo>
                    <a:moveTo>
                      <a:pt x="22" y="24"/>
                    </a:moveTo>
                    <a:cubicBezTo>
                      <a:pt x="22" y="24"/>
                      <a:pt x="22" y="24"/>
                      <a:pt x="22" y="24"/>
                    </a:cubicBezTo>
                    <a:cubicBezTo>
                      <a:pt x="22" y="23"/>
                      <a:pt x="22" y="23"/>
                      <a:pt x="22" y="23"/>
                    </a:cubicBezTo>
                    <a:cubicBezTo>
                      <a:pt x="20" y="21"/>
                      <a:pt x="20" y="21"/>
                      <a:pt x="20" y="21"/>
                    </a:cubicBezTo>
                    <a:cubicBezTo>
                      <a:pt x="20" y="21"/>
                      <a:pt x="20" y="20"/>
                      <a:pt x="20" y="20"/>
                    </a:cubicBezTo>
                    <a:cubicBezTo>
                      <a:pt x="20" y="19"/>
                      <a:pt x="20" y="19"/>
                      <a:pt x="20" y="19"/>
                    </a:cubicBezTo>
                    <a:cubicBezTo>
                      <a:pt x="20" y="19"/>
                      <a:pt x="20" y="19"/>
                      <a:pt x="20" y="19"/>
                    </a:cubicBezTo>
                    <a:cubicBezTo>
                      <a:pt x="20" y="18"/>
                      <a:pt x="20" y="18"/>
                      <a:pt x="20" y="18"/>
                    </a:cubicBezTo>
                    <a:cubicBezTo>
                      <a:pt x="20" y="18"/>
                      <a:pt x="20" y="17"/>
                      <a:pt x="20" y="17"/>
                    </a:cubicBezTo>
                    <a:cubicBezTo>
                      <a:pt x="19" y="16"/>
                      <a:pt x="19" y="16"/>
                      <a:pt x="19" y="16"/>
                    </a:cubicBezTo>
                    <a:cubicBezTo>
                      <a:pt x="19" y="15"/>
                      <a:pt x="19" y="14"/>
                      <a:pt x="20" y="14"/>
                    </a:cubicBezTo>
                    <a:cubicBezTo>
                      <a:pt x="20" y="13"/>
                      <a:pt x="20" y="13"/>
                      <a:pt x="20" y="13"/>
                    </a:cubicBezTo>
                    <a:cubicBezTo>
                      <a:pt x="20" y="13"/>
                      <a:pt x="20" y="13"/>
                      <a:pt x="20" y="13"/>
                    </a:cubicBezTo>
                    <a:cubicBezTo>
                      <a:pt x="23" y="10"/>
                      <a:pt x="23" y="10"/>
                      <a:pt x="23" y="10"/>
                    </a:cubicBezTo>
                    <a:cubicBezTo>
                      <a:pt x="23" y="9"/>
                      <a:pt x="23" y="9"/>
                      <a:pt x="23" y="9"/>
                    </a:cubicBezTo>
                    <a:cubicBezTo>
                      <a:pt x="23" y="9"/>
                      <a:pt x="23" y="8"/>
                      <a:pt x="23" y="8"/>
                    </a:cubicBezTo>
                    <a:cubicBezTo>
                      <a:pt x="22" y="7"/>
                      <a:pt x="21" y="5"/>
                      <a:pt x="21" y="4"/>
                    </a:cubicBezTo>
                    <a:cubicBezTo>
                      <a:pt x="21" y="3"/>
                      <a:pt x="22" y="2"/>
                      <a:pt x="22" y="1"/>
                    </a:cubicBezTo>
                    <a:cubicBezTo>
                      <a:pt x="22" y="2"/>
                      <a:pt x="22" y="2"/>
                      <a:pt x="22" y="2"/>
                    </a:cubicBezTo>
                    <a:cubicBezTo>
                      <a:pt x="23" y="3"/>
                      <a:pt x="23" y="4"/>
                      <a:pt x="24" y="4"/>
                    </a:cubicBezTo>
                    <a:cubicBezTo>
                      <a:pt x="24" y="5"/>
                      <a:pt x="25" y="5"/>
                      <a:pt x="25" y="6"/>
                    </a:cubicBezTo>
                    <a:cubicBezTo>
                      <a:pt x="25" y="6"/>
                      <a:pt x="25" y="7"/>
                      <a:pt x="25" y="7"/>
                    </a:cubicBezTo>
                    <a:cubicBezTo>
                      <a:pt x="24" y="9"/>
                      <a:pt x="24" y="9"/>
                      <a:pt x="24" y="9"/>
                    </a:cubicBezTo>
                    <a:cubicBezTo>
                      <a:pt x="24" y="10"/>
                      <a:pt x="24" y="10"/>
                      <a:pt x="24" y="10"/>
                    </a:cubicBezTo>
                    <a:cubicBezTo>
                      <a:pt x="24" y="11"/>
                      <a:pt x="25" y="11"/>
                      <a:pt x="25" y="12"/>
                    </a:cubicBezTo>
                    <a:cubicBezTo>
                      <a:pt x="25" y="12"/>
                      <a:pt x="25" y="12"/>
                      <a:pt x="25" y="12"/>
                    </a:cubicBezTo>
                    <a:cubicBezTo>
                      <a:pt x="25" y="12"/>
                      <a:pt x="25" y="12"/>
                      <a:pt x="25" y="12"/>
                    </a:cubicBezTo>
                    <a:cubicBezTo>
                      <a:pt x="25" y="14"/>
                      <a:pt x="26" y="15"/>
                      <a:pt x="27" y="16"/>
                    </a:cubicBezTo>
                    <a:cubicBezTo>
                      <a:pt x="27" y="17"/>
                      <a:pt x="28" y="17"/>
                      <a:pt x="29" y="18"/>
                    </a:cubicBezTo>
                    <a:cubicBezTo>
                      <a:pt x="29" y="18"/>
                      <a:pt x="29" y="18"/>
                      <a:pt x="29" y="18"/>
                    </a:cubicBezTo>
                    <a:cubicBezTo>
                      <a:pt x="30" y="18"/>
                      <a:pt x="30" y="18"/>
                      <a:pt x="30" y="18"/>
                    </a:cubicBezTo>
                    <a:cubicBezTo>
                      <a:pt x="30" y="18"/>
                      <a:pt x="30" y="18"/>
                      <a:pt x="30" y="18"/>
                    </a:cubicBezTo>
                    <a:cubicBezTo>
                      <a:pt x="30" y="19"/>
                      <a:pt x="30" y="19"/>
                      <a:pt x="30" y="19"/>
                    </a:cubicBezTo>
                    <a:cubicBezTo>
                      <a:pt x="30" y="19"/>
                      <a:pt x="30" y="19"/>
                      <a:pt x="30" y="19"/>
                    </a:cubicBezTo>
                    <a:cubicBezTo>
                      <a:pt x="30" y="19"/>
                      <a:pt x="30" y="19"/>
                      <a:pt x="30" y="19"/>
                    </a:cubicBezTo>
                    <a:cubicBezTo>
                      <a:pt x="31" y="19"/>
                      <a:pt x="32" y="20"/>
                      <a:pt x="33" y="21"/>
                    </a:cubicBezTo>
                    <a:cubicBezTo>
                      <a:pt x="33" y="21"/>
                      <a:pt x="33" y="21"/>
                      <a:pt x="33" y="21"/>
                    </a:cubicBezTo>
                    <a:cubicBezTo>
                      <a:pt x="34" y="21"/>
                      <a:pt x="34" y="21"/>
                      <a:pt x="34" y="21"/>
                    </a:cubicBezTo>
                    <a:cubicBezTo>
                      <a:pt x="35" y="22"/>
                      <a:pt x="35" y="22"/>
                      <a:pt x="35" y="22"/>
                    </a:cubicBezTo>
                    <a:cubicBezTo>
                      <a:pt x="33" y="24"/>
                      <a:pt x="32" y="26"/>
                      <a:pt x="31" y="28"/>
                    </a:cubicBezTo>
                    <a:cubicBezTo>
                      <a:pt x="30" y="28"/>
                      <a:pt x="28" y="27"/>
                      <a:pt x="27" y="27"/>
                    </a:cubicBezTo>
                    <a:cubicBezTo>
                      <a:pt x="26" y="27"/>
                      <a:pt x="26" y="27"/>
                      <a:pt x="25" y="28"/>
                    </a:cubicBezTo>
                    <a:cubicBezTo>
                      <a:pt x="25" y="28"/>
                      <a:pt x="25" y="28"/>
                      <a:pt x="25" y="28"/>
                    </a:cubicBezTo>
                    <a:cubicBezTo>
                      <a:pt x="25" y="28"/>
                      <a:pt x="24" y="28"/>
                      <a:pt x="24" y="28"/>
                    </a:cubicBezTo>
                    <a:cubicBezTo>
                      <a:pt x="24" y="28"/>
                      <a:pt x="24" y="28"/>
                      <a:pt x="24" y="28"/>
                    </a:cubicBezTo>
                    <a:cubicBezTo>
                      <a:pt x="23" y="28"/>
                      <a:pt x="23" y="28"/>
                      <a:pt x="23" y="28"/>
                    </a:cubicBezTo>
                    <a:cubicBezTo>
                      <a:pt x="22" y="27"/>
                      <a:pt x="21" y="26"/>
                      <a:pt x="20" y="25"/>
                    </a:cubicBezTo>
                    <a:cubicBezTo>
                      <a:pt x="19" y="22"/>
                      <a:pt x="19" y="22"/>
                      <a:pt x="19" y="22"/>
                    </a:cubicBezTo>
                    <a:cubicBezTo>
                      <a:pt x="18" y="21"/>
                      <a:pt x="18" y="21"/>
                      <a:pt x="18" y="21"/>
                    </a:cubicBezTo>
                    <a:cubicBezTo>
                      <a:pt x="17" y="21"/>
                      <a:pt x="17" y="21"/>
                      <a:pt x="17" y="21"/>
                    </a:cubicBezTo>
                    <a:cubicBezTo>
                      <a:pt x="17" y="21"/>
                      <a:pt x="17" y="21"/>
                      <a:pt x="17" y="21"/>
                    </a:cubicBezTo>
                    <a:cubicBezTo>
                      <a:pt x="17" y="20"/>
                      <a:pt x="17" y="20"/>
                      <a:pt x="17" y="20"/>
                    </a:cubicBezTo>
                    <a:cubicBezTo>
                      <a:pt x="17" y="20"/>
                      <a:pt x="17" y="20"/>
                      <a:pt x="17" y="20"/>
                    </a:cubicBezTo>
                    <a:cubicBezTo>
                      <a:pt x="16" y="19"/>
                      <a:pt x="15" y="18"/>
                      <a:pt x="14" y="17"/>
                    </a:cubicBezTo>
                    <a:cubicBezTo>
                      <a:pt x="13" y="16"/>
                      <a:pt x="13" y="16"/>
                      <a:pt x="13" y="16"/>
                    </a:cubicBezTo>
                    <a:cubicBezTo>
                      <a:pt x="13" y="16"/>
                      <a:pt x="13" y="16"/>
                      <a:pt x="13" y="16"/>
                    </a:cubicBezTo>
                    <a:cubicBezTo>
                      <a:pt x="13" y="16"/>
                      <a:pt x="13" y="16"/>
                      <a:pt x="13" y="16"/>
                    </a:cubicBezTo>
                    <a:cubicBezTo>
                      <a:pt x="12" y="16"/>
                      <a:pt x="12" y="16"/>
                      <a:pt x="11" y="17"/>
                    </a:cubicBezTo>
                    <a:cubicBezTo>
                      <a:pt x="11" y="16"/>
                      <a:pt x="11" y="16"/>
                      <a:pt x="11" y="16"/>
                    </a:cubicBezTo>
                    <a:cubicBezTo>
                      <a:pt x="11" y="17"/>
                      <a:pt x="11" y="17"/>
                      <a:pt x="11" y="17"/>
                    </a:cubicBezTo>
                    <a:cubicBezTo>
                      <a:pt x="10" y="16"/>
                      <a:pt x="8" y="14"/>
                      <a:pt x="7" y="13"/>
                    </a:cubicBezTo>
                    <a:cubicBezTo>
                      <a:pt x="7" y="13"/>
                      <a:pt x="7" y="13"/>
                      <a:pt x="7" y="13"/>
                    </a:cubicBezTo>
                    <a:cubicBezTo>
                      <a:pt x="7" y="13"/>
                      <a:pt x="7" y="13"/>
                      <a:pt x="7" y="13"/>
                    </a:cubicBezTo>
                    <a:cubicBezTo>
                      <a:pt x="6" y="12"/>
                      <a:pt x="6" y="12"/>
                      <a:pt x="6" y="12"/>
                    </a:cubicBezTo>
                    <a:cubicBezTo>
                      <a:pt x="6" y="11"/>
                      <a:pt x="7" y="10"/>
                      <a:pt x="8" y="9"/>
                    </a:cubicBezTo>
                    <a:cubicBezTo>
                      <a:pt x="9" y="9"/>
                      <a:pt x="9" y="10"/>
                      <a:pt x="10" y="10"/>
                    </a:cubicBezTo>
                    <a:cubicBezTo>
                      <a:pt x="11" y="10"/>
                      <a:pt x="11" y="10"/>
                      <a:pt x="11" y="10"/>
                    </a:cubicBezTo>
                    <a:cubicBezTo>
                      <a:pt x="13" y="9"/>
                      <a:pt x="13" y="9"/>
                      <a:pt x="13" y="9"/>
                    </a:cubicBezTo>
                    <a:cubicBezTo>
                      <a:pt x="13" y="10"/>
                      <a:pt x="13" y="10"/>
                      <a:pt x="13" y="10"/>
                    </a:cubicBezTo>
                    <a:cubicBezTo>
                      <a:pt x="13" y="11"/>
                      <a:pt x="13" y="11"/>
                      <a:pt x="13" y="11"/>
                    </a:cubicBezTo>
                    <a:cubicBezTo>
                      <a:pt x="13" y="11"/>
                      <a:pt x="13" y="11"/>
                      <a:pt x="13" y="11"/>
                    </a:cubicBezTo>
                    <a:cubicBezTo>
                      <a:pt x="13" y="11"/>
                      <a:pt x="14" y="12"/>
                      <a:pt x="14" y="12"/>
                    </a:cubicBezTo>
                    <a:cubicBezTo>
                      <a:pt x="14" y="13"/>
                      <a:pt x="14" y="13"/>
                      <a:pt x="14" y="13"/>
                    </a:cubicBezTo>
                    <a:cubicBezTo>
                      <a:pt x="14" y="13"/>
                      <a:pt x="14" y="13"/>
                      <a:pt x="14" y="13"/>
                    </a:cubicBezTo>
                    <a:cubicBezTo>
                      <a:pt x="15" y="13"/>
                      <a:pt x="15" y="13"/>
                      <a:pt x="15" y="13"/>
                    </a:cubicBezTo>
                    <a:cubicBezTo>
                      <a:pt x="15" y="13"/>
                      <a:pt x="16" y="13"/>
                      <a:pt x="16" y="13"/>
                    </a:cubicBezTo>
                    <a:cubicBezTo>
                      <a:pt x="16" y="14"/>
                      <a:pt x="16" y="14"/>
                      <a:pt x="16" y="14"/>
                    </a:cubicBezTo>
                    <a:cubicBezTo>
                      <a:pt x="17" y="14"/>
                      <a:pt x="17" y="14"/>
                      <a:pt x="17" y="14"/>
                    </a:cubicBezTo>
                    <a:cubicBezTo>
                      <a:pt x="17" y="14"/>
                      <a:pt x="17" y="14"/>
                      <a:pt x="17" y="14"/>
                    </a:cubicBezTo>
                    <a:cubicBezTo>
                      <a:pt x="17" y="15"/>
                      <a:pt x="17" y="15"/>
                      <a:pt x="17" y="15"/>
                    </a:cubicBezTo>
                    <a:cubicBezTo>
                      <a:pt x="19" y="18"/>
                      <a:pt x="19" y="18"/>
                      <a:pt x="19" y="18"/>
                    </a:cubicBezTo>
                    <a:cubicBezTo>
                      <a:pt x="19" y="18"/>
                      <a:pt x="19" y="18"/>
                      <a:pt x="19" y="18"/>
                    </a:cubicBezTo>
                    <a:cubicBezTo>
                      <a:pt x="19" y="18"/>
                      <a:pt x="19" y="18"/>
                      <a:pt x="19" y="18"/>
                    </a:cubicBezTo>
                    <a:cubicBezTo>
                      <a:pt x="19" y="19"/>
                      <a:pt x="18" y="19"/>
                      <a:pt x="18" y="20"/>
                    </a:cubicBezTo>
                    <a:cubicBezTo>
                      <a:pt x="19" y="21"/>
                      <a:pt x="19" y="21"/>
                      <a:pt x="19" y="22"/>
                    </a:cubicBezTo>
                    <a:cubicBezTo>
                      <a:pt x="21" y="24"/>
                      <a:pt x="21" y="24"/>
                      <a:pt x="21" y="24"/>
                    </a:cubicBezTo>
                    <a:cubicBezTo>
                      <a:pt x="22" y="24"/>
                      <a:pt x="22" y="24"/>
                      <a:pt x="22" y="24"/>
                    </a:cubicBezTo>
                    <a:moveTo>
                      <a:pt x="22" y="1"/>
                    </a:moveTo>
                    <a:cubicBezTo>
                      <a:pt x="22" y="1"/>
                      <a:pt x="22" y="1"/>
                      <a:pt x="22" y="1"/>
                    </a:cubicBezTo>
                    <a:cubicBezTo>
                      <a:pt x="22" y="1"/>
                      <a:pt x="22" y="1"/>
                      <a:pt x="22" y="1"/>
                    </a:cubicBezTo>
                    <a:cubicBezTo>
                      <a:pt x="22" y="1"/>
                      <a:pt x="22" y="1"/>
                      <a:pt x="22" y="1"/>
                    </a:cubicBezTo>
                    <a:moveTo>
                      <a:pt x="22" y="0"/>
                    </a:moveTo>
                    <a:cubicBezTo>
                      <a:pt x="22" y="0"/>
                      <a:pt x="22" y="0"/>
                      <a:pt x="22" y="0"/>
                    </a:cubicBezTo>
                    <a:cubicBezTo>
                      <a:pt x="22" y="0"/>
                      <a:pt x="20" y="2"/>
                      <a:pt x="20" y="3"/>
                    </a:cubicBezTo>
                    <a:cubicBezTo>
                      <a:pt x="19" y="3"/>
                      <a:pt x="17" y="3"/>
                      <a:pt x="15" y="3"/>
                    </a:cubicBezTo>
                    <a:cubicBezTo>
                      <a:pt x="13" y="3"/>
                      <a:pt x="10" y="3"/>
                      <a:pt x="10" y="3"/>
                    </a:cubicBezTo>
                    <a:cubicBezTo>
                      <a:pt x="10" y="3"/>
                      <a:pt x="10" y="3"/>
                      <a:pt x="10" y="3"/>
                    </a:cubicBezTo>
                    <a:cubicBezTo>
                      <a:pt x="10" y="3"/>
                      <a:pt x="9" y="6"/>
                      <a:pt x="7" y="8"/>
                    </a:cubicBezTo>
                    <a:cubicBezTo>
                      <a:pt x="7" y="8"/>
                      <a:pt x="7" y="8"/>
                      <a:pt x="7" y="8"/>
                    </a:cubicBezTo>
                    <a:cubicBezTo>
                      <a:pt x="7" y="8"/>
                      <a:pt x="7" y="8"/>
                      <a:pt x="7" y="8"/>
                    </a:cubicBezTo>
                    <a:cubicBezTo>
                      <a:pt x="6" y="9"/>
                      <a:pt x="5" y="10"/>
                      <a:pt x="5" y="12"/>
                    </a:cubicBezTo>
                    <a:cubicBezTo>
                      <a:pt x="5" y="12"/>
                      <a:pt x="5" y="12"/>
                      <a:pt x="5" y="12"/>
                    </a:cubicBezTo>
                    <a:cubicBezTo>
                      <a:pt x="6" y="13"/>
                      <a:pt x="6" y="13"/>
                      <a:pt x="6" y="13"/>
                    </a:cubicBezTo>
                    <a:cubicBezTo>
                      <a:pt x="5" y="14"/>
                      <a:pt x="5" y="15"/>
                      <a:pt x="5" y="16"/>
                    </a:cubicBezTo>
                    <a:cubicBezTo>
                      <a:pt x="5" y="16"/>
                      <a:pt x="4" y="17"/>
                      <a:pt x="4" y="18"/>
                    </a:cubicBezTo>
                    <a:cubicBezTo>
                      <a:pt x="1" y="17"/>
                      <a:pt x="1" y="17"/>
                      <a:pt x="1" y="17"/>
                    </a:cubicBezTo>
                    <a:cubicBezTo>
                      <a:pt x="0" y="17"/>
                      <a:pt x="0" y="17"/>
                      <a:pt x="0" y="17"/>
                    </a:cubicBezTo>
                    <a:cubicBezTo>
                      <a:pt x="0" y="18"/>
                      <a:pt x="0" y="18"/>
                      <a:pt x="0" y="18"/>
                    </a:cubicBezTo>
                    <a:cubicBezTo>
                      <a:pt x="1" y="21"/>
                      <a:pt x="4" y="23"/>
                      <a:pt x="6" y="25"/>
                    </a:cubicBezTo>
                    <a:cubicBezTo>
                      <a:pt x="6" y="25"/>
                      <a:pt x="6" y="25"/>
                      <a:pt x="6" y="25"/>
                    </a:cubicBezTo>
                    <a:cubicBezTo>
                      <a:pt x="6" y="26"/>
                      <a:pt x="6" y="26"/>
                      <a:pt x="6" y="26"/>
                    </a:cubicBezTo>
                    <a:cubicBezTo>
                      <a:pt x="6" y="27"/>
                      <a:pt x="6" y="27"/>
                      <a:pt x="6" y="27"/>
                    </a:cubicBezTo>
                    <a:cubicBezTo>
                      <a:pt x="7" y="28"/>
                      <a:pt x="9" y="29"/>
                      <a:pt x="10" y="31"/>
                    </a:cubicBezTo>
                    <a:cubicBezTo>
                      <a:pt x="10" y="31"/>
                      <a:pt x="10" y="31"/>
                      <a:pt x="10" y="31"/>
                    </a:cubicBezTo>
                    <a:cubicBezTo>
                      <a:pt x="11" y="31"/>
                      <a:pt x="11" y="31"/>
                      <a:pt x="11" y="31"/>
                    </a:cubicBezTo>
                    <a:cubicBezTo>
                      <a:pt x="11" y="30"/>
                      <a:pt x="12" y="30"/>
                      <a:pt x="13" y="29"/>
                    </a:cubicBezTo>
                    <a:cubicBezTo>
                      <a:pt x="14" y="32"/>
                      <a:pt x="14" y="32"/>
                      <a:pt x="14" y="32"/>
                    </a:cubicBezTo>
                    <a:cubicBezTo>
                      <a:pt x="15" y="33"/>
                      <a:pt x="15" y="33"/>
                      <a:pt x="15" y="33"/>
                    </a:cubicBezTo>
                    <a:cubicBezTo>
                      <a:pt x="15" y="33"/>
                      <a:pt x="15" y="33"/>
                      <a:pt x="15" y="33"/>
                    </a:cubicBezTo>
                    <a:cubicBezTo>
                      <a:pt x="16" y="33"/>
                      <a:pt x="16" y="33"/>
                      <a:pt x="17" y="33"/>
                    </a:cubicBezTo>
                    <a:cubicBezTo>
                      <a:pt x="17" y="33"/>
                      <a:pt x="17" y="33"/>
                      <a:pt x="17" y="33"/>
                    </a:cubicBezTo>
                    <a:cubicBezTo>
                      <a:pt x="18" y="33"/>
                      <a:pt x="18" y="33"/>
                      <a:pt x="19" y="33"/>
                    </a:cubicBezTo>
                    <a:cubicBezTo>
                      <a:pt x="21" y="33"/>
                      <a:pt x="23" y="32"/>
                      <a:pt x="24" y="30"/>
                    </a:cubicBezTo>
                    <a:cubicBezTo>
                      <a:pt x="25" y="30"/>
                      <a:pt x="25" y="31"/>
                      <a:pt x="26" y="31"/>
                    </a:cubicBezTo>
                    <a:cubicBezTo>
                      <a:pt x="26" y="31"/>
                      <a:pt x="26" y="31"/>
                      <a:pt x="26" y="31"/>
                    </a:cubicBezTo>
                    <a:cubicBezTo>
                      <a:pt x="26" y="31"/>
                      <a:pt x="26" y="31"/>
                      <a:pt x="26" y="31"/>
                    </a:cubicBezTo>
                    <a:cubicBezTo>
                      <a:pt x="26" y="31"/>
                      <a:pt x="26" y="31"/>
                      <a:pt x="26" y="31"/>
                    </a:cubicBezTo>
                    <a:cubicBezTo>
                      <a:pt x="27" y="31"/>
                      <a:pt x="27" y="31"/>
                      <a:pt x="27" y="31"/>
                    </a:cubicBezTo>
                    <a:cubicBezTo>
                      <a:pt x="27" y="31"/>
                      <a:pt x="27" y="31"/>
                      <a:pt x="27" y="31"/>
                    </a:cubicBezTo>
                    <a:cubicBezTo>
                      <a:pt x="27" y="30"/>
                      <a:pt x="27" y="30"/>
                      <a:pt x="27" y="30"/>
                    </a:cubicBezTo>
                    <a:cubicBezTo>
                      <a:pt x="28" y="30"/>
                      <a:pt x="28" y="30"/>
                      <a:pt x="28" y="30"/>
                    </a:cubicBezTo>
                    <a:cubicBezTo>
                      <a:pt x="28" y="30"/>
                      <a:pt x="28" y="30"/>
                      <a:pt x="28" y="30"/>
                    </a:cubicBezTo>
                    <a:cubicBezTo>
                      <a:pt x="28" y="30"/>
                      <a:pt x="28" y="30"/>
                      <a:pt x="28" y="30"/>
                    </a:cubicBezTo>
                    <a:cubicBezTo>
                      <a:pt x="28" y="30"/>
                      <a:pt x="28" y="30"/>
                      <a:pt x="28" y="30"/>
                    </a:cubicBezTo>
                    <a:cubicBezTo>
                      <a:pt x="29" y="30"/>
                      <a:pt x="29" y="30"/>
                      <a:pt x="29" y="30"/>
                    </a:cubicBezTo>
                    <a:cubicBezTo>
                      <a:pt x="29" y="30"/>
                      <a:pt x="29" y="30"/>
                      <a:pt x="29" y="30"/>
                    </a:cubicBezTo>
                    <a:cubicBezTo>
                      <a:pt x="29" y="30"/>
                      <a:pt x="29" y="30"/>
                      <a:pt x="29" y="30"/>
                    </a:cubicBezTo>
                    <a:cubicBezTo>
                      <a:pt x="29" y="30"/>
                      <a:pt x="29" y="30"/>
                      <a:pt x="29" y="30"/>
                    </a:cubicBezTo>
                    <a:cubicBezTo>
                      <a:pt x="29" y="30"/>
                      <a:pt x="29" y="30"/>
                      <a:pt x="29" y="30"/>
                    </a:cubicBezTo>
                    <a:cubicBezTo>
                      <a:pt x="30" y="30"/>
                      <a:pt x="30" y="30"/>
                      <a:pt x="30" y="30"/>
                    </a:cubicBezTo>
                    <a:cubicBezTo>
                      <a:pt x="30" y="30"/>
                      <a:pt x="30" y="30"/>
                      <a:pt x="30" y="30"/>
                    </a:cubicBezTo>
                    <a:cubicBezTo>
                      <a:pt x="31" y="30"/>
                      <a:pt x="31" y="30"/>
                      <a:pt x="31" y="30"/>
                    </a:cubicBezTo>
                    <a:cubicBezTo>
                      <a:pt x="31" y="29"/>
                      <a:pt x="31" y="29"/>
                      <a:pt x="31" y="29"/>
                    </a:cubicBezTo>
                    <a:cubicBezTo>
                      <a:pt x="33" y="27"/>
                      <a:pt x="34" y="25"/>
                      <a:pt x="36" y="23"/>
                    </a:cubicBezTo>
                    <a:cubicBezTo>
                      <a:pt x="36" y="22"/>
                      <a:pt x="36" y="22"/>
                      <a:pt x="36" y="22"/>
                    </a:cubicBezTo>
                    <a:cubicBezTo>
                      <a:pt x="36" y="22"/>
                      <a:pt x="36" y="22"/>
                      <a:pt x="36" y="22"/>
                    </a:cubicBezTo>
                    <a:cubicBezTo>
                      <a:pt x="34" y="20"/>
                      <a:pt x="34" y="20"/>
                      <a:pt x="34" y="20"/>
                    </a:cubicBezTo>
                    <a:cubicBezTo>
                      <a:pt x="34" y="18"/>
                      <a:pt x="35" y="16"/>
                      <a:pt x="36" y="15"/>
                    </a:cubicBezTo>
                    <a:cubicBezTo>
                      <a:pt x="36" y="15"/>
                      <a:pt x="36" y="15"/>
                      <a:pt x="36" y="15"/>
                    </a:cubicBezTo>
                    <a:cubicBezTo>
                      <a:pt x="37" y="14"/>
                      <a:pt x="37" y="14"/>
                      <a:pt x="37" y="14"/>
                    </a:cubicBezTo>
                    <a:cubicBezTo>
                      <a:pt x="37" y="14"/>
                      <a:pt x="37" y="14"/>
                      <a:pt x="37" y="14"/>
                    </a:cubicBezTo>
                    <a:cubicBezTo>
                      <a:pt x="37" y="14"/>
                      <a:pt x="37" y="14"/>
                      <a:pt x="37" y="14"/>
                    </a:cubicBezTo>
                    <a:cubicBezTo>
                      <a:pt x="34" y="8"/>
                      <a:pt x="34" y="8"/>
                      <a:pt x="34" y="8"/>
                    </a:cubicBezTo>
                    <a:cubicBezTo>
                      <a:pt x="33" y="7"/>
                      <a:pt x="33" y="7"/>
                      <a:pt x="33" y="7"/>
                    </a:cubicBezTo>
                    <a:cubicBezTo>
                      <a:pt x="33" y="8"/>
                      <a:pt x="33" y="8"/>
                      <a:pt x="33" y="8"/>
                    </a:cubicBezTo>
                    <a:cubicBezTo>
                      <a:pt x="32" y="8"/>
                      <a:pt x="32" y="8"/>
                      <a:pt x="32" y="8"/>
                    </a:cubicBezTo>
                    <a:cubicBezTo>
                      <a:pt x="32" y="7"/>
                      <a:pt x="32" y="7"/>
                      <a:pt x="32" y="7"/>
                    </a:cubicBezTo>
                    <a:cubicBezTo>
                      <a:pt x="32" y="6"/>
                      <a:pt x="32" y="6"/>
                      <a:pt x="32" y="6"/>
                    </a:cubicBezTo>
                    <a:cubicBezTo>
                      <a:pt x="30" y="3"/>
                      <a:pt x="23" y="0"/>
                      <a:pt x="22"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13" name="Freeform 199"/>
              <p:cNvSpPr>
                <a:spLocks noEditPoints="1"/>
              </p:cNvSpPr>
              <p:nvPr/>
            </p:nvSpPr>
            <p:spPr bwMode="auto">
              <a:xfrm>
                <a:off x="3993" y="2512"/>
                <a:ext cx="96" cy="105"/>
              </a:xfrm>
              <a:custGeom>
                <a:avLst/>
                <a:gdLst>
                  <a:gd name="T0" fmla="*/ 26 w 40"/>
                  <a:gd name="T1" fmla="*/ 40 h 44"/>
                  <a:gd name="T2" fmla="*/ 22 w 40"/>
                  <a:gd name="T3" fmla="*/ 38 h 44"/>
                  <a:gd name="T4" fmla="*/ 26 w 40"/>
                  <a:gd name="T5" fmla="*/ 38 h 44"/>
                  <a:gd name="T6" fmla="*/ 23 w 40"/>
                  <a:gd name="T7" fmla="*/ 39 h 44"/>
                  <a:gd name="T8" fmla="*/ 22 w 40"/>
                  <a:gd name="T9" fmla="*/ 36 h 44"/>
                  <a:gd name="T10" fmla="*/ 7 w 40"/>
                  <a:gd name="T11" fmla="*/ 35 h 44"/>
                  <a:gd name="T12" fmla="*/ 25 w 40"/>
                  <a:gd name="T13" fmla="*/ 34 h 44"/>
                  <a:gd name="T14" fmla="*/ 8 w 40"/>
                  <a:gd name="T15" fmla="*/ 33 h 44"/>
                  <a:gd name="T16" fmla="*/ 23 w 40"/>
                  <a:gd name="T17" fmla="*/ 33 h 44"/>
                  <a:gd name="T18" fmla="*/ 7 w 40"/>
                  <a:gd name="T19" fmla="*/ 32 h 44"/>
                  <a:gd name="T20" fmla="*/ 28 w 40"/>
                  <a:gd name="T21" fmla="*/ 37 h 44"/>
                  <a:gd name="T22" fmla="*/ 30 w 40"/>
                  <a:gd name="T23" fmla="*/ 27 h 44"/>
                  <a:gd name="T24" fmla="*/ 33 w 40"/>
                  <a:gd name="T25" fmla="*/ 36 h 44"/>
                  <a:gd name="T26" fmla="*/ 25 w 40"/>
                  <a:gd name="T27" fmla="*/ 19 h 44"/>
                  <a:gd name="T28" fmla="*/ 26 w 40"/>
                  <a:gd name="T29" fmla="*/ 18 h 44"/>
                  <a:gd name="T30" fmla="*/ 15 w 40"/>
                  <a:gd name="T31" fmla="*/ 19 h 44"/>
                  <a:gd name="T32" fmla="*/ 16 w 40"/>
                  <a:gd name="T33" fmla="*/ 15 h 44"/>
                  <a:gd name="T34" fmla="*/ 18 w 40"/>
                  <a:gd name="T35" fmla="*/ 15 h 44"/>
                  <a:gd name="T36" fmla="*/ 24 w 40"/>
                  <a:gd name="T37" fmla="*/ 15 h 44"/>
                  <a:gd name="T38" fmla="*/ 7 w 40"/>
                  <a:gd name="T39" fmla="*/ 15 h 44"/>
                  <a:gd name="T40" fmla="*/ 17 w 40"/>
                  <a:gd name="T41" fmla="*/ 14 h 44"/>
                  <a:gd name="T42" fmla="*/ 16 w 40"/>
                  <a:gd name="T43" fmla="*/ 12 h 44"/>
                  <a:gd name="T44" fmla="*/ 17 w 40"/>
                  <a:gd name="T45" fmla="*/ 12 h 44"/>
                  <a:gd name="T46" fmla="*/ 5 w 40"/>
                  <a:gd name="T47" fmla="*/ 11 h 44"/>
                  <a:gd name="T48" fmla="*/ 6 w 40"/>
                  <a:gd name="T49" fmla="*/ 11 h 44"/>
                  <a:gd name="T50" fmla="*/ 27 w 40"/>
                  <a:gd name="T51" fmla="*/ 10 h 44"/>
                  <a:gd name="T52" fmla="*/ 17 w 40"/>
                  <a:gd name="T53" fmla="*/ 11 h 44"/>
                  <a:gd name="T54" fmla="*/ 14 w 40"/>
                  <a:gd name="T55" fmla="*/ 11 h 44"/>
                  <a:gd name="T56" fmla="*/ 29 w 40"/>
                  <a:gd name="T57" fmla="*/ 13 h 44"/>
                  <a:gd name="T58" fmla="*/ 29 w 40"/>
                  <a:gd name="T59" fmla="*/ 11 h 44"/>
                  <a:gd name="T60" fmla="*/ 33 w 40"/>
                  <a:gd name="T61" fmla="*/ 20 h 44"/>
                  <a:gd name="T62" fmla="*/ 26 w 40"/>
                  <a:gd name="T63" fmla="*/ 21 h 44"/>
                  <a:gd name="T64" fmla="*/ 27 w 40"/>
                  <a:gd name="T65" fmla="*/ 20 h 44"/>
                  <a:gd name="T66" fmla="*/ 27 w 40"/>
                  <a:gd name="T67" fmla="*/ 9 h 44"/>
                  <a:gd name="T68" fmla="*/ 16 w 40"/>
                  <a:gd name="T69" fmla="*/ 7 h 44"/>
                  <a:gd name="T70" fmla="*/ 17 w 40"/>
                  <a:gd name="T71" fmla="*/ 7 h 44"/>
                  <a:gd name="T72" fmla="*/ 21 w 40"/>
                  <a:gd name="T73" fmla="*/ 8 h 44"/>
                  <a:gd name="T74" fmla="*/ 25 w 40"/>
                  <a:gd name="T75" fmla="*/ 13 h 44"/>
                  <a:gd name="T76" fmla="*/ 22 w 40"/>
                  <a:gd name="T77" fmla="*/ 18 h 44"/>
                  <a:gd name="T78" fmla="*/ 14 w 40"/>
                  <a:gd name="T79" fmla="*/ 24 h 44"/>
                  <a:gd name="T80" fmla="*/ 18 w 40"/>
                  <a:gd name="T81" fmla="*/ 24 h 44"/>
                  <a:gd name="T82" fmla="*/ 25 w 40"/>
                  <a:gd name="T83" fmla="*/ 22 h 44"/>
                  <a:gd name="T84" fmla="*/ 34 w 40"/>
                  <a:gd name="T85" fmla="*/ 25 h 44"/>
                  <a:gd name="T86" fmla="*/ 21 w 40"/>
                  <a:gd name="T87" fmla="*/ 33 h 44"/>
                  <a:gd name="T88" fmla="*/ 19 w 40"/>
                  <a:gd name="T89" fmla="*/ 40 h 44"/>
                  <a:gd name="T90" fmla="*/ 14 w 40"/>
                  <a:gd name="T91" fmla="*/ 23 h 44"/>
                  <a:gd name="T92" fmla="*/ 18 w 40"/>
                  <a:gd name="T93" fmla="*/ 13 h 44"/>
                  <a:gd name="T94" fmla="*/ 2 w 40"/>
                  <a:gd name="T95" fmla="*/ 21 h 44"/>
                  <a:gd name="T96" fmla="*/ 13 w 40"/>
                  <a:gd name="T97" fmla="*/ 2 h 44"/>
                  <a:gd name="T98" fmla="*/ 13 w 40"/>
                  <a:gd name="T99" fmla="*/ 11 h 44"/>
                  <a:gd name="T100" fmla="*/ 6 w 40"/>
                  <a:gd name="T101" fmla="*/ 19 h 44"/>
                  <a:gd name="T102" fmla="*/ 6 w 40"/>
                  <a:gd name="T103" fmla="*/ 20 h 44"/>
                  <a:gd name="T104" fmla="*/ 13 w 40"/>
                  <a:gd name="T105" fmla="*/ 18 h 44"/>
                  <a:gd name="T106" fmla="*/ 16 w 40"/>
                  <a:gd name="T107" fmla="*/ 16 h 44"/>
                  <a:gd name="T108" fmla="*/ 7 w 40"/>
                  <a:gd name="T109" fmla="*/ 29 h 44"/>
                  <a:gd name="T110" fmla="*/ 1 w 40"/>
                  <a:gd name="T111" fmla="*/ 16 h 44"/>
                  <a:gd name="T112" fmla="*/ 6 w 40"/>
                  <a:gd name="T113" fmla="*/ 32 h 44"/>
                  <a:gd name="T114" fmla="*/ 8 w 40"/>
                  <a:gd name="T115" fmla="*/ 37 h 44"/>
                  <a:gd name="T116" fmla="*/ 9 w 40"/>
                  <a:gd name="T117" fmla="*/ 40 h 44"/>
                  <a:gd name="T118" fmla="*/ 27 w 40"/>
                  <a:gd name="T119" fmla="*/ 41 h 44"/>
                  <a:gd name="T120" fmla="*/ 34 w 40"/>
                  <a:gd name="T121" fmla="*/ 35 h 44"/>
                  <a:gd name="T122" fmla="*/ 33 w 40"/>
                  <a:gd name="T123" fmla="*/ 8 h 44"/>
                  <a:gd name="T124" fmla="*/ 17 w 40"/>
                  <a:gd name="T125" fmla="*/ 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0" h="44">
                    <a:moveTo>
                      <a:pt x="21" y="38"/>
                    </a:moveTo>
                    <a:cubicBezTo>
                      <a:pt x="21" y="38"/>
                      <a:pt x="21" y="38"/>
                      <a:pt x="21" y="38"/>
                    </a:cubicBezTo>
                    <a:cubicBezTo>
                      <a:pt x="22" y="38"/>
                      <a:pt x="22" y="38"/>
                      <a:pt x="22" y="38"/>
                    </a:cubicBezTo>
                    <a:cubicBezTo>
                      <a:pt x="21" y="38"/>
                      <a:pt x="21" y="38"/>
                      <a:pt x="21" y="38"/>
                    </a:cubicBezTo>
                    <a:moveTo>
                      <a:pt x="26" y="40"/>
                    </a:moveTo>
                    <a:cubicBezTo>
                      <a:pt x="26" y="39"/>
                      <a:pt x="25" y="39"/>
                      <a:pt x="25" y="39"/>
                    </a:cubicBezTo>
                    <a:cubicBezTo>
                      <a:pt x="25" y="39"/>
                      <a:pt x="26" y="39"/>
                      <a:pt x="26" y="38"/>
                    </a:cubicBezTo>
                    <a:cubicBezTo>
                      <a:pt x="26" y="39"/>
                      <a:pt x="26" y="39"/>
                      <a:pt x="26" y="40"/>
                    </a:cubicBezTo>
                    <a:moveTo>
                      <a:pt x="9" y="38"/>
                    </a:moveTo>
                    <a:cubicBezTo>
                      <a:pt x="9" y="37"/>
                      <a:pt x="9" y="37"/>
                      <a:pt x="9" y="37"/>
                    </a:cubicBezTo>
                    <a:cubicBezTo>
                      <a:pt x="9" y="37"/>
                      <a:pt x="9" y="37"/>
                      <a:pt x="9" y="37"/>
                    </a:cubicBezTo>
                    <a:cubicBezTo>
                      <a:pt x="9" y="38"/>
                      <a:pt x="9" y="38"/>
                      <a:pt x="9" y="38"/>
                    </a:cubicBezTo>
                    <a:moveTo>
                      <a:pt x="22" y="38"/>
                    </a:moveTo>
                    <a:cubicBezTo>
                      <a:pt x="22" y="38"/>
                      <a:pt x="22" y="38"/>
                      <a:pt x="22" y="38"/>
                    </a:cubicBezTo>
                    <a:cubicBezTo>
                      <a:pt x="23" y="37"/>
                      <a:pt x="23" y="37"/>
                      <a:pt x="24" y="36"/>
                    </a:cubicBezTo>
                    <a:cubicBezTo>
                      <a:pt x="23" y="37"/>
                      <a:pt x="23" y="38"/>
                      <a:pt x="22" y="38"/>
                    </a:cubicBezTo>
                    <a:moveTo>
                      <a:pt x="23" y="39"/>
                    </a:moveTo>
                    <a:cubicBezTo>
                      <a:pt x="23" y="39"/>
                      <a:pt x="22" y="39"/>
                      <a:pt x="22" y="39"/>
                    </a:cubicBezTo>
                    <a:cubicBezTo>
                      <a:pt x="23" y="38"/>
                      <a:pt x="25" y="37"/>
                      <a:pt x="26" y="36"/>
                    </a:cubicBezTo>
                    <a:cubicBezTo>
                      <a:pt x="26" y="36"/>
                      <a:pt x="26" y="36"/>
                      <a:pt x="26" y="36"/>
                    </a:cubicBezTo>
                    <a:cubicBezTo>
                      <a:pt x="26" y="36"/>
                      <a:pt x="26" y="36"/>
                      <a:pt x="26" y="36"/>
                    </a:cubicBezTo>
                    <a:cubicBezTo>
                      <a:pt x="26" y="37"/>
                      <a:pt x="26" y="37"/>
                      <a:pt x="26" y="37"/>
                    </a:cubicBezTo>
                    <a:cubicBezTo>
                      <a:pt x="26" y="37"/>
                      <a:pt x="26" y="37"/>
                      <a:pt x="26" y="37"/>
                    </a:cubicBezTo>
                    <a:cubicBezTo>
                      <a:pt x="26" y="38"/>
                      <a:pt x="26" y="38"/>
                      <a:pt x="26" y="38"/>
                    </a:cubicBezTo>
                    <a:cubicBezTo>
                      <a:pt x="25" y="38"/>
                      <a:pt x="25" y="39"/>
                      <a:pt x="24" y="39"/>
                    </a:cubicBezTo>
                    <a:cubicBezTo>
                      <a:pt x="24" y="39"/>
                      <a:pt x="24" y="39"/>
                      <a:pt x="24" y="39"/>
                    </a:cubicBezTo>
                    <a:cubicBezTo>
                      <a:pt x="24" y="39"/>
                      <a:pt x="24" y="39"/>
                      <a:pt x="24" y="39"/>
                    </a:cubicBezTo>
                    <a:cubicBezTo>
                      <a:pt x="26" y="38"/>
                      <a:pt x="26" y="38"/>
                      <a:pt x="26" y="38"/>
                    </a:cubicBezTo>
                    <a:cubicBezTo>
                      <a:pt x="26" y="37"/>
                      <a:pt x="26" y="37"/>
                      <a:pt x="26" y="37"/>
                    </a:cubicBezTo>
                    <a:cubicBezTo>
                      <a:pt x="25" y="37"/>
                      <a:pt x="25" y="37"/>
                      <a:pt x="25" y="37"/>
                    </a:cubicBezTo>
                    <a:cubicBezTo>
                      <a:pt x="23" y="39"/>
                      <a:pt x="23" y="39"/>
                      <a:pt x="23" y="39"/>
                    </a:cubicBezTo>
                    <a:cubicBezTo>
                      <a:pt x="23" y="39"/>
                      <a:pt x="23" y="39"/>
                      <a:pt x="23" y="39"/>
                    </a:cubicBezTo>
                    <a:moveTo>
                      <a:pt x="8" y="37"/>
                    </a:moveTo>
                    <a:cubicBezTo>
                      <a:pt x="8" y="36"/>
                      <a:pt x="8" y="36"/>
                      <a:pt x="8" y="36"/>
                    </a:cubicBezTo>
                    <a:cubicBezTo>
                      <a:pt x="9" y="35"/>
                      <a:pt x="9" y="35"/>
                      <a:pt x="9" y="35"/>
                    </a:cubicBezTo>
                    <a:cubicBezTo>
                      <a:pt x="9" y="36"/>
                      <a:pt x="9" y="36"/>
                      <a:pt x="9" y="36"/>
                    </a:cubicBezTo>
                    <a:cubicBezTo>
                      <a:pt x="9" y="36"/>
                      <a:pt x="9" y="36"/>
                      <a:pt x="9" y="36"/>
                    </a:cubicBezTo>
                    <a:cubicBezTo>
                      <a:pt x="8" y="37"/>
                      <a:pt x="8" y="37"/>
                      <a:pt x="8" y="37"/>
                    </a:cubicBezTo>
                    <a:moveTo>
                      <a:pt x="22" y="37"/>
                    </a:moveTo>
                    <a:cubicBezTo>
                      <a:pt x="22" y="36"/>
                      <a:pt x="22" y="36"/>
                      <a:pt x="22" y="36"/>
                    </a:cubicBezTo>
                    <a:cubicBezTo>
                      <a:pt x="25" y="34"/>
                      <a:pt x="25" y="34"/>
                      <a:pt x="25" y="34"/>
                    </a:cubicBezTo>
                    <a:cubicBezTo>
                      <a:pt x="26" y="35"/>
                      <a:pt x="26" y="35"/>
                      <a:pt x="26" y="35"/>
                    </a:cubicBezTo>
                    <a:cubicBezTo>
                      <a:pt x="26" y="36"/>
                      <a:pt x="26" y="36"/>
                      <a:pt x="26" y="36"/>
                    </a:cubicBezTo>
                    <a:cubicBezTo>
                      <a:pt x="26" y="35"/>
                      <a:pt x="26" y="35"/>
                      <a:pt x="26" y="35"/>
                    </a:cubicBezTo>
                    <a:cubicBezTo>
                      <a:pt x="25" y="35"/>
                      <a:pt x="25" y="35"/>
                      <a:pt x="25" y="35"/>
                    </a:cubicBezTo>
                    <a:cubicBezTo>
                      <a:pt x="24" y="36"/>
                      <a:pt x="23" y="36"/>
                      <a:pt x="22" y="37"/>
                    </a:cubicBezTo>
                    <a:moveTo>
                      <a:pt x="8" y="36"/>
                    </a:moveTo>
                    <a:cubicBezTo>
                      <a:pt x="7" y="35"/>
                      <a:pt x="7" y="35"/>
                      <a:pt x="7" y="35"/>
                    </a:cubicBezTo>
                    <a:cubicBezTo>
                      <a:pt x="8" y="34"/>
                      <a:pt x="8" y="34"/>
                      <a:pt x="8" y="34"/>
                    </a:cubicBezTo>
                    <a:cubicBezTo>
                      <a:pt x="9" y="34"/>
                      <a:pt x="9" y="34"/>
                      <a:pt x="9" y="34"/>
                    </a:cubicBezTo>
                    <a:cubicBezTo>
                      <a:pt x="8" y="36"/>
                      <a:pt x="8" y="36"/>
                      <a:pt x="8" y="36"/>
                    </a:cubicBezTo>
                    <a:moveTo>
                      <a:pt x="23" y="35"/>
                    </a:moveTo>
                    <a:cubicBezTo>
                      <a:pt x="23" y="35"/>
                      <a:pt x="23" y="35"/>
                      <a:pt x="23" y="35"/>
                    </a:cubicBezTo>
                    <a:cubicBezTo>
                      <a:pt x="23" y="35"/>
                      <a:pt x="23" y="35"/>
                      <a:pt x="23" y="35"/>
                    </a:cubicBezTo>
                    <a:cubicBezTo>
                      <a:pt x="23" y="35"/>
                      <a:pt x="24" y="34"/>
                      <a:pt x="25" y="34"/>
                    </a:cubicBezTo>
                    <a:cubicBezTo>
                      <a:pt x="25" y="34"/>
                      <a:pt x="25" y="34"/>
                      <a:pt x="25" y="34"/>
                    </a:cubicBezTo>
                    <a:cubicBezTo>
                      <a:pt x="23" y="35"/>
                      <a:pt x="23" y="35"/>
                      <a:pt x="23" y="35"/>
                    </a:cubicBezTo>
                    <a:moveTo>
                      <a:pt x="7" y="35"/>
                    </a:moveTo>
                    <a:cubicBezTo>
                      <a:pt x="7" y="35"/>
                      <a:pt x="7" y="35"/>
                      <a:pt x="7" y="35"/>
                    </a:cubicBezTo>
                    <a:cubicBezTo>
                      <a:pt x="7" y="34"/>
                      <a:pt x="7" y="34"/>
                      <a:pt x="7" y="34"/>
                    </a:cubicBezTo>
                    <a:cubicBezTo>
                      <a:pt x="7" y="34"/>
                      <a:pt x="7" y="34"/>
                      <a:pt x="7" y="34"/>
                    </a:cubicBezTo>
                    <a:cubicBezTo>
                      <a:pt x="7" y="33"/>
                      <a:pt x="7" y="33"/>
                      <a:pt x="8" y="33"/>
                    </a:cubicBezTo>
                    <a:cubicBezTo>
                      <a:pt x="8" y="33"/>
                      <a:pt x="8" y="33"/>
                      <a:pt x="8" y="33"/>
                    </a:cubicBezTo>
                    <a:cubicBezTo>
                      <a:pt x="8" y="33"/>
                      <a:pt x="8" y="33"/>
                      <a:pt x="8" y="33"/>
                    </a:cubicBezTo>
                    <a:cubicBezTo>
                      <a:pt x="8" y="33"/>
                      <a:pt x="8" y="33"/>
                      <a:pt x="8" y="33"/>
                    </a:cubicBezTo>
                    <a:cubicBezTo>
                      <a:pt x="7" y="35"/>
                      <a:pt x="7" y="35"/>
                      <a:pt x="7" y="35"/>
                    </a:cubicBezTo>
                    <a:moveTo>
                      <a:pt x="23" y="34"/>
                    </a:moveTo>
                    <a:cubicBezTo>
                      <a:pt x="23" y="34"/>
                      <a:pt x="23" y="34"/>
                      <a:pt x="23" y="34"/>
                    </a:cubicBezTo>
                    <a:cubicBezTo>
                      <a:pt x="23" y="33"/>
                      <a:pt x="24" y="33"/>
                      <a:pt x="24" y="33"/>
                    </a:cubicBezTo>
                    <a:cubicBezTo>
                      <a:pt x="25" y="33"/>
                      <a:pt x="25" y="33"/>
                      <a:pt x="25" y="33"/>
                    </a:cubicBezTo>
                    <a:cubicBezTo>
                      <a:pt x="24" y="33"/>
                      <a:pt x="23" y="34"/>
                      <a:pt x="23" y="34"/>
                    </a:cubicBezTo>
                    <a:moveTo>
                      <a:pt x="23" y="33"/>
                    </a:moveTo>
                    <a:cubicBezTo>
                      <a:pt x="23" y="32"/>
                      <a:pt x="24" y="32"/>
                      <a:pt x="24" y="32"/>
                    </a:cubicBezTo>
                    <a:cubicBezTo>
                      <a:pt x="24" y="31"/>
                      <a:pt x="24" y="31"/>
                      <a:pt x="24" y="31"/>
                    </a:cubicBezTo>
                    <a:cubicBezTo>
                      <a:pt x="24" y="32"/>
                      <a:pt x="24" y="32"/>
                      <a:pt x="24" y="32"/>
                    </a:cubicBezTo>
                    <a:cubicBezTo>
                      <a:pt x="23" y="33"/>
                      <a:pt x="23" y="33"/>
                      <a:pt x="23" y="33"/>
                    </a:cubicBezTo>
                    <a:moveTo>
                      <a:pt x="7" y="33"/>
                    </a:moveTo>
                    <a:cubicBezTo>
                      <a:pt x="6" y="33"/>
                      <a:pt x="6" y="32"/>
                      <a:pt x="6" y="31"/>
                    </a:cubicBezTo>
                    <a:cubicBezTo>
                      <a:pt x="7" y="31"/>
                      <a:pt x="7" y="31"/>
                      <a:pt x="7" y="31"/>
                    </a:cubicBezTo>
                    <a:cubicBezTo>
                      <a:pt x="7" y="31"/>
                      <a:pt x="7" y="32"/>
                      <a:pt x="7" y="32"/>
                    </a:cubicBezTo>
                    <a:cubicBezTo>
                      <a:pt x="7" y="32"/>
                      <a:pt x="7" y="33"/>
                      <a:pt x="7" y="33"/>
                    </a:cubicBezTo>
                    <a:moveTo>
                      <a:pt x="30" y="23"/>
                    </a:moveTo>
                    <a:cubicBezTo>
                      <a:pt x="30" y="23"/>
                      <a:pt x="30" y="23"/>
                      <a:pt x="30" y="23"/>
                    </a:cubicBezTo>
                    <a:cubicBezTo>
                      <a:pt x="31" y="22"/>
                      <a:pt x="31" y="22"/>
                      <a:pt x="31" y="22"/>
                    </a:cubicBezTo>
                    <a:cubicBezTo>
                      <a:pt x="30" y="23"/>
                      <a:pt x="30" y="23"/>
                      <a:pt x="30" y="23"/>
                    </a:cubicBezTo>
                    <a:cubicBezTo>
                      <a:pt x="30" y="23"/>
                      <a:pt x="30" y="23"/>
                      <a:pt x="30" y="23"/>
                    </a:cubicBezTo>
                    <a:moveTo>
                      <a:pt x="28" y="40"/>
                    </a:moveTo>
                    <a:cubicBezTo>
                      <a:pt x="27" y="39"/>
                      <a:pt x="27" y="38"/>
                      <a:pt x="28" y="37"/>
                    </a:cubicBezTo>
                    <a:cubicBezTo>
                      <a:pt x="28" y="36"/>
                      <a:pt x="28" y="36"/>
                      <a:pt x="28" y="36"/>
                    </a:cubicBezTo>
                    <a:cubicBezTo>
                      <a:pt x="28" y="36"/>
                      <a:pt x="28" y="36"/>
                      <a:pt x="28" y="36"/>
                    </a:cubicBezTo>
                    <a:cubicBezTo>
                      <a:pt x="25" y="32"/>
                      <a:pt x="25" y="32"/>
                      <a:pt x="25" y="32"/>
                    </a:cubicBezTo>
                    <a:cubicBezTo>
                      <a:pt x="26" y="31"/>
                      <a:pt x="26" y="31"/>
                      <a:pt x="26" y="31"/>
                    </a:cubicBezTo>
                    <a:cubicBezTo>
                      <a:pt x="27" y="30"/>
                      <a:pt x="27" y="29"/>
                      <a:pt x="28" y="28"/>
                    </a:cubicBezTo>
                    <a:cubicBezTo>
                      <a:pt x="28" y="28"/>
                      <a:pt x="28" y="28"/>
                      <a:pt x="28" y="28"/>
                    </a:cubicBezTo>
                    <a:cubicBezTo>
                      <a:pt x="28" y="28"/>
                      <a:pt x="29" y="27"/>
                      <a:pt x="29" y="27"/>
                    </a:cubicBezTo>
                    <a:cubicBezTo>
                      <a:pt x="30" y="27"/>
                      <a:pt x="30" y="27"/>
                      <a:pt x="30" y="27"/>
                    </a:cubicBezTo>
                    <a:cubicBezTo>
                      <a:pt x="33" y="26"/>
                      <a:pt x="33" y="26"/>
                      <a:pt x="33" y="26"/>
                    </a:cubicBezTo>
                    <a:cubicBezTo>
                      <a:pt x="33" y="26"/>
                      <a:pt x="34" y="26"/>
                      <a:pt x="34" y="26"/>
                    </a:cubicBezTo>
                    <a:cubicBezTo>
                      <a:pt x="35" y="26"/>
                      <a:pt x="36" y="25"/>
                      <a:pt x="36" y="25"/>
                    </a:cubicBezTo>
                    <a:cubicBezTo>
                      <a:pt x="37" y="24"/>
                      <a:pt x="38" y="23"/>
                      <a:pt x="39" y="22"/>
                    </a:cubicBezTo>
                    <a:cubicBezTo>
                      <a:pt x="38" y="25"/>
                      <a:pt x="37" y="31"/>
                      <a:pt x="35" y="33"/>
                    </a:cubicBezTo>
                    <a:cubicBezTo>
                      <a:pt x="34" y="33"/>
                      <a:pt x="34" y="33"/>
                      <a:pt x="34" y="33"/>
                    </a:cubicBezTo>
                    <a:cubicBezTo>
                      <a:pt x="34" y="33"/>
                      <a:pt x="33" y="34"/>
                      <a:pt x="33" y="34"/>
                    </a:cubicBezTo>
                    <a:cubicBezTo>
                      <a:pt x="33" y="35"/>
                      <a:pt x="33" y="35"/>
                      <a:pt x="33" y="36"/>
                    </a:cubicBezTo>
                    <a:cubicBezTo>
                      <a:pt x="28" y="40"/>
                      <a:pt x="28" y="40"/>
                      <a:pt x="28" y="40"/>
                    </a:cubicBezTo>
                    <a:moveTo>
                      <a:pt x="39" y="21"/>
                    </a:moveTo>
                    <a:cubicBezTo>
                      <a:pt x="39" y="21"/>
                      <a:pt x="39" y="21"/>
                      <a:pt x="39" y="21"/>
                    </a:cubicBezTo>
                    <a:cubicBezTo>
                      <a:pt x="39" y="21"/>
                      <a:pt x="39" y="21"/>
                      <a:pt x="39" y="21"/>
                    </a:cubicBezTo>
                    <a:cubicBezTo>
                      <a:pt x="39" y="21"/>
                      <a:pt x="39" y="21"/>
                      <a:pt x="39" y="21"/>
                    </a:cubicBezTo>
                    <a:moveTo>
                      <a:pt x="24" y="20"/>
                    </a:moveTo>
                    <a:cubicBezTo>
                      <a:pt x="23" y="20"/>
                      <a:pt x="23" y="20"/>
                      <a:pt x="23" y="20"/>
                    </a:cubicBezTo>
                    <a:cubicBezTo>
                      <a:pt x="25" y="19"/>
                      <a:pt x="25" y="19"/>
                      <a:pt x="25" y="19"/>
                    </a:cubicBezTo>
                    <a:cubicBezTo>
                      <a:pt x="24" y="20"/>
                      <a:pt x="24" y="20"/>
                      <a:pt x="24" y="20"/>
                    </a:cubicBezTo>
                    <a:moveTo>
                      <a:pt x="22" y="20"/>
                    </a:moveTo>
                    <a:cubicBezTo>
                      <a:pt x="22" y="20"/>
                      <a:pt x="22" y="20"/>
                      <a:pt x="22" y="20"/>
                    </a:cubicBezTo>
                    <a:cubicBezTo>
                      <a:pt x="23" y="20"/>
                      <a:pt x="23" y="19"/>
                      <a:pt x="24" y="18"/>
                    </a:cubicBezTo>
                    <a:cubicBezTo>
                      <a:pt x="24" y="18"/>
                      <a:pt x="24" y="18"/>
                      <a:pt x="24" y="18"/>
                    </a:cubicBezTo>
                    <a:cubicBezTo>
                      <a:pt x="24" y="18"/>
                      <a:pt x="24" y="18"/>
                      <a:pt x="24" y="18"/>
                    </a:cubicBezTo>
                    <a:cubicBezTo>
                      <a:pt x="26" y="17"/>
                      <a:pt x="26" y="17"/>
                      <a:pt x="26" y="17"/>
                    </a:cubicBezTo>
                    <a:cubicBezTo>
                      <a:pt x="26" y="18"/>
                      <a:pt x="26" y="18"/>
                      <a:pt x="26" y="18"/>
                    </a:cubicBezTo>
                    <a:cubicBezTo>
                      <a:pt x="26" y="18"/>
                      <a:pt x="26" y="18"/>
                      <a:pt x="26" y="18"/>
                    </a:cubicBezTo>
                    <a:cubicBezTo>
                      <a:pt x="26" y="18"/>
                      <a:pt x="26" y="18"/>
                      <a:pt x="26" y="18"/>
                    </a:cubicBezTo>
                    <a:cubicBezTo>
                      <a:pt x="22" y="20"/>
                      <a:pt x="22" y="20"/>
                      <a:pt x="22" y="20"/>
                    </a:cubicBezTo>
                    <a:moveTo>
                      <a:pt x="15" y="20"/>
                    </a:moveTo>
                    <a:cubicBezTo>
                      <a:pt x="15" y="20"/>
                      <a:pt x="15" y="20"/>
                      <a:pt x="15" y="20"/>
                    </a:cubicBezTo>
                    <a:cubicBezTo>
                      <a:pt x="15" y="19"/>
                      <a:pt x="15" y="19"/>
                      <a:pt x="15" y="19"/>
                    </a:cubicBezTo>
                    <a:cubicBezTo>
                      <a:pt x="15" y="19"/>
                      <a:pt x="15" y="19"/>
                      <a:pt x="15" y="19"/>
                    </a:cubicBezTo>
                    <a:cubicBezTo>
                      <a:pt x="15" y="19"/>
                      <a:pt x="15" y="19"/>
                      <a:pt x="15" y="19"/>
                    </a:cubicBezTo>
                    <a:cubicBezTo>
                      <a:pt x="17" y="17"/>
                      <a:pt x="17" y="17"/>
                      <a:pt x="17" y="17"/>
                    </a:cubicBezTo>
                    <a:cubicBezTo>
                      <a:pt x="16" y="18"/>
                      <a:pt x="16" y="19"/>
                      <a:pt x="15" y="20"/>
                    </a:cubicBezTo>
                    <a:moveTo>
                      <a:pt x="24" y="17"/>
                    </a:moveTo>
                    <a:cubicBezTo>
                      <a:pt x="24" y="17"/>
                      <a:pt x="24" y="17"/>
                      <a:pt x="24" y="17"/>
                    </a:cubicBezTo>
                    <a:cubicBezTo>
                      <a:pt x="24" y="16"/>
                      <a:pt x="25" y="16"/>
                      <a:pt x="26" y="16"/>
                    </a:cubicBezTo>
                    <a:cubicBezTo>
                      <a:pt x="26" y="16"/>
                      <a:pt x="26" y="16"/>
                      <a:pt x="26" y="16"/>
                    </a:cubicBezTo>
                    <a:cubicBezTo>
                      <a:pt x="24" y="17"/>
                      <a:pt x="24" y="17"/>
                      <a:pt x="24" y="17"/>
                    </a:cubicBezTo>
                    <a:moveTo>
                      <a:pt x="16" y="15"/>
                    </a:moveTo>
                    <a:cubicBezTo>
                      <a:pt x="16" y="15"/>
                      <a:pt x="16" y="15"/>
                      <a:pt x="16" y="15"/>
                    </a:cubicBezTo>
                    <a:cubicBezTo>
                      <a:pt x="16" y="15"/>
                      <a:pt x="16" y="15"/>
                      <a:pt x="16" y="15"/>
                    </a:cubicBezTo>
                    <a:cubicBezTo>
                      <a:pt x="16" y="15"/>
                      <a:pt x="16" y="15"/>
                      <a:pt x="16" y="15"/>
                    </a:cubicBezTo>
                    <a:moveTo>
                      <a:pt x="17" y="16"/>
                    </a:moveTo>
                    <a:cubicBezTo>
                      <a:pt x="17" y="16"/>
                      <a:pt x="17" y="16"/>
                      <a:pt x="17" y="16"/>
                    </a:cubicBezTo>
                    <a:cubicBezTo>
                      <a:pt x="16" y="16"/>
                      <a:pt x="16" y="16"/>
                      <a:pt x="16" y="16"/>
                    </a:cubicBezTo>
                    <a:cubicBezTo>
                      <a:pt x="18" y="14"/>
                      <a:pt x="18" y="14"/>
                      <a:pt x="18" y="14"/>
                    </a:cubicBezTo>
                    <a:cubicBezTo>
                      <a:pt x="18" y="15"/>
                      <a:pt x="18" y="15"/>
                      <a:pt x="18" y="15"/>
                    </a:cubicBezTo>
                    <a:cubicBezTo>
                      <a:pt x="18" y="15"/>
                      <a:pt x="18" y="15"/>
                      <a:pt x="18" y="15"/>
                    </a:cubicBezTo>
                    <a:cubicBezTo>
                      <a:pt x="18" y="15"/>
                      <a:pt x="18" y="15"/>
                      <a:pt x="18" y="15"/>
                    </a:cubicBezTo>
                    <a:cubicBezTo>
                      <a:pt x="17" y="16"/>
                      <a:pt x="17" y="16"/>
                      <a:pt x="17" y="16"/>
                    </a:cubicBezTo>
                    <a:moveTo>
                      <a:pt x="24" y="16"/>
                    </a:moveTo>
                    <a:cubicBezTo>
                      <a:pt x="24" y="16"/>
                      <a:pt x="24" y="16"/>
                      <a:pt x="24" y="16"/>
                    </a:cubicBezTo>
                    <a:cubicBezTo>
                      <a:pt x="24" y="16"/>
                      <a:pt x="24" y="16"/>
                      <a:pt x="24" y="16"/>
                    </a:cubicBezTo>
                    <a:cubicBezTo>
                      <a:pt x="24" y="15"/>
                      <a:pt x="24" y="15"/>
                      <a:pt x="24" y="15"/>
                    </a:cubicBezTo>
                    <a:cubicBezTo>
                      <a:pt x="24" y="15"/>
                      <a:pt x="24" y="15"/>
                      <a:pt x="24" y="15"/>
                    </a:cubicBezTo>
                    <a:cubicBezTo>
                      <a:pt x="25" y="15"/>
                      <a:pt x="25" y="15"/>
                      <a:pt x="25" y="14"/>
                    </a:cubicBezTo>
                    <a:cubicBezTo>
                      <a:pt x="25" y="15"/>
                      <a:pt x="25" y="15"/>
                      <a:pt x="25" y="15"/>
                    </a:cubicBezTo>
                    <a:cubicBezTo>
                      <a:pt x="25" y="15"/>
                      <a:pt x="25" y="15"/>
                      <a:pt x="25" y="15"/>
                    </a:cubicBezTo>
                    <a:cubicBezTo>
                      <a:pt x="25" y="15"/>
                      <a:pt x="24" y="16"/>
                      <a:pt x="24" y="16"/>
                    </a:cubicBezTo>
                    <a:moveTo>
                      <a:pt x="7" y="16"/>
                    </a:moveTo>
                    <a:cubicBezTo>
                      <a:pt x="6" y="15"/>
                      <a:pt x="6" y="15"/>
                      <a:pt x="6" y="15"/>
                    </a:cubicBezTo>
                    <a:cubicBezTo>
                      <a:pt x="7" y="14"/>
                      <a:pt x="7" y="14"/>
                      <a:pt x="7" y="14"/>
                    </a:cubicBezTo>
                    <a:cubicBezTo>
                      <a:pt x="7" y="15"/>
                      <a:pt x="7" y="15"/>
                      <a:pt x="7" y="15"/>
                    </a:cubicBezTo>
                    <a:cubicBezTo>
                      <a:pt x="7" y="16"/>
                      <a:pt x="7" y="16"/>
                      <a:pt x="7" y="16"/>
                    </a:cubicBezTo>
                    <a:moveTo>
                      <a:pt x="17" y="14"/>
                    </a:moveTo>
                    <a:cubicBezTo>
                      <a:pt x="17" y="14"/>
                      <a:pt x="17" y="14"/>
                      <a:pt x="17" y="14"/>
                    </a:cubicBezTo>
                    <a:cubicBezTo>
                      <a:pt x="17" y="14"/>
                      <a:pt x="17" y="14"/>
                      <a:pt x="17" y="14"/>
                    </a:cubicBezTo>
                    <a:cubicBezTo>
                      <a:pt x="18" y="13"/>
                      <a:pt x="18" y="13"/>
                      <a:pt x="18" y="13"/>
                    </a:cubicBezTo>
                    <a:cubicBezTo>
                      <a:pt x="18" y="14"/>
                      <a:pt x="18" y="14"/>
                      <a:pt x="18" y="14"/>
                    </a:cubicBezTo>
                    <a:cubicBezTo>
                      <a:pt x="18" y="14"/>
                      <a:pt x="18" y="14"/>
                      <a:pt x="18" y="14"/>
                    </a:cubicBezTo>
                    <a:cubicBezTo>
                      <a:pt x="17" y="14"/>
                      <a:pt x="17" y="14"/>
                      <a:pt x="17" y="14"/>
                    </a:cubicBezTo>
                    <a:moveTo>
                      <a:pt x="6" y="14"/>
                    </a:moveTo>
                    <a:cubicBezTo>
                      <a:pt x="6" y="13"/>
                      <a:pt x="6" y="13"/>
                      <a:pt x="6" y="13"/>
                    </a:cubicBezTo>
                    <a:cubicBezTo>
                      <a:pt x="7" y="12"/>
                      <a:pt x="7" y="12"/>
                      <a:pt x="7" y="12"/>
                    </a:cubicBezTo>
                    <a:cubicBezTo>
                      <a:pt x="7" y="13"/>
                      <a:pt x="7" y="13"/>
                      <a:pt x="7" y="13"/>
                    </a:cubicBezTo>
                    <a:cubicBezTo>
                      <a:pt x="6" y="14"/>
                      <a:pt x="6" y="14"/>
                      <a:pt x="6" y="14"/>
                    </a:cubicBezTo>
                    <a:moveTo>
                      <a:pt x="15" y="13"/>
                    </a:moveTo>
                    <a:cubicBezTo>
                      <a:pt x="15" y="13"/>
                      <a:pt x="15" y="13"/>
                      <a:pt x="15" y="13"/>
                    </a:cubicBezTo>
                    <a:cubicBezTo>
                      <a:pt x="16" y="12"/>
                      <a:pt x="16" y="12"/>
                      <a:pt x="16" y="12"/>
                    </a:cubicBezTo>
                    <a:cubicBezTo>
                      <a:pt x="16" y="12"/>
                      <a:pt x="16" y="12"/>
                      <a:pt x="16" y="12"/>
                    </a:cubicBezTo>
                    <a:cubicBezTo>
                      <a:pt x="15" y="13"/>
                      <a:pt x="15" y="13"/>
                      <a:pt x="15" y="13"/>
                    </a:cubicBezTo>
                    <a:moveTo>
                      <a:pt x="16" y="14"/>
                    </a:moveTo>
                    <a:cubicBezTo>
                      <a:pt x="16" y="14"/>
                      <a:pt x="16" y="14"/>
                      <a:pt x="16" y="14"/>
                    </a:cubicBezTo>
                    <a:cubicBezTo>
                      <a:pt x="16" y="14"/>
                      <a:pt x="16" y="14"/>
                      <a:pt x="16" y="14"/>
                    </a:cubicBezTo>
                    <a:cubicBezTo>
                      <a:pt x="16" y="14"/>
                      <a:pt x="16" y="14"/>
                      <a:pt x="16" y="14"/>
                    </a:cubicBezTo>
                    <a:cubicBezTo>
                      <a:pt x="16" y="13"/>
                      <a:pt x="16" y="13"/>
                      <a:pt x="16" y="13"/>
                    </a:cubicBezTo>
                    <a:cubicBezTo>
                      <a:pt x="16" y="12"/>
                      <a:pt x="17" y="12"/>
                      <a:pt x="17" y="12"/>
                    </a:cubicBezTo>
                    <a:cubicBezTo>
                      <a:pt x="17" y="13"/>
                      <a:pt x="17" y="13"/>
                      <a:pt x="17" y="13"/>
                    </a:cubicBezTo>
                    <a:cubicBezTo>
                      <a:pt x="17" y="13"/>
                      <a:pt x="17" y="13"/>
                      <a:pt x="17" y="13"/>
                    </a:cubicBezTo>
                    <a:cubicBezTo>
                      <a:pt x="17" y="13"/>
                      <a:pt x="17" y="13"/>
                      <a:pt x="17" y="13"/>
                    </a:cubicBezTo>
                    <a:cubicBezTo>
                      <a:pt x="16" y="14"/>
                      <a:pt x="16" y="14"/>
                      <a:pt x="16" y="14"/>
                    </a:cubicBezTo>
                    <a:moveTo>
                      <a:pt x="4" y="17"/>
                    </a:moveTo>
                    <a:cubicBezTo>
                      <a:pt x="4" y="17"/>
                      <a:pt x="3" y="16"/>
                      <a:pt x="3" y="16"/>
                    </a:cubicBezTo>
                    <a:cubicBezTo>
                      <a:pt x="4" y="14"/>
                      <a:pt x="4" y="13"/>
                      <a:pt x="5" y="11"/>
                    </a:cubicBezTo>
                    <a:cubicBezTo>
                      <a:pt x="5" y="11"/>
                      <a:pt x="5" y="11"/>
                      <a:pt x="5" y="11"/>
                    </a:cubicBezTo>
                    <a:cubicBezTo>
                      <a:pt x="5" y="12"/>
                      <a:pt x="5" y="13"/>
                      <a:pt x="6" y="13"/>
                    </a:cubicBezTo>
                    <a:cubicBezTo>
                      <a:pt x="5" y="13"/>
                      <a:pt x="5" y="13"/>
                      <a:pt x="5" y="13"/>
                    </a:cubicBezTo>
                    <a:cubicBezTo>
                      <a:pt x="5" y="14"/>
                      <a:pt x="5" y="14"/>
                      <a:pt x="5" y="14"/>
                    </a:cubicBezTo>
                    <a:cubicBezTo>
                      <a:pt x="6" y="14"/>
                      <a:pt x="6" y="14"/>
                      <a:pt x="6" y="14"/>
                    </a:cubicBezTo>
                    <a:cubicBezTo>
                      <a:pt x="6" y="15"/>
                      <a:pt x="6" y="15"/>
                      <a:pt x="6" y="16"/>
                    </a:cubicBezTo>
                    <a:cubicBezTo>
                      <a:pt x="4" y="17"/>
                      <a:pt x="4" y="17"/>
                      <a:pt x="4" y="17"/>
                    </a:cubicBezTo>
                    <a:moveTo>
                      <a:pt x="6" y="12"/>
                    </a:moveTo>
                    <a:cubicBezTo>
                      <a:pt x="6" y="11"/>
                      <a:pt x="6" y="11"/>
                      <a:pt x="6" y="11"/>
                    </a:cubicBezTo>
                    <a:cubicBezTo>
                      <a:pt x="6" y="11"/>
                      <a:pt x="6" y="11"/>
                      <a:pt x="6" y="11"/>
                    </a:cubicBezTo>
                    <a:cubicBezTo>
                      <a:pt x="7" y="11"/>
                      <a:pt x="7" y="11"/>
                      <a:pt x="7" y="11"/>
                    </a:cubicBezTo>
                    <a:cubicBezTo>
                      <a:pt x="7" y="12"/>
                      <a:pt x="7" y="12"/>
                      <a:pt x="7" y="12"/>
                    </a:cubicBezTo>
                    <a:cubicBezTo>
                      <a:pt x="6" y="12"/>
                      <a:pt x="6" y="12"/>
                      <a:pt x="6" y="12"/>
                    </a:cubicBezTo>
                    <a:moveTo>
                      <a:pt x="27" y="10"/>
                    </a:moveTo>
                    <a:cubicBezTo>
                      <a:pt x="27" y="10"/>
                      <a:pt x="27" y="10"/>
                      <a:pt x="27" y="10"/>
                    </a:cubicBezTo>
                    <a:cubicBezTo>
                      <a:pt x="27" y="10"/>
                      <a:pt x="27" y="10"/>
                      <a:pt x="28" y="10"/>
                    </a:cubicBezTo>
                    <a:cubicBezTo>
                      <a:pt x="27" y="10"/>
                      <a:pt x="27" y="10"/>
                      <a:pt x="27" y="10"/>
                    </a:cubicBezTo>
                    <a:moveTo>
                      <a:pt x="28" y="9"/>
                    </a:moveTo>
                    <a:cubicBezTo>
                      <a:pt x="28" y="9"/>
                      <a:pt x="28" y="9"/>
                      <a:pt x="28" y="9"/>
                    </a:cubicBezTo>
                    <a:cubicBezTo>
                      <a:pt x="28" y="9"/>
                      <a:pt x="28" y="9"/>
                      <a:pt x="28" y="9"/>
                    </a:cubicBezTo>
                    <a:cubicBezTo>
                      <a:pt x="28" y="9"/>
                      <a:pt x="28" y="9"/>
                      <a:pt x="28" y="9"/>
                    </a:cubicBezTo>
                    <a:moveTo>
                      <a:pt x="14" y="11"/>
                    </a:moveTo>
                    <a:cubicBezTo>
                      <a:pt x="14" y="10"/>
                      <a:pt x="14" y="10"/>
                      <a:pt x="14" y="10"/>
                    </a:cubicBezTo>
                    <a:cubicBezTo>
                      <a:pt x="15" y="10"/>
                      <a:pt x="16" y="9"/>
                      <a:pt x="16" y="9"/>
                    </a:cubicBezTo>
                    <a:cubicBezTo>
                      <a:pt x="16" y="9"/>
                      <a:pt x="16" y="10"/>
                      <a:pt x="17" y="11"/>
                    </a:cubicBezTo>
                    <a:cubicBezTo>
                      <a:pt x="17" y="11"/>
                      <a:pt x="17" y="11"/>
                      <a:pt x="17" y="11"/>
                    </a:cubicBezTo>
                    <a:cubicBezTo>
                      <a:pt x="17" y="11"/>
                      <a:pt x="17" y="11"/>
                      <a:pt x="17" y="11"/>
                    </a:cubicBezTo>
                    <a:cubicBezTo>
                      <a:pt x="16" y="11"/>
                      <a:pt x="15" y="12"/>
                      <a:pt x="15" y="12"/>
                    </a:cubicBezTo>
                    <a:cubicBezTo>
                      <a:pt x="14" y="12"/>
                      <a:pt x="14" y="12"/>
                      <a:pt x="14" y="12"/>
                    </a:cubicBezTo>
                    <a:cubicBezTo>
                      <a:pt x="16" y="10"/>
                      <a:pt x="16" y="10"/>
                      <a:pt x="16" y="10"/>
                    </a:cubicBezTo>
                    <a:cubicBezTo>
                      <a:pt x="16" y="10"/>
                      <a:pt x="16" y="10"/>
                      <a:pt x="16" y="10"/>
                    </a:cubicBezTo>
                    <a:cubicBezTo>
                      <a:pt x="16" y="10"/>
                      <a:pt x="16" y="10"/>
                      <a:pt x="16" y="10"/>
                    </a:cubicBezTo>
                    <a:cubicBezTo>
                      <a:pt x="14" y="11"/>
                      <a:pt x="14" y="11"/>
                      <a:pt x="14" y="11"/>
                    </a:cubicBezTo>
                    <a:moveTo>
                      <a:pt x="27" y="19"/>
                    </a:moveTo>
                    <a:cubicBezTo>
                      <a:pt x="27" y="18"/>
                      <a:pt x="27" y="18"/>
                      <a:pt x="27" y="18"/>
                    </a:cubicBezTo>
                    <a:cubicBezTo>
                      <a:pt x="28" y="18"/>
                      <a:pt x="28" y="18"/>
                      <a:pt x="28" y="18"/>
                    </a:cubicBezTo>
                    <a:cubicBezTo>
                      <a:pt x="27" y="14"/>
                      <a:pt x="27" y="14"/>
                      <a:pt x="27" y="14"/>
                    </a:cubicBezTo>
                    <a:cubicBezTo>
                      <a:pt x="27" y="14"/>
                      <a:pt x="27" y="14"/>
                      <a:pt x="27" y="14"/>
                    </a:cubicBezTo>
                    <a:cubicBezTo>
                      <a:pt x="27" y="14"/>
                      <a:pt x="27" y="14"/>
                      <a:pt x="27" y="14"/>
                    </a:cubicBezTo>
                    <a:cubicBezTo>
                      <a:pt x="29" y="13"/>
                      <a:pt x="29" y="13"/>
                      <a:pt x="29" y="13"/>
                    </a:cubicBezTo>
                    <a:cubicBezTo>
                      <a:pt x="29" y="13"/>
                      <a:pt x="29" y="13"/>
                      <a:pt x="29" y="13"/>
                    </a:cubicBezTo>
                    <a:cubicBezTo>
                      <a:pt x="29" y="12"/>
                      <a:pt x="29" y="12"/>
                      <a:pt x="29" y="12"/>
                    </a:cubicBezTo>
                    <a:cubicBezTo>
                      <a:pt x="29" y="12"/>
                      <a:pt x="29" y="12"/>
                      <a:pt x="29" y="12"/>
                    </a:cubicBezTo>
                    <a:cubicBezTo>
                      <a:pt x="29" y="12"/>
                      <a:pt x="29" y="12"/>
                      <a:pt x="29" y="12"/>
                    </a:cubicBezTo>
                    <a:cubicBezTo>
                      <a:pt x="29" y="12"/>
                      <a:pt x="29" y="12"/>
                      <a:pt x="29" y="12"/>
                    </a:cubicBezTo>
                    <a:cubicBezTo>
                      <a:pt x="29" y="11"/>
                      <a:pt x="29" y="11"/>
                      <a:pt x="29" y="11"/>
                    </a:cubicBezTo>
                    <a:cubicBezTo>
                      <a:pt x="30" y="11"/>
                      <a:pt x="30" y="11"/>
                      <a:pt x="30" y="11"/>
                    </a:cubicBezTo>
                    <a:cubicBezTo>
                      <a:pt x="29" y="11"/>
                      <a:pt x="29" y="11"/>
                      <a:pt x="29" y="11"/>
                    </a:cubicBezTo>
                    <a:cubicBezTo>
                      <a:pt x="29" y="11"/>
                      <a:pt x="29" y="11"/>
                      <a:pt x="29" y="11"/>
                    </a:cubicBezTo>
                    <a:cubicBezTo>
                      <a:pt x="29" y="10"/>
                      <a:pt x="29" y="10"/>
                      <a:pt x="29" y="10"/>
                    </a:cubicBezTo>
                    <a:cubicBezTo>
                      <a:pt x="29" y="10"/>
                      <a:pt x="29" y="10"/>
                      <a:pt x="29" y="10"/>
                    </a:cubicBezTo>
                    <a:cubicBezTo>
                      <a:pt x="29" y="9"/>
                      <a:pt x="29" y="9"/>
                      <a:pt x="29" y="9"/>
                    </a:cubicBezTo>
                    <a:cubicBezTo>
                      <a:pt x="29" y="9"/>
                      <a:pt x="29" y="9"/>
                      <a:pt x="30" y="8"/>
                    </a:cubicBezTo>
                    <a:cubicBezTo>
                      <a:pt x="31" y="9"/>
                      <a:pt x="32" y="9"/>
                      <a:pt x="32" y="9"/>
                    </a:cubicBezTo>
                    <a:cubicBezTo>
                      <a:pt x="33" y="12"/>
                      <a:pt x="35" y="18"/>
                      <a:pt x="34" y="19"/>
                    </a:cubicBezTo>
                    <a:cubicBezTo>
                      <a:pt x="34" y="20"/>
                      <a:pt x="34" y="20"/>
                      <a:pt x="34" y="20"/>
                    </a:cubicBezTo>
                    <a:cubicBezTo>
                      <a:pt x="33" y="20"/>
                      <a:pt x="33" y="20"/>
                      <a:pt x="33" y="20"/>
                    </a:cubicBezTo>
                    <a:cubicBezTo>
                      <a:pt x="29" y="23"/>
                      <a:pt x="29" y="23"/>
                      <a:pt x="29" y="23"/>
                    </a:cubicBezTo>
                    <a:cubicBezTo>
                      <a:pt x="28" y="22"/>
                      <a:pt x="28" y="22"/>
                      <a:pt x="28" y="22"/>
                    </a:cubicBezTo>
                    <a:cubicBezTo>
                      <a:pt x="32" y="20"/>
                      <a:pt x="32" y="20"/>
                      <a:pt x="32" y="20"/>
                    </a:cubicBezTo>
                    <a:cubicBezTo>
                      <a:pt x="32" y="19"/>
                      <a:pt x="32" y="19"/>
                      <a:pt x="32" y="19"/>
                    </a:cubicBezTo>
                    <a:cubicBezTo>
                      <a:pt x="31" y="19"/>
                      <a:pt x="31" y="19"/>
                      <a:pt x="31" y="19"/>
                    </a:cubicBezTo>
                    <a:cubicBezTo>
                      <a:pt x="28" y="22"/>
                      <a:pt x="28" y="22"/>
                      <a:pt x="28" y="22"/>
                    </a:cubicBezTo>
                    <a:cubicBezTo>
                      <a:pt x="28" y="22"/>
                      <a:pt x="28" y="22"/>
                      <a:pt x="28" y="22"/>
                    </a:cubicBezTo>
                    <a:cubicBezTo>
                      <a:pt x="26" y="21"/>
                      <a:pt x="26" y="21"/>
                      <a:pt x="26" y="21"/>
                    </a:cubicBezTo>
                    <a:cubicBezTo>
                      <a:pt x="27" y="21"/>
                      <a:pt x="27" y="21"/>
                      <a:pt x="27" y="21"/>
                    </a:cubicBezTo>
                    <a:cubicBezTo>
                      <a:pt x="28" y="20"/>
                      <a:pt x="29" y="19"/>
                      <a:pt x="31" y="19"/>
                    </a:cubicBezTo>
                    <a:cubicBezTo>
                      <a:pt x="31" y="19"/>
                      <a:pt x="31" y="19"/>
                      <a:pt x="31" y="19"/>
                    </a:cubicBezTo>
                    <a:cubicBezTo>
                      <a:pt x="32" y="18"/>
                      <a:pt x="32" y="18"/>
                      <a:pt x="32" y="18"/>
                    </a:cubicBezTo>
                    <a:cubicBezTo>
                      <a:pt x="32" y="18"/>
                      <a:pt x="32" y="18"/>
                      <a:pt x="32" y="18"/>
                    </a:cubicBezTo>
                    <a:cubicBezTo>
                      <a:pt x="31" y="18"/>
                      <a:pt x="31" y="18"/>
                      <a:pt x="31" y="18"/>
                    </a:cubicBezTo>
                    <a:cubicBezTo>
                      <a:pt x="31" y="18"/>
                      <a:pt x="31" y="18"/>
                      <a:pt x="31" y="18"/>
                    </a:cubicBezTo>
                    <a:cubicBezTo>
                      <a:pt x="29" y="18"/>
                      <a:pt x="28" y="19"/>
                      <a:pt x="27" y="20"/>
                    </a:cubicBezTo>
                    <a:cubicBezTo>
                      <a:pt x="26" y="21"/>
                      <a:pt x="26" y="21"/>
                      <a:pt x="26" y="21"/>
                    </a:cubicBezTo>
                    <a:cubicBezTo>
                      <a:pt x="25" y="21"/>
                      <a:pt x="25" y="21"/>
                      <a:pt x="25" y="21"/>
                    </a:cubicBezTo>
                    <a:cubicBezTo>
                      <a:pt x="25" y="21"/>
                      <a:pt x="25" y="21"/>
                      <a:pt x="25" y="21"/>
                    </a:cubicBezTo>
                    <a:cubicBezTo>
                      <a:pt x="30" y="18"/>
                      <a:pt x="30" y="18"/>
                      <a:pt x="30" y="18"/>
                    </a:cubicBezTo>
                    <a:cubicBezTo>
                      <a:pt x="30" y="17"/>
                      <a:pt x="30" y="17"/>
                      <a:pt x="30" y="17"/>
                    </a:cubicBezTo>
                    <a:cubicBezTo>
                      <a:pt x="29" y="17"/>
                      <a:pt x="29" y="17"/>
                      <a:pt x="29" y="17"/>
                    </a:cubicBezTo>
                    <a:cubicBezTo>
                      <a:pt x="27" y="19"/>
                      <a:pt x="27" y="19"/>
                      <a:pt x="27" y="19"/>
                    </a:cubicBezTo>
                    <a:moveTo>
                      <a:pt x="27" y="9"/>
                    </a:moveTo>
                    <a:cubicBezTo>
                      <a:pt x="27" y="8"/>
                      <a:pt x="27" y="8"/>
                      <a:pt x="27" y="7"/>
                    </a:cubicBezTo>
                    <a:cubicBezTo>
                      <a:pt x="28" y="8"/>
                      <a:pt x="28" y="8"/>
                      <a:pt x="29" y="8"/>
                    </a:cubicBezTo>
                    <a:cubicBezTo>
                      <a:pt x="28" y="8"/>
                      <a:pt x="27" y="9"/>
                      <a:pt x="27" y="9"/>
                    </a:cubicBezTo>
                    <a:moveTo>
                      <a:pt x="14" y="9"/>
                    </a:moveTo>
                    <a:cubicBezTo>
                      <a:pt x="14" y="8"/>
                      <a:pt x="14" y="8"/>
                      <a:pt x="14" y="8"/>
                    </a:cubicBezTo>
                    <a:cubicBezTo>
                      <a:pt x="16" y="7"/>
                      <a:pt x="16" y="7"/>
                      <a:pt x="16" y="7"/>
                    </a:cubicBezTo>
                    <a:cubicBezTo>
                      <a:pt x="16" y="7"/>
                      <a:pt x="16" y="7"/>
                      <a:pt x="16" y="7"/>
                    </a:cubicBezTo>
                    <a:cubicBezTo>
                      <a:pt x="16" y="7"/>
                      <a:pt x="16" y="7"/>
                      <a:pt x="16" y="7"/>
                    </a:cubicBezTo>
                    <a:cubicBezTo>
                      <a:pt x="16" y="8"/>
                      <a:pt x="16" y="8"/>
                      <a:pt x="16" y="8"/>
                    </a:cubicBezTo>
                    <a:cubicBezTo>
                      <a:pt x="16" y="8"/>
                      <a:pt x="16" y="8"/>
                      <a:pt x="16" y="8"/>
                    </a:cubicBezTo>
                    <a:cubicBezTo>
                      <a:pt x="16" y="8"/>
                      <a:pt x="15" y="9"/>
                      <a:pt x="14" y="9"/>
                    </a:cubicBezTo>
                    <a:moveTo>
                      <a:pt x="17" y="12"/>
                    </a:moveTo>
                    <a:cubicBezTo>
                      <a:pt x="17" y="11"/>
                      <a:pt x="17" y="11"/>
                      <a:pt x="17" y="11"/>
                    </a:cubicBezTo>
                    <a:cubicBezTo>
                      <a:pt x="17" y="10"/>
                      <a:pt x="17" y="10"/>
                      <a:pt x="17" y="10"/>
                    </a:cubicBezTo>
                    <a:cubicBezTo>
                      <a:pt x="17" y="9"/>
                      <a:pt x="17" y="8"/>
                      <a:pt x="17" y="7"/>
                    </a:cubicBezTo>
                    <a:cubicBezTo>
                      <a:pt x="17" y="7"/>
                      <a:pt x="17" y="7"/>
                      <a:pt x="17" y="7"/>
                    </a:cubicBezTo>
                    <a:cubicBezTo>
                      <a:pt x="17" y="7"/>
                      <a:pt x="18" y="7"/>
                      <a:pt x="18" y="7"/>
                    </a:cubicBezTo>
                    <a:cubicBezTo>
                      <a:pt x="19" y="7"/>
                      <a:pt x="19" y="7"/>
                      <a:pt x="20" y="7"/>
                    </a:cubicBezTo>
                    <a:cubicBezTo>
                      <a:pt x="19" y="9"/>
                      <a:pt x="18" y="10"/>
                      <a:pt x="17" y="12"/>
                    </a:cubicBezTo>
                    <a:moveTo>
                      <a:pt x="14" y="7"/>
                    </a:moveTo>
                    <a:cubicBezTo>
                      <a:pt x="15" y="7"/>
                      <a:pt x="15" y="7"/>
                      <a:pt x="15" y="7"/>
                    </a:cubicBezTo>
                    <a:cubicBezTo>
                      <a:pt x="16" y="7"/>
                      <a:pt x="16" y="7"/>
                      <a:pt x="16" y="7"/>
                    </a:cubicBezTo>
                    <a:cubicBezTo>
                      <a:pt x="14" y="7"/>
                      <a:pt x="14" y="7"/>
                      <a:pt x="14" y="7"/>
                    </a:cubicBezTo>
                    <a:moveTo>
                      <a:pt x="21" y="8"/>
                    </a:moveTo>
                    <a:cubicBezTo>
                      <a:pt x="21" y="7"/>
                      <a:pt x="21" y="7"/>
                      <a:pt x="21" y="7"/>
                    </a:cubicBezTo>
                    <a:cubicBezTo>
                      <a:pt x="22" y="5"/>
                      <a:pt x="22" y="5"/>
                      <a:pt x="22" y="5"/>
                    </a:cubicBezTo>
                    <a:cubicBezTo>
                      <a:pt x="23" y="5"/>
                      <a:pt x="24" y="6"/>
                      <a:pt x="26" y="7"/>
                    </a:cubicBezTo>
                    <a:cubicBezTo>
                      <a:pt x="26" y="8"/>
                      <a:pt x="25" y="9"/>
                      <a:pt x="25" y="10"/>
                    </a:cubicBezTo>
                    <a:cubicBezTo>
                      <a:pt x="25" y="11"/>
                      <a:pt x="25" y="11"/>
                      <a:pt x="25" y="11"/>
                    </a:cubicBezTo>
                    <a:cubicBezTo>
                      <a:pt x="27" y="12"/>
                      <a:pt x="27" y="12"/>
                      <a:pt x="27" y="12"/>
                    </a:cubicBezTo>
                    <a:cubicBezTo>
                      <a:pt x="26" y="13"/>
                      <a:pt x="26" y="13"/>
                      <a:pt x="26" y="13"/>
                    </a:cubicBezTo>
                    <a:cubicBezTo>
                      <a:pt x="25" y="13"/>
                      <a:pt x="25" y="13"/>
                      <a:pt x="25" y="13"/>
                    </a:cubicBezTo>
                    <a:cubicBezTo>
                      <a:pt x="25" y="14"/>
                      <a:pt x="25" y="14"/>
                      <a:pt x="25" y="14"/>
                    </a:cubicBezTo>
                    <a:cubicBezTo>
                      <a:pt x="25" y="14"/>
                      <a:pt x="24" y="14"/>
                      <a:pt x="24" y="15"/>
                    </a:cubicBezTo>
                    <a:cubicBezTo>
                      <a:pt x="23" y="15"/>
                      <a:pt x="23" y="15"/>
                      <a:pt x="23" y="15"/>
                    </a:cubicBezTo>
                    <a:cubicBezTo>
                      <a:pt x="23" y="16"/>
                      <a:pt x="23" y="16"/>
                      <a:pt x="23" y="16"/>
                    </a:cubicBezTo>
                    <a:cubicBezTo>
                      <a:pt x="23" y="16"/>
                      <a:pt x="23" y="16"/>
                      <a:pt x="23" y="16"/>
                    </a:cubicBezTo>
                    <a:cubicBezTo>
                      <a:pt x="23" y="17"/>
                      <a:pt x="23" y="17"/>
                      <a:pt x="23" y="18"/>
                    </a:cubicBezTo>
                    <a:cubicBezTo>
                      <a:pt x="23" y="18"/>
                      <a:pt x="23" y="18"/>
                      <a:pt x="23" y="18"/>
                    </a:cubicBezTo>
                    <a:cubicBezTo>
                      <a:pt x="22" y="18"/>
                      <a:pt x="22" y="18"/>
                      <a:pt x="22" y="18"/>
                    </a:cubicBezTo>
                    <a:cubicBezTo>
                      <a:pt x="23" y="19"/>
                      <a:pt x="23" y="19"/>
                      <a:pt x="23" y="19"/>
                    </a:cubicBezTo>
                    <a:cubicBezTo>
                      <a:pt x="22" y="19"/>
                      <a:pt x="22" y="19"/>
                      <a:pt x="22" y="19"/>
                    </a:cubicBezTo>
                    <a:cubicBezTo>
                      <a:pt x="18" y="22"/>
                      <a:pt x="18" y="22"/>
                      <a:pt x="18" y="22"/>
                    </a:cubicBezTo>
                    <a:cubicBezTo>
                      <a:pt x="18" y="22"/>
                      <a:pt x="18" y="22"/>
                      <a:pt x="18" y="22"/>
                    </a:cubicBezTo>
                    <a:cubicBezTo>
                      <a:pt x="18" y="22"/>
                      <a:pt x="18" y="22"/>
                      <a:pt x="18" y="22"/>
                    </a:cubicBezTo>
                    <a:cubicBezTo>
                      <a:pt x="18" y="22"/>
                      <a:pt x="18" y="22"/>
                      <a:pt x="17" y="22"/>
                    </a:cubicBezTo>
                    <a:cubicBezTo>
                      <a:pt x="17" y="22"/>
                      <a:pt x="16" y="22"/>
                      <a:pt x="16" y="22"/>
                    </a:cubicBezTo>
                    <a:cubicBezTo>
                      <a:pt x="15" y="23"/>
                      <a:pt x="15" y="23"/>
                      <a:pt x="14" y="24"/>
                    </a:cubicBezTo>
                    <a:cubicBezTo>
                      <a:pt x="12" y="26"/>
                      <a:pt x="12" y="26"/>
                      <a:pt x="12" y="26"/>
                    </a:cubicBezTo>
                    <a:cubicBezTo>
                      <a:pt x="12" y="27"/>
                      <a:pt x="12" y="27"/>
                      <a:pt x="12" y="27"/>
                    </a:cubicBezTo>
                    <a:cubicBezTo>
                      <a:pt x="13" y="28"/>
                      <a:pt x="13" y="28"/>
                      <a:pt x="13" y="28"/>
                    </a:cubicBezTo>
                    <a:cubicBezTo>
                      <a:pt x="13" y="27"/>
                      <a:pt x="13" y="27"/>
                      <a:pt x="13" y="27"/>
                    </a:cubicBezTo>
                    <a:cubicBezTo>
                      <a:pt x="15" y="25"/>
                      <a:pt x="15" y="25"/>
                      <a:pt x="15" y="25"/>
                    </a:cubicBezTo>
                    <a:cubicBezTo>
                      <a:pt x="16" y="24"/>
                      <a:pt x="16" y="24"/>
                      <a:pt x="17" y="24"/>
                    </a:cubicBezTo>
                    <a:cubicBezTo>
                      <a:pt x="17" y="23"/>
                      <a:pt x="17" y="23"/>
                      <a:pt x="17" y="23"/>
                    </a:cubicBezTo>
                    <a:cubicBezTo>
                      <a:pt x="17" y="23"/>
                      <a:pt x="18" y="24"/>
                      <a:pt x="18" y="24"/>
                    </a:cubicBezTo>
                    <a:cubicBezTo>
                      <a:pt x="18" y="24"/>
                      <a:pt x="18" y="24"/>
                      <a:pt x="18" y="24"/>
                    </a:cubicBezTo>
                    <a:cubicBezTo>
                      <a:pt x="19" y="24"/>
                      <a:pt x="19" y="24"/>
                      <a:pt x="19" y="24"/>
                    </a:cubicBezTo>
                    <a:cubicBezTo>
                      <a:pt x="19" y="24"/>
                      <a:pt x="20" y="23"/>
                      <a:pt x="20" y="23"/>
                    </a:cubicBezTo>
                    <a:cubicBezTo>
                      <a:pt x="20" y="22"/>
                      <a:pt x="21" y="22"/>
                      <a:pt x="21" y="22"/>
                    </a:cubicBezTo>
                    <a:cubicBezTo>
                      <a:pt x="22" y="21"/>
                      <a:pt x="22" y="21"/>
                      <a:pt x="23" y="21"/>
                    </a:cubicBezTo>
                    <a:cubicBezTo>
                      <a:pt x="23" y="21"/>
                      <a:pt x="24" y="21"/>
                      <a:pt x="24" y="22"/>
                    </a:cubicBezTo>
                    <a:cubicBezTo>
                      <a:pt x="24" y="22"/>
                      <a:pt x="24" y="22"/>
                      <a:pt x="24" y="22"/>
                    </a:cubicBezTo>
                    <a:cubicBezTo>
                      <a:pt x="25" y="22"/>
                      <a:pt x="25" y="22"/>
                      <a:pt x="25" y="22"/>
                    </a:cubicBezTo>
                    <a:cubicBezTo>
                      <a:pt x="29" y="24"/>
                      <a:pt x="29" y="24"/>
                      <a:pt x="29" y="24"/>
                    </a:cubicBezTo>
                    <a:cubicBezTo>
                      <a:pt x="30" y="24"/>
                      <a:pt x="30" y="24"/>
                      <a:pt x="30" y="24"/>
                    </a:cubicBezTo>
                    <a:cubicBezTo>
                      <a:pt x="30" y="24"/>
                      <a:pt x="31" y="24"/>
                      <a:pt x="31" y="24"/>
                    </a:cubicBezTo>
                    <a:cubicBezTo>
                      <a:pt x="32" y="23"/>
                      <a:pt x="34" y="22"/>
                      <a:pt x="35" y="20"/>
                    </a:cubicBezTo>
                    <a:cubicBezTo>
                      <a:pt x="36" y="20"/>
                      <a:pt x="38" y="21"/>
                      <a:pt x="39" y="21"/>
                    </a:cubicBezTo>
                    <a:cubicBezTo>
                      <a:pt x="38" y="21"/>
                      <a:pt x="38" y="21"/>
                      <a:pt x="38" y="21"/>
                    </a:cubicBezTo>
                    <a:cubicBezTo>
                      <a:pt x="37" y="22"/>
                      <a:pt x="37" y="23"/>
                      <a:pt x="36" y="24"/>
                    </a:cubicBezTo>
                    <a:cubicBezTo>
                      <a:pt x="35" y="25"/>
                      <a:pt x="35" y="25"/>
                      <a:pt x="34" y="25"/>
                    </a:cubicBezTo>
                    <a:cubicBezTo>
                      <a:pt x="34" y="26"/>
                      <a:pt x="33" y="26"/>
                      <a:pt x="33" y="26"/>
                    </a:cubicBezTo>
                    <a:cubicBezTo>
                      <a:pt x="30" y="26"/>
                      <a:pt x="30" y="26"/>
                      <a:pt x="30" y="26"/>
                    </a:cubicBezTo>
                    <a:cubicBezTo>
                      <a:pt x="29" y="26"/>
                      <a:pt x="29" y="26"/>
                      <a:pt x="29" y="26"/>
                    </a:cubicBezTo>
                    <a:cubicBezTo>
                      <a:pt x="28" y="27"/>
                      <a:pt x="28" y="27"/>
                      <a:pt x="28" y="28"/>
                    </a:cubicBezTo>
                    <a:cubicBezTo>
                      <a:pt x="28" y="27"/>
                      <a:pt x="28" y="27"/>
                      <a:pt x="28" y="27"/>
                    </a:cubicBezTo>
                    <a:cubicBezTo>
                      <a:pt x="27" y="27"/>
                      <a:pt x="27" y="27"/>
                      <a:pt x="27" y="27"/>
                    </a:cubicBezTo>
                    <a:cubicBezTo>
                      <a:pt x="25" y="28"/>
                      <a:pt x="24" y="29"/>
                      <a:pt x="23" y="31"/>
                    </a:cubicBezTo>
                    <a:cubicBezTo>
                      <a:pt x="22" y="31"/>
                      <a:pt x="22" y="32"/>
                      <a:pt x="21" y="33"/>
                    </a:cubicBezTo>
                    <a:cubicBezTo>
                      <a:pt x="21" y="34"/>
                      <a:pt x="21" y="34"/>
                      <a:pt x="21" y="34"/>
                    </a:cubicBezTo>
                    <a:cubicBezTo>
                      <a:pt x="21" y="35"/>
                      <a:pt x="21" y="35"/>
                      <a:pt x="21" y="35"/>
                    </a:cubicBezTo>
                    <a:cubicBezTo>
                      <a:pt x="21" y="35"/>
                      <a:pt x="21" y="35"/>
                      <a:pt x="21" y="35"/>
                    </a:cubicBezTo>
                    <a:cubicBezTo>
                      <a:pt x="21" y="35"/>
                      <a:pt x="21" y="35"/>
                      <a:pt x="21" y="35"/>
                    </a:cubicBezTo>
                    <a:cubicBezTo>
                      <a:pt x="21" y="36"/>
                      <a:pt x="21" y="36"/>
                      <a:pt x="21" y="36"/>
                    </a:cubicBezTo>
                    <a:cubicBezTo>
                      <a:pt x="21" y="36"/>
                      <a:pt x="21" y="36"/>
                      <a:pt x="21" y="36"/>
                    </a:cubicBezTo>
                    <a:cubicBezTo>
                      <a:pt x="21" y="37"/>
                      <a:pt x="20" y="38"/>
                      <a:pt x="19" y="39"/>
                    </a:cubicBezTo>
                    <a:cubicBezTo>
                      <a:pt x="19" y="40"/>
                      <a:pt x="19" y="40"/>
                      <a:pt x="19" y="40"/>
                    </a:cubicBezTo>
                    <a:cubicBezTo>
                      <a:pt x="18" y="42"/>
                      <a:pt x="18" y="42"/>
                      <a:pt x="18" y="42"/>
                    </a:cubicBezTo>
                    <a:cubicBezTo>
                      <a:pt x="15" y="41"/>
                      <a:pt x="13" y="40"/>
                      <a:pt x="10" y="39"/>
                    </a:cubicBezTo>
                    <a:cubicBezTo>
                      <a:pt x="11" y="37"/>
                      <a:pt x="10" y="34"/>
                      <a:pt x="9" y="32"/>
                    </a:cubicBezTo>
                    <a:cubicBezTo>
                      <a:pt x="9" y="32"/>
                      <a:pt x="9" y="32"/>
                      <a:pt x="9" y="32"/>
                    </a:cubicBezTo>
                    <a:cubicBezTo>
                      <a:pt x="9" y="32"/>
                      <a:pt x="8" y="31"/>
                      <a:pt x="8" y="31"/>
                    </a:cubicBezTo>
                    <a:cubicBezTo>
                      <a:pt x="9" y="30"/>
                      <a:pt x="9" y="30"/>
                      <a:pt x="9" y="30"/>
                    </a:cubicBezTo>
                    <a:cubicBezTo>
                      <a:pt x="9" y="29"/>
                      <a:pt x="10" y="27"/>
                      <a:pt x="11" y="26"/>
                    </a:cubicBezTo>
                    <a:cubicBezTo>
                      <a:pt x="14" y="23"/>
                      <a:pt x="14" y="23"/>
                      <a:pt x="14" y="23"/>
                    </a:cubicBezTo>
                    <a:cubicBezTo>
                      <a:pt x="15" y="23"/>
                      <a:pt x="15" y="22"/>
                      <a:pt x="15" y="22"/>
                    </a:cubicBezTo>
                    <a:cubicBezTo>
                      <a:pt x="15" y="21"/>
                      <a:pt x="15" y="21"/>
                      <a:pt x="15" y="21"/>
                    </a:cubicBezTo>
                    <a:cubicBezTo>
                      <a:pt x="15" y="21"/>
                      <a:pt x="15" y="21"/>
                      <a:pt x="15" y="21"/>
                    </a:cubicBezTo>
                    <a:cubicBezTo>
                      <a:pt x="15" y="21"/>
                      <a:pt x="15" y="21"/>
                      <a:pt x="15" y="21"/>
                    </a:cubicBezTo>
                    <a:cubicBezTo>
                      <a:pt x="16" y="19"/>
                      <a:pt x="17" y="18"/>
                      <a:pt x="18" y="16"/>
                    </a:cubicBezTo>
                    <a:cubicBezTo>
                      <a:pt x="19" y="16"/>
                      <a:pt x="19" y="16"/>
                      <a:pt x="19" y="16"/>
                    </a:cubicBezTo>
                    <a:cubicBezTo>
                      <a:pt x="19" y="15"/>
                      <a:pt x="19" y="15"/>
                      <a:pt x="19" y="15"/>
                    </a:cubicBezTo>
                    <a:cubicBezTo>
                      <a:pt x="19" y="14"/>
                      <a:pt x="18" y="13"/>
                      <a:pt x="18" y="13"/>
                    </a:cubicBezTo>
                    <a:cubicBezTo>
                      <a:pt x="18" y="13"/>
                      <a:pt x="18" y="13"/>
                      <a:pt x="18" y="13"/>
                    </a:cubicBezTo>
                    <a:cubicBezTo>
                      <a:pt x="18" y="13"/>
                      <a:pt x="18" y="13"/>
                      <a:pt x="18" y="13"/>
                    </a:cubicBezTo>
                    <a:cubicBezTo>
                      <a:pt x="19" y="11"/>
                      <a:pt x="20" y="9"/>
                      <a:pt x="20" y="7"/>
                    </a:cubicBezTo>
                    <a:cubicBezTo>
                      <a:pt x="21" y="8"/>
                      <a:pt x="21" y="8"/>
                      <a:pt x="21" y="8"/>
                    </a:cubicBezTo>
                    <a:moveTo>
                      <a:pt x="6" y="30"/>
                    </a:moveTo>
                    <a:cubicBezTo>
                      <a:pt x="3" y="29"/>
                      <a:pt x="2" y="27"/>
                      <a:pt x="2" y="25"/>
                    </a:cubicBezTo>
                    <a:cubicBezTo>
                      <a:pt x="2" y="24"/>
                      <a:pt x="2" y="24"/>
                      <a:pt x="2" y="24"/>
                    </a:cubicBezTo>
                    <a:cubicBezTo>
                      <a:pt x="2" y="23"/>
                      <a:pt x="2" y="22"/>
                      <a:pt x="2" y="21"/>
                    </a:cubicBezTo>
                    <a:cubicBezTo>
                      <a:pt x="5" y="19"/>
                      <a:pt x="5" y="19"/>
                      <a:pt x="5" y="19"/>
                    </a:cubicBezTo>
                    <a:cubicBezTo>
                      <a:pt x="5" y="19"/>
                      <a:pt x="5" y="19"/>
                      <a:pt x="5" y="19"/>
                    </a:cubicBezTo>
                    <a:cubicBezTo>
                      <a:pt x="5" y="19"/>
                      <a:pt x="5" y="19"/>
                      <a:pt x="5" y="19"/>
                    </a:cubicBezTo>
                    <a:cubicBezTo>
                      <a:pt x="7" y="17"/>
                      <a:pt x="7" y="17"/>
                      <a:pt x="7" y="17"/>
                    </a:cubicBezTo>
                    <a:cubicBezTo>
                      <a:pt x="8" y="17"/>
                      <a:pt x="8" y="16"/>
                      <a:pt x="8" y="15"/>
                    </a:cubicBezTo>
                    <a:cubicBezTo>
                      <a:pt x="9" y="15"/>
                      <a:pt x="9" y="14"/>
                      <a:pt x="9" y="14"/>
                    </a:cubicBezTo>
                    <a:cubicBezTo>
                      <a:pt x="8" y="12"/>
                      <a:pt x="8" y="11"/>
                      <a:pt x="8" y="10"/>
                    </a:cubicBezTo>
                    <a:cubicBezTo>
                      <a:pt x="9" y="7"/>
                      <a:pt x="11" y="5"/>
                      <a:pt x="13" y="2"/>
                    </a:cubicBezTo>
                    <a:cubicBezTo>
                      <a:pt x="13" y="6"/>
                      <a:pt x="13" y="6"/>
                      <a:pt x="13" y="6"/>
                    </a:cubicBezTo>
                    <a:cubicBezTo>
                      <a:pt x="13" y="6"/>
                      <a:pt x="13" y="6"/>
                      <a:pt x="13" y="6"/>
                    </a:cubicBezTo>
                    <a:cubicBezTo>
                      <a:pt x="13" y="7"/>
                      <a:pt x="13" y="9"/>
                      <a:pt x="13" y="10"/>
                    </a:cubicBezTo>
                    <a:cubicBezTo>
                      <a:pt x="12" y="11"/>
                      <a:pt x="12" y="11"/>
                      <a:pt x="12" y="11"/>
                    </a:cubicBezTo>
                    <a:cubicBezTo>
                      <a:pt x="12" y="11"/>
                      <a:pt x="12" y="11"/>
                      <a:pt x="12" y="11"/>
                    </a:cubicBezTo>
                    <a:cubicBezTo>
                      <a:pt x="12" y="11"/>
                      <a:pt x="12" y="11"/>
                      <a:pt x="12" y="11"/>
                    </a:cubicBezTo>
                    <a:cubicBezTo>
                      <a:pt x="12" y="11"/>
                      <a:pt x="12" y="11"/>
                      <a:pt x="12" y="11"/>
                    </a:cubicBezTo>
                    <a:cubicBezTo>
                      <a:pt x="13" y="11"/>
                      <a:pt x="13" y="11"/>
                      <a:pt x="13" y="11"/>
                    </a:cubicBezTo>
                    <a:cubicBezTo>
                      <a:pt x="13" y="12"/>
                      <a:pt x="14" y="13"/>
                      <a:pt x="14" y="14"/>
                    </a:cubicBezTo>
                    <a:cubicBezTo>
                      <a:pt x="13" y="15"/>
                      <a:pt x="12" y="16"/>
                      <a:pt x="12" y="17"/>
                    </a:cubicBezTo>
                    <a:cubicBezTo>
                      <a:pt x="11" y="17"/>
                      <a:pt x="10" y="17"/>
                      <a:pt x="10" y="18"/>
                    </a:cubicBezTo>
                    <a:cubicBezTo>
                      <a:pt x="9" y="18"/>
                      <a:pt x="9" y="18"/>
                      <a:pt x="9" y="18"/>
                    </a:cubicBezTo>
                    <a:cubicBezTo>
                      <a:pt x="9" y="18"/>
                      <a:pt x="9" y="18"/>
                      <a:pt x="9" y="18"/>
                    </a:cubicBezTo>
                    <a:cubicBezTo>
                      <a:pt x="9" y="19"/>
                      <a:pt x="9" y="19"/>
                      <a:pt x="9" y="19"/>
                    </a:cubicBezTo>
                    <a:cubicBezTo>
                      <a:pt x="7" y="19"/>
                      <a:pt x="7" y="19"/>
                      <a:pt x="7" y="19"/>
                    </a:cubicBezTo>
                    <a:cubicBezTo>
                      <a:pt x="7" y="19"/>
                      <a:pt x="7" y="19"/>
                      <a:pt x="6" y="19"/>
                    </a:cubicBezTo>
                    <a:cubicBezTo>
                      <a:pt x="6" y="19"/>
                      <a:pt x="6" y="19"/>
                      <a:pt x="6" y="19"/>
                    </a:cubicBezTo>
                    <a:cubicBezTo>
                      <a:pt x="5" y="19"/>
                      <a:pt x="5" y="20"/>
                      <a:pt x="4" y="20"/>
                    </a:cubicBezTo>
                    <a:cubicBezTo>
                      <a:pt x="3" y="22"/>
                      <a:pt x="3" y="22"/>
                      <a:pt x="3" y="22"/>
                    </a:cubicBezTo>
                    <a:cubicBezTo>
                      <a:pt x="3" y="22"/>
                      <a:pt x="3" y="22"/>
                      <a:pt x="3" y="22"/>
                    </a:cubicBezTo>
                    <a:cubicBezTo>
                      <a:pt x="3" y="22"/>
                      <a:pt x="3" y="22"/>
                      <a:pt x="3" y="22"/>
                    </a:cubicBezTo>
                    <a:cubicBezTo>
                      <a:pt x="3" y="22"/>
                      <a:pt x="3" y="22"/>
                      <a:pt x="3" y="22"/>
                    </a:cubicBezTo>
                    <a:cubicBezTo>
                      <a:pt x="5" y="20"/>
                      <a:pt x="5" y="20"/>
                      <a:pt x="5" y="20"/>
                    </a:cubicBezTo>
                    <a:cubicBezTo>
                      <a:pt x="5" y="20"/>
                      <a:pt x="6" y="20"/>
                      <a:pt x="6" y="20"/>
                    </a:cubicBezTo>
                    <a:cubicBezTo>
                      <a:pt x="7" y="20"/>
                      <a:pt x="7" y="20"/>
                      <a:pt x="7" y="20"/>
                    </a:cubicBezTo>
                    <a:cubicBezTo>
                      <a:pt x="7" y="20"/>
                      <a:pt x="7" y="20"/>
                      <a:pt x="7" y="20"/>
                    </a:cubicBezTo>
                    <a:cubicBezTo>
                      <a:pt x="9" y="19"/>
                      <a:pt x="9" y="19"/>
                      <a:pt x="9" y="19"/>
                    </a:cubicBezTo>
                    <a:cubicBezTo>
                      <a:pt x="9" y="19"/>
                      <a:pt x="9" y="19"/>
                      <a:pt x="9" y="19"/>
                    </a:cubicBezTo>
                    <a:cubicBezTo>
                      <a:pt x="10" y="19"/>
                      <a:pt x="10" y="19"/>
                      <a:pt x="10" y="19"/>
                    </a:cubicBezTo>
                    <a:cubicBezTo>
                      <a:pt x="11" y="19"/>
                      <a:pt x="11" y="18"/>
                      <a:pt x="12" y="18"/>
                    </a:cubicBezTo>
                    <a:cubicBezTo>
                      <a:pt x="12" y="18"/>
                      <a:pt x="12" y="18"/>
                      <a:pt x="12" y="18"/>
                    </a:cubicBezTo>
                    <a:cubicBezTo>
                      <a:pt x="13" y="18"/>
                      <a:pt x="13" y="18"/>
                      <a:pt x="13" y="18"/>
                    </a:cubicBezTo>
                    <a:cubicBezTo>
                      <a:pt x="13" y="17"/>
                      <a:pt x="14" y="16"/>
                      <a:pt x="15" y="15"/>
                    </a:cubicBezTo>
                    <a:cubicBezTo>
                      <a:pt x="16" y="16"/>
                      <a:pt x="16" y="16"/>
                      <a:pt x="16" y="16"/>
                    </a:cubicBezTo>
                    <a:cubicBezTo>
                      <a:pt x="16" y="16"/>
                      <a:pt x="16" y="16"/>
                      <a:pt x="16" y="16"/>
                    </a:cubicBezTo>
                    <a:cubicBezTo>
                      <a:pt x="16" y="16"/>
                      <a:pt x="16" y="16"/>
                      <a:pt x="16" y="16"/>
                    </a:cubicBezTo>
                    <a:cubicBezTo>
                      <a:pt x="16" y="16"/>
                      <a:pt x="16" y="16"/>
                      <a:pt x="16" y="16"/>
                    </a:cubicBezTo>
                    <a:cubicBezTo>
                      <a:pt x="16" y="16"/>
                      <a:pt x="16" y="16"/>
                      <a:pt x="16" y="16"/>
                    </a:cubicBezTo>
                    <a:cubicBezTo>
                      <a:pt x="16" y="16"/>
                      <a:pt x="16" y="16"/>
                      <a:pt x="16" y="16"/>
                    </a:cubicBezTo>
                    <a:cubicBezTo>
                      <a:pt x="16" y="16"/>
                      <a:pt x="16" y="16"/>
                      <a:pt x="16" y="16"/>
                    </a:cubicBezTo>
                    <a:cubicBezTo>
                      <a:pt x="15" y="17"/>
                      <a:pt x="14" y="18"/>
                      <a:pt x="14" y="19"/>
                    </a:cubicBezTo>
                    <a:cubicBezTo>
                      <a:pt x="14" y="20"/>
                      <a:pt x="14" y="20"/>
                      <a:pt x="14" y="20"/>
                    </a:cubicBezTo>
                    <a:cubicBezTo>
                      <a:pt x="14" y="21"/>
                      <a:pt x="14" y="21"/>
                      <a:pt x="14" y="21"/>
                    </a:cubicBezTo>
                    <a:cubicBezTo>
                      <a:pt x="14" y="21"/>
                      <a:pt x="14" y="21"/>
                      <a:pt x="14" y="21"/>
                    </a:cubicBezTo>
                    <a:cubicBezTo>
                      <a:pt x="14" y="21"/>
                      <a:pt x="14" y="21"/>
                      <a:pt x="14" y="21"/>
                    </a:cubicBezTo>
                    <a:cubicBezTo>
                      <a:pt x="13" y="22"/>
                      <a:pt x="13" y="22"/>
                      <a:pt x="13" y="22"/>
                    </a:cubicBezTo>
                    <a:cubicBezTo>
                      <a:pt x="10" y="25"/>
                      <a:pt x="10" y="25"/>
                      <a:pt x="10" y="25"/>
                    </a:cubicBezTo>
                    <a:cubicBezTo>
                      <a:pt x="9" y="26"/>
                      <a:pt x="8" y="27"/>
                      <a:pt x="7" y="29"/>
                    </a:cubicBezTo>
                    <a:cubicBezTo>
                      <a:pt x="7" y="29"/>
                      <a:pt x="6" y="30"/>
                      <a:pt x="6" y="30"/>
                    </a:cubicBezTo>
                    <a:moveTo>
                      <a:pt x="14" y="0"/>
                    </a:moveTo>
                    <a:cubicBezTo>
                      <a:pt x="13" y="0"/>
                      <a:pt x="13" y="0"/>
                      <a:pt x="13" y="0"/>
                    </a:cubicBezTo>
                    <a:cubicBezTo>
                      <a:pt x="10" y="3"/>
                      <a:pt x="8" y="6"/>
                      <a:pt x="7" y="10"/>
                    </a:cubicBezTo>
                    <a:cubicBezTo>
                      <a:pt x="7" y="10"/>
                      <a:pt x="7" y="10"/>
                      <a:pt x="7" y="10"/>
                    </a:cubicBezTo>
                    <a:cubicBezTo>
                      <a:pt x="6" y="9"/>
                      <a:pt x="6" y="9"/>
                      <a:pt x="6" y="9"/>
                    </a:cubicBezTo>
                    <a:cubicBezTo>
                      <a:pt x="5" y="10"/>
                      <a:pt x="5" y="10"/>
                      <a:pt x="5" y="10"/>
                    </a:cubicBezTo>
                    <a:cubicBezTo>
                      <a:pt x="4" y="12"/>
                      <a:pt x="2" y="14"/>
                      <a:pt x="1" y="16"/>
                    </a:cubicBezTo>
                    <a:cubicBezTo>
                      <a:pt x="1" y="16"/>
                      <a:pt x="1" y="16"/>
                      <a:pt x="1" y="16"/>
                    </a:cubicBezTo>
                    <a:cubicBezTo>
                      <a:pt x="1" y="17"/>
                      <a:pt x="1" y="17"/>
                      <a:pt x="1" y="17"/>
                    </a:cubicBezTo>
                    <a:cubicBezTo>
                      <a:pt x="2" y="17"/>
                      <a:pt x="3" y="18"/>
                      <a:pt x="3" y="18"/>
                    </a:cubicBezTo>
                    <a:cubicBezTo>
                      <a:pt x="0" y="21"/>
                      <a:pt x="0" y="21"/>
                      <a:pt x="0" y="21"/>
                    </a:cubicBezTo>
                    <a:cubicBezTo>
                      <a:pt x="0" y="22"/>
                      <a:pt x="0" y="22"/>
                      <a:pt x="0" y="22"/>
                    </a:cubicBezTo>
                    <a:cubicBezTo>
                      <a:pt x="1" y="22"/>
                      <a:pt x="1" y="23"/>
                      <a:pt x="1" y="24"/>
                    </a:cubicBezTo>
                    <a:cubicBezTo>
                      <a:pt x="1" y="25"/>
                      <a:pt x="1" y="25"/>
                      <a:pt x="1" y="25"/>
                    </a:cubicBezTo>
                    <a:cubicBezTo>
                      <a:pt x="1" y="28"/>
                      <a:pt x="3" y="31"/>
                      <a:pt x="6" y="32"/>
                    </a:cubicBezTo>
                    <a:cubicBezTo>
                      <a:pt x="6" y="33"/>
                      <a:pt x="6" y="34"/>
                      <a:pt x="6" y="35"/>
                    </a:cubicBezTo>
                    <a:cubicBezTo>
                      <a:pt x="6" y="35"/>
                      <a:pt x="6" y="35"/>
                      <a:pt x="6" y="35"/>
                    </a:cubicBezTo>
                    <a:cubicBezTo>
                      <a:pt x="7" y="36"/>
                      <a:pt x="7" y="36"/>
                      <a:pt x="7" y="36"/>
                    </a:cubicBezTo>
                    <a:cubicBezTo>
                      <a:pt x="7" y="36"/>
                      <a:pt x="7" y="36"/>
                      <a:pt x="7" y="36"/>
                    </a:cubicBezTo>
                    <a:cubicBezTo>
                      <a:pt x="7" y="37"/>
                      <a:pt x="7" y="37"/>
                      <a:pt x="7" y="37"/>
                    </a:cubicBezTo>
                    <a:cubicBezTo>
                      <a:pt x="7" y="37"/>
                      <a:pt x="7" y="37"/>
                      <a:pt x="7" y="37"/>
                    </a:cubicBezTo>
                    <a:cubicBezTo>
                      <a:pt x="7" y="37"/>
                      <a:pt x="7" y="37"/>
                      <a:pt x="7" y="37"/>
                    </a:cubicBezTo>
                    <a:cubicBezTo>
                      <a:pt x="8" y="37"/>
                      <a:pt x="8" y="37"/>
                      <a:pt x="8" y="37"/>
                    </a:cubicBezTo>
                    <a:cubicBezTo>
                      <a:pt x="8" y="37"/>
                      <a:pt x="8" y="37"/>
                      <a:pt x="8" y="37"/>
                    </a:cubicBezTo>
                    <a:cubicBezTo>
                      <a:pt x="8" y="38"/>
                      <a:pt x="8" y="38"/>
                      <a:pt x="8" y="38"/>
                    </a:cubicBezTo>
                    <a:cubicBezTo>
                      <a:pt x="8" y="38"/>
                      <a:pt x="8" y="38"/>
                      <a:pt x="8" y="38"/>
                    </a:cubicBezTo>
                    <a:cubicBezTo>
                      <a:pt x="8" y="38"/>
                      <a:pt x="8" y="38"/>
                      <a:pt x="8" y="38"/>
                    </a:cubicBezTo>
                    <a:cubicBezTo>
                      <a:pt x="8" y="38"/>
                      <a:pt x="8" y="38"/>
                      <a:pt x="8" y="39"/>
                    </a:cubicBezTo>
                    <a:cubicBezTo>
                      <a:pt x="8" y="39"/>
                      <a:pt x="8" y="39"/>
                      <a:pt x="8" y="39"/>
                    </a:cubicBezTo>
                    <a:cubicBezTo>
                      <a:pt x="8" y="40"/>
                      <a:pt x="8" y="40"/>
                      <a:pt x="8" y="40"/>
                    </a:cubicBezTo>
                    <a:cubicBezTo>
                      <a:pt x="9" y="40"/>
                      <a:pt x="9" y="40"/>
                      <a:pt x="9" y="40"/>
                    </a:cubicBezTo>
                    <a:cubicBezTo>
                      <a:pt x="12" y="41"/>
                      <a:pt x="15" y="42"/>
                      <a:pt x="18" y="44"/>
                    </a:cubicBezTo>
                    <a:cubicBezTo>
                      <a:pt x="18" y="44"/>
                      <a:pt x="18" y="44"/>
                      <a:pt x="18" y="44"/>
                    </a:cubicBezTo>
                    <a:cubicBezTo>
                      <a:pt x="18" y="44"/>
                      <a:pt x="18" y="44"/>
                      <a:pt x="18" y="44"/>
                    </a:cubicBezTo>
                    <a:cubicBezTo>
                      <a:pt x="19" y="43"/>
                      <a:pt x="19" y="43"/>
                      <a:pt x="19" y="43"/>
                    </a:cubicBezTo>
                    <a:cubicBezTo>
                      <a:pt x="21" y="40"/>
                      <a:pt x="21" y="40"/>
                      <a:pt x="21" y="40"/>
                    </a:cubicBezTo>
                    <a:cubicBezTo>
                      <a:pt x="21" y="40"/>
                      <a:pt x="21" y="40"/>
                      <a:pt x="21" y="40"/>
                    </a:cubicBezTo>
                    <a:cubicBezTo>
                      <a:pt x="23" y="40"/>
                      <a:pt x="25" y="41"/>
                      <a:pt x="27" y="41"/>
                    </a:cubicBezTo>
                    <a:cubicBezTo>
                      <a:pt x="27" y="41"/>
                      <a:pt x="27" y="41"/>
                      <a:pt x="27" y="41"/>
                    </a:cubicBezTo>
                    <a:cubicBezTo>
                      <a:pt x="28" y="42"/>
                      <a:pt x="28" y="42"/>
                      <a:pt x="28" y="42"/>
                    </a:cubicBezTo>
                    <a:cubicBezTo>
                      <a:pt x="28" y="41"/>
                      <a:pt x="28" y="41"/>
                      <a:pt x="28" y="41"/>
                    </a:cubicBezTo>
                    <a:cubicBezTo>
                      <a:pt x="28" y="41"/>
                      <a:pt x="28" y="41"/>
                      <a:pt x="28" y="41"/>
                    </a:cubicBezTo>
                    <a:cubicBezTo>
                      <a:pt x="28" y="41"/>
                      <a:pt x="28" y="41"/>
                      <a:pt x="28" y="41"/>
                    </a:cubicBezTo>
                    <a:cubicBezTo>
                      <a:pt x="35" y="37"/>
                      <a:pt x="35" y="37"/>
                      <a:pt x="35" y="37"/>
                    </a:cubicBezTo>
                    <a:cubicBezTo>
                      <a:pt x="35" y="36"/>
                      <a:pt x="35" y="36"/>
                      <a:pt x="35" y="36"/>
                    </a:cubicBezTo>
                    <a:cubicBezTo>
                      <a:pt x="34" y="35"/>
                      <a:pt x="34" y="35"/>
                      <a:pt x="34" y="35"/>
                    </a:cubicBezTo>
                    <a:cubicBezTo>
                      <a:pt x="34" y="35"/>
                      <a:pt x="34" y="35"/>
                      <a:pt x="34" y="35"/>
                    </a:cubicBezTo>
                    <a:cubicBezTo>
                      <a:pt x="34" y="35"/>
                      <a:pt x="34" y="35"/>
                      <a:pt x="34" y="35"/>
                    </a:cubicBezTo>
                    <a:cubicBezTo>
                      <a:pt x="35" y="34"/>
                      <a:pt x="35" y="34"/>
                      <a:pt x="35" y="34"/>
                    </a:cubicBezTo>
                    <a:cubicBezTo>
                      <a:pt x="36" y="34"/>
                      <a:pt x="36" y="34"/>
                      <a:pt x="36" y="34"/>
                    </a:cubicBezTo>
                    <a:cubicBezTo>
                      <a:pt x="39" y="31"/>
                      <a:pt x="40" y="21"/>
                      <a:pt x="40" y="21"/>
                    </a:cubicBezTo>
                    <a:cubicBezTo>
                      <a:pt x="40" y="20"/>
                      <a:pt x="40" y="20"/>
                      <a:pt x="40" y="20"/>
                    </a:cubicBezTo>
                    <a:cubicBezTo>
                      <a:pt x="40" y="20"/>
                      <a:pt x="37" y="19"/>
                      <a:pt x="36" y="19"/>
                    </a:cubicBezTo>
                    <a:cubicBezTo>
                      <a:pt x="36" y="16"/>
                      <a:pt x="34" y="9"/>
                      <a:pt x="33" y="8"/>
                    </a:cubicBezTo>
                    <a:cubicBezTo>
                      <a:pt x="33" y="8"/>
                      <a:pt x="33" y="8"/>
                      <a:pt x="33" y="8"/>
                    </a:cubicBezTo>
                    <a:cubicBezTo>
                      <a:pt x="33" y="8"/>
                      <a:pt x="29" y="7"/>
                      <a:pt x="27" y="6"/>
                    </a:cubicBezTo>
                    <a:cubicBezTo>
                      <a:pt x="26" y="5"/>
                      <a:pt x="26" y="5"/>
                      <a:pt x="26" y="5"/>
                    </a:cubicBezTo>
                    <a:cubicBezTo>
                      <a:pt x="26" y="5"/>
                      <a:pt x="26" y="5"/>
                      <a:pt x="26" y="5"/>
                    </a:cubicBezTo>
                    <a:cubicBezTo>
                      <a:pt x="25" y="5"/>
                      <a:pt x="23" y="4"/>
                      <a:pt x="22" y="4"/>
                    </a:cubicBezTo>
                    <a:cubicBezTo>
                      <a:pt x="21" y="4"/>
                      <a:pt x="21" y="4"/>
                      <a:pt x="21" y="4"/>
                    </a:cubicBezTo>
                    <a:cubicBezTo>
                      <a:pt x="20" y="6"/>
                      <a:pt x="20" y="6"/>
                      <a:pt x="20" y="6"/>
                    </a:cubicBezTo>
                    <a:cubicBezTo>
                      <a:pt x="20" y="5"/>
                      <a:pt x="19" y="5"/>
                      <a:pt x="18" y="5"/>
                    </a:cubicBezTo>
                    <a:cubicBezTo>
                      <a:pt x="18" y="5"/>
                      <a:pt x="17" y="5"/>
                      <a:pt x="17" y="6"/>
                    </a:cubicBezTo>
                    <a:cubicBezTo>
                      <a:pt x="16" y="5"/>
                      <a:pt x="15" y="5"/>
                      <a:pt x="15" y="5"/>
                    </a:cubicBezTo>
                    <a:cubicBezTo>
                      <a:pt x="14" y="1"/>
                      <a:pt x="14" y="1"/>
                      <a:pt x="14" y="1"/>
                    </a:cubicBezTo>
                    <a:cubicBezTo>
                      <a:pt x="14" y="0"/>
                      <a:pt x="14" y="0"/>
                      <a:pt x="14"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14" name="Freeform 200"/>
              <p:cNvSpPr>
                <a:spLocks noEditPoints="1"/>
              </p:cNvSpPr>
              <p:nvPr/>
            </p:nvSpPr>
            <p:spPr bwMode="auto">
              <a:xfrm>
                <a:off x="4274" y="2091"/>
                <a:ext cx="53" cy="60"/>
              </a:xfrm>
              <a:custGeom>
                <a:avLst/>
                <a:gdLst>
                  <a:gd name="T0" fmla="*/ 16 w 22"/>
                  <a:gd name="T1" fmla="*/ 15 h 25"/>
                  <a:gd name="T2" fmla="*/ 14 w 22"/>
                  <a:gd name="T3" fmla="*/ 16 h 25"/>
                  <a:gd name="T4" fmla="*/ 8 w 22"/>
                  <a:gd name="T5" fmla="*/ 14 h 25"/>
                  <a:gd name="T6" fmla="*/ 1 w 22"/>
                  <a:gd name="T7" fmla="*/ 24 h 25"/>
                  <a:gd name="T8" fmla="*/ 18 w 22"/>
                  <a:gd name="T9" fmla="*/ 11 h 25"/>
                  <a:gd name="T10" fmla="*/ 17 w 22"/>
                  <a:gd name="T11" fmla="*/ 11 h 25"/>
                  <a:gd name="T12" fmla="*/ 17 w 22"/>
                  <a:gd name="T13" fmla="*/ 11 h 25"/>
                  <a:gd name="T14" fmla="*/ 8 w 22"/>
                  <a:gd name="T15" fmla="*/ 13 h 25"/>
                  <a:gd name="T16" fmla="*/ 10 w 22"/>
                  <a:gd name="T17" fmla="*/ 5 h 25"/>
                  <a:gd name="T18" fmla="*/ 10 w 22"/>
                  <a:gd name="T19" fmla="*/ 6 h 25"/>
                  <a:gd name="T20" fmla="*/ 10 w 22"/>
                  <a:gd name="T21" fmla="*/ 7 h 25"/>
                  <a:gd name="T22" fmla="*/ 15 w 22"/>
                  <a:gd name="T23" fmla="*/ 13 h 25"/>
                  <a:gd name="T24" fmla="*/ 16 w 22"/>
                  <a:gd name="T25" fmla="*/ 13 h 25"/>
                  <a:gd name="T26" fmla="*/ 18 w 22"/>
                  <a:gd name="T27" fmla="*/ 12 h 25"/>
                  <a:gd name="T28" fmla="*/ 15 w 22"/>
                  <a:gd name="T29" fmla="*/ 14 h 25"/>
                  <a:gd name="T30" fmla="*/ 18 w 22"/>
                  <a:gd name="T31" fmla="*/ 14 h 25"/>
                  <a:gd name="T32" fmla="*/ 14 w 22"/>
                  <a:gd name="T33" fmla="*/ 14 h 25"/>
                  <a:gd name="T34" fmla="*/ 17 w 22"/>
                  <a:gd name="T35" fmla="*/ 15 h 25"/>
                  <a:gd name="T36" fmla="*/ 16 w 22"/>
                  <a:gd name="T37" fmla="*/ 15 h 25"/>
                  <a:gd name="T38" fmla="*/ 13 w 22"/>
                  <a:gd name="T39" fmla="*/ 16 h 25"/>
                  <a:gd name="T40" fmla="*/ 11 w 22"/>
                  <a:gd name="T41" fmla="*/ 11 h 25"/>
                  <a:gd name="T42" fmla="*/ 14 w 22"/>
                  <a:gd name="T43" fmla="*/ 3 h 25"/>
                  <a:gd name="T44" fmla="*/ 19 w 22"/>
                  <a:gd name="T45" fmla="*/ 6 h 25"/>
                  <a:gd name="T46" fmla="*/ 19 w 22"/>
                  <a:gd name="T47" fmla="*/ 7 h 25"/>
                  <a:gd name="T48" fmla="*/ 17 w 22"/>
                  <a:gd name="T49" fmla="*/ 7 h 25"/>
                  <a:gd name="T50" fmla="*/ 19 w 22"/>
                  <a:gd name="T51" fmla="*/ 7 h 25"/>
                  <a:gd name="T52" fmla="*/ 16 w 22"/>
                  <a:gd name="T53" fmla="*/ 7 h 25"/>
                  <a:gd name="T54" fmla="*/ 18 w 22"/>
                  <a:gd name="T55" fmla="*/ 9 h 25"/>
                  <a:gd name="T56" fmla="*/ 16 w 22"/>
                  <a:gd name="T57" fmla="*/ 8 h 25"/>
                  <a:gd name="T58" fmla="*/ 17 w 22"/>
                  <a:gd name="T59" fmla="*/ 9 h 25"/>
                  <a:gd name="T60" fmla="*/ 15 w 22"/>
                  <a:gd name="T61" fmla="*/ 9 h 25"/>
                  <a:gd name="T62" fmla="*/ 17 w 22"/>
                  <a:gd name="T63" fmla="*/ 10 h 25"/>
                  <a:gd name="T64" fmla="*/ 15 w 22"/>
                  <a:gd name="T65" fmla="*/ 10 h 25"/>
                  <a:gd name="T66" fmla="*/ 14 w 22"/>
                  <a:gd name="T67" fmla="*/ 11 h 25"/>
                  <a:gd name="T68" fmla="*/ 16 w 22"/>
                  <a:gd name="T69" fmla="*/ 11 h 25"/>
                  <a:gd name="T70" fmla="*/ 14 w 22"/>
                  <a:gd name="T71" fmla="*/ 11 h 25"/>
                  <a:gd name="T72" fmla="*/ 14 w 22"/>
                  <a:gd name="T73" fmla="*/ 12 h 25"/>
                  <a:gd name="T74" fmla="*/ 15 w 22"/>
                  <a:gd name="T75" fmla="*/ 3 h 25"/>
                  <a:gd name="T76" fmla="*/ 20 w 22"/>
                  <a:gd name="T77" fmla="*/ 2 h 25"/>
                  <a:gd name="T78" fmla="*/ 19 w 22"/>
                  <a:gd name="T79" fmla="*/ 5 h 25"/>
                  <a:gd name="T80" fmla="*/ 14 w 22"/>
                  <a:gd name="T81" fmla="*/ 0 h 25"/>
                  <a:gd name="T82" fmla="*/ 11 w 22"/>
                  <a:gd name="T83" fmla="*/ 4 h 25"/>
                  <a:gd name="T84" fmla="*/ 6 w 22"/>
                  <a:gd name="T85" fmla="*/ 9 h 25"/>
                  <a:gd name="T86" fmla="*/ 1 w 22"/>
                  <a:gd name="T87" fmla="*/ 21 h 25"/>
                  <a:gd name="T88" fmla="*/ 0 w 22"/>
                  <a:gd name="T89" fmla="*/ 25 h 25"/>
                  <a:gd name="T90" fmla="*/ 4 w 22"/>
                  <a:gd name="T91" fmla="*/ 23 h 25"/>
                  <a:gd name="T92" fmla="*/ 12 w 22"/>
                  <a:gd name="T93" fmla="*/ 17 h 25"/>
                  <a:gd name="T94" fmla="*/ 19 w 22"/>
                  <a:gd name="T95" fmla="*/ 9 h 25"/>
                  <a:gd name="T96" fmla="*/ 21 w 22"/>
                  <a:gd name="T97" fmla="*/ 5 h 25"/>
                  <a:gd name="T98" fmla="*/ 16 w 22"/>
                  <a:gd name="T99"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 h="25">
                    <a:moveTo>
                      <a:pt x="14" y="16"/>
                    </a:moveTo>
                    <a:cubicBezTo>
                      <a:pt x="13" y="16"/>
                      <a:pt x="13" y="16"/>
                      <a:pt x="13" y="16"/>
                    </a:cubicBezTo>
                    <a:cubicBezTo>
                      <a:pt x="14" y="16"/>
                      <a:pt x="16" y="15"/>
                      <a:pt x="16" y="15"/>
                    </a:cubicBezTo>
                    <a:cubicBezTo>
                      <a:pt x="16" y="16"/>
                      <a:pt x="15" y="16"/>
                      <a:pt x="15" y="16"/>
                    </a:cubicBezTo>
                    <a:cubicBezTo>
                      <a:pt x="15" y="16"/>
                      <a:pt x="15" y="16"/>
                      <a:pt x="15" y="16"/>
                    </a:cubicBezTo>
                    <a:cubicBezTo>
                      <a:pt x="14" y="16"/>
                      <a:pt x="14" y="16"/>
                      <a:pt x="14" y="16"/>
                    </a:cubicBezTo>
                    <a:moveTo>
                      <a:pt x="1" y="24"/>
                    </a:moveTo>
                    <a:cubicBezTo>
                      <a:pt x="1" y="23"/>
                      <a:pt x="2" y="22"/>
                      <a:pt x="2" y="21"/>
                    </a:cubicBezTo>
                    <a:cubicBezTo>
                      <a:pt x="2" y="21"/>
                      <a:pt x="6" y="17"/>
                      <a:pt x="8" y="14"/>
                    </a:cubicBezTo>
                    <a:cubicBezTo>
                      <a:pt x="8" y="15"/>
                      <a:pt x="9" y="15"/>
                      <a:pt x="9" y="15"/>
                    </a:cubicBezTo>
                    <a:cubicBezTo>
                      <a:pt x="3" y="23"/>
                      <a:pt x="3" y="23"/>
                      <a:pt x="3" y="23"/>
                    </a:cubicBezTo>
                    <a:cubicBezTo>
                      <a:pt x="1" y="24"/>
                      <a:pt x="1" y="24"/>
                      <a:pt x="1" y="24"/>
                    </a:cubicBezTo>
                    <a:moveTo>
                      <a:pt x="18" y="11"/>
                    </a:moveTo>
                    <a:cubicBezTo>
                      <a:pt x="18" y="11"/>
                      <a:pt x="18" y="11"/>
                      <a:pt x="18" y="11"/>
                    </a:cubicBezTo>
                    <a:cubicBezTo>
                      <a:pt x="18" y="11"/>
                      <a:pt x="18" y="11"/>
                      <a:pt x="18" y="11"/>
                    </a:cubicBezTo>
                    <a:cubicBezTo>
                      <a:pt x="18" y="11"/>
                      <a:pt x="18" y="11"/>
                      <a:pt x="18" y="11"/>
                    </a:cubicBezTo>
                    <a:cubicBezTo>
                      <a:pt x="18" y="11"/>
                      <a:pt x="18" y="11"/>
                      <a:pt x="18" y="11"/>
                    </a:cubicBezTo>
                    <a:moveTo>
                      <a:pt x="17" y="11"/>
                    </a:moveTo>
                    <a:cubicBezTo>
                      <a:pt x="18" y="10"/>
                      <a:pt x="18" y="10"/>
                      <a:pt x="18" y="10"/>
                    </a:cubicBezTo>
                    <a:cubicBezTo>
                      <a:pt x="18" y="10"/>
                      <a:pt x="18" y="10"/>
                      <a:pt x="18" y="10"/>
                    </a:cubicBezTo>
                    <a:cubicBezTo>
                      <a:pt x="17" y="11"/>
                      <a:pt x="17" y="11"/>
                      <a:pt x="17" y="11"/>
                    </a:cubicBezTo>
                    <a:moveTo>
                      <a:pt x="13" y="16"/>
                    </a:moveTo>
                    <a:cubicBezTo>
                      <a:pt x="13" y="16"/>
                      <a:pt x="13" y="16"/>
                      <a:pt x="13" y="16"/>
                    </a:cubicBezTo>
                    <a:cubicBezTo>
                      <a:pt x="11" y="15"/>
                      <a:pt x="9" y="14"/>
                      <a:pt x="8" y="13"/>
                    </a:cubicBezTo>
                    <a:cubicBezTo>
                      <a:pt x="7" y="12"/>
                      <a:pt x="7" y="11"/>
                      <a:pt x="7" y="9"/>
                    </a:cubicBezTo>
                    <a:cubicBezTo>
                      <a:pt x="7" y="8"/>
                      <a:pt x="7" y="7"/>
                      <a:pt x="8" y="6"/>
                    </a:cubicBezTo>
                    <a:cubicBezTo>
                      <a:pt x="9" y="5"/>
                      <a:pt x="10" y="5"/>
                      <a:pt x="10" y="5"/>
                    </a:cubicBezTo>
                    <a:cubicBezTo>
                      <a:pt x="10" y="5"/>
                      <a:pt x="11" y="5"/>
                      <a:pt x="11" y="5"/>
                    </a:cubicBezTo>
                    <a:cubicBezTo>
                      <a:pt x="10" y="6"/>
                      <a:pt x="10" y="6"/>
                      <a:pt x="10" y="6"/>
                    </a:cubicBezTo>
                    <a:cubicBezTo>
                      <a:pt x="10" y="6"/>
                      <a:pt x="10" y="6"/>
                      <a:pt x="10" y="6"/>
                    </a:cubicBezTo>
                    <a:cubicBezTo>
                      <a:pt x="10" y="7"/>
                      <a:pt x="10" y="7"/>
                      <a:pt x="10" y="7"/>
                    </a:cubicBezTo>
                    <a:cubicBezTo>
                      <a:pt x="10" y="7"/>
                      <a:pt x="10" y="7"/>
                      <a:pt x="10" y="7"/>
                    </a:cubicBezTo>
                    <a:cubicBezTo>
                      <a:pt x="10" y="7"/>
                      <a:pt x="10" y="7"/>
                      <a:pt x="10" y="7"/>
                    </a:cubicBezTo>
                    <a:cubicBezTo>
                      <a:pt x="9" y="8"/>
                      <a:pt x="9" y="10"/>
                      <a:pt x="11" y="12"/>
                    </a:cubicBezTo>
                    <a:cubicBezTo>
                      <a:pt x="11" y="12"/>
                      <a:pt x="13" y="13"/>
                      <a:pt x="14" y="13"/>
                    </a:cubicBezTo>
                    <a:cubicBezTo>
                      <a:pt x="14" y="13"/>
                      <a:pt x="15" y="13"/>
                      <a:pt x="15" y="13"/>
                    </a:cubicBezTo>
                    <a:cubicBezTo>
                      <a:pt x="15" y="13"/>
                      <a:pt x="15" y="13"/>
                      <a:pt x="15" y="13"/>
                    </a:cubicBezTo>
                    <a:cubicBezTo>
                      <a:pt x="15" y="13"/>
                      <a:pt x="15" y="13"/>
                      <a:pt x="15" y="13"/>
                    </a:cubicBezTo>
                    <a:cubicBezTo>
                      <a:pt x="16" y="13"/>
                      <a:pt x="16" y="13"/>
                      <a:pt x="16" y="13"/>
                    </a:cubicBezTo>
                    <a:cubicBezTo>
                      <a:pt x="16" y="12"/>
                      <a:pt x="17" y="12"/>
                      <a:pt x="18" y="12"/>
                    </a:cubicBezTo>
                    <a:cubicBezTo>
                      <a:pt x="18" y="12"/>
                      <a:pt x="18" y="12"/>
                      <a:pt x="18" y="12"/>
                    </a:cubicBezTo>
                    <a:cubicBezTo>
                      <a:pt x="18" y="12"/>
                      <a:pt x="18" y="12"/>
                      <a:pt x="18" y="12"/>
                    </a:cubicBezTo>
                    <a:cubicBezTo>
                      <a:pt x="17" y="13"/>
                      <a:pt x="16" y="13"/>
                      <a:pt x="15" y="13"/>
                    </a:cubicBezTo>
                    <a:cubicBezTo>
                      <a:pt x="14" y="13"/>
                      <a:pt x="14" y="13"/>
                      <a:pt x="14" y="13"/>
                    </a:cubicBezTo>
                    <a:cubicBezTo>
                      <a:pt x="15" y="14"/>
                      <a:pt x="15" y="14"/>
                      <a:pt x="15" y="14"/>
                    </a:cubicBezTo>
                    <a:cubicBezTo>
                      <a:pt x="16" y="13"/>
                      <a:pt x="17" y="13"/>
                      <a:pt x="18" y="13"/>
                    </a:cubicBezTo>
                    <a:cubicBezTo>
                      <a:pt x="18" y="13"/>
                      <a:pt x="18" y="13"/>
                      <a:pt x="18" y="13"/>
                    </a:cubicBezTo>
                    <a:cubicBezTo>
                      <a:pt x="18" y="13"/>
                      <a:pt x="18" y="13"/>
                      <a:pt x="18" y="14"/>
                    </a:cubicBezTo>
                    <a:cubicBezTo>
                      <a:pt x="18" y="13"/>
                      <a:pt x="18" y="13"/>
                      <a:pt x="18" y="13"/>
                    </a:cubicBezTo>
                    <a:cubicBezTo>
                      <a:pt x="16" y="14"/>
                      <a:pt x="15" y="14"/>
                      <a:pt x="14" y="14"/>
                    </a:cubicBezTo>
                    <a:cubicBezTo>
                      <a:pt x="14" y="14"/>
                      <a:pt x="14" y="14"/>
                      <a:pt x="14" y="14"/>
                    </a:cubicBezTo>
                    <a:cubicBezTo>
                      <a:pt x="14" y="15"/>
                      <a:pt x="14" y="15"/>
                      <a:pt x="14" y="15"/>
                    </a:cubicBezTo>
                    <a:cubicBezTo>
                      <a:pt x="15" y="15"/>
                      <a:pt x="17" y="14"/>
                      <a:pt x="18" y="14"/>
                    </a:cubicBezTo>
                    <a:cubicBezTo>
                      <a:pt x="17" y="15"/>
                      <a:pt x="17" y="15"/>
                      <a:pt x="17" y="15"/>
                    </a:cubicBezTo>
                    <a:cubicBezTo>
                      <a:pt x="17" y="15"/>
                      <a:pt x="17" y="15"/>
                      <a:pt x="17" y="15"/>
                    </a:cubicBezTo>
                    <a:cubicBezTo>
                      <a:pt x="17" y="15"/>
                      <a:pt x="17" y="15"/>
                      <a:pt x="17" y="15"/>
                    </a:cubicBezTo>
                    <a:cubicBezTo>
                      <a:pt x="16" y="15"/>
                      <a:pt x="16" y="15"/>
                      <a:pt x="16" y="15"/>
                    </a:cubicBezTo>
                    <a:cubicBezTo>
                      <a:pt x="16" y="15"/>
                      <a:pt x="16" y="15"/>
                      <a:pt x="16" y="15"/>
                    </a:cubicBezTo>
                    <a:cubicBezTo>
                      <a:pt x="13" y="15"/>
                      <a:pt x="13" y="15"/>
                      <a:pt x="13" y="15"/>
                    </a:cubicBezTo>
                    <a:cubicBezTo>
                      <a:pt x="13" y="16"/>
                      <a:pt x="13" y="16"/>
                      <a:pt x="13" y="16"/>
                    </a:cubicBezTo>
                    <a:cubicBezTo>
                      <a:pt x="13" y="16"/>
                      <a:pt x="13" y="16"/>
                      <a:pt x="13" y="16"/>
                    </a:cubicBezTo>
                    <a:moveTo>
                      <a:pt x="14" y="12"/>
                    </a:moveTo>
                    <a:cubicBezTo>
                      <a:pt x="13" y="12"/>
                      <a:pt x="12" y="12"/>
                      <a:pt x="11" y="11"/>
                    </a:cubicBezTo>
                    <a:cubicBezTo>
                      <a:pt x="10" y="10"/>
                      <a:pt x="10" y="8"/>
                      <a:pt x="11" y="7"/>
                    </a:cubicBezTo>
                    <a:cubicBezTo>
                      <a:pt x="11" y="6"/>
                      <a:pt x="12" y="6"/>
                      <a:pt x="12" y="5"/>
                    </a:cubicBezTo>
                    <a:cubicBezTo>
                      <a:pt x="13" y="4"/>
                      <a:pt x="13" y="3"/>
                      <a:pt x="14" y="3"/>
                    </a:cubicBezTo>
                    <a:cubicBezTo>
                      <a:pt x="14" y="3"/>
                      <a:pt x="14" y="3"/>
                      <a:pt x="14" y="3"/>
                    </a:cubicBezTo>
                    <a:cubicBezTo>
                      <a:pt x="14" y="4"/>
                      <a:pt x="14" y="5"/>
                      <a:pt x="15" y="5"/>
                    </a:cubicBezTo>
                    <a:cubicBezTo>
                      <a:pt x="17" y="6"/>
                      <a:pt x="18" y="6"/>
                      <a:pt x="19" y="6"/>
                    </a:cubicBezTo>
                    <a:cubicBezTo>
                      <a:pt x="20" y="6"/>
                      <a:pt x="20" y="6"/>
                      <a:pt x="20" y="6"/>
                    </a:cubicBezTo>
                    <a:cubicBezTo>
                      <a:pt x="19" y="7"/>
                      <a:pt x="19" y="7"/>
                      <a:pt x="19" y="7"/>
                    </a:cubicBezTo>
                    <a:cubicBezTo>
                      <a:pt x="19" y="7"/>
                      <a:pt x="19" y="7"/>
                      <a:pt x="19" y="7"/>
                    </a:cubicBezTo>
                    <a:cubicBezTo>
                      <a:pt x="19" y="7"/>
                      <a:pt x="19" y="7"/>
                      <a:pt x="18" y="7"/>
                    </a:cubicBezTo>
                    <a:cubicBezTo>
                      <a:pt x="18" y="7"/>
                      <a:pt x="17" y="7"/>
                      <a:pt x="17" y="7"/>
                    </a:cubicBezTo>
                    <a:cubicBezTo>
                      <a:pt x="17" y="7"/>
                      <a:pt x="17" y="7"/>
                      <a:pt x="17" y="7"/>
                    </a:cubicBezTo>
                    <a:cubicBezTo>
                      <a:pt x="17" y="7"/>
                      <a:pt x="17" y="7"/>
                      <a:pt x="17" y="7"/>
                    </a:cubicBezTo>
                    <a:cubicBezTo>
                      <a:pt x="17" y="7"/>
                      <a:pt x="18" y="7"/>
                      <a:pt x="18" y="7"/>
                    </a:cubicBezTo>
                    <a:cubicBezTo>
                      <a:pt x="19" y="7"/>
                      <a:pt x="19" y="7"/>
                      <a:pt x="19" y="7"/>
                    </a:cubicBezTo>
                    <a:cubicBezTo>
                      <a:pt x="19" y="8"/>
                      <a:pt x="19" y="8"/>
                      <a:pt x="19" y="8"/>
                    </a:cubicBezTo>
                    <a:cubicBezTo>
                      <a:pt x="18" y="8"/>
                      <a:pt x="17" y="7"/>
                      <a:pt x="17" y="7"/>
                    </a:cubicBezTo>
                    <a:cubicBezTo>
                      <a:pt x="16" y="7"/>
                      <a:pt x="16" y="7"/>
                      <a:pt x="16" y="7"/>
                    </a:cubicBezTo>
                    <a:cubicBezTo>
                      <a:pt x="17" y="8"/>
                      <a:pt x="17" y="8"/>
                      <a:pt x="17" y="8"/>
                    </a:cubicBezTo>
                    <a:cubicBezTo>
                      <a:pt x="17" y="8"/>
                      <a:pt x="18" y="8"/>
                      <a:pt x="18" y="8"/>
                    </a:cubicBezTo>
                    <a:cubicBezTo>
                      <a:pt x="18" y="9"/>
                      <a:pt x="18" y="9"/>
                      <a:pt x="18" y="9"/>
                    </a:cubicBezTo>
                    <a:cubicBezTo>
                      <a:pt x="18" y="8"/>
                      <a:pt x="18" y="8"/>
                      <a:pt x="18" y="8"/>
                    </a:cubicBezTo>
                    <a:cubicBezTo>
                      <a:pt x="18" y="8"/>
                      <a:pt x="17" y="8"/>
                      <a:pt x="17" y="8"/>
                    </a:cubicBezTo>
                    <a:cubicBezTo>
                      <a:pt x="17" y="8"/>
                      <a:pt x="16" y="8"/>
                      <a:pt x="16" y="8"/>
                    </a:cubicBezTo>
                    <a:cubicBezTo>
                      <a:pt x="16" y="9"/>
                      <a:pt x="16" y="9"/>
                      <a:pt x="16" y="9"/>
                    </a:cubicBezTo>
                    <a:cubicBezTo>
                      <a:pt x="16" y="9"/>
                      <a:pt x="16" y="9"/>
                      <a:pt x="16" y="9"/>
                    </a:cubicBezTo>
                    <a:cubicBezTo>
                      <a:pt x="16" y="9"/>
                      <a:pt x="17" y="9"/>
                      <a:pt x="17" y="9"/>
                    </a:cubicBezTo>
                    <a:cubicBezTo>
                      <a:pt x="18" y="9"/>
                      <a:pt x="18" y="9"/>
                      <a:pt x="18" y="9"/>
                    </a:cubicBezTo>
                    <a:cubicBezTo>
                      <a:pt x="17" y="10"/>
                      <a:pt x="17" y="10"/>
                      <a:pt x="17" y="10"/>
                    </a:cubicBezTo>
                    <a:cubicBezTo>
                      <a:pt x="16" y="10"/>
                      <a:pt x="16" y="10"/>
                      <a:pt x="15" y="9"/>
                    </a:cubicBezTo>
                    <a:cubicBezTo>
                      <a:pt x="15" y="10"/>
                      <a:pt x="15" y="10"/>
                      <a:pt x="15" y="10"/>
                    </a:cubicBezTo>
                    <a:cubicBezTo>
                      <a:pt x="15" y="10"/>
                      <a:pt x="15" y="10"/>
                      <a:pt x="15" y="10"/>
                    </a:cubicBezTo>
                    <a:cubicBezTo>
                      <a:pt x="16" y="10"/>
                      <a:pt x="16" y="10"/>
                      <a:pt x="17" y="10"/>
                    </a:cubicBezTo>
                    <a:cubicBezTo>
                      <a:pt x="16" y="11"/>
                      <a:pt x="16" y="11"/>
                      <a:pt x="16" y="11"/>
                    </a:cubicBezTo>
                    <a:cubicBezTo>
                      <a:pt x="16" y="11"/>
                      <a:pt x="16" y="11"/>
                      <a:pt x="16" y="11"/>
                    </a:cubicBezTo>
                    <a:cubicBezTo>
                      <a:pt x="16" y="11"/>
                      <a:pt x="15" y="10"/>
                      <a:pt x="15" y="10"/>
                    </a:cubicBezTo>
                    <a:cubicBezTo>
                      <a:pt x="15" y="10"/>
                      <a:pt x="15" y="10"/>
                      <a:pt x="15" y="10"/>
                    </a:cubicBezTo>
                    <a:cubicBezTo>
                      <a:pt x="15" y="10"/>
                      <a:pt x="15" y="10"/>
                      <a:pt x="15" y="10"/>
                    </a:cubicBezTo>
                    <a:cubicBezTo>
                      <a:pt x="14" y="11"/>
                      <a:pt x="14" y="11"/>
                      <a:pt x="14" y="11"/>
                    </a:cubicBezTo>
                    <a:cubicBezTo>
                      <a:pt x="15" y="11"/>
                      <a:pt x="15" y="11"/>
                      <a:pt x="15" y="11"/>
                    </a:cubicBezTo>
                    <a:cubicBezTo>
                      <a:pt x="15" y="11"/>
                      <a:pt x="15" y="11"/>
                      <a:pt x="16" y="11"/>
                    </a:cubicBezTo>
                    <a:cubicBezTo>
                      <a:pt x="16" y="11"/>
                      <a:pt x="16" y="11"/>
                      <a:pt x="16" y="11"/>
                    </a:cubicBezTo>
                    <a:cubicBezTo>
                      <a:pt x="16" y="11"/>
                      <a:pt x="15" y="11"/>
                      <a:pt x="15" y="11"/>
                    </a:cubicBezTo>
                    <a:cubicBezTo>
                      <a:pt x="15" y="11"/>
                      <a:pt x="14" y="11"/>
                      <a:pt x="14" y="11"/>
                    </a:cubicBezTo>
                    <a:cubicBezTo>
                      <a:pt x="14" y="11"/>
                      <a:pt x="14" y="11"/>
                      <a:pt x="14" y="11"/>
                    </a:cubicBezTo>
                    <a:cubicBezTo>
                      <a:pt x="14" y="12"/>
                      <a:pt x="14" y="12"/>
                      <a:pt x="14" y="12"/>
                    </a:cubicBezTo>
                    <a:cubicBezTo>
                      <a:pt x="15" y="12"/>
                      <a:pt x="15" y="12"/>
                      <a:pt x="15" y="12"/>
                    </a:cubicBezTo>
                    <a:cubicBezTo>
                      <a:pt x="14" y="12"/>
                      <a:pt x="14" y="12"/>
                      <a:pt x="14" y="12"/>
                    </a:cubicBezTo>
                    <a:moveTo>
                      <a:pt x="19" y="5"/>
                    </a:moveTo>
                    <a:cubicBezTo>
                      <a:pt x="18" y="5"/>
                      <a:pt x="17" y="5"/>
                      <a:pt x="16" y="4"/>
                    </a:cubicBezTo>
                    <a:cubicBezTo>
                      <a:pt x="15" y="4"/>
                      <a:pt x="15" y="3"/>
                      <a:pt x="15" y="3"/>
                    </a:cubicBezTo>
                    <a:cubicBezTo>
                      <a:pt x="15" y="2"/>
                      <a:pt x="15" y="2"/>
                      <a:pt x="15" y="1"/>
                    </a:cubicBezTo>
                    <a:cubicBezTo>
                      <a:pt x="15" y="1"/>
                      <a:pt x="16" y="1"/>
                      <a:pt x="16" y="1"/>
                    </a:cubicBezTo>
                    <a:cubicBezTo>
                      <a:pt x="17" y="1"/>
                      <a:pt x="19" y="1"/>
                      <a:pt x="20" y="2"/>
                    </a:cubicBezTo>
                    <a:cubicBezTo>
                      <a:pt x="20" y="3"/>
                      <a:pt x="21" y="4"/>
                      <a:pt x="21" y="4"/>
                    </a:cubicBezTo>
                    <a:cubicBezTo>
                      <a:pt x="21" y="5"/>
                      <a:pt x="20" y="5"/>
                      <a:pt x="20" y="5"/>
                    </a:cubicBezTo>
                    <a:cubicBezTo>
                      <a:pt x="20" y="5"/>
                      <a:pt x="19" y="5"/>
                      <a:pt x="19" y="5"/>
                    </a:cubicBezTo>
                    <a:moveTo>
                      <a:pt x="16" y="0"/>
                    </a:moveTo>
                    <a:cubicBezTo>
                      <a:pt x="16" y="0"/>
                      <a:pt x="15" y="0"/>
                      <a:pt x="14" y="0"/>
                    </a:cubicBezTo>
                    <a:cubicBezTo>
                      <a:pt x="14" y="0"/>
                      <a:pt x="14" y="0"/>
                      <a:pt x="14" y="0"/>
                    </a:cubicBezTo>
                    <a:cubicBezTo>
                      <a:pt x="14" y="1"/>
                      <a:pt x="14" y="1"/>
                      <a:pt x="14" y="1"/>
                    </a:cubicBezTo>
                    <a:cubicBezTo>
                      <a:pt x="14" y="1"/>
                      <a:pt x="14" y="1"/>
                      <a:pt x="14" y="1"/>
                    </a:cubicBezTo>
                    <a:cubicBezTo>
                      <a:pt x="13" y="2"/>
                      <a:pt x="12" y="3"/>
                      <a:pt x="11" y="4"/>
                    </a:cubicBezTo>
                    <a:cubicBezTo>
                      <a:pt x="11" y="4"/>
                      <a:pt x="11" y="4"/>
                      <a:pt x="10" y="4"/>
                    </a:cubicBezTo>
                    <a:cubicBezTo>
                      <a:pt x="9" y="4"/>
                      <a:pt x="8" y="4"/>
                      <a:pt x="8" y="5"/>
                    </a:cubicBezTo>
                    <a:cubicBezTo>
                      <a:pt x="6" y="6"/>
                      <a:pt x="6" y="8"/>
                      <a:pt x="6" y="9"/>
                    </a:cubicBezTo>
                    <a:cubicBezTo>
                      <a:pt x="6" y="11"/>
                      <a:pt x="6" y="12"/>
                      <a:pt x="7" y="14"/>
                    </a:cubicBezTo>
                    <a:cubicBezTo>
                      <a:pt x="5" y="17"/>
                      <a:pt x="1" y="21"/>
                      <a:pt x="1" y="21"/>
                    </a:cubicBezTo>
                    <a:cubicBezTo>
                      <a:pt x="1" y="21"/>
                      <a:pt x="1" y="21"/>
                      <a:pt x="1" y="21"/>
                    </a:cubicBezTo>
                    <a:cubicBezTo>
                      <a:pt x="1" y="21"/>
                      <a:pt x="1" y="21"/>
                      <a:pt x="1" y="21"/>
                    </a:cubicBezTo>
                    <a:cubicBezTo>
                      <a:pt x="1" y="22"/>
                      <a:pt x="0" y="25"/>
                      <a:pt x="0" y="25"/>
                    </a:cubicBezTo>
                    <a:cubicBezTo>
                      <a:pt x="0" y="25"/>
                      <a:pt x="0" y="25"/>
                      <a:pt x="0" y="25"/>
                    </a:cubicBezTo>
                    <a:cubicBezTo>
                      <a:pt x="0" y="25"/>
                      <a:pt x="0" y="25"/>
                      <a:pt x="0" y="25"/>
                    </a:cubicBezTo>
                    <a:cubicBezTo>
                      <a:pt x="0" y="25"/>
                      <a:pt x="0" y="25"/>
                      <a:pt x="0" y="25"/>
                    </a:cubicBezTo>
                    <a:cubicBezTo>
                      <a:pt x="4" y="23"/>
                      <a:pt x="4" y="23"/>
                      <a:pt x="4" y="23"/>
                    </a:cubicBezTo>
                    <a:cubicBezTo>
                      <a:pt x="4" y="23"/>
                      <a:pt x="4" y="23"/>
                      <a:pt x="4" y="23"/>
                    </a:cubicBezTo>
                    <a:cubicBezTo>
                      <a:pt x="10" y="16"/>
                      <a:pt x="10" y="16"/>
                      <a:pt x="10" y="16"/>
                    </a:cubicBezTo>
                    <a:cubicBezTo>
                      <a:pt x="11" y="16"/>
                      <a:pt x="12" y="17"/>
                      <a:pt x="12" y="17"/>
                    </a:cubicBezTo>
                    <a:cubicBezTo>
                      <a:pt x="13" y="17"/>
                      <a:pt x="13" y="17"/>
                      <a:pt x="14" y="17"/>
                    </a:cubicBezTo>
                    <a:cubicBezTo>
                      <a:pt x="15" y="17"/>
                      <a:pt x="17" y="16"/>
                      <a:pt x="18" y="15"/>
                    </a:cubicBezTo>
                    <a:cubicBezTo>
                      <a:pt x="20" y="14"/>
                      <a:pt x="20" y="11"/>
                      <a:pt x="19" y="9"/>
                    </a:cubicBezTo>
                    <a:cubicBezTo>
                      <a:pt x="19" y="9"/>
                      <a:pt x="19" y="8"/>
                      <a:pt x="20" y="8"/>
                    </a:cubicBezTo>
                    <a:cubicBezTo>
                      <a:pt x="20" y="7"/>
                      <a:pt x="21" y="6"/>
                      <a:pt x="21" y="5"/>
                    </a:cubicBezTo>
                    <a:cubicBezTo>
                      <a:pt x="21" y="5"/>
                      <a:pt x="21" y="5"/>
                      <a:pt x="21" y="5"/>
                    </a:cubicBezTo>
                    <a:cubicBezTo>
                      <a:pt x="22" y="4"/>
                      <a:pt x="22" y="4"/>
                      <a:pt x="22" y="4"/>
                    </a:cubicBezTo>
                    <a:cubicBezTo>
                      <a:pt x="22" y="3"/>
                      <a:pt x="21" y="2"/>
                      <a:pt x="20" y="1"/>
                    </a:cubicBezTo>
                    <a:cubicBezTo>
                      <a:pt x="19" y="0"/>
                      <a:pt x="18" y="0"/>
                      <a:pt x="1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15" name="Freeform 201"/>
              <p:cNvSpPr>
                <a:spLocks noEditPoints="1"/>
              </p:cNvSpPr>
              <p:nvPr/>
            </p:nvSpPr>
            <p:spPr bwMode="auto">
              <a:xfrm>
                <a:off x="3432" y="2091"/>
                <a:ext cx="83" cy="117"/>
              </a:xfrm>
              <a:custGeom>
                <a:avLst/>
                <a:gdLst>
                  <a:gd name="T0" fmla="*/ 27 w 35"/>
                  <a:gd name="T1" fmla="*/ 48 h 49"/>
                  <a:gd name="T2" fmla="*/ 24 w 35"/>
                  <a:gd name="T3" fmla="*/ 44 h 49"/>
                  <a:gd name="T4" fmla="*/ 29 w 35"/>
                  <a:gd name="T5" fmla="*/ 48 h 49"/>
                  <a:gd name="T6" fmla="*/ 22 w 35"/>
                  <a:gd name="T7" fmla="*/ 47 h 49"/>
                  <a:gd name="T8" fmla="*/ 30 w 35"/>
                  <a:gd name="T9" fmla="*/ 48 h 49"/>
                  <a:gd name="T10" fmla="*/ 17 w 35"/>
                  <a:gd name="T11" fmla="*/ 46 h 49"/>
                  <a:gd name="T12" fmla="*/ 14 w 35"/>
                  <a:gd name="T13" fmla="*/ 44 h 49"/>
                  <a:gd name="T14" fmla="*/ 13 w 35"/>
                  <a:gd name="T15" fmla="*/ 40 h 49"/>
                  <a:gd name="T16" fmla="*/ 15 w 35"/>
                  <a:gd name="T17" fmla="*/ 41 h 49"/>
                  <a:gd name="T18" fmla="*/ 12 w 35"/>
                  <a:gd name="T19" fmla="*/ 39 h 49"/>
                  <a:gd name="T20" fmla="*/ 11 w 35"/>
                  <a:gd name="T21" fmla="*/ 38 h 49"/>
                  <a:gd name="T22" fmla="*/ 8 w 35"/>
                  <a:gd name="T23" fmla="*/ 36 h 49"/>
                  <a:gd name="T24" fmla="*/ 7 w 35"/>
                  <a:gd name="T25" fmla="*/ 33 h 49"/>
                  <a:gd name="T26" fmla="*/ 3 w 35"/>
                  <a:gd name="T27" fmla="*/ 29 h 49"/>
                  <a:gd name="T28" fmla="*/ 4 w 35"/>
                  <a:gd name="T29" fmla="*/ 29 h 49"/>
                  <a:gd name="T30" fmla="*/ 5 w 35"/>
                  <a:gd name="T31" fmla="*/ 29 h 49"/>
                  <a:gd name="T32" fmla="*/ 20 w 35"/>
                  <a:gd name="T33" fmla="*/ 29 h 49"/>
                  <a:gd name="T34" fmla="*/ 18 w 35"/>
                  <a:gd name="T35" fmla="*/ 29 h 49"/>
                  <a:gd name="T36" fmla="*/ 24 w 35"/>
                  <a:gd name="T37" fmla="*/ 29 h 49"/>
                  <a:gd name="T38" fmla="*/ 23 w 35"/>
                  <a:gd name="T39" fmla="*/ 32 h 49"/>
                  <a:gd name="T40" fmla="*/ 27 w 35"/>
                  <a:gd name="T41" fmla="*/ 29 h 49"/>
                  <a:gd name="T42" fmla="*/ 29 w 35"/>
                  <a:gd name="T43" fmla="*/ 29 h 49"/>
                  <a:gd name="T44" fmla="*/ 1 w 35"/>
                  <a:gd name="T45" fmla="*/ 29 h 49"/>
                  <a:gd name="T46" fmla="*/ 1 w 35"/>
                  <a:gd name="T47" fmla="*/ 23 h 49"/>
                  <a:gd name="T48" fmla="*/ 3 w 35"/>
                  <a:gd name="T49" fmla="*/ 23 h 49"/>
                  <a:gd name="T50" fmla="*/ 22 w 35"/>
                  <a:gd name="T51" fmla="*/ 21 h 49"/>
                  <a:gd name="T52" fmla="*/ 20 w 35"/>
                  <a:gd name="T53" fmla="*/ 23 h 49"/>
                  <a:gd name="T54" fmla="*/ 23 w 35"/>
                  <a:gd name="T55" fmla="*/ 23 h 49"/>
                  <a:gd name="T56" fmla="*/ 16 w 35"/>
                  <a:gd name="T57" fmla="*/ 23 h 49"/>
                  <a:gd name="T58" fmla="*/ 18 w 35"/>
                  <a:gd name="T59" fmla="*/ 23 h 49"/>
                  <a:gd name="T60" fmla="*/ 26 w 35"/>
                  <a:gd name="T61" fmla="*/ 21 h 49"/>
                  <a:gd name="T62" fmla="*/ 28 w 35"/>
                  <a:gd name="T63" fmla="*/ 21 h 49"/>
                  <a:gd name="T64" fmla="*/ 5 w 35"/>
                  <a:gd name="T65" fmla="*/ 21 h 49"/>
                  <a:gd name="T66" fmla="*/ 1 w 35"/>
                  <a:gd name="T67" fmla="*/ 21 h 49"/>
                  <a:gd name="T68" fmla="*/ 18 w 35"/>
                  <a:gd name="T69" fmla="*/ 15 h 49"/>
                  <a:gd name="T70" fmla="*/ 18 w 35"/>
                  <a:gd name="T71" fmla="*/ 14 h 49"/>
                  <a:gd name="T72" fmla="*/ 30 w 35"/>
                  <a:gd name="T73" fmla="*/ 12 h 49"/>
                  <a:gd name="T74" fmla="*/ 22 w 35"/>
                  <a:gd name="T75" fmla="*/ 10 h 49"/>
                  <a:gd name="T76" fmla="*/ 30 w 35"/>
                  <a:gd name="T77" fmla="*/ 10 h 49"/>
                  <a:gd name="T78" fmla="*/ 23 w 35"/>
                  <a:gd name="T79" fmla="*/ 11 h 49"/>
                  <a:gd name="T80" fmla="*/ 28 w 35"/>
                  <a:gd name="T81" fmla="*/ 9 h 49"/>
                  <a:gd name="T82" fmla="*/ 24 w 35"/>
                  <a:gd name="T83" fmla="*/ 11 h 49"/>
                  <a:gd name="T84" fmla="*/ 33 w 35"/>
                  <a:gd name="T85" fmla="*/ 10 h 49"/>
                  <a:gd name="T86" fmla="*/ 16 w 35"/>
                  <a:gd name="T87" fmla="*/ 15 h 49"/>
                  <a:gd name="T88" fmla="*/ 18 w 35"/>
                  <a:gd name="T89" fmla="*/ 20 h 49"/>
                  <a:gd name="T90" fmla="*/ 14 w 35"/>
                  <a:gd name="T91" fmla="*/ 24 h 49"/>
                  <a:gd name="T92" fmla="*/ 19 w 35"/>
                  <a:gd name="T93" fmla="*/ 28 h 49"/>
                  <a:gd name="T94" fmla="*/ 17 w 35"/>
                  <a:gd name="T95" fmla="*/ 32 h 49"/>
                  <a:gd name="T96" fmla="*/ 8 w 35"/>
                  <a:gd name="T97" fmla="*/ 28 h 49"/>
                  <a:gd name="T98" fmla="*/ 3 w 35"/>
                  <a:gd name="T99" fmla="*/ 25 h 49"/>
                  <a:gd name="T100" fmla="*/ 4 w 35"/>
                  <a:gd name="T101" fmla="*/ 20 h 49"/>
                  <a:gd name="T102" fmla="*/ 26 w 35"/>
                  <a:gd name="T103" fmla="*/ 0 h 49"/>
                  <a:gd name="T104" fmla="*/ 2 w 35"/>
                  <a:gd name="T105" fmla="*/ 15 h 49"/>
                  <a:gd name="T106" fmla="*/ 0 w 35"/>
                  <a:gd name="T107" fmla="*/ 24 h 49"/>
                  <a:gd name="T108" fmla="*/ 2 w 35"/>
                  <a:gd name="T109" fmla="*/ 24 h 49"/>
                  <a:gd name="T110" fmla="*/ 1 w 35"/>
                  <a:gd name="T111" fmla="*/ 34 h 49"/>
                  <a:gd name="T112" fmla="*/ 28 w 35"/>
                  <a:gd name="T113" fmla="*/ 49 h 49"/>
                  <a:gd name="T114" fmla="*/ 35 w 35"/>
                  <a:gd name="T115" fmla="*/ 43 h 49"/>
                  <a:gd name="T116" fmla="*/ 28 w 35"/>
                  <a:gd name="T117" fmla="*/ 33 h 49"/>
                  <a:gd name="T118" fmla="*/ 29 w 35"/>
                  <a:gd name="T119" fmla="*/ 23 h 49"/>
                  <a:gd name="T120" fmla="*/ 21 w 35"/>
                  <a:gd name="T121" fmla="*/ 15 h 49"/>
                  <a:gd name="T122" fmla="*/ 34 w 35"/>
                  <a:gd name="T123" fmla="*/ 12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5" h="49">
                    <a:moveTo>
                      <a:pt x="32" y="48"/>
                    </a:moveTo>
                    <a:cubicBezTo>
                      <a:pt x="32" y="47"/>
                      <a:pt x="33" y="46"/>
                      <a:pt x="33" y="45"/>
                    </a:cubicBezTo>
                    <a:cubicBezTo>
                      <a:pt x="33" y="46"/>
                      <a:pt x="33" y="47"/>
                      <a:pt x="33" y="47"/>
                    </a:cubicBezTo>
                    <a:cubicBezTo>
                      <a:pt x="33" y="48"/>
                      <a:pt x="32" y="48"/>
                      <a:pt x="32" y="48"/>
                    </a:cubicBezTo>
                    <a:moveTo>
                      <a:pt x="27" y="45"/>
                    </a:moveTo>
                    <a:cubicBezTo>
                      <a:pt x="27" y="45"/>
                      <a:pt x="28" y="45"/>
                      <a:pt x="28" y="44"/>
                    </a:cubicBezTo>
                    <a:cubicBezTo>
                      <a:pt x="28" y="46"/>
                      <a:pt x="27" y="47"/>
                      <a:pt x="27" y="48"/>
                    </a:cubicBezTo>
                    <a:cubicBezTo>
                      <a:pt x="26" y="48"/>
                      <a:pt x="25" y="48"/>
                      <a:pt x="25" y="48"/>
                    </a:cubicBezTo>
                    <a:cubicBezTo>
                      <a:pt x="25" y="47"/>
                      <a:pt x="26" y="45"/>
                      <a:pt x="27" y="45"/>
                    </a:cubicBezTo>
                    <a:cubicBezTo>
                      <a:pt x="27" y="45"/>
                      <a:pt x="27" y="45"/>
                      <a:pt x="27" y="45"/>
                    </a:cubicBezTo>
                    <a:moveTo>
                      <a:pt x="24" y="48"/>
                    </a:moveTo>
                    <a:cubicBezTo>
                      <a:pt x="24" y="48"/>
                      <a:pt x="23" y="47"/>
                      <a:pt x="23" y="47"/>
                    </a:cubicBezTo>
                    <a:cubicBezTo>
                      <a:pt x="23" y="46"/>
                      <a:pt x="23" y="45"/>
                      <a:pt x="24" y="44"/>
                    </a:cubicBezTo>
                    <a:cubicBezTo>
                      <a:pt x="24" y="44"/>
                      <a:pt x="24" y="44"/>
                      <a:pt x="24" y="44"/>
                    </a:cubicBezTo>
                    <a:cubicBezTo>
                      <a:pt x="25" y="44"/>
                      <a:pt x="25" y="44"/>
                      <a:pt x="26" y="44"/>
                    </a:cubicBezTo>
                    <a:cubicBezTo>
                      <a:pt x="25" y="45"/>
                      <a:pt x="25" y="46"/>
                      <a:pt x="24" y="48"/>
                    </a:cubicBezTo>
                    <a:moveTo>
                      <a:pt x="28" y="48"/>
                    </a:moveTo>
                    <a:cubicBezTo>
                      <a:pt x="28" y="48"/>
                      <a:pt x="27" y="48"/>
                      <a:pt x="27" y="48"/>
                    </a:cubicBezTo>
                    <a:cubicBezTo>
                      <a:pt x="28" y="47"/>
                      <a:pt x="28" y="45"/>
                      <a:pt x="29" y="44"/>
                    </a:cubicBezTo>
                    <a:cubicBezTo>
                      <a:pt x="30" y="44"/>
                      <a:pt x="31" y="44"/>
                      <a:pt x="31" y="44"/>
                    </a:cubicBezTo>
                    <a:cubicBezTo>
                      <a:pt x="30" y="45"/>
                      <a:pt x="30" y="46"/>
                      <a:pt x="29" y="48"/>
                    </a:cubicBezTo>
                    <a:cubicBezTo>
                      <a:pt x="29" y="48"/>
                      <a:pt x="28" y="48"/>
                      <a:pt x="28" y="48"/>
                    </a:cubicBezTo>
                    <a:moveTo>
                      <a:pt x="22" y="47"/>
                    </a:moveTo>
                    <a:cubicBezTo>
                      <a:pt x="21" y="47"/>
                      <a:pt x="21" y="47"/>
                      <a:pt x="20" y="47"/>
                    </a:cubicBezTo>
                    <a:cubicBezTo>
                      <a:pt x="20" y="47"/>
                      <a:pt x="20" y="47"/>
                      <a:pt x="20" y="47"/>
                    </a:cubicBezTo>
                    <a:cubicBezTo>
                      <a:pt x="22" y="44"/>
                      <a:pt x="22" y="44"/>
                      <a:pt x="22" y="44"/>
                    </a:cubicBezTo>
                    <a:cubicBezTo>
                      <a:pt x="22" y="44"/>
                      <a:pt x="23" y="44"/>
                      <a:pt x="24" y="44"/>
                    </a:cubicBezTo>
                    <a:cubicBezTo>
                      <a:pt x="23" y="45"/>
                      <a:pt x="22" y="46"/>
                      <a:pt x="22" y="47"/>
                    </a:cubicBezTo>
                    <a:moveTo>
                      <a:pt x="20" y="47"/>
                    </a:moveTo>
                    <a:cubicBezTo>
                      <a:pt x="19" y="46"/>
                      <a:pt x="18" y="46"/>
                      <a:pt x="18" y="46"/>
                    </a:cubicBezTo>
                    <a:cubicBezTo>
                      <a:pt x="18" y="45"/>
                      <a:pt x="19" y="44"/>
                      <a:pt x="19" y="43"/>
                    </a:cubicBezTo>
                    <a:cubicBezTo>
                      <a:pt x="20" y="43"/>
                      <a:pt x="21" y="44"/>
                      <a:pt x="21" y="44"/>
                    </a:cubicBezTo>
                    <a:cubicBezTo>
                      <a:pt x="20" y="46"/>
                      <a:pt x="20" y="46"/>
                      <a:pt x="20" y="46"/>
                    </a:cubicBezTo>
                    <a:cubicBezTo>
                      <a:pt x="20" y="47"/>
                      <a:pt x="20" y="47"/>
                      <a:pt x="20" y="47"/>
                    </a:cubicBezTo>
                    <a:moveTo>
                      <a:pt x="30" y="48"/>
                    </a:moveTo>
                    <a:cubicBezTo>
                      <a:pt x="30" y="46"/>
                      <a:pt x="31" y="45"/>
                      <a:pt x="32" y="44"/>
                    </a:cubicBezTo>
                    <a:cubicBezTo>
                      <a:pt x="33" y="44"/>
                      <a:pt x="33" y="43"/>
                      <a:pt x="33" y="43"/>
                    </a:cubicBezTo>
                    <a:cubicBezTo>
                      <a:pt x="33" y="44"/>
                      <a:pt x="33" y="44"/>
                      <a:pt x="33" y="44"/>
                    </a:cubicBezTo>
                    <a:cubicBezTo>
                      <a:pt x="33" y="44"/>
                      <a:pt x="33" y="44"/>
                      <a:pt x="33" y="44"/>
                    </a:cubicBezTo>
                    <a:cubicBezTo>
                      <a:pt x="33" y="45"/>
                      <a:pt x="32" y="46"/>
                      <a:pt x="31" y="48"/>
                    </a:cubicBezTo>
                    <a:cubicBezTo>
                      <a:pt x="31" y="48"/>
                      <a:pt x="30" y="48"/>
                      <a:pt x="30" y="48"/>
                    </a:cubicBezTo>
                    <a:moveTo>
                      <a:pt x="17" y="46"/>
                    </a:moveTo>
                    <a:cubicBezTo>
                      <a:pt x="17" y="45"/>
                      <a:pt x="17" y="45"/>
                      <a:pt x="16" y="45"/>
                    </a:cubicBezTo>
                    <a:cubicBezTo>
                      <a:pt x="17" y="44"/>
                      <a:pt x="17" y="43"/>
                      <a:pt x="18" y="43"/>
                    </a:cubicBezTo>
                    <a:cubicBezTo>
                      <a:pt x="19" y="43"/>
                      <a:pt x="19" y="43"/>
                      <a:pt x="19" y="43"/>
                    </a:cubicBezTo>
                    <a:cubicBezTo>
                      <a:pt x="18" y="44"/>
                      <a:pt x="18" y="45"/>
                      <a:pt x="17" y="46"/>
                    </a:cubicBezTo>
                    <a:cubicBezTo>
                      <a:pt x="17" y="46"/>
                      <a:pt x="17" y="46"/>
                      <a:pt x="17" y="46"/>
                    </a:cubicBezTo>
                    <a:moveTo>
                      <a:pt x="16" y="45"/>
                    </a:moveTo>
                    <a:cubicBezTo>
                      <a:pt x="15" y="45"/>
                      <a:pt x="15" y="44"/>
                      <a:pt x="14" y="44"/>
                    </a:cubicBezTo>
                    <a:cubicBezTo>
                      <a:pt x="15" y="43"/>
                      <a:pt x="15" y="43"/>
                      <a:pt x="16" y="42"/>
                    </a:cubicBezTo>
                    <a:cubicBezTo>
                      <a:pt x="16" y="42"/>
                      <a:pt x="16" y="42"/>
                      <a:pt x="16" y="42"/>
                    </a:cubicBezTo>
                    <a:cubicBezTo>
                      <a:pt x="16" y="42"/>
                      <a:pt x="17" y="42"/>
                      <a:pt x="17" y="42"/>
                    </a:cubicBezTo>
                    <a:cubicBezTo>
                      <a:pt x="17" y="43"/>
                      <a:pt x="16" y="44"/>
                      <a:pt x="16" y="45"/>
                    </a:cubicBezTo>
                    <a:moveTo>
                      <a:pt x="14" y="44"/>
                    </a:moveTo>
                    <a:cubicBezTo>
                      <a:pt x="13" y="43"/>
                      <a:pt x="12" y="42"/>
                      <a:pt x="12" y="42"/>
                    </a:cubicBezTo>
                    <a:cubicBezTo>
                      <a:pt x="12" y="41"/>
                      <a:pt x="12" y="40"/>
                      <a:pt x="13" y="40"/>
                    </a:cubicBezTo>
                    <a:cubicBezTo>
                      <a:pt x="13" y="40"/>
                      <a:pt x="14" y="40"/>
                      <a:pt x="14" y="41"/>
                    </a:cubicBezTo>
                    <a:cubicBezTo>
                      <a:pt x="14" y="41"/>
                      <a:pt x="14" y="41"/>
                      <a:pt x="14" y="41"/>
                    </a:cubicBezTo>
                    <a:cubicBezTo>
                      <a:pt x="14" y="41"/>
                      <a:pt x="13" y="42"/>
                      <a:pt x="13" y="43"/>
                    </a:cubicBezTo>
                    <a:cubicBezTo>
                      <a:pt x="13" y="43"/>
                      <a:pt x="13" y="43"/>
                      <a:pt x="13" y="43"/>
                    </a:cubicBezTo>
                    <a:cubicBezTo>
                      <a:pt x="13" y="43"/>
                      <a:pt x="13" y="43"/>
                      <a:pt x="13" y="43"/>
                    </a:cubicBezTo>
                    <a:cubicBezTo>
                      <a:pt x="14" y="43"/>
                      <a:pt x="14" y="43"/>
                      <a:pt x="14" y="43"/>
                    </a:cubicBezTo>
                    <a:cubicBezTo>
                      <a:pt x="14" y="42"/>
                      <a:pt x="14" y="42"/>
                      <a:pt x="15" y="41"/>
                    </a:cubicBezTo>
                    <a:cubicBezTo>
                      <a:pt x="15" y="42"/>
                      <a:pt x="15" y="42"/>
                      <a:pt x="15" y="42"/>
                    </a:cubicBezTo>
                    <a:cubicBezTo>
                      <a:pt x="15" y="42"/>
                      <a:pt x="15" y="42"/>
                      <a:pt x="15" y="42"/>
                    </a:cubicBezTo>
                    <a:cubicBezTo>
                      <a:pt x="15" y="42"/>
                      <a:pt x="14" y="43"/>
                      <a:pt x="14" y="44"/>
                    </a:cubicBezTo>
                    <a:moveTo>
                      <a:pt x="11" y="41"/>
                    </a:moveTo>
                    <a:cubicBezTo>
                      <a:pt x="11" y="41"/>
                      <a:pt x="11" y="41"/>
                      <a:pt x="10" y="40"/>
                    </a:cubicBezTo>
                    <a:cubicBezTo>
                      <a:pt x="11" y="40"/>
                      <a:pt x="11" y="39"/>
                      <a:pt x="11" y="38"/>
                    </a:cubicBezTo>
                    <a:cubicBezTo>
                      <a:pt x="12" y="39"/>
                      <a:pt x="12" y="39"/>
                      <a:pt x="12" y="39"/>
                    </a:cubicBezTo>
                    <a:cubicBezTo>
                      <a:pt x="12" y="40"/>
                      <a:pt x="12" y="41"/>
                      <a:pt x="11" y="41"/>
                    </a:cubicBezTo>
                    <a:moveTo>
                      <a:pt x="10" y="40"/>
                    </a:moveTo>
                    <a:cubicBezTo>
                      <a:pt x="10" y="39"/>
                      <a:pt x="9" y="39"/>
                      <a:pt x="9" y="39"/>
                    </a:cubicBezTo>
                    <a:cubicBezTo>
                      <a:pt x="9" y="39"/>
                      <a:pt x="9" y="39"/>
                      <a:pt x="9" y="39"/>
                    </a:cubicBezTo>
                    <a:cubicBezTo>
                      <a:pt x="9" y="38"/>
                      <a:pt x="9" y="38"/>
                      <a:pt x="9" y="38"/>
                    </a:cubicBezTo>
                    <a:cubicBezTo>
                      <a:pt x="10" y="37"/>
                      <a:pt x="10" y="37"/>
                      <a:pt x="10" y="37"/>
                    </a:cubicBezTo>
                    <a:cubicBezTo>
                      <a:pt x="11" y="37"/>
                      <a:pt x="11" y="37"/>
                      <a:pt x="11" y="38"/>
                    </a:cubicBezTo>
                    <a:cubicBezTo>
                      <a:pt x="11" y="39"/>
                      <a:pt x="10" y="39"/>
                      <a:pt x="10" y="40"/>
                    </a:cubicBezTo>
                    <a:moveTo>
                      <a:pt x="9" y="38"/>
                    </a:moveTo>
                    <a:cubicBezTo>
                      <a:pt x="9" y="38"/>
                      <a:pt x="8" y="37"/>
                      <a:pt x="8" y="37"/>
                    </a:cubicBezTo>
                    <a:cubicBezTo>
                      <a:pt x="9" y="35"/>
                      <a:pt x="9" y="35"/>
                      <a:pt x="9" y="35"/>
                    </a:cubicBezTo>
                    <a:cubicBezTo>
                      <a:pt x="9" y="35"/>
                      <a:pt x="10" y="36"/>
                      <a:pt x="10" y="36"/>
                    </a:cubicBezTo>
                    <a:cubicBezTo>
                      <a:pt x="9" y="38"/>
                      <a:pt x="9" y="38"/>
                      <a:pt x="9" y="38"/>
                    </a:cubicBezTo>
                    <a:moveTo>
                      <a:pt x="8" y="36"/>
                    </a:moveTo>
                    <a:cubicBezTo>
                      <a:pt x="7" y="35"/>
                      <a:pt x="7" y="35"/>
                      <a:pt x="7" y="35"/>
                    </a:cubicBezTo>
                    <a:cubicBezTo>
                      <a:pt x="8" y="34"/>
                      <a:pt x="8" y="34"/>
                      <a:pt x="8" y="33"/>
                    </a:cubicBezTo>
                    <a:cubicBezTo>
                      <a:pt x="9" y="34"/>
                      <a:pt x="9" y="34"/>
                      <a:pt x="9" y="34"/>
                    </a:cubicBezTo>
                    <a:cubicBezTo>
                      <a:pt x="8" y="34"/>
                      <a:pt x="8" y="34"/>
                      <a:pt x="8" y="34"/>
                    </a:cubicBezTo>
                    <a:cubicBezTo>
                      <a:pt x="8" y="36"/>
                      <a:pt x="8" y="36"/>
                      <a:pt x="8" y="36"/>
                    </a:cubicBezTo>
                    <a:moveTo>
                      <a:pt x="7" y="34"/>
                    </a:moveTo>
                    <a:cubicBezTo>
                      <a:pt x="7" y="33"/>
                      <a:pt x="7" y="33"/>
                      <a:pt x="7" y="33"/>
                    </a:cubicBezTo>
                    <a:cubicBezTo>
                      <a:pt x="7" y="32"/>
                      <a:pt x="7" y="32"/>
                      <a:pt x="7" y="32"/>
                    </a:cubicBezTo>
                    <a:cubicBezTo>
                      <a:pt x="7" y="31"/>
                      <a:pt x="7" y="31"/>
                      <a:pt x="7" y="30"/>
                    </a:cubicBezTo>
                    <a:cubicBezTo>
                      <a:pt x="7" y="31"/>
                      <a:pt x="8" y="32"/>
                      <a:pt x="8" y="33"/>
                    </a:cubicBezTo>
                    <a:cubicBezTo>
                      <a:pt x="8" y="33"/>
                      <a:pt x="8" y="33"/>
                      <a:pt x="8" y="33"/>
                    </a:cubicBezTo>
                    <a:cubicBezTo>
                      <a:pt x="7" y="33"/>
                      <a:pt x="7" y="34"/>
                      <a:pt x="7" y="34"/>
                    </a:cubicBezTo>
                    <a:moveTo>
                      <a:pt x="3" y="29"/>
                    </a:moveTo>
                    <a:cubicBezTo>
                      <a:pt x="3" y="29"/>
                      <a:pt x="3" y="29"/>
                      <a:pt x="3" y="29"/>
                    </a:cubicBezTo>
                    <a:cubicBezTo>
                      <a:pt x="3" y="31"/>
                      <a:pt x="2" y="32"/>
                      <a:pt x="2" y="33"/>
                    </a:cubicBezTo>
                    <a:cubicBezTo>
                      <a:pt x="2" y="33"/>
                      <a:pt x="2" y="33"/>
                      <a:pt x="2" y="33"/>
                    </a:cubicBezTo>
                    <a:cubicBezTo>
                      <a:pt x="2" y="29"/>
                      <a:pt x="2" y="29"/>
                      <a:pt x="2" y="29"/>
                    </a:cubicBezTo>
                    <a:cubicBezTo>
                      <a:pt x="3" y="29"/>
                      <a:pt x="3" y="29"/>
                      <a:pt x="3" y="29"/>
                    </a:cubicBezTo>
                    <a:moveTo>
                      <a:pt x="2" y="33"/>
                    </a:moveTo>
                    <a:cubicBezTo>
                      <a:pt x="3" y="32"/>
                      <a:pt x="3" y="31"/>
                      <a:pt x="4" y="29"/>
                    </a:cubicBezTo>
                    <a:cubicBezTo>
                      <a:pt x="4" y="29"/>
                      <a:pt x="4" y="29"/>
                      <a:pt x="4" y="29"/>
                    </a:cubicBezTo>
                    <a:cubicBezTo>
                      <a:pt x="4" y="29"/>
                      <a:pt x="5" y="29"/>
                      <a:pt x="5" y="29"/>
                    </a:cubicBezTo>
                    <a:cubicBezTo>
                      <a:pt x="5" y="29"/>
                      <a:pt x="5" y="29"/>
                      <a:pt x="5" y="29"/>
                    </a:cubicBezTo>
                    <a:cubicBezTo>
                      <a:pt x="4" y="31"/>
                      <a:pt x="4" y="32"/>
                      <a:pt x="3" y="33"/>
                    </a:cubicBezTo>
                    <a:cubicBezTo>
                      <a:pt x="2" y="33"/>
                      <a:pt x="2" y="33"/>
                      <a:pt x="2" y="33"/>
                    </a:cubicBezTo>
                    <a:moveTo>
                      <a:pt x="4" y="33"/>
                    </a:moveTo>
                    <a:cubicBezTo>
                      <a:pt x="4" y="32"/>
                      <a:pt x="5" y="31"/>
                      <a:pt x="5" y="29"/>
                    </a:cubicBezTo>
                    <a:cubicBezTo>
                      <a:pt x="5" y="29"/>
                      <a:pt x="5" y="29"/>
                      <a:pt x="5" y="29"/>
                    </a:cubicBezTo>
                    <a:cubicBezTo>
                      <a:pt x="6" y="29"/>
                      <a:pt x="6" y="29"/>
                      <a:pt x="6" y="29"/>
                    </a:cubicBezTo>
                    <a:cubicBezTo>
                      <a:pt x="6" y="30"/>
                      <a:pt x="6" y="31"/>
                      <a:pt x="6" y="32"/>
                    </a:cubicBezTo>
                    <a:cubicBezTo>
                      <a:pt x="6" y="33"/>
                      <a:pt x="6" y="33"/>
                      <a:pt x="6" y="33"/>
                    </a:cubicBezTo>
                    <a:cubicBezTo>
                      <a:pt x="4" y="33"/>
                      <a:pt x="4" y="33"/>
                      <a:pt x="4" y="33"/>
                    </a:cubicBezTo>
                    <a:moveTo>
                      <a:pt x="19" y="32"/>
                    </a:moveTo>
                    <a:cubicBezTo>
                      <a:pt x="19" y="32"/>
                      <a:pt x="19" y="32"/>
                      <a:pt x="19" y="32"/>
                    </a:cubicBezTo>
                    <a:cubicBezTo>
                      <a:pt x="19" y="31"/>
                      <a:pt x="20" y="30"/>
                      <a:pt x="20" y="29"/>
                    </a:cubicBezTo>
                    <a:cubicBezTo>
                      <a:pt x="20" y="29"/>
                      <a:pt x="20" y="29"/>
                      <a:pt x="20" y="29"/>
                    </a:cubicBezTo>
                    <a:cubicBezTo>
                      <a:pt x="21" y="29"/>
                      <a:pt x="21" y="29"/>
                      <a:pt x="22" y="29"/>
                    </a:cubicBezTo>
                    <a:cubicBezTo>
                      <a:pt x="21" y="30"/>
                      <a:pt x="21" y="31"/>
                      <a:pt x="20" y="32"/>
                    </a:cubicBezTo>
                    <a:cubicBezTo>
                      <a:pt x="19" y="32"/>
                      <a:pt x="19" y="32"/>
                      <a:pt x="19" y="32"/>
                    </a:cubicBezTo>
                    <a:moveTo>
                      <a:pt x="18" y="32"/>
                    </a:moveTo>
                    <a:cubicBezTo>
                      <a:pt x="17" y="31"/>
                      <a:pt x="17" y="31"/>
                      <a:pt x="17" y="31"/>
                    </a:cubicBezTo>
                    <a:cubicBezTo>
                      <a:pt x="17" y="30"/>
                      <a:pt x="18" y="30"/>
                      <a:pt x="18" y="29"/>
                    </a:cubicBezTo>
                    <a:cubicBezTo>
                      <a:pt x="19" y="29"/>
                      <a:pt x="19" y="29"/>
                      <a:pt x="19" y="29"/>
                    </a:cubicBezTo>
                    <a:cubicBezTo>
                      <a:pt x="19" y="29"/>
                      <a:pt x="19" y="29"/>
                      <a:pt x="20" y="29"/>
                    </a:cubicBezTo>
                    <a:cubicBezTo>
                      <a:pt x="19" y="30"/>
                      <a:pt x="19" y="31"/>
                      <a:pt x="18" y="32"/>
                    </a:cubicBezTo>
                    <a:cubicBezTo>
                      <a:pt x="18" y="32"/>
                      <a:pt x="18" y="32"/>
                      <a:pt x="18" y="32"/>
                    </a:cubicBezTo>
                    <a:moveTo>
                      <a:pt x="21" y="32"/>
                    </a:moveTo>
                    <a:cubicBezTo>
                      <a:pt x="21" y="31"/>
                      <a:pt x="22" y="30"/>
                      <a:pt x="22" y="29"/>
                    </a:cubicBezTo>
                    <a:cubicBezTo>
                      <a:pt x="23" y="29"/>
                      <a:pt x="24" y="29"/>
                      <a:pt x="24" y="29"/>
                    </a:cubicBezTo>
                    <a:cubicBezTo>
                      <a:pt x="23" y="30"/>
                      <a:pt x="23" y="31"/>
                      <a:pt x="22" y="32"/>
                    </a:cubicBezTo>
                    <a:cubicBezTo>
                      <a:pt x="21" y="32"/>
                      <a:pt x="21" y="32"/>
                      <a:pt x="21" y="32"/>
                    </a:cubicBezTo>
                    <a:moveTo>
                      <a:pt x="17" y="30"/>
                    </a:moveTo>
                    <a:cubicBezTo>
                      <a:pt x="16" y="30"/>
                      <a:pt x="16" y="29"/>
                      <a:pt x="16" y="29"/>
                    </a:cubicBezTo>
                    <a:cubicBezTo>
                      <a:pt x="17" y="29"/>
                      <a:pt x="17" y="29"/>
                      <a:pt x="17" y="29"/>
                    </a:cubicBezTo>
                    <a:cubicBezTo>
                      <a:pt x="17" y="29"/>
                      <a:pt x="17" y="30"/>
                      <a:pt x="17" y="30"/>
                    </a:cubicBezTo>
                    <a:moveTo>
                      <a:pt x="23" y="32"/>
                    </a:moveTo>
                    <a:cubicBezTo>
                      <a:pt x="23" y="31"/>
                      <a:pt x="24" y="30"/>
                      <a:pt x="25" y="29"/>
                    </a:cubicBezTo>
                    <a:cubicBezTo>
                      <a:pt x="25" y="29"/>
                      <a:pt x="26" y="29"/>
                      <a:pt x="26" y="29"/>
                    </a:cubicBezTo>
                    <a:cubicBezTo>
                      <a:pt x="25" y="30"/>
                      <a:pt x="25" y="31"/>
                      <a:pt x="24" y="32"/>
                    </a:cubicBezTo>
                    <a:cubicBezTo>
                      <a:pt x="24" y="32"/>
                      <a:pt x="24" y="32"/>
                      <a:pt x="24" y="32"/>
                    </a:cubicBezTo>
                    <a:cubicBezTo>
                      <a:pt x="23" y="32"/>
                      <a:pt x="23" y="32"/>
                      <a:pt x="23" y="32"/>
                    </a:cubicBezTo>
                    <a:moveTo>
                      <a:pt x="25" y="32"/>
                    </a:moveTo>
                    <a:cubicBezTo>
                      <a:pt x="25" y="31"/>
                      <a:pt x="26" y="30"/>
                      <a:pt x="27" y="29"/>
                    </a:cubicBezTo>
                    <a:cubicBezTo>
                      <a:pt x="27" y="29"/>
                      <a:pt x="28" y="29"/>
                      <a:pt x="28" y="29"/>
                    </a:cubicBezTo>
                    <a:cubicBezTo>
                      <a:pt x="28" y="30"/>
                      <a:pt x="27" y="30"/>
                      <a:pt x="27" y="31"/>
                    </a:cubicBezTo>
                    <a:cubicBezTo>
                      <a:pt x="26" y="32"/>
                      <a:pt x="26" y="32"/>
                      <a:pt x="26" y="32"/>
                    </a:cubicBezTo>
                    <a:cubicBezTo>
                      <a:pt x="25" y="32"/>
                      <a:pt x="25" y="32"/>
                      <a:pt x="25" y="32"/>
                    </a:cubicBezTo>
                    <a:moveTo>
                      <a:pt x="27" y="32"/>
                    </a:moveTo>
                    <a:cubicBezTo>
                      <a:pt x="27" y="31"/>
                      <a:pt x="27" y="31"/>
                      <a:pt x="27" y="31"/>
                    </a:cubicBezTo>
                    <a:cubicBezTo>
                      <a:pt x="28" y="31"/>
                      <a:pt x="28" y="30"/>
                      <a:pt x="29" y="29"/>
                    </a:cubicBezTo>
                    <a:cubicBezTo>
                      <a:pt x="29" y="29"/>
                      <a:pt x="29" y="29"/>
                      <a:pt x="29" y="29"/>
                    </a:cubicBezTo>
                    <a:cubicBezTo>
                      <a:pt x="28" y="32"/>
                      <a:pt x="28" y="32"/>
                      <a:pt x="28" y="32"/>
                    </a:cubicBezTo>
                    <a:cubicBezTo>
                      <a:pt x="27" y="32"/>
                      <a:pt x="27" y="32"/>
                      <a:pt x="27" y="32"/>
                    </a:cubicBezTo>
                    <a:moveTo>
                      <a:pt x="1" y="29"/>
                    </a:moveTo>
                    <a:cubicBezTo>
                      <a:pt x="1" y="28"/>
                      <a:pt x="1" y="28"/>
                      <a:pt x="1" y="28"/>
                    </a:cubicBezTo>
                    <a:cubicBezTo>
                      <a:pt x="1" y="28"/>
                      <a:pt x="1" y="28"/>
                      <a:pt x="1" y="28"/>
                    </a:cubicBezTo>
                    <a:cubicBezTo>
                      <a:pt x="1" y="29"/>
                      <a:pt x="1" y="29"/>
                      <a:pt x="1" y="29"/>
                    </a:cubicBezTo>
                    <a:cubicBezTo>
                      <a:pt x="1" y="29"/>
                      <a:pt x="1" y="29"/>
                      <a:pt x="1" y="29"/>
                    </a:cubicBezTo>
                    <a:moveTo>
                      <a:pt x="1" y="23"/>
                    </a:moveTo>
                    <a:cubicBezTo>
                      <a:pt x="2" y="21"/>
                      <a:pt x="2" y="21"/>
                      <a:pt x="2" y="21"/>
                    </a:cubicBezTo>
                    <a:cubicBezTo>
                      <a:pt x="3" y="21"/>
                      <a:pt x="3" y="21"/>
                      <a:pt x="3" y="21"/>
                    </a:cubicBezTo>
                    <a:cubicBezTo>
                      <a:pt x="2" y="23"/>
                      <a:pt x="2" y="23"/>
                      <a:pt x="2" y="23"/>
                    </a:cubicBezTo>
                    <a:cubicBezTo>
                      <a:pt x="2" y="23"/>
                      <a:pt x="2" y="23"/>
                      <a:pt x="2" y="23"/>
                    </a:cubicBezTo>
                    <a:cubicBezTo>
                      <a:pt x="1" y="23"/>
                      <a:pt x="1" y="23"/>
                      <a:pt x="1" y="23"/>
                    </a:cubicBezTo>
                    <a:moveTo>
                      <a:pt x="3" y="23"/>
                    </a:moveTo>
                    <a:cubicBezTo>
                      <a:pt x="4" y="21"/>
                      <a:pt x="4" y="21"/>
                      <a:pt x="4" y="21"/>
                    </a:cubicBezTo>
                    <a:cubicBezTo>
                      <a:pt x="4" y="21"/>
                      <a:pt x="4" y="21"/>
                      <a:pt x="4" y="21"/>
                    </a:cubicBezTo>
                    <a:cubicBezTo>
                      <a:pt x="4" y="21"/>
                      <a:pt x="4" y="21"/>
                      <a:pt x="4" y="21"/>
                    </a:cubicBezTo>
                    <a:cubicBezTo>
                      <a:pt x="5" y="21"/>
                      <a:pt x="5" y="21"/>
                      <a:pt x="5" y="21"/>
                    </a:cubicBezTo>
                    <a:cubicBezTo>
                      <a:pt x="4" y="22"/>
                      <a:pt x="4" y="22"/>
                      <a:pt x="4" y="23"/>
                    </a:cubicBezTo>
                    <a:cubicBezTo>
                      <a:pt x="3" y="23"/>
                      <a:pt x="3" y="23"/>
                      <a:pt x="3" y="23"/>
                    </a:cubicBezTo>
                    <a:moveTo>
                      <a:pt x="22" y="21"/>
                    </a:moveTo>
                    <a:cubicBezTo>
                      <a:pt x="23" y="21"/>
                      <a:pt x="23" y="21"/>
                      <a:pt x="23" y="21"/>
                    </a:cubicBezTo>
                    <a:cubicBezTo>
                      <a:pt x="22" y="23"/>
                      <a:pt x="22" y="23"/>
                      <a:pt x="22" y="23"/>
                    </a:cubicBezTo>
                    <a:cubicBezTo>
                      <a:pt x="22" y="23"/>
                      <a:pt x="22" y="23"/>
                      <a:pt x="22" y="23"/>
                    </a:cubicBezTo>
                    <a:cubicBezTo>
                      <a:pt x="21" y="23"/>
                      <a:pt x="21" y="23"/>
                      <a:pt x="20" y="23"/>
                    </a:cubicBezTo>
                    <a:cubicBezTo>
                      <a:pt x="21" y="21"/>
                      <a:pt x="21" y="21"/>
                      <a:pt x="21" y="21"/>
                    </a:cubicBezTo>
                    <a:cubicBezTo>
                      <a:pt x="22" y="21"/>
                      <a:pt x="22" y="21"/>
                      <a:pt x="22" y="21"/>
                    </a:cubicBezTo>
                    <a:moveTo>
                      <a:pt x="18" y="23"/>
                    </a:moveTo>
                    <a:cubicBezTo>
                      <a:pt x="18" y="23"/>
                      <a:pt x="18" y="23"/>
                      <a:pt x="18" y="23"/>
                    </a:cubicBezTo>
                    <a:cubicBezTo>
                      <a:pt x="19" y="22"/>
                      <a:pt x="19" y="22"/>
                      <a:pt x="20" y="21"/>
                    </a:cubicBezTo>
                    <a:cubicBezTo>
                      <a:pt x="20" y="21"/>
                      <a:pt x="20" y="21"/>
                      <a:pt x="20" y="21"/>
                    </a:cubicBezTo>
                    <a:cubicBezTo>
                      <a:pt x="21" y="21"/>
                      <a:pt x="21" y="21"/>
                      <a:pt x="21" y="21"/>
                    </a:cubicBezTo>
                    <a:cubicBezTo>
                      <a:pt x="20" y="23"/>
                      <a:pt x="20" y="23"/>
                      <a:pt x="20" y="23"/>
                    </a:cubicBezTo>
                    <a:cubicBezTo>
                      <a:pt x="20" y="23"/>
                      <a:pt x="20" y="23"/>
                      <a:pt x="20" y="23"/>
                    </a:cubicBezTo>
                    <a:cubicBezTo>
                      <a:pt x="19" y="23"/>
                      <a:pt x="19" y="23"/>
                      <a:pt x="19" y="23"/>
                    </a:cubicBezTo>
                    <a:cubicBezTo>
                      <a:pt x="18" y="23"/>
                      <a:pt x="18" y="23"/>
                      <a:pt x="18" y="23"/>
                    </a:cubicBezTo>
                    <a:moveTo>
                      <a:pt x="22" y="23"/>
                    </a:moveTo>
                    <a:cubicBezTo>
                      <a:pt x="24" y="21"/>
                      <a:pt x="24" y="21"/>
                      <a:pt x="24" y="21"/>
                    </a:cubicBezTo>
                    <a:cubicBezTo>
                      <a:pt x="24" y="21"/>
                      <a:pt x="25" y="21"/>
                      <a:pt x="25" y="21"/>
                    </a:cubicBezTo>
                    <a:cubicBezTo>
                      <a:pt x="23" y="23"/>
                      <a:pt x="23" y="23"/>
                      <a:pt x="23" y="23"/>
                    </a:cubicBezTo>
                    <a:cubicBezTo>
                      <a:pt x="23" y="23"/>
                      <a:pt x="23" y="23"/>
                      <a:pt x="23" y="23"/>
                    </a:cubicBezTo>
                    <a:cubicBezTo>
                      <a:pt x="23" y="23"/>
                      <a:pt x="23" y="23"/>
                      <a:pt x="22" y="23"/>
                    </a:cubicBezTo>
                    <a:moveTo>
                      <a:pt x="15" y="23"/>
                    </a:moveTo>
                    <a:cubicBezTo>
                      <a:pt x="15" y="23"/>
                      <a:pt x="15" y="23"/>
                      <a:pt x="15" y="23"/>
                    </a:cubicBezTo>
                    <a:cubicBezTo>
                      <a:pt x="16" y="21"/>
                      <a:pt x="16" y="21"/>
                      <a:pt x="16" y="21"/>
                    </a:cubicBezTo>
                    <a:cubicBezTo>
                      <a:pt x="16" y="21"/>
                      <a:pt x="17" y="21"/>
                      <a:pt x="17" y="21"/>
                    </a:cubicBezTo>
                    <a:cubicBezTo>
                      <a:pt x="17" y="22"/>
                      <a:pt x="16" y="22"/>
                      <a:pt x="16" y="23"/>
                    </a:cubicBezTo>
                    <a:cubicBezTo>
                      <a:pt x="16" y="23"/>
                      <a:pt x="16" y="23"/>
                      <a:pt x="16" y="23"/>
                    </a:cubicBezTo>
                    <a:cubicBezTo>
                      <a:pt x="16" y="23"/>
                      <a:pt x="16" y="23"/>
                      <a:pt x="16" y="23"/>
                    </a:cubicBezTo>
                    <a:cubicBezTo>
                      <a:pt x="17" y="23"/>
                      <a:pt x="17" y="23"/>
                      <a:pt x="17" y="23"/>
                    </a:cubicBezTo>
                    <a:cubicBezTo>
                      <a:pt x="17" y="22"/>
                      <a:pt x="17" y="22"/>
                      <a:pt x="18" y="21"/>
                    </a:cubicBezTo>
                    <a:cubicBezTo>
                      <a:pt x="18" y="21"/>
                      <a:pt x="18" y="21"/>
                      <a:pt x="18" y="21"/>
                    </a:cubicBezTo>
                    <a:cubicBezTo>
                      <a:pt x="19" y="21"/>
                      <a:pt x="19" y="21"/>
                      <a:pt x="19" y="21"/>
                    </a:cubicBezTo>
                    <a:cubicBezTo>
                      <a:pt x="19" y="22"/>
                      <a:pt x="18" y="22"/>
                      <a:pt x="18" y="23"/>
                    </a:cubicBezTo>
                    <a:cubicBezTo>
                      <a:pt x="18" y="23"/>
                      <a:pt x="18" y="23"/>
                      <a:pt x="18" y="23"/>
                    </a:cubicBezTo>
                    <a:cubicBezTo>
                      <a:pt x="17" y="23"/>
                      <a:pt x="16" y="23"/>
                      <a:pt x="15" y="23"/>
                    </a:cubicBezTo>
                    <a:moveTo>
                      <a:pt x="15" y="22"/>
                    </a:moveTo>
                    <a:cubicBezTo>
                      <a:pt x="15" y="21"/>
                      <a:pt x="15" y="21"/>
                      <a:pt x="15" y="21"/>
                    </a:cubicBezTo>
                    <a:cubicBezTo>
                      <a:pt x="15" y="21"/>
                      <a:pt x="15" y="21"/>
                      <a:pt x="15" y="21"/>
                    </a:cubicBezTo>
                    <a:cubicBezTo>
                      <a:pt x="15" y="22"/>
                      <a:pt x="15" y="22"/>
                      <a:pt x="15" y="22"/>
                    </a:cubicBezTo>
                    <a:moveTo>
                      <a:pt x="24" y="23"/>
                    </a:moveTo>
                    <a:cubicBezTo>
                      <a:pt x="26" y="21"/>
                      <a:pt x="26" y="21"/>
                      <a:pt x="26" y="21"/>
                    </a:cubicBezTo>
                    <a:cubicBezTo>
                      <a:pt x="27" y="21"/>
                      <a:pt x="28" y="21"/>
                      <a:pt x="28" y="21"/>
                    </a:cubicBezTo>
                    <a:cubicBezTo>
                      <a:pt x="28" y="23"/>
                      <a:pt x="28" y="23"/>
                      <a:pt x="28" y="23"/>
                    </a:cubicBezTo>
                    <a:cubicBezTo>
                      <a:pt x="28" y="23"/>
                      <a:pt x="28" y="23"/>
                      <a:pt x="28" y="23"/>
                    </a:cubicBezTo>
                    <a:cubicBezTo>
                      <a:pt x="27" y="23"/>
                      <a:pt x="27" y="23"/>
                      <a:pt x="26" y="23"/>
                    </a:cubicBezTo>
                    <a:cubicBezTo>
                      <a:pt x="27" y="22"/>
                      <a:pt x="27" y="22"/>
                      <a:pt x="27" y="22"/>
                    </a:cubicBezTo>
                    <a:cubicBezTo>
                      <a:pt x="27" y="22"/>
                      <a:pt x="27" y="22"/>
                      <a:pt x="27" y="22"/>
                    </a:cubicBezTo>
                    <a:cubicBezTo>
                      <a:pt x="28" y="21"/>
                      <a:pt x="28" y="21"/>
                      <a:pt x="28" y="21"/>
                    </a:cubicBezTo>
                    <a:cubicBezTo>
                      <a:pt x="27" y="21"/>
                      <a:pt x="27" y="21"/>
                      <a:pt x="27" y="21"/>
                    </a:cubicBezTo>
                    <a:cubicBezTo>
                      <a:pt x="27" y="21"/>
                      <a:pt x="27" y="21"/>
                      <a:pt x="27" y="21"/>
                    </a:cubicBezTo>
                    <a:cubicBezTo>
                      <a:pt x="27" y="21"/>
                      <a:pt x="27" y="21"/>
                      <a:pt x="27" y="21"/>
                    </a:cubicBezTo>
                    <a:cubicBezTo>
                      <a:pt x="26" y="23"/>
                      <a:pt x="26" y="23"/>
                      <a:pt x="26" y="23"/>
                    </a:cubicBezTo>
                    <a:cubicBezTo>
                      <a:pt x="25" y="23"/>
                      <a:pt x="25" y="23"/>
                      <a:pt x="24" y="23"/>
                    </a:cubicBezTo>
                    <a:moveTo>
                      <a:pt x="4" y="23"/>
                    </a:moveTo>
                    <a:cubicBezTo>
                      <a:pt x="5" y="22"/>
                      <a:pt x="5" y="22"/>
                      <a:pt x="5" y="21"/>
                    </a:cubicBezTo>
                    <a:cubicBezTo>
                      <a:pt x="6" y="21"/>
                      <a:pt x="6" y="21"/>
                      <a:pt x="6" y="21"/>
                    </a:cubicBezTo>
                    <a:cubicBezTo>
                      <a:pt x="6" y="22"/>
                      <a:pt x="6" y="22"/>
                      <a:pt x="6" y="23"/>
                    </a:cubicBezTo>
                    <a:cubicBezTo>
                      <a:pt x="4" y="23"/>
                      <a:pt x="4" y="23"/>
                      <a:pt x="4" y="23"/>
                    </a:cubicBezTo>
                    <a:moveTo>
                      <a:pt x="1" y="21"/>
                    </a:moveTo>
                    <a:cubicBezTo>
                      <a:pt x="1" y="19"/>
                      <a:pt x="1" y="19"/>
                      <a:pt x="1" y="19"/>
                    </a:cubicBezTo>
                    <a:cubicBezTo>
                      <a:pt x="1" y="18"/>
                      <a:pt x="1" y="18"/>
                      <a:pt x="1" y="18"/>
                    </a:cubicBezTo>
                    <a:cubicBezTo>
                      <a:pt x="1" y="19"/>
                      <a:pt x="1" y="20"/>
                      <a:pt x="1" y="21"/>
                    </a:cubicBezTo>
                    <a:cubicBezTo>
                      <a:pt x="1" y="21"/>
                      <a:pt x="1" y="21"/>
                      <a:pt x="1" y="21"/>
                    </a:cubicBezTo>
                    <a:moveTo>
                      <a:pt x="17" y="14"/>
                    </a:moveTo>
                    <a:cubicBezTo>
                      <a:pt x="17" y="14"/>
                      <a:pt x="17" y="14"/>
                      <a:pt x="17" y="14"/>
                    </a:cubicBezTo>
                    <a:cubicBezTo>
                      <a:pt x="17" y="14"/>
                      <a:pt x="17" y="14"/>
                      <a:pt x="17" y="14"/>
                    </a:cubicBezTo>
                    <a:cubicBezTo>
                      <a:pt x="17" y="14"/>
                      <a:pt x="17" y="14"/>
                      <a:pt x="17" y="14"/>
                    </a:cubicBezTo>
                    <a:cubicBezTo>
                      <a:pt x="17" y="14"/>
                      <a:pt x="17" y="14"/>
                      <a:pt x="17" y="14"/>
                    </a:cubicBezTo>
                    <a:moveTo>
                      <a:pt x="18" y="15"/>
                    </a:moveTo>
                    <a:cubicBezTo>
                      <a:pt x="17" y="15"/>
                      <a:pt x="17" y="15"/>
                      <a:pt x="17" y="15"/>
                    </a:cubicBezTo>
                    <a:cubicBezTo>
                      <a:pt x="18" y="12"/>
                      <a:pt x="18" y="12"/>
                      <a:pt x="18" y="12"/>
                    </a:cubicBezTo>
                    <a:cubicBezTo>
                      <a:pt x="18" y="12"/>
                      <a:pt x="18" y="12"/>
                      <a:pt x="18" y="12"/>
                    </a:cubicBezTo>
                    <a:cubicBezTo>
                      <a:pt x="19" y="12"/>
                      <a:pt x="19" y="12"/>
                      <a:pt x="20" y="11"/>
                    </a:cubicBezTo>
                    <a:cubicBezTo>
                      <a:pt x="19" y="12"/>
                      <a:pt x="19" y="13"/>
                      <a:pt x="19" y="13"/>
                    </a:cubicBezTo>
                    <a:cubicBezTo>
                      <a:pt x="19" y="14"/>
                      <a:pt x="19" y="14"/>
                      <a:pt x="19" y="14"/>
                    </a:cubicBezTo>
                    <a:cubicBezTo>
                      <a:pt x="18" y="14"/>
                      <a:pt x="18" y="14"/>
                      <a:pt x="18" y="14"/>
                    </a:cubicBezTo>
                    <a:cubicBezTo>
                      <a:pt x="18" y="15"/>
                      <a:pt x="18" y="15"/>
                      <a:pt x="18" y="15"/>
                    </a:cubicBezTo>
                    <a:moveTo>
                      <a:pt x="31" y="13"/>
                    </a:moveTo>
                    <a:cubicBezTo>
                      <a:pt x="31" y="13"/>
                      <a:pt x="31" y="13"/>
                      <a:pt x="31" y="13"/>
                    </a:cubicBezTo>
                    <a:cubicBezTo>
                      <a:pt x="33" y="11"/>
                      <a:pt x="33" y="11"/>
                      <a:pt x="33" y="11"/>
                    </a:cubicBezTo>
                    <a:cubicBezTo>
                      <a:pt x="33" y="11"/>
                      <a:pt x="33" y="11"/>
                      <a:pt x="33" y="11"/>
                    </a:cubicBezTo>
                    <a:cubicBezTo>
                      <a:pt x="31" y="13"/>
                      <a:pt x="31" y="13"/>
                      <a:pt x="31" y="13"/>
                    </a:cubicBezTo>
                    <a:moveTo>
                      <a:pt x="30" y="12"/>
                    </a:moveTo>
                    <a:cubicBezTo>
                      <a:pt x="29" y="12"/>
                      <a:pt x="29" y="12"/>
                      <a:pt x="29" y="12"/>
                    </a:cubicBezTo>
                    <a:cubicBezTo>
                      <a:pt x="30" y="11"/>
                      <a:pt x="31" y="11"/>
                      <a:pt x="31" y="10"/>
                    </a:cubicBezTo>
                    <a:cubicBezTo>
                      <a:pt x="31" y="10"/>
                      <a:pt x="32" y="10"/>
                      <a:pt x="32" y="11"/>
                    </a:cubicBezTo>
                    <a:cubicBezTo>
                      <a:pt x="30" y="12"/>
                      <a:pt x="30" y="12"/>
                      <a:pt x="30" y="12"/>
                    </a:cubicBezTo>
                    <a:moveTo>
                      <a:pt x="19" y="13"/>
                    </a:moveTo>
                    <a:cubicBezTo>
                      <a:pt x="20" y="12"/>
                      <a:pt x="20" y="11"/>
                      <a:pt x="20" y="11"/>
                    </a:cubicBezTo>
                    <a:cubicBezTo>
                      <a:pt x="21" y="10"/>
                      <a:pt x="21" y="10"/>
                      <a:pt x="22" y="10"/>
                    </a:cubicBezTo>
                    <a:cubicBezTo>
                      <a:pt x="21" y="11"/>
                      <a:pt x="21" y="11"/>
                      <a:pt x="21" y="12"/>
                    </a:cubicBezTo>
                    <a:cubicBezTo>
                      <a:pt x="20" y="12"/>
                      <a:pt x="20" y="13"/>
                      <a:pt x="19" y="13"/>
                    </a:cubicBezTo>
                    <a:moveTo>
                      <a:pt x="29" y="12"/>
                    </a:moveTo>
                    <a:cubicBezTo>
                      <a:pt x="29" y="12"/>
                      <a:pt x="28" y="11"/>
                      <a:pt x="28" y="11"/>
                    </a:cubicBezTo>
                    <a:cubicBezTo>
                      <a:pt x="28" y="11"/>
                      <a:pt x="28" y="10"/>
                      <a:pt x="29" y="10"/>
                    </a:cubicBezTo>
                    <a:cubicBezTo>
                      <a:pt x="29" y="9"/>
                      <a:pt x="29" y="9"/>
                      <a:pt x="29" y="9"/>
                    </a:cubicBezTo>
                    <a:cubicBezTo>
                      <a:pt x="30" y="9"/>
                      <a:pt x="30" y="10"/>
                      <a:pt x="30" y="10"/>
                    </a:cubicBezTo>
                    <a:cubicBezTo>
                      <a:pt x="30" y="10"/>
                      <a:pt x="29" y="11"/>
                      <a:pt x="29" y="12"/>
                    </a:cubicBezTo>
                    <a:moveTo>
                      <a:pt x="22" y="12"/>
                    </a:moveTo>
                    <a:cubicBezTo>
                      <a:pt x="22" y="11"/>
                      <a:pt x="22" y="10"/>
                      <a:pt x="22" y="10"/>
                    </a:cubicBezTo>
                    <a:cubicBezTo>
                      <a:pt x="22" y="10"/>
                      <a:pt x="22" y="10"/>
                      <a:pt x="22" y="10"/>
                    </a:cubicBezTo>
                    <a:cubicBezTo>
                      <a:pt x="23" y="10"/>
                      <a:pt x="23" y="9"/>
                      <a:pt x="24" y="9"/>
                    </a:cubicBezTo>
                    <a:cubicBezTo>
                      <a:pt x="24" y="9"/>
                      <a:pt x="24" y="9"/>
                      <a:pt x="24" y="9"/>
                    </a:cubicBezTo>
                    <a:cubicBezTo>
                      <a:pt x="23" y="11"/>
                      <a:pt x="23" y="11"/>
                      <a:pt x="23" y="11"/>
                    </a:cubicBezTo>
                    <a:cubicBezTo>
                      <a:pt x="22" y="11"/>
                      <a:pt x="22" y="11"/>
                      <a:pt x="22" y="12"/>
                    </a:cubicBezTo>
                    <a:moveTo>
                      <a:pt x="27" y="11"/>
                    </a:moveTo>
                    <a:cubicBezTo>
                      <a:pt x="27" y="11"/>
                      <a:pt x="26" y="11"/>
                      <a:pt x="26" y="11"/>
                    </a:cubicBezTo>
                    <a:cubicBezTo>
                      <a:pt x="27" y="9"/>
                      <a:pt x="27" y="9"/>
                      <a:pt x="27" y="9"/>
                    </a:cubicBezTo>
                    <a:cubicBezTo>
                      <a:pt x="27" y="9"/>
                      <a:pt x="27" y="9"/>
                      <a:pt x="27" y="9"/>
                    </a:cubicBezTo>
                    <a:cubicBezTo>
                      <a:pt x="28" y="9"/>
                      <a:pt x="28" y="9"/>
                      <a:pt x="29" y="9"/>
                    </a:cubicBezTo>
                    <a:cubicBezTo>
                      <a:pt x="28" y="9"/>
                      <a:pt x="28" y="9"/>
                      <a:pt x="28" y="9"/>
                    </a:cubicBezTo>
                    <a:cubicBezTo>
                      <a:pt x="28" y="10"/>
                      <a:pt x="27" y="11"/>
                      <a:pt x="27" y="11"/>
                    </a:cubicBezTo>
                    <a:moveTo>
                      <a:pt x="24" y="11"/>
                    </a:moveTo>
                    <a:cubicBezTo>
                      <a:pt x="25" y="9"/>
                      <a:pt x="25" y="9"/>
                      <a:pt x="25" y="9"/>
                    </a:cubicBezTo>
                    <a:cubicBezTo>
                      <a:pt x="25" y="9"/>
                      <a:pt x="26" y="9"/>
                      <a:pt x="27" y="9"/>
                    </a:cubicBezTo>
                    <a:cubicBezTo>
                      <a:pt x="27" y="9"/>
                      <a:pt x="27" y="9"/>
                      <a:pt x="27" y="9"/>
                    </a:cubicBezTo>
                    <a:cubicBezTo>
                      <a:pt x="25" y="11"/>
                      <a:pt x="25" y="11"/>
                      <a:pt x="25" y="11"/>
                    </a:cubicBezTo>
                    <a:cubicBezTo>
                      <a:pt x="24" y="11"/>
                      <a:pt x="24" y="11"/>
                      <a:pt x="24" y="11"/>
                    </a:cubicBezTo>
                    <a:cubicBezTo>
                      <a:pt x="24" y="11"/>
                      <a:pt x="24" y="11"/>
                      <a:pt x="24" y="11"/>
                    </a:cubicBezTo>
                    <a:moveTo>
                      <a:pt x="7" y="16"/>
                    </a:moveTo>
                    <a:cubicBezTo>
                      <a:pt x="8" y="15"/>
                      <a:pt x="8" y="15"/>
                      <a:pt x="8" y="15"/>
                    </a:cubicBezTo>
                    <a:cubicBezTo>
                      <a:pt x="9" y="10"/>
                      <a:pt x="13" y="5"/>
                      <a:pt x="19" y="3"/>
                    </a:cubicBezTo>
                    <a:cubicBezTo>
                      <a:pt x="21" y="2"/>
                      <a:pt x="23" y="1"/>
                      <a:pt x="26" y="1"/>
                    </a:cubicBezTo>
                    <a:cubicBezTo>
                      <a:pt x="28" y="1"/>
                      <a:pt x="31" y="2"/>
                      <a:pt x="33" y="3"/>
                    </a:cubicBezTo>
                    <a:cubicBezTo>
                      <a:pt x="33" y="5"/>
                      <a:pt x="33" y="8"/>
                      <a:pt x="33" y="10"/>
                    </a:cubicBezTo>
                    <a:cubicBezTo>
                      <a:pt x="31" y="9"/>
                      <a:pt x="29" y="8"/>
                      <a:pt x="26" y="8"/>
                    </a:cubicBezTo>
                    <a:cubicBezTo>
                      <a:pt x="25" y="8"/>
                      <a:pt x="24" y="8"/>
                      <a:pt x="23" y="8"/>
                    </a:cubicBezTo>
                    <a:cubicBezTo>
                      <a:pt x="20" y="9"/>
                      <a:pt x="17" y="12"/>
                      <a:pt x="15" y="15"/>
                    </a:cubicBezTo>
                    <a:cubicBezTo>
                      <a:pt x="15" y="15"/>
                      <a:pt x="15" y="15"/>
                      <a:pt x="15" y="15"/>
                    </a:cubicBezTo>
                    <a:cubicBezTo>
                      <a:pt x="15" y="15"/>
                      <a:pt x="15" y="15"/>
                      <a:pt x="15" y="15"/>
                    </a:cubicBezTo>
                    <a:cubicBezTo>
                      <a:pt x="16" y="15"/>
                      <a:pt x="16" y="15"/>
                      <a:pt x="16" y="15"/>
                    </a:cubicBezTo>
                    <a:cubicBezTo>
                      <a:pt x="16" y="15"/>
                      <a:pt x="16" y="15"/>
                      <a:pt x="16" y="15"/>
                    </a:cubicBezTo>
                    <a:cubicBezTo>
                      <a:pt x="16" y="16"/>
                      <a:pt x="16" y="16"/>
                      <a:pt x="16" y="16"/>
                    </a:cubicBezTo>
                    <a:cubicBezTo>
                      <a:pt x="17" y="16"/>
                      <a:pt x="19" y="16"/>
                      <a:pt x="21" y="16"/>
                    </a:cubicBezTo>
                    <a:cubicBezTo>
                      <a:pt x="23" y="16"/>
                      <a:pt x="25" y="16"/>
                      <a:pt x="28" y="16"/>
                    </a:cubicBezTo>
                    <a:cubicBezTo>
                      <a:pt x="28" y="16"/>
                      <a:pt x="28" y="16"/>
                      <a:pt x="28" y="16"/>
                    </a:cubicBezTo>
                    <a:cubicBezTo>
                      <a:pt x="28" y="17"/>
                      <a:pt x="29" y="19"/>
                      <a:pt x="29" y="20"/>
                    </a:cubicBezTo>
                    <a:cubicBezTo>
                      <a:pt x="26" y="20"/>
                      <a:pt x="24" y="20"/>
                      <a:pt x="22" y="20"/>
                    </a:cubicBezTo>
                    <a:cubicBezTo>
                      <a:pt x="21" y="20"/>
                      <a:pt x="20" y="20"/>
                      <a:pt x="18" y="20"/>
                    </a:cubicBezTo>
                    <a:cubicBezTo>
                      <a:pt x="17" y="20"/>
                      <a:pt x="16" y="20"/>
                      <a:pt x="14" y="20"/>
                    </a:cubicBezTo>
                    <a:cubicBezTo>
                      <a:pt x="14" y="20"/>
                      <a:pt x="14" y="20"/>
                      <a:pt x="14" y="20"/>
                    </a:cubicBezTo>
                    <a:cubicBezTo>
                      <a:pt x="14" y="20"/>
                      <a:pt x="14" y="20"/>
                      <a:pt x="14" y="20"/>
                    </a:cubicBezTo>
                    <a:cubicBezTo>
                      <a:pt x="14" y="20"/>
                      <a:pt x="14" y="20"/>
                      <a:pt x="14" y="20"/>
                    </a:cubicBezTo>
                    <a:cubicBezTo>
                      <a:pt x="14" y="21"/>
                      <a:pt x="14" y="21"/>
                      <a:pt x="14" y="21"/>
                    </a:cubicBezTo>
                    <a:cubicBezTo>
                      <a:pt x="14" y="22"/>
                      <a:pt x="14" y="23"/>
                      <a:pt x="14" y="24"/>
                    </a:cubicBezTo>
                    <a:cubicBezTo>
                      <a:pt x="14" y="24"/>
                      <a:pt x="14" y="24"/>
                      <a:pt x="14" y="24"/>
                    </a:cubicBezTo>
                    <a:cubicBezTo>
                      <a:pt x="14" y="24"/>
                      <a:pt x="14" y="24"/>
                      <a:pt x="14" y="24"/>
                    </a:cubicBezTo>
                    <a:cubicBezTo>
                      <a:pt x="15" y="24"/>
                      <a:pt x="17" y="24"/>
                      <a:pt x="19" y="24"/>
                    </a:cubicBezTo>
                    <a:cubicBezTo>
                      <a:pt x="20" y="24"/>
                      <a:pt x="20" y="24"/>
                      <a:pt x="21" y="24"/>
                    </a:cubicBezTo>
                    <a:cubicBezTo>
                      <a:pt x="24" y="24"/>
                      <a:pt x="27" y="24"/>
                      <a:pt x="28" y="24"/>
                    </a:cubicBezTo>
                    <a:cubicBezTo>
                      <a:pt x="29" y="25"/>
                      <a:pt x="29" y="26"/>
                      <a:pt x="29" y="28"/>
                    </a:cubicBezTo>
                    <a:cubicBezTo>
                      <a:pt x="26" y="28"/>
                      <a:pt x="24" y="28"/>
                      <a:pt x="22" y="28"/>
                    </a:cubicBezTo>
                    <a:cubicBezTo>
                      <a:pt x="21" y="28"/>
                      <a:pt x="20" y="28"/>
                      <a:pt x="19" y="28"/>
                    </a:cubicBezTo>
                    <a:cubicBezTo>
                      <a:pt x="16" y="28"/>
                      <a:pt x="16" y="28"/>
                      <a:pt x="16" y="28"/>
                    </a:cubicBezTo>
                    <a:cubicBezTo>
                      <a:pt x="16" y="28"/>
                      <a:pt x="16" y="28"/>
                      <a:pt x="16" y="28"/>
                    </a:cubicBezTo>
                    <a:cubicBezTo>
                      <a:pt x="15" y="28"/>
                      <a:pt x="15" y="28"/>
                      <a:pt x="15" y="28"/>
                    </a:cubicBezTo>
                    <a:cubicBezTo>
                      <a:pt x="15" y="28"/>
                      <a:pt x="15" y="28"/>
                      <a:pt x="15" y="28"/>
                    </a:cubicBezTo>
                    <a:cubicBezTo>
                      <a:pt x="15" y="29"/>
                      <a:pt x="15" y="29"/>
                      <a:pt x="15" y="29"/>
                    </a:cubicBezTo>
                    <a:cubicBezTo>
                      <a:pt x="15" y="30"/>
                      <a:pt x="16" y="31"/>
                      <a:pt x="17" y="32"/>
                    </a:cubicBezTo>
                    <a:cubicBezTo>
                      <a:pt x="17" y="32"/>
                      <a:pt x="17" y="32"/>
                      <a:pt x="17" y="32"/>
                    </a:cubicBezTo>
                    <a:cubicBezTo>
                      <a:pt x="17" y="33"/>
                      <a:pt x="17" y="33"/>
                      <a:pt x="17" y="33"/>
                    </a:cubicBezTo>
                    <a:cubicBezTo>
                      <a:pt x="19" y="36"/>
                      <a:pt x="22" y="38"/>
                      <a:pt x="26" y="38"/>
                    </a:cubicBezTo>
                    <a:cubicBezTo>
                      <a:pt x="29" y="38"/>
                      <a:pt x="32" y="37"/>
                      <a:pt x="34" y="36"/>
                    </a:cubicBezTo>
                    <a:cubicBezTo>
                      <a:pt x="34" y="38"/>
                      <a:pt x="34" y="40"/>
                      <a:pt x="34" y="42"/>
                    </a:cubicBezTo>
                    <a:cubicBezTo>
                      <a:pt x="32" y="43"/>
                      <a:pt x="29" y="43"/>
                      <a:pt x="27" y="43"/>
                    </a:cubicBezTo>
                    <a:cubicBezTo>
                      <a:pt x="22" y="43"/>
                      <a:pt x="17" y="42"/>
                      <a:pt x="15" y="40"/>
                    </a:cubicBezTo>
                    <a:cubicBezTo>
                      <a:pt x="11" y="37"/>
                      <a:pt x="9" y="33"/>
                      <a:pt x="8" y="28"/>
                    </a:cubicBezTo>
                    <a:cubicBezTo>
                      <a:pt x="8" y="28"/>
                      <a:pt x="8" y="28"/>
                      <a:pt x="8" y="28"/>
                    </a:cubicBezTo>
                    <a:cubicBezTo>
                      <a:pt x="8" y="28"/>
                      <a:pt x="8" y="28"/>
                      <a:pt x="8" y="28"/>
                    </a:cubicBezTo>
                    <a:cubicBezTo>
                      <a:pt x="7" y="28"/>
                      <a:pt x="7" y="28"/>
                      <a:pt x="7" y="28"/>
                    </a:cubicBezTo>
                    <a:cubicBezTo>
                      <a:pt x="6" y="28"/>
                      <a:pt x="6" y="28"/>
                      <a:pt x="6" y="28"/>
                    </a:cubicBezTo>
                    <a:cubicBezTo>
                      <a:pt x="6" y="28"/>
                      <a:pt x="4" y="28"/>
                      <a:pt x="3" y="28"/>
                    </a:cubicBezTo>
                    <a:cubicBezTo>
                      <a:pt x="3" y="28"/>
                      <a:pt x="3" y="28"/>
                      <a:pt x="2" y="28"/>
                    </a:cubicBezTo>
                    <a:cubicBezTo>
                      <a:pt x="2" y="27"/>
                      <a:pt x="2" y="26"/>
                      <a:pt x="3" y="25"/>
                    </a:cubicBezTo>
                    <a:cubicBezTo>
                      <a:pt x="4" y="25"/>
                      <a:pt x="5" y="25"/>
                      <a:pt x="6" y="25"/>
                    </a:cubicBezTo>
                    <a:cubicBezTo>
                      <a:pt x="6" y="25"/>
                      <a:pt x="6" y="25"/>
                      <a:pt x="6" y="25"/>
                    </a:cubicBezTo>
                    <a:cubicBezTo>
                      <a:pt x="7" y="24"/>
                      <a:pt x="7" y="24"/>
                      <a:pt x="7" y="24"/>
                    </a:cubicBezTo>
                    <a:cubicBezTo>
                      <a:pt x="7" y="23"/>
                      <a:pt x="7" y="22"/>
                      <a:pt x="7" y="20"/>
                    </a:cubicBezTo>
                    <a:cubicBezTo>
                      <a:pt x="7" y="20"/>
                      <a:pt x="7" y="20"/>
                      <a:pt x="7" y="20"/>
                    </a:cubicBezTo>
                    <a:cubicBezTo>
                      <a:pt x="6" y="20"/>
                      <a:pt x="6" y="20"/>
                      <a:pt x="6" y="20"/>
                    </a:cubicBezTo>
                    <a:cubicBezTo>
                      <a:pt x="5" y="20"/>
                      <a:pt x="5" y="20"/>
                      <a:pt x="4" y="20"/>
                    </a:cubicBezTo>
                    <a:cubicBezTo>
                      <a:pt x="3" y="20"/>
                      <a:pt x="3" y="20"/>
                      <a:pt x="2" y="20"/>
                    </a:cubicBezTo>
                    <a:cubicBezTo>
                      <a:pt x="2" y="19"/>
                      <a:pt x="2" y="17"/>
                      <a:pt x="3" y="16"/>
                    </a:cubicBezTo>
                    <a:cubicBezTo>
                      <a:pt x="4" y="16"/>
                      <a:pt x="5" y="16"/>
                      <a:pt x="6" y="16"/>
                    </a:cubicBezTo>
                    <a:cubicBezTo>
                      <a:pt x="7" y="16"/>
                      <a:pt x="7" y="16"/>
                      <a:pt x="7" y="16"/>
                    </a:cubicBezTo>
                    <a:cubicBezTo>
                      <a:pt x="7" y="16"/>
                      <a:pt x="7" y="16"/>
                      <a:pt x="7" y="16"/>
                    </a:cubicBezTo>
                    <a:cubicBezTo>
                      <a:pt x="7" y="16"/>
                      <a:pt x="7" y="16"/>
                      <a:pt x="7" y="16"/>
                    </a:cubicBezTo>
                    <a:moveTo>
                      <a:pt x="26" y="0"/>
                    </a:moveTo>
                    <a:cubicBezTo>
                      <a:pt x="23" y="0"/>
                      <a:pt x="21" y="1"/>
                      <a:pt x="18" y="2"/>
                    </a:cubicBezTo>
                    <a:cubicBezTo>
                      <a:pt x="11" y="5"/>
                      <a:pt x="8" y="11"/>
                      <a:pt x="7" y="15"/>
                    </a:cubicBezTo>
                    <a:cubicBezTo>
                      <a:pt x="6" y="15"/>
                      <a:pt x="6" y="15"/>
                      <a:pt x="6" y="15"/>
                    </a:cubicBezTo>
                    <a:cubicBezTo>
                      <a:pt x="5" y="15"/>
                      <a:pt x="3" y="15"/>
                      <a:pt x="2" y="15"/>
                    </a:cubicBezTo>
                    <a:cubicBezTo>
                      <a:pt x="2" y="15"/>
                      <a:pt x="2" y="15"/>
                      <a:pt x="2" y="15"/>
                    </a:cubicBezTo>
                    <a:cubicBezTo>
                      <a:pt x="2" y="15"/>
                      <a:pt x="2" y="15"/>
                      <a:pt x="2" y="15"/>
                    </a:cubicBezTo>
                    <a:cubicBezTo>
                      <a:pt x="2" y="15"/>
                      <a:pt x="2" y="15"/>
                      <a:pt x="2" y="15"/>
                    </a:cubicBezTo>
                    <a:cubicBezTo>
                      <a:pt x="2" y="15"/>
                      <a:pt x="2" y="15"/>
                      <a:pt x="2" y="15"/>
                    </a:cubicBezTo>
                    <a:cubicBezTo>
                      <a:pt x="0" y="19"/>
                      <a:pt x="0" y="19"/>
                      <a:pt x="0" y="19"/>
                    </a:cubicBezTo>
                    <a:cubicBezTo>
                      <a:pt x="0" y="19"/>
                      <a:pt x="0" y="19"/>
                      <a:pt x="0" y="19"/>
                    </a:cubicBezTo>
                    <a:cubicBezTo>
                      <a:pt x="0" y="23"/>
                      <a:pt x="0" y="23"/>
                      <a:pt x="0" y="23"/>
                    </a:cubicBezTo>
                    <a:cubicBezTo>
                      <a:pt x="0" y="23"/>
                      <a:pt x="0" y="23"/>
                      <a:pt x="0" y="23"/>
                    </a:cubicBezTo>
                    <a:cubicBezTo>
                      <a:pt x="0" y="24"/>
                      <a:pt x="0" y="24"/>
                      <a:pt x="0" y="24"/>
                    </a:cubicBezTo>
                    <a:cubicBezTo>
                      <a:pt x="0" y="24"/>
                      <a:pt x="0" y="24"/>
                      <a:pt x="0" y="24"/>
                    </a:cubicBezTo>
                    <a:cubicBezTo>
                      <a:pt x="0" y="24"/>
                      <a:pt x="0" y="24"/>
                      <a:pt x="0" y="24"/>
                    </a:cubicBezTo>
                    <a:cubicBezTo>
                      <a:pt x="0" y="24"/>
                      <a:pt x="0" y="24"/>
                      <a:pt x="0" y="24"/>
                    </a:cubicBezTo>
                    <a:cubicBezTo>
                      <a:pt x="0" y="24"/>
                      <a:pt x="4" y="24"/>
                      <a:pt x="6" y="24"/>
                    </a:cubicBezTo>
                    <a:cubicBezTo>
                      <a:pt x="6" y="24"/>
                      <a:pt x="6" y="24"/>
                      <a:pt x="6" y="24"/>
                    </a:cubicBezTo>
                    <a:cubicBezTo>
                      <a:pt x="5" y="24"/>
                      <a:pt x="3" y="24"/>
                      <a:pt x="2" y="24"/>
                    </a:cubicBezTo>
                    <a:cubicBezTo>
                      <a:pt x="2" y="24"/>
                      <a:pt x="2" y="24"/>
                      <a:pt x="2" y="24"/>
                    </a:cubicBezTo>
                    <a:cubicBezTo>
                      <a:pt x="2" y="24"/>
                      <a:pt x="2" y="24"/>
                      <a:pt x="2" y="24"/>
                    </a:cubicBezTo>
                    <a:cubicBezTo>
                      <a:pt x="0" y="28"/>
                      <a:pt x="0" y="28"/>
                      <a:pt x="0" y="28"/>
                    </a:cubicBezTo>
                    <a:cubicBezTo>
                      <a:pt x="0" y="28"/>
                      <a:pt x="0" y="28"/>
                      <a:pt x="0" y="28"/>
                    </a:cubicBezTo>
                    <a:cubicBezTo>
                      <a:pt x="0" y="34"/>
                      <a:pt x="0" y="34"/>
                      <a:pt x="0" y="34"/>
                    </a:cubicBezTo>
                    <a:cubicBezTo>
                      <a:pt x="0" y="34"/>
                      <a:pt x="0" y="34"/>
                      <a:pt x="0" y="34"/>
                    </a:cubicBezTo>
                    <a:cubicBezTo>
                      <a:pt x="0" y="34"/>
                      <a:pt x="0" y="34"/>
                      <a:pt x="0" y="34"/>
                    </a:cubicBezTo>
                    <a:cubicBezTo>
                      <a:pt x="0" y="34"/>
                      <a:pt x="0" y="34"/>
                      <a:pt x="0" y="34"/>
                    </a:cubicBezTo>
                    <a:cubicBezTo>
                      <a:pt x="1" y="34"/>
                      <a:pt x="1" y="34"/>
                      <a:pt x="1" y="34"/>
                    </a:cubicBezTo>
                    <a:cubicBezTo>
                      <a:pt x="1" y="34"/>
                      <a:pt x="1" y="34"/>
                      <a:pt x="1" y="34"/>
                    </a:cubicBezTo>
                    <a:cubicBezTo>
                      <a:pt x="2" y="35"/>
                      <a:pt x="2" y="35"/>
                      <a:pt x="2" y="35"/>
                    </a:cubicBezTo>
                    <a:cubicBezTo>
                      <a:pt x="2" y="35"/>
                      <a:pt x="2" y="35"/>
                      <a:pt x="2" y="35"/>
                    </a:cubicBezTo>
                    <a:cubicBezTo>
                      <a:pt x="2" y="34"/>
                      <a:pt x="2" y="34"/>
                      <a:pt x="2" y="34"/>
                    </a:cubicBezTo>
                    <a:cubicBezTo>
                      <a:pt x="2" y="34"/>
                      <a:pt x="2" y="34"/>
                      <a:pt x="2" y="34"/>
                    </a:cubicBezTo>
                    <a:cubicBezTo>
                      <a:pt x="3" y="34"/>
                      <a:pt x="5" y="34"/>
                      <a:pt x="6" y="34"/>
                    </a:cubicBezTo>
                    <a:cubicBezTo>
                      <a:pt x="7" y="37"/>
                      <a:pt x="11" y="49"/>
                      <a:pt x="28" y="49"/>
                    </a:cubicBezTo>
                    <a:cubicBezTo>
                      <a:pt x="30" y="49"/>
                      <a:pt x="32" y="49"/>
                      <a:pt x="34" y="48"/>
                    </a:cubicBezTo>
                    <a:cubicBezTo>
                      <a:pt x="34" y="48"/>
                      <a:pt x="34" y="48"/>
                      <a:pt x="34" y="48"/>
                    </a:cubicBezTo>
                    <a:cubicBezTo>
                      <a:pt x="34" y="48"/>
                      <a:pt x="34" y="48"/>
                      <a:pt x="34" y="48"/>
                    </a:cubicBezTo>
                    <a:cubicBezTo>
                      <a:pt x="34" y="48"/>
                      <a:pt x="34" y="48"/>
                      <a:pt x="34" y="48"/>
                    </a:cubicBezTo>
                    <a:cubicBezTo>
                      <a:pt x="34" y="48"/>
                      <a:pt x="34" y="48"/>
                      <a:pt x="34" y="48"/>
                    </a:cubicBezTo>
                    <a:cubicBezTo>
                      <a:pt x="34" y="47"/>
                      <a:pt x="34" y="46"/>
                      <a:pt x="34" y="44"/>
                    </a:cubicBezTo>
                    <a:cubicBezTo>
                      <a:pt x="35" y="44"/>
                      <a:pt x="35" y="43"/>
                      <a:pt x="35" y="43"/>
                    </a:cubicBezTo>
                    <a:cubicBezTo>
                      <a:pt x="35" y="42"/>
                      <a:pt x="35" y="42"/>
                      <a:pt x="35" y="42"/>
                    </a:cubicBezTo>
                    <a:cubicBezTo>
                      <a:pt x="35" y="39"/>
                      <a:pt x="35" y="37"/>
                      <a:pt x="35" y="34"/>
                    </a:cubicBezTo>
                    <a:cubicBezTo>
                      <a:pt x="34" y="34"/>
                      <a:pt x="34" y="34"/>
                      <a:pt x="34" y="34"/>
                    </a:cubicBezTo>
                    <a:cubicBezTo>
                      <a:pt x="34" y="34"/>
                      <a:pt x="34" y="34"/>
                      <a:pt x="34" y="34"/>
                    </a:cubicBezTo>
                    <a:cubicBezTo>
                      <a:pt x="32" y="36"/>
                      <a:pt x="30" y="37"/>
                      <a:pt x="26" y="37"/>
                    </a:cubicBezTo>
                    <a:cubicBezTo>
                      <a:pt x="23" y="37"/>
                      <a:pt x="20" y="35"/>
                      <a:pt x="18" y="33"/>
                    </a:cubicBezTo>
                    <a:cubicBezTo>
                      <a:pt x="28" y="33"/>
                      <a:pt x="28" y="33"/>
                      <a:pt x="28" y="33"/>
                    </a:cubicBezTo>
                    <a:cubicBezTo>
                      <a:pt x="29" y="33"/>
                      <a:pt x="29" y="33"/>
                      <a:pt x="29" y="33"/>
                    </a:cubicBezTo>
                    <a:cubicBezTo>
                      <a:pt x="30" y="29"/>
                      <a:pt x="30" y="29"/>
                      <a:pt x="30" y="29"/>
                    </a:cubicBezTo>
                    <a:cubicBezTo>
                      <a:pt x="30" y="28"/>
                      <a:pt x="30" y="28"/>
                      <a:pt x="30" y="28"/>
                    </a:cubicBezTo>
                    <a:cubicBezTo>
                      <a:pt x="30" y="28"/>
                      <a:pt x="30" y="28"/>
                      <a:pt x="30" y="28"/>
                    </a:cubicBezTo>
                    <a:cubicBezTo>
                      <a:pt x="30" y="27"/>
                      <a:pt x="30" y="25"/>
                      <a:pt x="29" y="23"/>
                    </a:cubicBezTo>
                    <a:cubicBezTo>
                      <a:pt x="29" y="23"/>
                      <a:pt x="29" y="23"/>
                      <a:pt x="29" y="23"/>
                    </a:cubicBezTo>
                    <a:cubicBezTo>
                      <a:pt x="29" y="23"/>
                      <a:pt x="29" y="23"/>
                      <a:pt x="29" y="23"/>
                    </a:cubicBezTo>
                    <a:cubicBezTo>
                      <a:pt x="30" y="21"/>
                      <a:pt x="30" y="21"/>
                      <a:pt x="30" y="21"/>
                    </a:cubicBezTo>
                    <a:cubicBezTo>
                      <a:pt x="30" y="21"/>
                      <a:pt x="30" y="21"/>
                      <a:pt x="30" y="21"/>
                    </a:cubicBezTo>
                    <a:cubicBezTo>
                      <a:pt x="30" y="21"/>
                      <a:pt x="30" y="21"/>
                      <a:pt x="30" y="21"/>
                    </a:cubicBezTo>
                    <a:cubicBezTo>
                      <a:pt x="30" y="19"/>
                      <a:pt x="30" y="17"/>
                      <a:pt x="29" y="15"/>
                    </a:cubicBezTo>
                    <a:cubicBezTo>
                      <a:pt x="29" y="15"/>
                      <a:pt x="29" y="15"/>
                      <a:pt x="29" y="15"/>
                    </a:cubicBezTo>
                    <a:cubicBezTo>
                      <a:pt x="28" y="15"/>
                      <a:pt x="28" y="15"/>
                      <a:pt x="28" y="15"/>
                    </a:cubicBezTo>
                    <a:cubicBezTo>
                      <a:pt x="25" y="15"/>
                      <a:pt x="23" y="15"/>
                      <a:pt x="21" y="15"/>
                    </a:cubicBezTo>
                    <a:cubicBezTo>
                      <a:pt x="20" y="15"/>
                      <a:pt x="20" y="15"/>
                      <a:pt x="19" y="15"/>
                    </a:cubicBezTo>
                    <a:cubicBezTo>
                      <a:pt x="21" y="13"/>
                      <a:pt x="22" y="12"/>
                      <a:pt x="24" y="12"/>
                    </a:cubicBezTo>
                    <a:cubicBezTo>
                      <a:pt x="25" y="12"/>
                      <a:pt x="25" y="12"/>
                      <a:pt x="25" y="12"/>
                    </a:cubicBezTo>
                    <a:cubicBezTo>
                      <a:pt x="27" y="12"/>
                      <a:pt x="29" y="13"/>
                      <a:pt x="31" y="14"/>
                    </a:cubicBezTo>
                    <a:cubicBezTo>
                      <a:pt x="31" y="14"/>
                      <a:pt x="31" y="14"/>
                      <a:pt x="31" y="14"/>
                    </a:cubicBezTo>
                    <a:cubicBezTo>
                      <a:pt x="34" y="12"/>
                      <a:pt x="34" y="12"/>
                      <a:pt x="34" y="12"/>
                    </a:cubicBezTo>
                    <a:cubicBezTo>
                      <a:pt x="34" y="12"/>
                      <a:pt x="34" y="12"/>
                      <a:pt x="34" y="12"/>
                    </a:cubicBezTo>
                    <a:cubicBezTo>
                      <a:pt x="34" y="12"/>
                      <a:pt x="34" y="12"/>
                      <a:pt x="34" y="12"/>
                    </a:cubicBezTo>
                    <a:cubicBezTo>
                      <a:pt x="34" y="11"/>
                      <a:pt x="34" y="11"/>
                      <a:pt x="34" y="11"/>
                    </a:cubicBezTo>
                    <a:cubicBezTo>
                      <a:pt x="34" y="9"/>
                      <a:pt x="34" y="5"/>
                      <a:pt x="35" y="3"/>
                    </a:cubicBezTo>
                    <a:cubicBezTo>
                      <a:pt x="34" y="2"/>
                      <a:pt x="34" y="2"/>
                      <a:pt x="34" y="2"/>
                    </a:cubicBezTo>
                    <a:cubicBezTo>
                      <a:pt x="32" y="1"/>
                      <a:pt x="29" y="0"/>
                      <a:pt x="26"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16" name="Freeform 202"/>
              <p:cNvSpPr>
                <a:spLocks noEditPoints="1"/>
              </p:cNvSpPr>
              <p:nvPr/>
            </p:nvSpPr>
            <p:spPr bwMode="auto">
              <a:xfrm>
                <a:off x="3344" y="2039"/>
                <a:ext cx="76" cy="169"/>
              </a:xfrm>
              <a:custGeom>
                <a:avLst/>
                <a:gdLst>
                  <a:gd name="T0" fmla="*/ 24 w 32"/>
                  <a:gd name="T1" fmla="*/ 69 h 71"/>
                  <a:gd name="T2" fmla="*/ 26 w 32"/>
                  <a:gd name="T3" fmla="*/ 70 h 71"/>
                  <a:gd name="T4" fmla="*/ 27 w 32"/>
                  <a:gd name="T5" fmla="*/ 69 h 71"/>
                  <a:gd name="T6" fmla="*/ 29 w 32"/>
                  <a:gd name="T7" fmla="*/ 67 h 71"/>
                  <a:gd name="T8" fmla="*/ 29 w 32"/>
                  <a:gd name="T9" fmla="*/ 67 h 71"/>
                  <a:gd name="T10" fmla="*/ 27 w 32"/>
                  <a:gd name="T11" fmla="*/ 66 h 71"/>
                  <a:gd name="T12" fmla="*/ 28 w 32"/>
                  <a:gd name="T13" fmla="*/ 68 h 71"/>
                  <a:gd name="T14" fmla="*/ 27 w 32"/>
                  <a:gd name="T15" fmla="*/ 65 h 71"/>
                  <a:gd name="T16" fmla="*/ 25 w 32"/>
                  <a:gd name="T17" fmla="*/ 61 h 71"/>
                  <a:gd name="T18" fmla="*/ 19 w 32"/>
                  <a:gd name="T19" fmla="*/ 52 h 71"/>
                  <a:gd name="T20" fmla="*/ 20 w 32"/>
                  <a:gd name="T21" fmla="*/ 52 h 71"/>
                  <a:gd name="T22" fmla="*/ 20 w 32"/>
                  <a:gd name="T23" fmla="*/ 50 h 71"/>
                  <a:gd name="T24" fmla="*/ 16 w 32"/>
                  <a:gd name="T25" fmla="*/ 40 h 71"/>
                  <a:gd name="T26" fmla="*/ 19 w 32"/>
                  <a:gd name="T27" fmla="*/ 47 h 71"/>
                  <a:gd name="T28" fmla="*/ 18 w 32"/>
                  <a:gd name="T29" fmla="*/ 45 h 71"/>
                  <a:gd name="T30" fmla="*/ 18 w 32"/>
                  <a:gd name="T31" fmla="*/ 40 h 71"/>
                  <a:gd name="T32" fmla="*/ 17 w 32"/>
                  <a:gd name="T33" fmla="*/ 34 h 71"/>
                  <a:gd name="T34" fmla="*/ 18 w 32"/>
                  <a:gd name="T35" fmla="*/ 39 h 71"/>
                  <a:gd name="T36" fmla="*/ 19 w 32"/>
                  <a:gd name="T37" fmla="*/ 26 h 71"/>
                  <a:gd name="T38" fmla="*/ 19 w 32"/>
                  <a:gd name="T39" fmla="*/ 28 h 71"/>
                  <a:gd name="T40" fmla="*/ 20 w 32"/>
                  <a:gd name="T41" fmla="*/ 32 h 71"/>
                  <a:gd name="T42" fmla="*/ 21 w 32"/>
                  <a:gd name="T43" fmla="*/ 28 h 71"/>
                  <a:gd name="T44" fmla="*/ 21 w 32"/>
                  <a:gd name="T45" fmla="*/ 28 h 71"/>
                  <a:gd name="T46" fmla="*/ 20 w 32"/>
                  <a:gd name="T47" fmla="*/ 28 h 71"/>
                  <a:gd name="T48" fmla="*/ 19 w 32"/>
                  <a:gd name="T49" fmla="*/ 25 h 71"/>
                  <a:gd name="T50" fmla="*/ 21 w 32"/>
                  <a:gd name="T51" fmla="*/ 29 h 71"/>
                  <a:gd name="T52" fmla="*/ 21 w 32"/>
                  <a:gd name="T53" fmla="*/ 21 h 71"/>
                  <a:gd name="T54" fmla="*/ 24 w 32"/>
                  <a:gd name="T55" fmla="*/ 25 h 71"/>
                  <a:gd name="T56" fmla="*/ 25 w 32"/>
                  <a:gd name="T57" fmla="*/ 25 h 71"/>
                  <a:gd name="T58" fmla="*/ 25 w 32"/>
                  <a:gd name="T59" fmla="*/ 21 h 71"/>
                  <a:gd name="T60" fmla="*/ 26 w 32"/>
                  <a:gd name="T61" fmla="*/ 25 h 71"/>
                  <a:gd name="T62" fmla="*/ 27 w 32"/>
                  <a:gd name="T63" fmla="*/ 21 h 71"/>
                  <a:gd name="T64" fmla="*/ 29 w 32"/>
                  <a:gd name="T65" fmla="*/ 24 h 71"/>
                  <a:gd name="T66" fmla="*/ 29 w 32"/>
                  <a:gd name="T67" fmla="*/ 21 h 71"/>
                  <a:gd name="T68" fmla="*/ 31 w 32"/>
                  <a:gd name="T69" fmla="*/ 24 h 71"/>
                  <a:gd name="T70" fmla="*/ 8 w 32"/>
                  <a:gd name="T71" fmla="*/ 23 h 71"/>
                  <a:gd name="T72" fmla="*/ 9 w 32"/>
                  <a:gd name="T73" fmla="*/ 23 h 71"/>
                  <a:gd name="T74" fmla="*/ 7 w 32"/>
                  <a:gd name="T75" fmla="*/ 21 h 71"/>
                  <a:gd name="T76" fmla="*/ 7 w 32"/>
                  <a:gd name="T77" fmla="*/ 23 h 71"/>
                  <a:gd name="T78" fmla="*/ 6 w 32"/>
                  <a:gd name="T79" fmla="*/ 20 h 71"/>
                  <a:gd name="T80" fmla="*/ 25 w 32"/>
                  <a:gd name="T81" fmla="*/ 4 h 71"/>
                  <a:gd name="T82" fmla="*/ 23 w 32"/>
                  <a:gd name="T83" fmla="*/ 69 h 71"/>
                  <a:gd name="T84" fmla="*/ 11 w 32"/>
                  <a:gd name="T85" fmla="*/ 20 h 71"/>
                  <a:gd name="T86" fmla="*/ 16 w 32"/>
                  <a:gd name="T87" fmla="*/ 8 h 71"/>
                  <a:gd name="T88" fmla="*/ 25 w 32"/>
                  <a:gd name="T89" fmla="*/ 20 h 71"/>
                  <a:gd name="T90" fmla="*/ 23 w 32"/>
                  <a:gd name="T91" fmla="*/ 69 h 71"/>
                  <a:gd name="T92" fmla="*/ 15 w 32"/>
                  <a:gd name="T93" fmla="*/ 7 h 71"/>
                  <a:gd name="T94" fmla="*/ 3 w 32"/>
                  <a:gd name="T95" fmla="*/ 20 h 71"/>
                  <a:gd name="T96" fmla="*/ 8 w 32"/>
                  <a:gd name="T97" fmla="*/ 24 h 71"/>
                  <a:gd name="T98" fmla="*/ 23 w 32"/>
                  <a:gd name="T99" fmla="*/ 70 h 71"/>
                  <a:gd name="T100" fmla="*/ 26 w 32"/>
                  <a:gd name="T101" fmla="*/ 71 h 71"/>
                  <a:gd name="T102" fmla="*/ 30 w 32"/>
                  <a:gd name="T103" fmla="*/ 66 h 71"/>
                  <a:gd name="T104" fmla="*/ 23 w 32"/>
                  <a:gd name="T105" fmla="*/ 26 h 71"/>
                  <a:gd name="T106" fmla="*/ 32 w 32"/>
                  <a:gd name="T107" fmla="*/ 25 h 71"/>
                  <a:gd name="T108" fmla="*/ 32 w 32"/>
                  <a:gd name="T109" fmla="*/ 25 h 71"/>
                  <a:gd name="T110" fmla="*/ 32 w 32"/>
                  <a:gd name="T111" fmla="*/ 25 h 71"/>
                  <a:gd name="T112" fmla="*/ 27 w 32"/>
                  <a:gd name="T113" fmla="*/ 6 h 71"/>
                  <a:gd name="T114" fmla="*/ 24 w 32"/>
                  <a:gd name="T115"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2" h="71">
                    <a:moveTo>
                      <a:pt x="26" y="70"/>
                    </a:moveTo>
                    <a:cubicBezTo>
                      <a:pt x="25" y="70"/>
                      <a:pt x="25" y="70"/>
                      <a:pt x="25" y="69"/>
                    </a:cubicBezTo>
                    <a:cubicBezTo>
                      <a:pt x="24" y="69"/>
                      <a:pt x="24" y="69"/>
                      <a:pt x="24" y="69"/>
                    </a:cubicBezTo>
                    <a:cubicBezTo>
                      <a:pt x="25" y="69"/>
                      <a:pt x="25" y="69"/>
                      <a:pt x="25" y="69"/>
                    </a:cubicBezTo>
                    <a:cubicBezTo>
                      <a:pt x="26" y="70"/>
                      <a:pt x="26" y="70"/>
                      <a:pt x="26" y="70"/>
                    </a:cubicBezTo>
                    <a:moveTo>
                      <a:pt x="26" y="70"/>
                    </a:moveTo>
                    <a:cubicBezTo>
                      <a:pt x="26" y="68"/>
                      <a:pt x="26" y="68"/>
                      <a:pt x="26" y="68"/>
                    </a:cubicBezTo>
                    <a:cubicBezTo>
                      <a:pt x="26" y="67"/>
                      <a:pt x="26" y="67"/>
                      <a:pt x="26" y="67"/>
                    </a:cubicBezTo>
                    <a:cubicBezTo>
                      <a:pt x="27" y="68"/>
                      <a:pt x="27" y="69"/>
                      <a:pt x="27" y="69"/>
                    </a:cubicBezTo>
                    <a:cubicBezTo>
                      <a:pt x="27" y="69"/>
                      <a:pt x="27" y="69"/>
                      <a:pt x="27" y="69"/>
                    </a:cubicBezTo>
                    <a:cubicBezTo>
                      <a:pt x="26" y="70"/>
                      <a:pt x="26" y="70"/>
                      <a:pt x="26" y="70"/>
                    </a:cubicBezTo>
                    <a:moveTo>
                      <a:pt x="29" y="67"/>
                    </a:moveTo>
                    <a:cubicBezTo>
                      <a:pt x="28" y="66"/>
                      <a:pt x="28" y="66"/>
                      <a:pt x="28" y="66"/>
                    </a:cubicBezTo>
                    <a:cubicBezTo>
                      <a:pt x="29" y="67"/>
                      <a:pt x="29" y="67"/>
                      <a:pt x="29" y="67"/>
                    </a:cubicBezTo>
                    <a:cubicBezTo>
                      <a:pt x="29" y="67"/>
                      <a:pt x="29" y="67"/>
                      <a:pt x="29" y="67"/>
                    </a:cubicBezTo>
                    <a:moveTo>
                      <a:pt x="27" y="69"/>
                    </a:moveTo>
                    <a:cubicBezTo>
                      <a:pt x="27" y="68"/>
                      <a:pt x="27" y="67"/>
                      <a:pt x="27" y="67"/>
                    </a:cubicBezTo>
                    <a:cubicBezTo>
                      <a:pt x="27" y="66"/>
                      <a:pt x="27" y="66"/>
                      <a:pt x="27" y="66"/>
                    </a:cubicBezTo>
                    <a:cubicBezTo>
                      <a:pt x="28" y="66"/>
                      <a:pt x="28" y="66"/>
                      <a:pt x="28" y="66"/>
                    </a:cubicBezTo>
                    <a:cubicBezTo>
                      <a:pt x="28" y="68"/>
                      <a:pt x="28" y="68"/>
                      <a:pt x="28" y="68"/>
                    </a:cubicBezTo>
                    <a:cubicBezTo>
                      <a:pt x="28" y="68"/>
                      <a:pt x="28" y="68"/>
                      <a:pt x="28" y="68"/>
                    </a:cubicBezTo>
                    <a:cubicBezTo>
                      <a:pt x="27" y="69"/>
                      <a:pt x="27" y="69"/>
                      <a:pt x="27" y="69"/>
                    </a:cubicBezTo>
                    <a:moveTo>
                      <a:pt x="28" y="65"/>
                    </a:moveTo>
                    <a:cubicBezTo>
                      <a:pt x="27" y="65"/>
                      <a:pt x="27" y="65"/>
                      <a:pt x="27" y="65"/>
                    </a:cubicBezTo>
                    <a:cubicBezTo>
                      <a:pt x="27" y="64"/>
                      <a:pt x="27" y="64"/>
                      <a:pt x="27" y="64"/>
                    </a:cubicBezTo>
                    <a:cubicBezTo>
                      <a:pt x="25" y="62"/>
                      <a:pt x="22" y="59"/>
                      <a:pt x="19" y="54"/>
                    </a:cubicBezTo>
                    <a:cubicBezTo>
                      <a:pt x="21" y="56"/>
                      <a:pt x="23" y="59"/>
                      <a:pt x="25" y="61"/>
                    </a:cubicBezTo>
                    <a:cubicBezTo>
                      <a:pt x="26" y="62"/>
                      <a:pt x="27" y="63"/>
                      <a:pt x="28" y="65"/>
                    </a:cubicBezTo>
                    <a:moveTo>
                      <a:pt x="23" y="58"/>
                    </a:moveTo>
                    <a:cubicBezTo>
                      <a:pt x="21" y="56"/>
                      <a:pt x="20" y="54"/>
                      <a:pt x="19" y="52"/>
                    </a:cubicBezTo>
                    <a:cubicBezTo>
                      <a:pt x="18" y="50"/>
                      <a:pt x="17" y="48"/>
                      <a:pt x="17" y="46"/>
                    </a:cubicBezTo>
                    <a:cubicBezTo>
                      <a:pt x="17" y="47"/>
                      <a:pt x="18" y="48"/>
                      <a:pt x="18" y="49"/>
                    </a:cubicBezTo>
                    <a:cubicBezTo>
                      <a:pt x="19" y="50"/>
                      <a:pt x="20" y="51"/>
                      <a:pt x="20" y="52"/>
                    </a:cubicBezTo>
                    <a:cubicBezTo>
                      <a:pt x="20" y="53"/>
                      <a:pt x="20" y="53"/>
                      <a:pt x="20" y="53"/>
                    </a:cubicBezTo>
                    <a:cubicBezTo>
                      <a:pt x="21" y="54"/>
                      <a:pt x="22" y="56"/>
                      <a:pt x="23" y="58"/>
                    </a:cubicBezTo>
                    <a:moveTo>
                      <a:pt x="20" y="50"/>
                    </a:moveTo>
                    <a:cubicBezTo>
                      <a:pt x="19" y="49"/>
                      <a:pt x="19" y="49"/>
                      <a:pt x="19" y="48"/>
                    </a:cubicBezTo>
                    <a:cubicBezTo>
                      <a:pt x="18" y="47"/>
                      <a:pt x="17" y="46"/>
                      <a:pt x="17" y="45"/>
                    </a:cubicBezTo>
                    <a:cubicBezTo>
                      <a:pt x="16" y="43"/>
                      <a:pt x="16" y="42"/>
                      <a:pt x="16" y="40"/>
                    </a:cubicBezTo>
                    <a:cubicBezTo>
                      <a:pt x="18" y="46"/>
                      <a:pt x="18" y="46"/>
                      <a:pt x="18" y="46"/>
                    </a:cubicBezTo>
                    <a:cubicBezTo>
                      <a:pt x="19" y="47"/>
                      <a:pt x="19" y="47"/>
                      <a:pt x="19" y="47"/>
                    </a:cubicBezTo>
                    <a:cubicBezTo>
                      <a:pt x="19" y="47"/>
                      <a:pt x="19" y="47"/>
                      <a:pt x="19" y="47"/>
                    </a:cubicBezTo>
                    <a:cubicBezTo>
                      <a:pt x="19" y="47"/>
                      <a:pt x="19" y="47"/>
                      <a:pt x="19" y="47"/>
                    </a:cubicBezTo>
                    <a:cubicBezTo>
                      <a:pt x="19" y="48"/>
                      <a:pt x="19" y="49"/>
                      <a:pt x="20" y="50"/>
                    </a:cubicBezTo>
                    <a:moveTo>
                      <a:pt x="18" y="45"/>
                    </a:moveTo>
                    <a:cubicBezTo>
                      <a:pt x="16" y="39"/>
                      <a:pt x="16" y="39"/>
                      <a:pt x="16" y="39"/>
                    </a:cubicBezTo>
                    <a:cubicBezTo>
                      <a:pt x="16" y="38"/>
                      <a:pt x="16" y="36"/>
                      <a:pt x="16" y="35"/>
                    </a:cubicBezTo>
                    <a:cubicBezTo>
                      <a:pt x="17" y="37"/>
                      <a:pt x="18" y="39"/>
                      <a:pt x="18" y="40"/>
                    </a:cubicBezTo>
                    <a:cubicBezTo>
                      <a:pt x="18" y="42"/>
                      <a:pt x="18" y="43"/>
                      <a:pt x="18" y="45"/>
                    </a:cubicBezTo>
                    <a:moveTo>
                      <a:pt x="18" y="39"/>
                    </a:moveTo>
                    <a:cubicBezTo>
                      <a:pt x="18" y="37"/>
                      <a:pt x="17" y="36"/>
                      <a:pt x="17" y="34"/>
                    </a:cubicBezTo>
                    <a:cubicBezTo>
                      <a:pt x="17" y="33"/>
                      <a:pt x="17" y="31"/>
                      <a:pt x="17" y="30"/>
                    </a:cubicBezTo>
                    <a:cubicBezTo>
                      <a:pt x="19" y="36"/>
                      <a:pt x="19" y="36"/>
                      <a:pt x="19" y="36"/>
                    </a:cubicBezTo>
                    <a:cubicBezTo>
                      <a:pt x="19" y="37"/>
                      <a:pt x="18" y="38"/>
                      <a:pt x="18" y="39"/>
                    </a:cubicBezTo>
                    <a:moveTo>
                      <a:pt x="19" y="34"/>
                    </a:moveTo>
                    <a:cubicBezTo>
                      <a:pt x="18" y="29"/>
                      <a:pt x="18" y="29"/>
                      <a:pt x="18" y="29"/>
                    </a:cubicBezTo>
                    <a:cubicBezTo>
                      <a:pt x="18" y="28"/>
                      <a:pt x="18" y="27"/>
                      <a:pt x="19" y="26"/>
                    </a:cubicBezTo>
                    <a:cubicBezTo>
                      <a:pt x="19" y="26"/>
                      <a:pt x="19" y="27"/>
                      <a:pt x="19" y="27"/>
                    </a:cubicBezTo>
                    <a:cubicBezTo>
                      <a:pt x="19" y="28"/>
                      <a:pt x="19" y="28"/>
                      <a:pt x="19" y="28"/>
                    </a:cubicBezTo>
                    <a:cubicBezTo>
                      <a:pt x="19" y="28"/>
                      <a:pt x="19" y="28"/>
                      <a:pt x="19" y="28"/>
                    </a:cubicBezTo>
                    <a:cubicBezTo>
                      <a:pt x="19" y="29"/>
                      <a:pt x="20" y="30"/>
                      <a:pt x="20" y="31"/>
                    </a:cubicBezTo>
                    <a:cubicBezTo>
                      <a:pt x="20" y="32"/>
                      <a:pt x="20" y="32"/>
                      <a:pt x="20" y="32"/>
                    </a:cubicBezTo>
                    <a:cubicBezTo>
                      <a:pt x="20" y="32"/>
                      <a:pt x="20" y="32"/>
                      <a:pt x="20" y="32"/>
                    </a:cubicBezTo>
                    <a:cubicBezTo>
                      <a:pt x="20" y="32"/>
                      <a:pt x="20" y="32"/>
                      <a:pt x="20" y="32"/>
                    </a:cubicBezTo>
                    <a:cubicBezTo>
                      <a:pt x="19" y="33"/>
                      <a:pt x="19" y="34"/>
                      <a:pt x="19" y="34"/>
                    </a:cubicBezTo>
                    <a:moveTo>
                      <a:pt x="21" y="28"/>
                    </a:moveTo>
                    <a:cubicBezTo>
                      <a:pt x="21" y="26"/>
                      <a:pt x="21" y="24"/>
                      <a:pt x="21" y="23"/>
                    </a:cubicBezTo>
                    <a:cubicBezTo>
                      <a:pt x="22" y="25"/>
                      <a:pt x="22" y="25"/>
                      <a:pt x="22" y="25"/>
                    </a:cubicBezTo>
                    <a:cubicBezTo>
                      <a:pt x="22" y="26"/>
                      <a:pt x="22" y="27"/>
                      <a:pt x="21" y="28"/>
                    </a:cubicBezTo>
                    <a:moveTo>
                      <a:pt x="20" y="31"/>
                    </a:moveTo>
                    <a:cubicBezTo>
                      <a:pt x="20" y="30"/>
                      <a:pt x="20" y="29"/>
                      <a:pt x="20" y="28"/>
                    </a:cubicBezTo>
                    <a:cubicBezTo>
                      <a:pt x="20" y="28"/>
                      <a:pt x="20" y="28"/>
                      <a:pt x="20" y="28"/>
                    </a:cubicBezTo>
                    <a:cubicBezTo>
                      <a:pt x="20" y="27"/>
                      <a:pt x="20" y="27"/>
                      <a:pt x="20" y="27"/>
                    </a:cubicBezTo>
                    <a:cubicBezTo>
                      <a:pt x="20" y="26"/>
                      <a:pt x="19" y="26"/>
                      <a:pt x="19" y="25"/>
                    </a:cubicBezTo>
                    <a:cubicBezTo>
                      <a:pt x="19" y="25"/>
                      <a:pt x="19" y="25"/>
                      <a:pt x="19" y="25"/>
                    </a:cubicBezTo>
                    <a:cubicBezTo>
                      <a:pt x="20" y="24"/>
                      <a:pt x="20" y="23"/>
                      <a:pt x="20" y="22"/>
                    </a:cubicBezTo>
                    <a:cubicBezTo>
                      <a:pt x="20" y="24"/>
                      <a:pt x="20" y="26"/>
                      <a:pt x="21" y="28"/>
                    </a:cubicBezTo>
                    <a:cubicBezTo>
                      <a:pt x="21" y="29"/>
                      <a:pt x="21" y="29"/>
                      <a:pt x="21" y="29"/>
                    </a:cubicBezTo>
                    <a:cubicBezTo>
                      <a:pt x="21" y="29"/>
                      <a:pt x="20" y="30"/>
                      <a:pt x="20" y="31"/>
                    </a:cubicBezTo>
                    <a:moveTo>
                      <a:pt x="23" y="24"/>
                    </a:moveTo>
                    <a:cubicBezTo>
                      <a:pt x="21" y="21"/>
                      <a:pt x="21" y="21"/>
                      <a:pt x="21" y="21"/>
                    </a:cubicBezTo>
                    <a:cubicBezTo>
                      <a:pt x="22" y="21"/>
                      <a:pt x="22" y="21"/>
                      <a:pt x="23" y="21"/>
                    </a:cubicBezTo>
                    <a:cubicBezTo>
                      <a:pt x="23" y="24"/>
                      <a:pt x="23" y="24"/>
                      <a:pt x="23" y="24"/>
                    </a:cubicBezTo>
                    <a:moveTo>
                      <a:pt x="24" y="25"/>
                    </a:moveTo>
                    <a:cubicBezTo>
                      <a:pt x="23" y="21"/>
                      <a:pt x="23" y="21"/>
                      <a:pt x="23" y="21"/>
                    </a:cubicBezTo>
                    <a:cubicBezTo>
                      <a:pt x="24" y="21"/>
                      <a:pt x="24" y="21"/>
                      <a:pt x="25" y="21"/>
                    </a:cubicBezTo>
                    <a:cubicBezTo>
                      <a:pt x="25" y="22"/>
                      <a:pt x="25" y="23"/>
                      <a:pt x="25" y="25"/>
                    </a:cubicBezTo>
                    <a:cubicBezTo>
                      <a:pt x="24" y="25"/>
                      <a:pt x="24" y="25"/>
                      <a:pt x="24" y="25"/>
                    </a:cubicBezTo>
                    <a:moveTo>
                      <a:pt x="26" y="25"/>
                    </a:moveTo>
                    <a:cubicBezTo>
                      <a:pt x="25" y="23"/>
                      <a:pt x="25" y="22"/>
                      <a:pt x="25" y="21"/>
                    </a:cubicBezTo>
                    <a:cubicBezTo>
                      <a:pt x="26" y="21"/>
                      <a:pt x="26" y="21"/>
                      <a:pt x="27" y="21"/>
                    </a:cubicBezTo>
                    <a:cubicBezTo>
                      <a:pt x="27" y="22"/>
                      <a:pt x="26" y="23"/>
                      <a:pt x="26" y="24"/>
                    </a:cubicBezTo>
                    <a:cubicBezTo>
                      <a:pt x="26" y="25"/>
                      <a:pt x="26" y="25"/>
                      <a:pt x="26" y="25"/>
                    </a:cubicBezTo>
                    <a:cubicBezTo>
                      <a:pt x="26" y="25"/>
                      <a:pt x="26" y="25"/>
                      <a:pt x="26" y="25"/>
                    </a:cubicBezTo>
                    <a:moveTo>
                      <a:pt x="27" y="25"/>
                    </a:moveTo>
                    <a:cubicBezTo>
                      <a:pt x="27" y="23"/>
                      <a:pt x="27" y="22"/>
                      <a:pt x="27" y="21"/>
                    </a:cubicBezTo>
                    <a:cubicBezTo>
                      <a:pt x="28" y="21"/>
                      <a:pt x="28" y="21"/>
                      <a:pt x="29" y="21"/>
                    </a:cubicBezTo>
                    <a:cubicBezTo>
                      <a:pt x="29" y="24"/>
                      <a:pt x="29" y="24"/>
                      <a:pt x="29" y="24"/>
                    </a:cubicBezTo>
                    <a:cubicBezTo>
                      <a:pt x="29" y="24"/>
                      <a:pt x="29" y="24"/>
                      <a:pt x="29" y="24"/>
                    </a:cubicBezTo>
                    <a:cubicBezTo>
                      <a:pt x="28" y="24"/>
                      <a:pt x="27" y="24"/>
                      <a:pt x="27" y="25"/>
                    </a:cubicBezTo>
                    <a:moveTo>
                      <a:pt x="29" y="24"/>
                    </a:moveTo>
                    <a:cubicBezTo>
                      <a:pt x="29" y="21"/>
                      <a:pt x="29" y="21"/>
                      <a:pt x="29" y="21"/>
                    </a:cubicBezTo>
                    <a:cubicBezTo>
                      <a:pt x="29" y="21"/>
                      <a:pt x="29" y="21"/>
                      <a:pt x="29" y="21"/>
                    </a:cubicBezTo>
                    <a:cubicBezTo>
                      <a:pt x="30" y="22"/>
                      <a:pt x="30" y="22"/>
                      <a:pt x="30" y="23"/>
                    </a:cubicBezTo>
                    <a:cubicBezTo>
                      <a:pt x="31" y="23"/>
                      <a:pt x="31" y="24"/>
                      <a:pt x="31" y="24"/>
                    </a:cubicBezTo>
                    <a:cubicBezTo>
                      <a:pt x="31" y="24"/>
                      <a:pt x="30" y="24"/>
                      <a:pt x="29" y="24"/>
                    </a:cubicBezTo>
                    <a:moveTo>
                      <a:pt x="9" y="23"/>
                    </a:moveTo>
                    <a:cubicBezTo>
                      <a:pt x="8" y="23"/>
                      <a:pt x="8" y="23"/>
                      <a:pt x="8" y="23"/>
                    </a:cubicBezTo>
                    <a:cubicBezTo>
                      <a:pt x="8" y="23"/>
                      <a:pt x="8" y="22"/>
                      <a:pt x="9" y="21"/>
                    </a:cubicBezTo>
                    <a:cubicBezTo>
                      <a:pt x="10" y="21"/>
                      <a:pt x="10" y="21"/>
                      <a:pt x="10" y="21"/>
                    </a:cubicBezTo>
                    <a:cubicBezTo>
                      <a:pt x="9" y="22"/>
                      <a:pt x="9" y="23"/>
                      <a:pt x="9" y="23"/>
                    </a:cubicBezTo>
                    <a:moveTo>
                      <a:pt x="7" y="23"/>
                    </a:moveTo>
                    <a:cubicBezTo>
                      <a:pt x="6" y="23"/>
                      <a:pt x="6" y="23"/>
                      <a:pt x="6" y="23"/>
                    </a:cubicBezTo>
                    <a:cubicBezTo>
                      <a:pt x="6" y="22"/>
                      <a:pt x="7" y="21"/>
                      <a:pt x="7" y="21"/>
                    </a:cubicBezTo>
                    <a:cubicBezTo>
                      <a:pt x="8" y="21"/>
                      <a:pt x="8" y="21"/>
                      <a:pt x="8" y="21"/>
                    </a:cubicBezTo>
                    <a:cubicBezTo>
                      <a:pt x="8" y="21"/>
                      <a:pt x="8" y="21"/>
                      <a:pt x="8" y="21"/>
                    </a:cubicBezTo>
                    <a:cubicBezTo>
                      <a:pt x="8" y="22"/>
                      <a:pt x="8" y="22"/>
                      <a:pt x="7" y="23"/>
                    </a:cubicBezTo>
                    <a:moveTo>
                      <a:pt x="6" y="23"/>
                    </a:moveTo>
                    <a:cubicBezTo>
                      <a:pt x="5" y="22"/>
                      <a:pt x="5" y="21"/>
                      <a:pt x="4" y="20"/>
                    </a:cubicBezTo>
                    <a:cubicBezTo>
                      <a:pt x="5" y="20"/>
                      <a:pt x="6" y="20"/>
                      <a:pt x="6" y="20"/>
                    </a:cubicBezTo>
                    <a:cubicBezTo>
                      <a:pt x="6" y="21"/>
                      <a:pt x="6" y="22"/>
                      <a:pt x="6" y="23"/>
                    </a:cubicBezTo>
                    <a:moveTo>
                      <a:pt x="27" y="12"/>
                    </a:moveTo>
                    <a:cubicBezTo>
                      <a:pt x="26" y="9"/>
                      <a:pt x="25" y="7"/>
                      <a:pt x="25" y="4"/>
                    </a:cubicBezTo>
                    <a:cubicBezTo>
                      <a:pt x="26" y="6"/>
                      <a:pt x="26" y="6"/>
                      <a:pt x="26" y="6"/>
                    </a:cubicBezTo>
                    <a:cubicBezTo>
                      <a:pt x="26" y="8"/>
                      <a:pt x="27" y="10"/>
                      <a:pt x="27" y="12"/>
                    </a:cubicBezTo>
                    <a:moveTo>
                      <a:pt x="23" y="69"/>
                    </a:moveTo>
                    <a:cubicBezTo>
                      <a:pt x="16" y="63"/>
                      <a:pt x="0" y="42"/>
                      <a:pt x="11" y="21"/>
                    </a:cubicBezTo>
                    <a:cubicBezTo>
                      <a:pt x="11" y="20"/>
                      <a:pt x="11" y="20"/>
                      <a:pt x="11" y="20"/>
                    </a:cubicBezTo>
                    <a:cubicBezTo>
                      <a:pt x="11" y="20"/>
                      <a:pt x="11" y="20"/>
                      <a:pt x="11" y="20"/>
                    </a:cubicBezTo>
                    <a:cubicBezTo>
                      <a:pt x="8" y="20"/>
                      <a:pt x="8" y="20"/>
                      <a:pt x="8" y="20"/>
                    </a:cubicBezTo>
                    <a:cubicBezTo>
                      <a:pt x="7" y="19"/>
                      <a:pt x="6" y="19"/>
                      <a:pt x="5" y="19"/>
                    </a:cubicBezTo>
                    <a:cubicBezTo>
                      <a:pt x="8" y="15"/>
                      <a:pt x="12" y="11"/>
                      <a:pt x="16" y="8"/>
                    </a:cubicBezTo>
                    <a:cubicBezTo>
                      <a:pt x="19" y="5"/>
                      <a:pt x="21" y="3"/>
                      <a:pt x="23" y="1"/>
                    </a:cubicBezTo>
                    <a:cubicBezTo>
                      <a:pt x="24" y="7"/>
                      <a:pt x="26" y="14"/>
                      <a:pt x="29" y="20"/>
                    </a:cubicBezTo>
                    <a:cubicBezTo>
                      <a:pt x="28" y="20"/>
                      <a:pt x="26" y="20"/>
                      <a:pt x="25" y="20"/>
                    </a:cubicBezTo>
                    <a:cubicBezTo>
                      <a:pt x="21" y="20"/>
                      <a:pt x="20" y="20"/>
                      <a:pt x="20" y="21"/>
                    </a:cubicBezTo>
                    <a:cubicBezTo>
                      <a:pt x="9" y="42"/>
                      <a:pt x="19" y="60"/>
                      <a:pt x="27" y="65"/>
                    </a:cubicBezTo>
                    <a:cubicBezTo>
                      <a:pt x="26" y="66"/>
                      <a:pt x="24" y="68"/>
                      <a:pt x="23" y="69"/>
                    </a:cubicBezTo>
                    <a:moveTo>
                      <a:pt x="23" y="0"/>
                    </a:moveTo>
                    <a:cubicBezTo>
                      <a:pt x="23" y="0"/>
                      <a:pt x="23" y="0"/>
                      <a:pt x="23" y="0"/>
                    </a:cubicBezTo>
                    <a:cubicBezTo>
                      <a:pt x="21" y="2"/>
                      <a:pt x="18" y="4"/>
                      <a:pt x="15" y="7"/>
                    </a:cubicBezTo>
                    <a:cubicBezTo>
                      <a:pt x="11" y="11"/>
                      <a:pt x="7" y="15"/>
                      <a:pt x="3" y="19"/>
                    </a:cubicBezTo>
                    <a:cubicBezTo>
                      <a:pt x="3" y="19"/>
                      <a:pt x="3" y="19"/>
                      <a:pt x="3" y="19"/>
                    </a:cubicBezTo>
                    <a:cubicBezTo>
                      <a:pt x="3" y="20"/>
                      <a:pt x="3" y="20"/>
                      <a:pt x="3" y="20"/>
                    </a:cubicBezTo>
                    <a:cubicBezTo>
                      <a:pt x="4" y="21"/>
                      <a:pt x="5" y="23"/>
                      <a:pt x="5" y="24"/>
                    </a:cubicBezTo>
                    <a:cubicBezTo>
                      <a:pt x="6" y="24"/>
                      <a:pt x="6" y="24"/>
                      <a:pt x="6" y="24"/>
                    </a:cubicBezTo>
                    <a:cubicBezTo>
                      <a:pt x="6" y="24"/>
                      <a:pt x="7" y="24"/>
                      <a:pt x="8" y="24"/>
                    </a:cubicBezTo>
                    <a:cubicBezTo>
                      <a:pt x="8" y="24"/>
                      <a:pt x="8" y="24"/>
                      <a:pt x="8" y="24"/>
                    </a:cubicBezTo>
                    <a:cubicBezTo>
                      <a:pt x="2" y="44"/>
                      <a:pt x="14" y="64"/>
                      <a:pt x="23" y="69"/>
                    </a:cubicBezTo>
                    <a:cubicBezTo>
                      <a:pt x="23" y="70"/>
                      <a:pt x="23" y="70"/>
                      <a:pt x="23" y="70"/>
                    </a:cubicBezTo>
                    <a:cubicBezTo>
                      <a:pt x="23" y="70"/>
                      <a:pt x="24" y="70"/>
                      <a:pt x="24" y="70"/>
                    </a:cubicBezTo>
                    <a:cubicBezTo>
                      <a:pt x="25" y="71"/>
                      <a:pt x="25" y="71"/>
                      <a:pt x="26" y="71"/>
                    </a:cubicBezTo>
                    <a:cubicBezTo>
                      <a:pt x="26" y="71"/>
                      <a:pt x="26" y="71"/>
                      <a:pt x="26" y="71"/>
                    </a:cubicBezTo>
                    <a:cubicBezTo>
                      <a:pt x="26" y="71"/>
                      <a:pt x="26" y="71"/>
                      <a:pt x="26" y="71"/>
                    </a:cubicBezTo>
                    <a:cubicBezTo>
                      <a:pt x="27" y="71"/>
                      <a:pt x="29" y="68"/>
                      <a:pt x="30" y="67"/>
                    </a:cubicBezTo>
                    <a:cubicBezTo>
                      <a:pt x="30" y="66"/>
                      <a:pt x="30" y="66"/>
                      <a:pt x="30" y="66"/>
                    </a:cubicBezTo>
                    <a:cubicBezTo>
                      <a:pt x="30" y="66"/>
                      <a:pt x="30" y="66"/>
                      <a:pt x="30" y="66"/>
                    </a:cubicBezTo>
                    <a:cubicBezTo>
                      <a:pt x="29" y="65"/>
                      <a:pt x="29" y="65"/>
                      <a:pt x="29" y="65"/>
                    </a:cubicBezTo>
                    <a:cubicBezTo>
                      <a:pt x="23" y="56"/>
                      <a:pt x="14" y="44"/>
                      <a:pt x="23" y="26"/>
                    </a:cubicBezTo>
                    <a:cubicBezTo>
                      <a:pt x="24" y="26"/>
                      <a:pt x="27" y="26"/>
                      <a:pt x="29" y="25"/>
                    </a:cubicBezTo>
                    <a:cubicBezTo>
                      <a:pt x="30" y="25"/>
                      <a:pt x="31" y="25"/>
                      <a:pt x="32" y="25"/>
                    </a:cubicBezTo>
                    <a:cubicBezTo>
                      <a:pt x="32" y="25"/>
                      <a:pt x="32" y="25"/>
                      <a:pt x="32" y="25"/>
                    </a:cubicBezTo>
                    <a:cubicBezTo>
                      <a:pt x="32" y="25"/>
                      <a:pt x="32" y="25"/>
                      <a:pt x="32" y="25"/>
                    </a:cubicBezTo>
                    <a:cubicBezTo>
                      <a:pt x="32" y="25"/>
                      <a:pt x="32" y="25"/>
                      <a:pt x="32" y="25"/>
                    </a:cubicBezTo>
                    <a:cubicBezTo>
                      <a:pt x="32" y="25"/>
                      <a:pt x="32" y="25"/>
                      <a:pt x="32" y="25"/>
                    </a:cubicBezTo>
                    <a:cubicBezTo>
                      <a:pt x="32" y="25"/>
                      <a:pt x="32" y="25"/>
                      <a:pt x="32" y="25"/>
                    </a:cubicBezTo>
                    <a:cubicBezTo>
                      <a:pt x="32" y="25"/>
                      <a:pt x="32" y="25"/>
                      <a:pt x="32" y="25"/>
                    </a:cubicBezTo>
                    <a:cubicBezTo>
                      <a:pt x="32" y="25"/>
                      <a:pt x="32" y="25"/>
                      <a:pt x="32" y="25"/>
                    </a:cubicBezTo>
                    <a:cubicBezTo>
                      <a:pt x="32" y="25"/>
                      <a:pt x="32" y="25"/>
                      <a:pt x="32" y="25"/>
                    </a:cubicBezTo>
                    <a:cubicBezTo>
                      <a:pt x="32" y="24"/>
                      <a:pt x="32" y="24"/>
                      <a:pt x="32" y="24"/>
                    </a:cubicBezTo>
                    <a:cubicBezTo>
                      <a:pt x="30" y="18"/>
                      <a:pt x="28" y="12"/>
                      <a:pt x="27" y="6"/>
                    </a:cubicBezTo>
                    <a:cubicBezTo>
                      <a:pt x="27" y="6"/>
                      <a:pt x="27" y="6"/>
                      <a:pt x="27" y="6"/>
                    </a:cubicBezTo>
                    <a:cubicBezTo>
                      <a:pt x="24" y="1"/>
                      <a:pt x="24" y="1"/>
                      <a:pt x="24" y="1"/>
                    </a:cubicBezTo>
                    <a:cubicBezTo>
                      <a:pt x="24" y="0"/>
                      <a:pt x="24" y="0"/>
                      <a:pt x="24" y="0"/>
                    </a:cubicBezTo>
                    <a:cubicBezTo>
                      <a:pt x="23" y="0"/>
                      <a:pt x="23" y="0"/>
                      <a:pt x="23"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17" name="Freeform 203"/>
              <p:cNvSpPr>
                <a:spLocks noEditPoints="1"/>
              </p:cNvSpPr>
              <p:nvPr/>
            </p:nvSpPr>
            <p:spPr bwMode="auto">
              <a:xfrm>
                <a:off x="4046" y="2148"/>
                <a:ext cx="66" cy="67"/>
              </a:xfrm>
              <a:custGeom>
                <a:avLst/>
                <a:gdLst>
                  <a:gd name="T0" fmla="*/ 14 w 28"/>
                  <a:gd name="T1" fmla="*/ 27 h 28"/>
                  <a:gd name="T2" fmla="*/ 12 w 28"/>
                  <a:gd name="T3" fmla="*/ 27 h 28"/>
                  <a:gd name="T4" fmla="*/ 11 w 28"/>
                  <a:gd name="T5" fmla="*/ 27 h 28"/>
                  <a:gd name="T6" fmla="*/ 3 w 28"/>
                  <a:gd name="T7" fmla="*/ 24 h 28"/>
                  <a:gd name="T8" fmla="*/ 2 w 28"/>
                  <a:gd name="T9" fmla="*/ 19 h 28"/>
                  <a:gd name="T10" fmla="*/ 2 w 28"/>
                  <a:gd name="T11" fmla="*/ 16 h 28"/>
                  <a:gd name="T12" fmla="*/ 3 w 28"/>
                  <a:gd name="T13" fmla="*/ 7 h 28"/>
                  <a:gd name="T14" fmla="*/ 13 w 28"/>
                  <a:gd name="T15" fmla="*/ 4 h 28"/>
                  <a:gd name="T16" fmla="*/ 16 w 28"/>
                  <a:gd name="T17" fmla="*/ 4 h 28"/>
                  <a:gd name="T18" fmla="*/ 16 w 28"/>
                  <a:gd name="T19" fmla="*/ 4 h 28"/>
                  <a:gd name="T20" fmla="*/ 21 w 28"/>
                  <a:gd name="T21" fmla="*/ 5 h 28"/>
                  <a:gd name="T22" fmla="*/ 16 w 28"/>
                  <a:gd name="T23" fmla="*/ 13 h 28"/>
                  <a:gd name="T24" fmla="*/ 13 w 28"/>
                  <a:gd name="T25" fmla="*/ 17 h 28"/>
                  <a:gd name="T26" fmla="*/ 12 w 28"/>
                  <a:gd name="T27" fmla="*/ 13 h 28"/>
                  <a:gd name="T28" fmla="*/ 10 w 28"/>
                  <a:gd name="T29" fmla="*/ 9 h 28"/>
                  <a:gd name="T30" fmla="*/ 9 w 28"/>
                  <a:gd name="T31" fmla="*/ 9 h 28"/>
                  <a:gd name="T32" fmla="*/ 9 w 28"/>
                  <a:gd name="T33" fmla="*/ 9 h 28"/>
                  <a:gd name="T34" fmla="*/ 6 w 28"/>
                  <a:gd name="T35" fmla="*/ 12 h 28"/>
                  <a:gd name="T36" fmla="*/ 6 w 28"/>
                  <a:gd name="T37" fmla="*/ 12 h 28"/>
                  <a:gd name="T38" fmla="*/ 6 w 28"/>
                  <a:gd name="T39" fmla="*/ 13 h 28"/>
                  <a:gd name="T40" fmla="*/ 13 w 28"/>
                  <a:gd name="T41" fmla="*/ 22 h 28"/>
                  <a:gd name="T42" fmla="*/ 13 w 28"/>
                  <a:gd name="T43" fmla="*/ 23 h 28"/>
                  <a:gd name="T44" fmla="*/ 14 w 28"/>
                  <a:gd name="T45" fmla="*/ 22 h 28"/>
                  <a:gd name="T46" fmla="*/ 25 w 28"/>
                  <a:gd name="T47" fmla="*/ 8 h 28"/>
                  <a:gd name="T48" fmla="*/ 25 w 28"/>
                  <a:gd name="T49" fmla="*/ 9 h 28"/>
                  <a:gd name="T50" fmla="*/ 25 w 28"/>
                  <a:gd name="T51" fmla="*/ 10 h 28"/>
                  <a:gd name="T52" fmla="*/ 25 w 28"/>
                  <a:gd name="T53" fmla="*/ 21 h 28"/>
                  <a:gd name="T54" fmla="*/ 22 w 28"/>
                  <a:gd name="T55" fmla="*/ 25 h 28"/>
                  <a:gd name="T56" fmla="*/ 14 w 28"/>
                  <a:gd name="T57" fmla="*/ 27 h 28"/>
                  <a:gd name="T58" fmla="*/ 13 w 28"/>
                  <a:gd name="T59" fmla="*/ 18 h 28"/>
                  <a:gd name="T60" fmla="*/ 14 w 28"/>
                  <a:gd name="T61" fmla="*/ 18 h 28"/>
                  <a:gd name="T62" fmla="*/ 17 w 28"/>
                  <a:gd name="T63" fmla="*/ 13 h 28"/>
                  <a:gd name="T64" fmla="*/ 25 w 28"/>
                  <a:gd name="T65" fmla="*/ 2 h 28"/>
                  <a:gd name="T66" fmla="*/ 27 w 28"/>
                  <a:gd name="T67" fmla="*/ 4 h 28"/>
                  <a:gd name="T68" fmla="*/ 13 w 28"/>
                  <a:gd name="T69" fmla="*/ 21 h 28"/>
                  <a:gd name="T70" fmla="*/ 7 w 28"/>
                  <a:gd name="T71" fmla="*/ 13 h 28"/>
                  <a:gd name="T72" fmla="*/ 9 w 28"/>
                  <a:gd name="T73" fmla="*/ 10 h 28"/>
                  <a:gd name="T74" fmla="*/ 11 w 28"/>
                  <a:gd name="T75" fmla="*/ 14 h 28"/>
                  <a:gd name="T76" fmla="*/ 13 w 28"/>
                  <a:gd name="T77" fmla="*/ 18 h 28"/>
                  <a:gd name="T78" fmla="*/ 13 w 28"/>
                  <a:gd name="T79" fmla="*/ 18 h 28"/>
                  <a:gd name="T80" fmla="*/ 25 w 28"/>
                  <a:gd name="T81" fmla="*/ 0 h 28"/>
                  <a:gd name="T82" fmla="*/ 25 w 28"/>
                  <a:gd name="T83" fmla="*/ 1 h 28"/>
                  <a:gd name="T84" fmla="*/ 22 w 28"/>
                  <a:gd name="T85" fmla="*/ 4 h 28"/>
                  <a:gd name="T86" fmla="*/ 16 w 28"/>
                  <a:gd name="T87" fmla="*/ 3 h 28"/>
                  <a:gd name="T88" fmla="*/ 16 w 28"/>
                  <a:gd name="T89" fmla="*/ 3 h 28"/>
                  <a:gd name="T90" fmla="*/ 13 w 28"/>
                  <a:gd name="T91" fmla="*/ 3 h 28"/>
                  <a:gd name="T92" fmla="*/ 2 w 28"/>
                  <a:gd name="T93" fmla="*/ 7 h 28"/>
                  <a:gd name="T94" fmla="*/ 1 w 28"/>
                  <a:gd name="T95" fmla="*/ 16 h 28"/>
                  <a:gd name="T96" fmla="*/ 1 w 28"/>
                  <a:gd name="T97" fmla="*/ 19 h 28"/>
                  <a:gd name="T98" fmla="*/ 2 w 28"/>
                  <a:gd name="T99" fmla="*/ 25 h 28"/>
                  <a:gd name="T100" fmla="*/ 11 w 28"/>
                  <a:gd name="T101" fmla="*/ 28 h 28"/>
                  <a:gd name="T102" fmla="*/ 12 w 28"/>
                  <a:gd name="T103" fmla="*/ 28 h 28"/>
                  <a:gd name="T104" fmla="*/ 14 w 28"/>
                  <a:gd name="T105" fmla="*/ 28 h 28"/>
                  <a:gd name="T106" fmla="*/ 23 w 28"/>
                  <a:gd name="T107" fmla="*/ 26 h 28"/>
                  <a:gd name="T108" fmla="*/ 26 w 28"/>
                  <a:gd name="T109" fmla="*/ 21 h 28"/>
                  <a:gd name="T110" fmla="*/ 26 w 28"/>
                  <a:gd name="T111" fmla="*/ 10 h 28"/>
                  <a:gd name="T112" fmla="*/ 26 w 28"/>
                  <a:gd name="T113" fmla="*/ 9 h 28"/>
                  <a:gd name="T114" fmla="*/ 25 w 28"/>
                  <a:gd name="T115" fmla="*/ 7 h 28"/>
                  <a:gd name="T116" fmla="*/ 28 w 28"/>
                  <a:gd name="T117" fmla="*/ 4 h 28"/>
                  <a:gd name="T118" fmla="*/ 28 w 28"/>
                  <a:gd name="T119" fmla="*/ 4 h 28"/>
                  <a:gd name="T120" fmla="*/ 27 w 28"/>
                  <a:gd name="T121" fmla="*/ 3 h 28"/>
                  <a:gd name="T122" fmla="*/ 26 w 28"/>
                  <a:gd name="T123" fmla="*/ 1 h 28"/>
                  <a:gd name="T124" fmla="*/ 25 w 28"/>
                  <a:gd name="T125"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8" h="28">
                    <a:moveTo>
                      <a:pt x="14" y="27"/>
                    </a:moveTo>
                    <a:cubicBezTo>
                      <a:pt x="14" y="27"/>
                      <a:pt x="13" y="27"/>
                      <a:pt x="12" y="27"/>
                    </a:cubicBezTo>
                    <a:cubicBezTo>
                      <a:pt x="12" y="27"/>
                      <a:pt x="11" y="27"/>
                      <a:pt x="11" y="27"/>
                    </a:cubicBezTo>
                    <a:cubicBezTo>
                      <a:pt x="8" y="27"/>
                      <a:pt x="4" y="27"/>
                      <a:pt x="3" y="24"/>
                    </a:cubicBezTo>
                    <a:cubicBezTo>
                      <a:pt x="1" y="23"/>
                      <a:pt x="1" y="21"/>
                      <a:pt x="2" y="19"/>
                    </a:cubicBezTo>
                    <a:cubicBezTo>
                      <a:pt x="2" y="18"/>
                      <a:pt x="2" y="17"/>
                      <a:pt x="2" y="16"/>
                    </a:cubicBezTo>
                    <a:cubicBezTo>
                      <a:pt x="2" y="13"/>
                      <a:pt x="2" y="8"/>
                      <a:pt x="3" y="7"/>
                    </a:cubicBezTo>
                    <a:cubicBezTo>
                      <a:pt x="3" y="6"/>
                      <a:pt x="6" y="4"/>
                      <a:pt x="13" y="4"/>
                    </a:cubicBezTo>
                    <a:cubicBezTo>
                      <a:pt x="14" y="4"/>
                      <a:pt x="15" y="4"/>
                      <a:pt x="16" y="4"/>
                    </a:cubicBezTo>
                    <a:cubicBezTo>
                      <a:pt x="16" y="4"/>
                      <a:pt x="16" y="4"/>
                      <a:pt x="16" y="4"/>
                    </a:cubicBezTo>
                    <a:cubicBezTo>
                      <a:pt x="19" y="5"/>
                      <a:pt x="20" y="5"/>
                      <a:pt x="21" y="5"/>
                    </a:cubicBezTo>
                    <a:cubicBezTo>
                      <a:pt x="20" y="8"/>
                      <a:pt x="18" y="10"/>
                      <a:pt x="16" y="13"/>
                    </a:cubicBezTo>
                    <a:cubicBezTo>
                      <a:pt x="15" y="14"/>
                      <a:pt x="14" y="15"/>
                      <a:pt x="13" y="17"/>
                    </a:cubicBezTo>
                    <a:cubicBezTo>
                      <a:pt x="13" y="16"/>
                      <a:pt x="12" y="14"/>
                      <a:pt x="12" y="13"/>
                    </a:cubicBezTo>
                    <a:cubicBezTo>
                      <a:pt x="11" y="12"/>
                      <a:pt x="10" y="10"/>
                      <a:pt x="10" y="9"/>
                    </a:cubicBezTo>
                    <a:cubicBezTo>
                      <a:pt x="9" y="9"/>
                      <a:pt x="9" y="9"/>
                      <a:pt x="9" y="9"/>
                    </a:cubicBezTo>
                    <a:cubicBezTo>
                      <a:pt x="9" y="9"/>
                      <a:pt x="9" y="9"/>
                      <a:pt x="9" y="9"/>
                    </a:cubicBezTo>
                    <a:cubicBezTo>
                      <a:pt x="8" y="10"/>
                      <a:pt x="7" y="11"/>
                      <a:pt x="6" y="12"/>
                    </a:cubicBezTo>
                    <a:cubicBezTo>
                      <a:pt x="6" y="12"/>
                      <a:pt x="6" y="12"/>
                      <a:pt x="6" y="12"/>
                    </a:cubicBezTo>
                    <a:cubicBezTo>
                      <a:pt x="6" y="13"/>
                      <a:pt x="6" y="13"/>
                      <a:pt x="6" y="13"/>
                    </a:cubicBezTo>
                    <a:cubicBezTo>
                      <a:pt x="7" y="14"/>
                      <a:pt x="11" y="19"/>
                      <a:pt x="13" y="22"/>
                    </a:cubicBezTo>
                    <a:cubicBezTo>
                      <a:pt x="13" y="23"/>
                      <a:pt x="13" y="23"/>
                      <a:pt x="13" y="23"/>
                    </a:cubicBezTo>
                    <a:cubicBezTo>
                      <a:pt x="14" y="22"/>
                      <a:pt x="14" y="22"/>
                      <a:pt x="14" y="22"/>
                    </a:cubicBezTo>
                    <a:cubicBezTo>
                      <a:pt x="17" y="17"/>
                      <a:pt x="21" y="12"/>
                      <a:pt x="25" y="8"/>
                    </a:cubicBezTo>
                    <a:cubicBezTo>
                      <a:pt x="25" y="8"/>
                      <a:pt x="25" y="8"/>
                      <a:pt x="25" y="9"/>
                    </a:cubicBezTo>
                    <a:cubicBezTo>
                      <a:pt x="25" y="10"/>
                      <a:pt x="25" y="10"/>
                      <a:pt x="25" y="10"/>
                    </a:cubicBezTo>
                    <a:cubicBezTo>
                      <a:pt x="25" y="14"/>
                      <a:pt x="25" y="17"/>
                      <a:pt x="25" y="21"/>
                    </a:cubicBezTo>
                    <a:cubicBezTo>
                      <a:pt x="24" y="23"/>
                      <a:pt x="24" y="24"/>
                      <a:pt x="22" y="25"/>
                    </a:cubicBezTo>
                    <a:cubicBezTo>
                      <a:pt x="21" y="27"/>
                      <a:pt x="17" y="27"/>
                      <a:pt x="14" y="27"/>
                    </a:cubicBezTo>
                    <a:moveTo>
                      <a:pt x="13" y="18"/>
                    </a:moveTo>
                    <a:cubicBezTo>
                      <a:pt x="14" y="18"/>
                      <a:pt x="14" y="18"/>
                      <a:pt x="14" y="18"/>
                    </a:cubicBezTo>
                    <a:cubicBezTo>
                      <a:pt x="15" y="16"/>
                      <a:pt x="16" y="15"/>
                      <a:pt x="17" y="13"/>
                    </a:cubicBezTo>
                    <a:cubicBezTo>
                      <a:pt x="20" y="9"/>
                      <a:pt x="22" y="6"/>
                      <a:pt x="25" y="2"/>
                    </a:cubicBezTo>
                    <a:cubicBezTo>
                      <a:pt x="25" y="3"/>
                      <a:pt x="26" y="3"/>
                      <a:pt x="27" y="4"/>
                    </a:cubicBezTo>
                    <a:cubicBezTo>
                      <a:pt x="22" y="9"/>
                      <a:pt x="17" y="15"/>
                      <a:pt x="13" y="21"/>
                    </a:cubicBezTo>
                    <a:cubicBezTo>
                      <a:pt x="12" y="18"/>
                      <a:pt x="9" y="14"/>
                      <a:pt x="7" y="13"/>
                    </a:cubicBezTo>
                    <a:cubicBezTo>
                      <a:pt x="8" y="12"/>
                      <a:pt x="8" y="11"/>
                      <a:pt x="9" y="10"/>
                    </a:cubicBezTo>
                    <a:cubicBezTo>
                      <a:pt x="10" y="11"/>
                      <a:pt x="10" y="13"/>
                      <a:pt x="11" y="14"/>
                    </a:cubicBezTo>
                    <a:cubicBezTo>
                      <a:pt x="12" y="15"/>
                      <a:pt x="12" y="17"/>
                      <a:pt x="13" y="18"/>
                    </a:cubicBezTo>
                    <a:cubicBezTo>
                      <a:pt x="13" y="18"/>
                      <a:pt x="13" y="18"/>
                      <a:pt x="13" y="18"/>
                    </a:cubicBezTo>
                    <a:moveTo>
                      <a:pt x="25" y="0"/>
                    </a:moveTo>
                    <a:cubicBezTo>
                      <a:pt x="25" y="1"/>
                      <a:pt x="25" y="1"/>
                      <a:pt x="25" y="1"/>
                    </a:cubicBezTo>
                    <a:cubicBezTo>
                      <a:pt x="24" y="2"/>
                      <a:pt x="23" y="3"/>
                      <a:pt x="22" y="4"/>
                    </a:cubicBezTo>
                    <a:cubicBezTo>
                      <a:pt x="21" y="4"/>
                      <a:pt x="19" y="4"/>
                      <a:pt x="16" y="3"/>
                    </a:cubicBezTo>
                    <a:cubicBezTo>
                      <a:pt x="16" y="3"/>
                      <a:pt x="16" y="3"/>
                      <a:pt x="16" y="3"/>
                    </a:cubicBezTo>
                    <a:cubicBezTo>
                      <a:pt x="15" y="3"/>
                      <a:pt x="14" y="3"/>
                      <a:pt x="13" y="3"/>
                    </a:cubicBezTo>
                    <a:cubicBezTo>
                      <a:pt x="7" y="3"/>
                      <a:pt x="3" y="4"/>
                      <a:pt x="2" y="7"/>
                    </a:cubicBezTo>
                    <a:cubicBezTo>
                      <a:pt x="1" y="8"/>
                      <a:pt x="1" y="12"/>
                      <a:pt x="1" y="16"/>
                    </a:cubicBezTo>
                    <a:cubicBezTo>
                      <a:pt x="1" y="17"/>
                      <a:pt x="1" y="18"/>
                      <a:pt x="1" y="19"/>
                    </a:cubicBezTo>
                    <a:cubicBezTo>
                      <a:pt x="0" y="21"/>
                      <a:pt x="0" y="23"/>
                      <a:pt x="2" y="25"/>
                    </a:cubicBezTo>
                    <a:cubicBezTo>
                      <a:pt x="4" y="28"/>
                      <a:pt x="8" y="28"/>
                      <a:pt x="11" y="28"/>
                    </a:cubicBezTo>
                    <a:cubicBezTo>
                      <a:pt x="11" y="28"/>
                      <a:pt x="12" y="28"/>
                      <a:pt x="12" y="28"/>
                    </a:cubicBezTo>
                    <a:cubicBezTo>
                      <a:pt x="13" y="28"/>
                      <a:pt x="14" y="28"/>
                      <a:pt x="14" y="28"/>
                    </a:cubicBezTo>
                    <a:cubicBezTo>
                      <a:pt x="18" y="28"/>
                      <a:pt x="21" y="28"/>
                      <a:pt x="23" y="26"/>
                    </a:cubicBezTo>
                    <a:cubicBezTo>
                      <a:pt x="25" y="24"/>
                      <a:pt x="25" y="23"/>
                      <a:pt x="26" y="21"/>
                    </a:cubicBezTo>
                    <a:cubicBezTo>
                      <a:pt x="26" y="17"/>
                      <a:pt x="26" y="14"/>
                      <a:pt x="26" y="10"/>
                    </a:cubicBezTo>
                    <a:cubicBezTo>
                      <a:pt x="26" y="9"/>
                      <a:pt x="26" y="9"/>
                      <a:pt x="26" y="9"/>
                    </a:cubicBezTo>
                    <a:cubicBezTo>
                      <a:pt x="26" y="8"/>
                      <a:pt x="26" y="7"/>
                      <a:pt x="25" y="7"/>
                    </a:cubicBezTo>
                    <a:cubicBezTo>
                      <a:pt x="26" y="6"/>
                      <a:pt x="27" y="5"/>
                      <a:pt x="28" y="4"/>
                    </a:cubicBezTo>
                    <a:cubicBezTo>
                      <a:pt x="28" y="4"/>
                      <a:pt x="28" y="4"/>
                      <a:pt x="28" y="4"/>
                    </a:cubicBezTo>
                    <a:cubicBezTo>
                      <a:pt x="27" y="3"/>
                      <a:pt x="27" y="3"/>
                      <a:pt x="27" y="3"/>
                    </a:cubicBezTo>
                    <a:cubicBezTo>
                      <a:pt x="26" y="3"/>
                      <a:pt x="26" y="2"/>
                      <a:pt x="26" y="1"/>
                    </a:cubicBezTo>
                    <a:cubicBezTo>
                      <a:pt x="25" y="0"/>
                      <a:pt x="25" y="0"/>
                      <a:pt x="25" y="0"/>
                    </a:cubicBezTo>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grpSp>
        <p:grpSp>
          <p:nvGrpSpPr>
            <p:cNvPr id="218" name="组合 217"/>
            <p:cNvGrpSpPr/>
            <p:nvPr/>
          </p:nvGrpSpPr>
          <p:grpSpPr>
            <a:xfrm>
              <a:off x="3819580" y="1129357"/>
              <a:ext cx="1653056" cy="3437609"/>
              <a:chOff x="5276822" y="2263193"/>
              <a:chExt cx="2022845" cy="4206605"/>
            </a:xfrm>
            <a:effectLst>
              <a:outerShdw blurRad="266700" dist="38100" dir="5400000" algn="t" rotWithShape="0">
                <a:prstClr val="black">
                  <a:alpha val="40000"/>
                </a:prstClr>
              </a:outerShdw>
            </a:effectLst>
          </p:grpSpPr>
          <p:sp>
            <p:nvSpPr>
              <p:cNvPr id="219" name="任意多边形 218"/>
              <p:cNvSpPr/>
              <p:nvPr/>
            </p:nvSpPr>
            <p:spPr>
              <a:xfrm rot="5400000">
                <a:off x="6251085" y="6144437"/>
                <a:ext cx="273185" cy="377538"/>
              </a:xfrm>
              <a:custGeom>
                <a:avLst/>
                <a:gdLst>
                  <a:gd name="connsiteX0" fmla="*/ 0 w 245327"/>
                  <a:gd name="connsiteY0" fmla="*/ 0 h 374681"/>
                  <a:gd name="connsiteX1" fmla="*/ 0 w 245327"/>
                  <a:gd name="connsiteY1" fmla="*/ 374681 h 374681"/>
                  <a:gd name="connsiteX2" fmla="*/ 245327 w 245327"/>
                  <a:gd name="connsiteY2" fmla="*/ 218564 h 374681"/>
                  <a:gd name="connsiteX3" fmla="*/ 245327 w 245327"/>
                  <a:gd name="connsiteY3" fmla="*/ 169499 h 374681"/>
                  <a:gd name="connsiteX4" fmla="*/ 0 w 245327"/>
                  <a:gd name="connsiteY4" fmla="*/ 0 h 374681"/>
                  <a:gd name="connsiteX0-1" fmla="*/ 0 w 253793"/>
                  <a:gd name="connsiteY0-2" fmla="*/ 0 h 374681"/>
                  <a:gd name="connsiteX1-3" fmla="*/ 0 w 253793"/>
                  <a:gd name="connsiteY1-4" fmla="*/ 374681 h 374681"/>
                  <a:gd name="connsiteX2-5" fmla="*/ 245327 w 253793"/>
                  <a:gd name="connsiteY2-6" fmla="*/ 218564 h 374681"/>
                  <a:gd name="connsiteX3-7" fmla="*/ 245327 w 253793"/>
                  <a:gd name="connsiteY3-8" fmla="*/ 169499 h 374681"/>
                  <a:gd name="connsiteX4-9" fmla="*/ 0 w 253793"/>
                  <a:gd name="connsiteY4-10" fmla="*/ 0 h 374681"/>
                  <a:gd name="connsiteX0-11" fmla="*/ 0 w 262397"/>
                  <a:gd name="connsiteY0-12" fmla="*/ 0 h 374681"/>
                  <a:gd name="connsiteX1-13" fmla="*/ 0 w 262397"/>
                  <a:gd name="connsiteY1-14" fmla="*/ 374681 h 374681"/>
                  <a:gd name="connsiteX2-15" fmla="*/ 245327 w 262397"/>
                  <a:gd name="connsiteY2-16" fmla="*/ 218564 h 374681"/>
                  <a:gd name="connsiteX3-17" fmla="*/ 245327 w 262397"/>
                  <a:gd name="connsiteY3-18" fmla="*/ 169499 h 374681"/>
                  <a:gd name="connsiteX4-19" fmla="*/ 0 w 262397"/>
                  <a:gd name="connsiteY4-20" fmla="*/ 0 h 374681"/>
                  <a:gd name="connsiteX0-21" fmla="*/ 7408 w 269805"/>
                  <a:gd name="connsiteY0-22" fmla="*/ 0 h 374681"/>
                  <a:gd name="connsiteX1-23" fmla="*/ 7408 w 269805"/>
                  <a:gd name="connsiteY1-24" fmla="*/ 374681 h 374681"/>
                  <a:gd name="connsiteX2-25" fmla="*/ 252735 w 269805"/>
                  <a:gd name="connsiteY2-26" fmla="*/ 218564 h 374681"/>
                  <a:gd name="connsiteX3-27" fmla="*/ 252735 w 269805"/>
                  <a:gd name="connsiteY3-28" fmla="*/ 169499 h 374681"/>
                  <a:gd name="connsiteX4-29" fmla="*/ 7408 w 269805"/>
                  <a:gd name="connsiteY4-30" fmla="*/ 0 h 374681"/>
                  <a:gd name="connsiteX0-31" fmla="*/ 10788 w 273185"/>
                  <a:gd name="connsiteY0-32" fmla="*/ 0 h 374681"/>
                  <a:gd name="connsiteX1-33" fmla="*/ 10788 w 273185"/>
                  <a:gd name="connsiteY1-34" fmla="*/ 374681 h 374681"/>
                  <a:gd name="connsiteX2-35" fmla="*/ 256115 w 273185"/>
                  <a:gd name="connsiteY2-36" fmla="*/ 218564 h 374681"/>
                  <a:gd name="connsiteX3-37" fmla="*/ 256115 w 273185"/>
                  <a:gd name="connsiteY3-38" fmla="*/ 169499 h 374681"/>
                  <a:gd name="connsiteX4-39" fmla="*/ 10788 w 273185"/>
                  <a:gd name="connsiteY4-40" fmla="*/ 0 h 374681"/>
                  <a:gd name="connsiteX0-41" fmla="*/ 10788 w 273185"/>
                  <a:gd name="connsiteY0-42" fmla="*/ 0 h 377538"/>
                  <a:gd name="connsiteX1-43" fmla="*/ 10788 w 273185"/>
                  <a:gd name="connsiteY1-44" fmla="*/ 377538 h 377538"/>
                  <a:gd name="connsiteX2-45" fmla="*/ 256115 w 273185"/>
                  <a:gd name="connsiteY2-46" fmla="*/ 218564 h 377538"/>
                  <a:gd name="connsiteX3-47" fmla="*/ 256115 w 273185"/>
                  <a:gd name="connsiteY3-48" fmla="*/ 169499 h 377538"/>
                  <a:gd name="connsiteX4-49" fmla="*/ 10788 w 273185"/>
                  <a:gd name="connsiteY4-50" fmla="*/ 0 h 37753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273185" h="377538">
                    <a:moveTo>
                      <a:pt x="10788" y="0"/>
                    </a:moveTo>
                    <a:cubicBezTo>
                      <a:pt x="-5880" y="122512"/>
                      <a:pt x="-1118" y="250263"/>
                      <a:pt x="10788" y="377538"/>
                    </a:cubicBezTo>
                    <a:lnTo>
                      <a:pt x="256115" y="218564"/>
                    </a:lnTo>
                    <a:cubicBezTo>
                      <a:pt x="282309" y="202209"/>
                      <a:pt x="275165" y="188236"/>
                      <a:pt x="256115" y="169499"/>
                    </a:cubicBezTo>
                    <a:lnTo>
                      <a:pt x="10788" y="0"/>
                    </a:lnTo>
                    <a:close/>
                  </a:path>
                </a:pathLst>
              </a:custGeom>
              <a:gradFill>
                <a:gsLst>
                  <a:gs pos="2000">
                    <a:srgbClr val="2E2E2E"/>
                  </a:gs>
                  <a:gs pos="42000">
                    <a:srgbClr val="727272"/>
                  </a:gs>
                  <a:gs pos="12000">
                    <a:srgbClr val="555555"/>
                  </a:gs>
                  <a:gs pos="63000">
                    <a:srgbClr val="363636"/>
                  </a:gs>
                  <a:gs pos="100000">
                    <a:srgbClr val="414143"/>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20" name="Freeform 212"/>
              <p:cNvSpPr/>
              <p:nvPr/>
            </p:nvSpPr>
            <p:spPr bwMode="auto">
              <a:xfrm>
                <a:off x="5816447" y="4542587"/>
                <a:ext cx="492408" cy="1113726"/>
              </a:xfrm>
              <a:custGeom>
                <a:avLst/>
                <a:gdLst>
                  <a:gd name="T0" fmla="*/ 0 w 277"/>
                  <a:gd name="T1" fmla="*/ 0 h 628"/>
                  <a:gd name="T2" fmla="*/ 0 w 277"/>
                  <a:gd name="T3" fmla="*/ 580 h 628"/>
                  <a:gd name="T4" fmla="*/ 57 w 277"/>
                  <a:gd name="T5" fmla="*/ 628 h 628"/>
                  <a:gd name="T6" fmla="*/ 277 w 277"/>
                  <a:gd name="T7" fmla="*/ 628 h 628"/>
                  <a:gd name="T8" fmla="*/ 277 w 277"/>
                  <a:gd name="T9" fmla="*/ 73 h 628"/>
                  <a:gd name="T10" fmla="*/ 0 w 277"/>
                  <a:gd name="T11" fmla="*/ 0 h 628"/>
                </a:gdLst>
                <a:ahLst/>
                <a:cxnLst>
                  <a:cxn ang="0">
                    <a:pos x="T0" y="T1"/>
                  </a:cxn>
                  <a:cxn ang="0">
                    <a:pos x="T2" y="T3"/>
                  </a:cxn>
                  <a:cxn ang="0">
                    <a:pos x="T4" y="T5"/>
                  </a:cxn>
                  <a:cxn ang="0">
                    <a:pos x="T6" y="T7"/>
                  </a:cxn>
                  <a:cxn ang="0">
                    <a:pos x="T8" y="T9"/>
                  </a:cxn>
                  <a:cxn ang="0">
                    <a:pos x="T10" y="T11"/>
                  </a:cxn>
                </a:cxnLst>
                <a:rect l="0" t="0" r="r" b="b"/>
                <a:pathLst>
                  <a:path w="277" h="628">
                    <a:moveTo>
                      <a:pt x="0" y="0"/>
                    </a:moveTo>
                    <a:cubicBezTo>
                      <a:pt x="0" y="580"/>
                      <a:pt x="0" y="580"/>
                      <a:pt x="0" y="580"/>
                    </a:cubicBezTo>
                    <a:cubicBezTo>
                      <a:pt x="57" y="628"/>
                      <a:pt x="57" y="628"/>
                      <a:pt x="57" y="628"/>
                    </a:cubicBezTo>
                    <a:cubicBezTo>
                      <a:pt x="277" y="628"/>
                      <a:pt x="277" y="628"/>
                      <a:pt x="277" y="628"/>
                    </a:cubicBezTo>
                    <a:cubicBezTo>
                      <a:pt x="277" y="73"/>
                      <a:pt x="277" y="73"/>
                      <a:pt x="277" y="73"/>
                    </a:cubicBezTo>
                    <a:cubicBezTo>
                      <a:pt x="185" y="51"/>
                      <a:pt x="92" y="25"/>
                      <a:pt x="0" y="0"/>
                    </a:cubicBezTo>
                  </a:path>
                </a:pathLst>
              </a:custGeom>
              <a:gradFill>
                <a:gsLst>
                  <a:gs pos="11000">
                    <a:srgbClr val="2B3649"/>
                  </a:gs>
                  <a:gs pos="100000">
                    <a:srgbClr val="3B4A62"/>
                  </a:gs>
                </a:gsLst>
                <a:lin ang="270000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21" name="Freeform 213"/>
              <p:cNvSpPr/>
              <p:nvPr/>
            </p:nvSpPr>
            <p:spPr bwMode="auto">
              <a:xfrm>
                <a:off x="6384249" y="4720690"/>
                <a:ext cx="541874" cy="963080"/>
              </a:xfrm>
              <a:custGeom>
                <a:avLst/>
                <a:gdLst>
                  <a:gd name="T0" fmla="*/ 0 w 305"/>
                  <a:gd name="T1" fmla="*/ 0 h 543"/>
                  <a:gd name="T2" fmla="*/ 0 w 305"/>
                  <a:gd name="T3" fmla="*/ 543 h 543"/>
                  <a:gd name="T4" fmla="*/ 263 w 305"/>
                  <a:gd name="T5" fmla="*/ 543 h 543"/>
                  <a:gd name="T6" fmla="*/ 305 w 305"/>
                  <a:gd name="T7" fmla="*/ 495 h 543"/>
                  <a:gd name="T8" fmla="*/ 305 w 305"/>
                  <a:gd name="T9" fmla="*/ 41 h 543"/>
                  <a:gd name="T10" fmla="*/ 0 w 305"/>
                  <a:gd name="T11" fmla="*/ 0 h 543"/>
                </a:gdLst>
                <a:ahLst/>
                <a:cxnLst>
                  <a:cxn ang="0">
                    <a:pos x="T0" y="T1"/>
                  </a:cxn>
                  <a:cxn ang="0">
                    <a:pos x="T2" y="T3"/>
                  </a:cxn>
                  <a:cxn ang="0">
                    <a:pos x="T4" y="T5"/>
                  </a:cxn>
                  <a:cxn ang="0">
                    <a:pos x="T6" y="T7"/>
                  </a:cxn>
                  <a:cxn ang="0">
                    <a:pos x="T8" y="T9"/>
                  </a:cxn>
                  <a:cxn ang="0">
                    <a:pos x="T10" y="T11"/>
                  </a:cxn>
                </a:cxnLst>
                <a:rect l="0" t="0" r="r" b="b"/>
                <a:pathLst>
                  <a:path w="305" h="543">
                    <a:moveTo>
                      <a:pt x="0" y="0"/>
                    </a:moveTo>
                    <a:cubicBezTo>
                      <a:pt x="0" y="543"/>
                      <a:pt x="0" y="543"/>
                      <a:pt x="0" y="543"/>
                    </a:cubicBezTo>
                    <a:cubicBezTo>
                      <a:pt x="263" y="543"/>
                      <a:pt x="263" y="543"/>
                      <a:pt x="263" y="543"/>
                    </a:cubicBezTo>
                    <a:cubicBezTo>
                      <a:pt x="305" y="495"/>
                      <a:pt x="305" y="495"/>
                      <a:pt x="305" y="495"/>
                    </a:cubicBezTo>
                    <a:cubicBezTo>
                      <a:pt x="305" y="41"/>
                      <a:pt x="305" y="41"/>
                      <a:pt x="305" y="41"/>
                    </a:cubicBezTo>
                    <a:cubicBezTo>
                      <a:pt x="201" y="38"/>
                      <a:pt x="100" y="22"/>
                      <a:pt x="0" y="0"/>
                    </a:cubicBezTo>
                  </a:path>
                </a:pathLst>
              </a:custGeom>
              <a:gradFill>
                <a:gsLst>
                  <a:gs pos="11000">
                    <a:srgbClr val="2B3649"/>
                  </a:gs>
                  <a:gs pos="100000">
                    <a:srgbClr val="3B4A62"/>
                  </a:gs>
                </a:gsLst>
                <a:lin ang="270000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22" name="Freeform 214"/>
              <p:cNvSpPr/>
              <p:nvPr/>
            </p:nvSpPr>
            <p:spPr bwMode="auto">
              <a:xfrm>
                <a:off x="6093755" y="4617535"/>
                <a:ext cx="280305" cy="1066509"/>
              </a:xfrm>
              <a:custGeom>
                <a:avLst/>
                <a:gdLst>
                  <a:gd name="T0" fmla="*/ 0 w 158"/>
                  <a:gd name="T1" fmla="*/ 0 h 602"/>
                  <a:gd name="T2" fmla="*/ 0 w 158"/>
                  <a:gd name="T3" fmla="*/ 602 h 602"/>
                  <a:gd name="T4" fmla="*/ 158 w 158"/>
                  <a:gd name="T5" fmla="*/ 602 h 602"/>
                  <a:gd name="T6" fmla="*/ 158 w 158"/>
                  <a:gd name="T7" fmla="*/ 40 h 602"/>
                  <a:gd name="T8" fmla="*/ 0 w 158"/>
                  <a:gd name="T9" fmla="*/ 0 h 602"/>
                </a:gdLst>
                <a:ahLst/>
                <a:cxnLst>
                  <a:cxn ang="0">
                    <a:pos x="T0" y="T1"/>
                  </a:cxn>
                  <a:cxn ang="0">
                    <a:pos x="T2" y="T3"/>
                  </a:cxn>
                  <a:cxn ang="0">
                    <a:pos x="T4" y="T5"/>
                  </a:cxn>
                  <a:cxn ang="0">
                    <a:pos x="T6" y="T7"/>
                  </a:cxn>
                  <a:cxn ang="0">
                    <a:pos x="T8" y="T9"/>
                  </a:cxn>
                </a:cxnLst>
                <a:rect l="0" t="0" r="r" b="b"/>
                <a:pathLst>
                  <a:path w="158" h="602">
                    <a:moveTo>
                      <a:pt x="0" y="0"/>
                    </a:moveTo>
                    <a:cubicBezTo>
                      <a:pt x="0" y="602"/>
                      <a:pt x="0" y="602"/>
                      <a:pt x="0" y="602"/>
                    </a:cubicBezTo>
                    <a:cubicBezTo>
                      <a:pt x="158" y="602"/>
                      <a:pt x="158" y="602"/>
                      <a:pt x="158" y="602"/>
                    </a:cubicBezTo>
                    <a:cubicBezTo>
                      <a:pt x="158" y="40"/>
                      <a:pt x="158" y="40"/>
                      <a:pt x="158" y="40"/>
                    </a:cubicBezTo>
                    <a:cubicBezTo>
                      <a:pt x="105" y="28"/>
                      <a:pt x="52" y="14"/>
                      <a:pt x="0" y="0"/>
                    </a:cubicBezTo>
                  </a:path>
                </a:pathLst>
              </a:custGeom>
              <a:gradFill>
                <a:gsLst>
                  <a:gs pos="11000">
                    <a:srgbClr val="2B3649"/>
                  </a:gs>
                  <a:gs pos="100000">
                    <a:srgbClr val="3B4A62"/>
                  </a:gs>
                </a:gsLst>
                <a:lin ang="270000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23" name="Freeform 215"/>
              <p:cNvSpPr/>
              <p:nvPr/>
            </p:nvSpPr>
            <p:spPr bwMode="auto">
              <a:xfrm>
                <a:off x="6368814" y="4686487"/>
                <a:ext cx="282554" cy="997557"/>
              </a:xfrm>
              <a:custGeom>
                <a:avLst/>
                <a:gdLst>
                  <a:gd name="T0" fmla="*/ 0 w 159"/>
                  <a:gd name="T1" fmla="*/ 0 h 563"/>
                  <a:gd name="T2" fmla="*/ 0 w 159"/>
                  <a:gd name="T3" fmla="*/ 563 h 563"/>
                  <a:gd name="T4" fmla="*/ 159 w 159"/>
                  <a:gd name="T5" fmla="*/ 563 h 563"/>
                  <a:gd name="T6" fmla="*/ 159 w 159"/>
                  <a:gd name="T7" fmla="*/ 30 h 563"/>
                  <a:gd name="T8" fmla="*/ 0 w 159"/>
                  <a:gd name="T9" fmla="*/ 0 h 563"/>
                </a:gdLst>
                <a:ahLst/>
                <a:cxnLst>
                  <a:cxn ang="0">
                    <a:pos x="T0" y="T1"/>
                  </a:cxn>
                  <a:cxn ang="0">
                    <a:pos x="T2" y="T3"/>
                  </a:cxn>
                  <a:cxn ang="0">
                    <a:pos x="T4" y="T5"/>
                  </a:cxn>
                  <a:cxn ang="0">
                    <a:pos x="T6" y="T7"/>
                  </a:cxn>
                  <a:cxn ang="0">
                    <a:pos x="T8" y="T9"/>
                  </a:cxn>
                </a:cxnLst>
                <a:rect l="0" t="0" r="r" b="b"/>
                <a:pathLst>
                  <a:path w="159" h="563">
                    <a:moveTo>
                      <a:pt x="0" y="0"/>
                    </a:moveTo>
                    <a:cubicBezTo>
                      <a:pt x="0" y="563"/>
                      <a:pt x="0" y="563"/>
                      <a:pt x="0" y="563"/>
                    </a:cubicBezTo>
                    <a:cubicBezTo>
                      <a:pt x="159" y="563"/>
                      <a:pt x="159" y="563"/>
                      <a:pt x="159" y="563"/>
                    </a:cubicBezTo>
                    <a:cubicBezTo>
                      <a:pt x="159" y="30"/>
                      <a:pt x="159" y="30"/>
                      <a:pt x="159" y="30"/>
                    </a:cubicBezTo>
                    <a:cubicBezTo>
                      <a:pt x="106" y="22"/>
                      <a:pt x="53" y="12"/>
                      <a:pt x="0" y="0"/>
                    </a:cubicBezTo>
                  </a:path>
                </a:pathLst>
              </a:custGeom>
              <a:gradFill>
                <a:gsLst>
                  <a:gs pos="11000">
                    <a:srgbClr val="2B3649"/>
                  </a:gs>
                  <a:gs pos="100000">
                    <a:srgbClr val="3B4A62"/>
                  </a:gs>
                </a:gsLst>
                <a:lin ang="2700000" scaled="0"/>
              </a:gra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24" name="Rectangle 217"/>
              <p:cNvSpPr>
                <a:spLocks noChangeArrowheads="1"/>
              </p:cNvSpPr>
              <p:nvPr/>
            </p:nvSpPr>
            <p:spPr bwMode="auto">
              <a:xfrm>
                <a:off x="6088508" y="4711220"/>
                <a:ext cx="10493" cy="900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25" name="Freeform 219"/>
              <p:cNvSpPr/>
              <p:nvPr/>
            </p:nvSpPr>
            <p:spPr bwMode="auto">
              <a:xfrm>
                <a:off x="5816447" y="5570872"/>
                <a:ext cx="0" cy="8994"/>
              </a:xfrm>
              <a:custGeom>
                <a:avLst/>
                <a:gdLst>
                  <a:gd name="T0" fmla="*/ 0 h 5"/>
                  <a:gd name="T1" fmla="*/ 5 h 5"/>
                  <a:gd name="T2" fmla="*/ 5 h 5"/>
                  <a:gd name="T3" fmla="*/ 0 h 5"/>
                  <a:gd name="T4" fmla="*/ 0 h 5"/>
                </a:gdLst>
                <a:ahLst/>
                <a:cxnLst>
                  <a:cxn ang="0">
                    <a:pos x="0" y="T0"/>
                  </a:cxn>
                  <a:cxn ang="0">
                    <a:pos x="0" y="T1"/>
                  </a:cxn>
                  <a:cxn ang="0">
                    <a:pos x="0" y="T2"/>
                  </a:cxn>
                  <a:cxn ang="0">
                    <a:pos x="0" y="T3"/>
                  </a:cxn>
                  <a:cxn ang="0">
                    <a:pos x="0" y="T4"/>
                  </a:cxn>
                </a:cxnLst>
                <a:rect l="0" t="0" r="r" b="b"/>
                <a:pathLst>
                  <a:path h="5">
                    <a:moveTo>
                      <a:pt x="0" y="0"/>
                    </a:moveTo>
                    <a:cubicBezTo>
                      <a:pt x="0" y="5"/>
                      <a:pt x="0" y="5"/>
                      <a:pt x="0" y="5"/>
                    </a:cubicBezTo>
                    <a:cubicBezTo>
                      <a:pt x="0" y="5"/>
                      <a:pt x="0" y="5"/>
                      <a:pt x="0" y="5"/>
                    </a:cubicBezTo>
                    <a:cubicBezTo>
                      <a:pt x="0" y="4"/>
                      <a:pt x="0" y="2"/>
                      <a:pt x="0"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26" name="Freeform 220"/>
              <p:cNvSpPr/>
              <p:nvPr/>
            </p:nvSpPr>
            <p:spPr bwMode="auto">
              <a:xfrm>
                <a:off x="5816447" y="5528152"/>
                <a:ext cx="2248" cy="42720"/>
              </a:xfrm>
              <a:custGeom>
                <a:avLst/>
                <a:gdLst>
                  <a:gd name="T0" fmla="*/ 0 w 1"/>
                  <a:gd name="T1" fmla="*/ 0 h 24"/>
                  <a:gd name="T2" fmla="*/ 0 w 1"/>
                  <a:gd name="T3" fmla="*/ 24 h 24"/>
                  <a:gd name="T4" fmla="*/ 0 w 1"/>
                  <a:gd name="T5" fmla="*/ 24 h 24"/>
                  <a:gd name="T6" fmla="*/ 1 w 1"/>
                  <a:gd name="T7" fmla="*/ 16 h 24"/>
                  <a:gd name="T8" fmla="*/ 0 w 1"/>
                  <a:gd name="T9" fmla="*/ 8 h 24"/>
                  <a:gd name="T10" fmla="*/ 0 w 1"/>
                  <a:gd name="T11" fmla="*/ 8 h 24"/>
                  <a:gd name="T12" fmla="*/ 0 w 1"/>
                  <a:gd name="T13" fmla="*/ 0 h 24"/>
                </a:gdLst>
                <a:ahLst/>
                <a:cxnLst>
                  <a:cxn ang="0">
                    <a:pos x="T0" y="T1"/>
                  </a:cxn>
                  <a:cxn ang="0">
                    <a:pos x="T2" y="T3"/>
                  </a:cxn>
                  <a:cxn ang="0">
                    <a:pos x="T4" y="T5"/>
                  </a:cxn>
                  <a:cxn ang="0">
                    <a:pos x="T6" y="T7"/>
                  </a:cxn>
                  <a:cxn ang="0">
                    <a:pos x="T8" y="T9"/>
                  </a:cxn>
                  <a:cxn ang="0">
                    <a:pos x="T10" y="T11"/>
                  </a:cxn>
                  <a:cxn ang="0">
                    <a:pos x="T12" y="T13"/>
                  </a:cxn>
                </a:cxnLst>
                <a:rect l="0" t="0" r="r" b="b"/>
                <a:pathLst>
                  <a:path w="1" h="24">
                    <a:moveTo>
                      <a:pt x="0" y="0"/>
                    </a:moveTo>
                    <a:cubicBezTo>
                      <a:pt x="0" y="24"/>
                      <a:pt x="0" y="24"/>
                      <a:pt x="0" y="24"/>
                    </a:cubicBezTo>
                    <a:cubicBezTo>
                      <a:pt x="0" y="24"/>
                      <a:pt x="0" y="24"/>
                      <a:pt x="0" y="24"/>
                    </a:cubicBezTo>
                    <a:cubicBezTo>
                      <a:pt x="1" y="22"/>
                      <a:pt x="1" y="19"/>
                      <a:pt x="1" y="16"/>
                    </a:cubicBezTo>
                    <a:cubicBezTo>
                      <a:pt x="1" y="13"/>
                      <a:pt x="1" y="11"/>
                      <a:pt x="0" y="8"/>
                    </a:cubicBezTo>
                    <a:cubicBezTo>
                      <a:pt x="0" y="8"/>
                      <a:pt x="0" y="8"/>
                      <a:pt x="0" y="8"/>
                    </a:cubicBezTo>
                    <a:cubicBezTo>
                      <a:pt x="0" y="5"/>
                      <a:pt x="0" y="3"/>
                      <a:pt x="0"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27" name="Freeform 221"/>
              <p:cNvSpPr/>
              <p:nvPr/>
            </p:nvSpPr>
            <p:spPr bwMode="auto">
              <a:xfrm>
                <a:off x="6642374" y="4711220"/>
                <a:ext cx="10493" cy="28480"/>
              </a:xfrm>
              <a:custGeom>
                <a:avLst/>
                <a:gdLst>
                  <a:gd name="T0" fmla="*/ 6 w 6"/>
                  <a:gd name="T1" fmla="*/ 0 h 16"/>
                  <a:gd name="T2" fmla="*/ 0 w 6"/>
                  <a:gd name="T3" fmla="*/ 0 h 16"/>
                  <a:gd name="T4" fmla="*/ 0 w 6"/>
                  <a:gd name="T5" fmla="*/ 15 h 16"/>
                  <a:gd name="T6" fmla="*/ 6 w 6"/>
                  <a:gd name="T7" fmla="*/ 16 h 16"/>
                  <a:gd name="T8" fmla="*/ 6 w 6"/>
                  <a:gd name="T9" fmla="*/ 0 h 16"/>
                </a:gdLst>
                <a:ahLst/>
                <a:cxnLst>
                  <a:cxn ang="0">
                    <a:pos x="T0" y="T1"/>
                  </a:cxn>
                  <a:cxn ang="0">
                    <a:pos x="T2" y="T3"/>
                  </a:cxn>
                  <a:cxn ang="0">
                    <a:pos x="T4" y="T5"/>
                  </a:cxn>
                  <a:cxn ang="0">
                    <a:pos x="T6" y="T7"/>
                  </a:cxn>
                  <a:cxn ang="0">
                    <a:pos x="T8" y="T9"/>
                  </a:cxn>
                </a:cxnLst>
                <a:rect l="0" t="0" r="r" b="b"/>
                <a:pathLst>
                  <a:path w="6" h="16">
                    <a:moveTo>
                      <a:pt x="6" y="0"/>
                    </a:moveTo>
                    <a:cubicBezTo>
                      <a:pt x="0" y="0"/>
                      <a:pt x="0" y="0"/>
                      <a:pt x="0" y="0"/>
                    </a:cubicBezTo>
                    <a:cubicBezTo>
                      <a:pt x="0" y="15"/>
                      <a:pt x="0" y="15"/>
                      <a:pt x="0" y="15"/>
                    </a:cubicBezTo>
                    <a:cubicBezTo>
                      <a:pt x="2" y="16"/>
                      <a:pt x="4" y="16"/>
                      <a:pt x="6" y="16"/>
                    </a:cubicBezTo>
                    <a:cubicBezTo>
                      <a:pt x="6" y="0"/>
                      <a:pt x="6" y="0"/>
                      <a:pt x="6"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28" name="Freeform 222"/>
              <p:cNvSpPr/>
              <p:nvPr/>
            </p:nvSpPr>
            <p:spPr bwMode="auto">
              <a:xfrm>
                <a:off x="6642374" y="4738201"/>
                <a:ext cx="10493" cy="759972"/>
              </a:xfrm>
              <a:custGeom>
                <a:avLst/>
                <a:gdLst>
                  <a:gd name="T0" fmla="*/ 0 w 6"/>
                  <a:gd name="T1" fmla="*/ 0 h 429"/>
                  <a:gd name="T2" fmla="*/ 0 w 6"/>
                  <a:gd name="T3" fmla="*/ 0 h 429"/>
                  <a:gd name="T4" fmla="*/ 5 w 6"/>
                  <a:gd name="T5" fmla="*/ 1 h 429"/>
                  <a:gd name="T6" fmla="*/ 5 w 6"/>
                  <a:gd name="T7" fmla="*/ 428 h 429"/>
                  <a:gd name="T8" fmla="*/ 6 w 6"/>
                  <a:gd name="T9" fmla="*/ 429 h 429"/>
                  <a:gd name="T10" fmla="*/ 6 w 6"/>
                  <a:gd name="T11" fmla="*/ 1 h 429"/>
                  <a:gd name="T12" fmla="*/ 0 w 6"/>
                  <a:gd name="T13" fmla="*/ 0 h 429"/>
                </a:gdLst>
                <a:ahLst/>
                <a:cxnLst>
                  <a:cxn ang="0">
                    <a:pos x="T0" y="T1"/>
                  </a:cxn>
                  <a:cxn ang="0">
                    <a:pos x="T2" y="T3"/>
                  </a:cxn>
                  <a:cxn ang="0">
                    <a:pos x="T4" y="T5"/>
                  </a:cxn>
                  <a:cxn ang="0">
                    <a:pos x="T6" y="T7"/>
                  </a:cxn>
                  <a:cxn ang="0">
                    <a:pos x="T8" y="T9"/>
                  </a:cxn>
                  <a:cxn ang="0">
                    <a:pos x="T10" y="T11"/>
                  </a:cxn>
                  <a:cxn ang="0">
                    <a:pos x="T12" y="T13"/>
                  </a:cxn>
                </a:cxnLst>
                <a:rect l="0" t="0" r="r" b="b"/>
                <a:pathLst>
                  <a:path w="6" h="429">
                    <a:moveTo>
                      <a:pt x="0" y="0"/>
                    </a:moveTo>
                    <a:cubicBezTo>
                      <a:pt x="0" y="0"/>
                      <a:pt x="0" y="0"/>
                      <a:pt x="0" y="0"/>
                    </a:cubicBezTo>
                    <a:cubicBezTo>
                      <a:pt x="2" y="1"/>
                      <a:pt x="3" y="1"/>
                      <a:pt x="5" y="1"/>
                    </a:cubicBezTo>
                    <a:cubicBezTo>
                      <a:pt x="5" y="428"/>
                      <a:pt x="5" y="428"/>
                      <a:pt x="5" y="428"/>
                    </a:cubicBezTo>
                    <a:cubicBezTo>
                      <a:pt x="5" y="428"/>
                      <a:pt x="6" y="429"/>
                      <a:pt x="6" y="429"/>
                    </a:cubicBezTo>
                    <a:cubicBezTo>
                      <a:pt x="6" y="1"/>
                      <a:pt x="6" y="1"/>
                      <a:pt x="6" y="1"/>
                    </a:cubicBezTo>
                    <a:cubicBezTo>
                      <a:pt x="4" y="1"/>
                      <a:pt x="2" y="1"/>
                      <a:pt x="0"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29" name="Freeform 224"/>
              <p:cNvSpPr/>
              <p:nvPr/>
            </p:nvSpPr>
            <p:spPr bwMode="auto">
              <a:xfrm>
                <a:off x="6367315" y="4711220"/>
                <a:ext cx="1499" cy="783206"/>
              </a:xfrm>
              <a:custGeom>
                <a:avLst/>
                <a:gdLst>
                  <a:gd name="T0" fmla="*/ 1 w 1"/>
                  <a:gd name="T1" fmla="*/ 0 h 442"/>
                  <a:gd name="T2" fmla="*/ 0 w 1"/>
                  <a:gd name="T3" fmla="*/ 0 h 442"/>
                  <a:gd name="T4" fmla="*/ 0 w 1"/>
                  <a:gd name="T5" fmla="*/ 442 h 442"/>
                  <a:gd name="T6" fmla="*/ 1 w 1"/>
                  <a:gd name="T7" fmla="*/ 438 h 442"/>
                  <a:gd name="T8" fmla="*/ 1 w 1"/>
                  <a:gd name="T9" fmla="*/ 441 h 442"/>
                  <a:gd name="T10" fmla="*/ 1 w 1"/>
                  <a:gd name="T11" fmla="*/ 0 h 442"/>
                </a:gdLst>
                <a:ahLst/>
                <a:cxnLst>
                  <a:cxn ang="0">
                    <a:pos x="T0" y="T1"/>
                  </a:cxn>
                  <a:cxn ang="0">
                    <a:pos x="T2" y="T3"/>
                  </a:cxn>
                  <a:cxn ang="0">
                    <a:pos x="T4" y="T5"/>
                  </a:cxn>
                  <a:cxn ang="0">
                    <a:pos x="T6" y="T7"/>
                  </a:cxn>
                  <a:cxn ang="0">
                    <a:pos x="T8" y="T9"/>
                  </a:cxn>
                  <a:cxn ang="0">
                    <a:pos x="T10" y="T11"/>
                  </a:cxn>
                </a:cxnLst>
                <a:rect l="0" t="0" r="r" b="b"/>
                <a:pathLst>
                  <a:path w="1" h="442">
                    <a:moveTo>
                      <a:pt x="1" y="0"/>
                    </a:moveTo>
                    <a:cubicBezTo>
                      <a:pt x="0" y="0"/>
                      <a:pt x="0" y="0"/>
                      <a:pt x="0" y="0"/>
                    </a:cubicBezTo>
                    <a:cubicBezTo>
                      <a:pt x="0" y="442"/>
                      <a:pt x="0" y="442"/>
                      <a:pt x="0" y="442"/>
                    </a:cubicBezTo>
                    <a:cubicBezTo>
                      <a:pt x="1" y="440"/>
                      <a:pt x="1" y="438"/>
                      <a:pt x="1" y="438"/>
                    </a:cubicBezTo>
                    <a:cubicBezTo>
                      <a:pt x="1" y="438"/>
                      <a:pt x="1" y="439"/>
                      <a:pt x="1" y="441"/>
                    </a:cubicBezTo>
                    <a:cubicBezTo>
                      <a:pt x="1" y="0"/>
                      <a:pt x="1" y="0"/>
                      <a:pt x="1"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30" name="Freeform 226"/>
              <p:cNvSpPr/>
              <p:nvPr/>
            </p:nvSpPr>
            <p:spPr bwMode="auto">
              <a:xfrm>
                <a:off x="5816447" y="5499672"/>
                <a:ext cx="1127967" cy="803441"/>
              </a:xfrm>
              <a:custGeom>
                <a:avLst/>
                <a:gdLst>
                  <a:gd name="T0" fmla="*/ 76 w 635"/>
                  <a:gd name="T1" fmla="*/ 55 h 453"/>
                  <a:gd name="T2" fmla="*/ 156 w 635"/>
                  <a:gd name="T3" fmla="*/ 1 h 453"/>
                  <a:gd name="T4" fmla="*/ 230 w 635"/>
                  <a:gd name="T5" fmla="*/ 60 h 453"/>
                  <a:gd name="T6" fmla="*/ 311 w 635"/>
                  <a:gd name="T7" fmla="*/ 0 h 453"/>
                  <a:gd name="T8" fmla="*/ 390 w 635"/>
                  <a:gd name="T9" fmla="*/ 59 h 453"/>
                  <a:gd name="T10" fmla="*/ 469 w 635"/>
                  <a:gd name="T11" fmla="*/ 1 h 453"/>
                  <a:gd name="T12" fmla="*/ 557 w 635"/>
                  <a:gd name="T13" fmla="*/ 53 h 453"/>
                  <a:gd name="T14" fmla="*/ 635 w 635"/>
                  <a:gd name="T15" fmla="*/ 19 h 453"/>
                  <a:gd name="T16" fmla="*/ 635 w 635"/>
                  <a:gd name="T17" fmla="*/ 44 h 453"/>
                  <a:gd name="T18" fmla="*/ 432 w 635"/>
                  <a:gd name="T19" fmla="*/ 394 h 453"/>
                  <a:gd name="T20" fmla="*/ 317 w 635"/>
                  <a:gd name="T21" fmla="*/ 453 h 453"/>
                  <a:gd name="T22" fmla="*/ 208 w 635"/>
                  <a:gd name="T23" fmla="*/ 408 h 453"/>
                  <a:gd name="T24" fmla="*/ 0 w 635"/>
                  <a:gd name="T25" fmla="*/ 47 h 453"/>
                  <a:gd name="T26" fmla="*/ 0 w 635"/>
                  <a:gd name="T27" fmla="*/ 16 h 453"/>
                  <a:gd name="T28" fmla="*/ 76 w 635"/>
                  <a:gd name="T29" fmla="*/ 55 h 4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35" h="453">
                    <a:moveTo>
                      <a:pt x="76" y="55"/>
                    </a:moveTo>
                    <a:cubicBezTo>
                      <a:pt x="146" y="51"/>
                      <a:pt x="156" y="1"/>
                      <a:pt x="156" y="1"/>
                    </a:cubicBezTo>
                    <a:cubicBezTo>
                      <a:pt x="156" y="1"/>
                      <a:pt x="167" y="60"/>
                      <a:pt x="230" y="60"/>
                    </a:cubicBezTo>
                    <a:cubicBezTo>
                      <a:pt x="296" y="60"/>
                      <a:pt x="311" y="0"/>
                      <a:pt x="311" y="0"/>
                    </a:cubicBezTo>
                    <a:cubicBezTo>
                      <a:pt x="311" y="0"/>
                      <a:pt x="320" y="59"/>
                      <a:pt x="390" y="59"/>
                    </a:cubicBezTo>
                    <a:cubicBezTo>
                      <a:pt x="453" y="59"/>
                      <a:pt x="469" y="1"/>
                      <a:pt x="469" y="1"/>
                    </a:cubicBezTo>
                    <a:cubicBezTo>
                      <a:pt x="469" y="1"/>
                      <a:pt x="489" y="53"/>
                      <a:pt x="557" y="53"/>
                    </a:cubicBezTo>
                    <a:cubicBezTo>
                      <a:pt x="588" y="53"/>
                      <a:pt x="622" y="47"/>
                      <a:pt x="635" y="19"/>
                    </a:cubicBezTo>
                    <a:cubicBezTo>
                      <a:pt x="634" y="36"/>
                      <a:pt x="635" y="44"/>
                      <a:pt x="635" y="44"/>
                    </a:cubicBezTo>
                    <a:cubicBezTo>
                      <a:pt x="432" y="394"/>
                      <a:pt x="432" y="394"/>
                      <a:pt x="432" y="394"/>
                    </a:cubicBezTo>
                    <a:cubicBezTo>
                      <a:pt x="317" y="453"/>
                      <a:pt x="317" y="453"/>
                      <a:pt x="317" y="453"/>
                    </a:cubicBezTo>
                    <a:cubicBezTo>
                      <a:pt x="208" y="408"/>
                      <a:pt x="208" y="408"/>
                      <a:pt x="208" y="408"/>
                    </a:cubicBezTo>
                    <a:cubicBezTo>
                      <a:pt x="0" y="47"/>
                      <a:pt x="0" y="47"/>
                      <a:pt x="0" y="47"/>
                    </a:cubicBezTo>
                    <a:cubicBezTo>
                      <a:pt x="0" y="47"/>
                      <a:pt x="1" y="34"/>
                      <a:pt x="0" y="16"/>
                    </a:cubicBezTo>
                    <a:cubicBezTo>
                      <a:pt x="4" y="47"/>
                      <a:pt x="40" y="57"/>
                      <a:pt x="76" y="55"/>
                    </a:cubicBezTo>
                  </a:path>
                </a:pathLst>
              </a:custGeom>
              <a:gradFill>
                <a:gsLst>
                  <a:gs pos="0">
                    <a:srgbClr val="ADA795"/>
                  </a:gs>
                  <a:gs pos="78000">
                    <a:srgbClr val="DCDAD3"/>
                  </a:gs>
                  <a:gs pos="50000">
                    <a:srgbClr val="F1F0EF"/>
                  </a:gs>
                  <a:gs pos="17000">
                    <a:srgbClr val="F2F2F2"/>
                  </a:gs>
                  <a:gs pos="31000">
                    <a:srgbClr val="C1BCAF"/>
                  </a:gs>
                  <a:gs pos="100000">
                    <a:srgbClr val="ADA795"/>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31" name="Freeform 228"/>
              <p:cNvSpPr/>
              <p:nvPr/>
            </p:nvSpPr>
            <p:spPr bwMode="auto">
              <a:xfrm>
                <a:off x="6272880" y="3931762"/>
                <a:ext cx="334268" cy="65205"/>
              </a:xfrm>
              <a:custGeom>
                <a:avLst/>
                <a:gdLst>
                  <a:gd name="T0" fmla="*/ 0 w 188"/>
                  <a:gd name="T1" fmla="*/ 0 h 37"/>
                  <a:gd name="T2" fmla="*/ 188 w 188"/>
                  <a:gd name="T3" fmla="*/ 4 h 37"/>
                  <a:gd name="T4" fmla="*/ 50 w 188"/>
                  <a:gd name="T5" fmla="*/ 37 h 37"/>
                  <a:gd name="T6" fmla="*/ 0 w 188"/>
                  <a:gd name="T7" fmla="*/ 36 h 37"/>
                  <a:gd name="T8" fmla="*/ 0 w 188"/>
                  <a:gd name="T9" fmla="*/ 0 h 37"/>
                </a:gdLst>
                <a:ahLst/>
                <a:cxnLst>
                  <a:cxn ang="0">
                    <a:pos x="T0" y="T1"/>
                  </a:cxn>
                  <a:cxn ang="0">
                    <a:pos x="T2" y="T3"/>
                  </a:cxn>
                  <a:cxn ang="0">
                    <a:pos x="T4" y="T5"/>
                  </a:cxn>
                  <a:cxn ang="0">
                    <a:pos x="T6" y="T7"/>
                  </a:cxn>
                  <a:cxn ang="0">
                    <a:pos x="T8" y="T9"/>
                  </a:cxn>
                </a:cxnLst>
                <a:rect l="0" t="0" r="r" b="b"/>
                <a:pathLst>
                  <a:path w="188" h="37">
                    <a:moveTo>
                      <a:pt x="0" y="0"/>
                    </a:moveTo>
                    <a:cubicBezTo>
                      <a:pt x="67" y="0"/>
                      <a:pt x="130" y="1"/>
                      <a:pt x="188" y="4"/>
                    </a:cubicBezTo>
                    <a:cubicBezTo>
                      <a:pt x="50" y="37"/>
                      <a:pt x="50" y="37"/>
                      <a:pt x="50" y="37"/>
                    </a:cubicBezTo>
                    <a:cubicBezTo>
                      <a:pt x="34" y="36"/>
                      <a:pt x="18" y="36"/>
                      <a:pt x="0" y="36"/>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32" name="Freeform 229"/>
              <p:cNvSpPr/>
              <p:nvPr/>
            </p:nvSpPr>
            <p:spPr bwMode="auto">
              <a:xfrm>
                <a:off x="6362068" y="3878549"/>
                <a:ext cx="534379" cy="63706"/>
              </a:xfrm>
              <a:custGeom>
                <a:avLst/>
                <a:gdLst>
                  <a:gd name="T0" fmla="*/ 138 w 301"/>
                  <a:gd name="T1" fmla="*/ 0 h 36"/>
                  <a:gd name="T2" fmla="*/ 301 w 301"/>
                  <a:gd name="T3" fmla="*/ 11 h 36"/>
                  <a:gd name="T4" fmla="*/ 42 w 301"/>
                  <a:gd name="T5" fmla="*/ 36 h 36"/>
                  <a:gd name="T6" fmla="*/ 0 w 301"/>
                  <a:gd name="T7" fmla="*/ 34 h 36"/>
                  <a:gd name="T8" fmla="*/ 138 w 301"/>
                  <a:gd name="T9" fmla="*/ 0 h 36"/>
                </a:gdLst>
                <a:ahLst/>
                <a:cxnLst>
                  <a:cxn ang="0">
                    <a:pos x="T0" y="T1"/>
                  </a:cxn>
                  <a:cxn ang="0">
                    <a:pos x="T2" y="T3"/>
                  </a:cxn>
                  <a:cxn ang="0">
                    <a:pos x="T4" y="T5"/>
                  </a:cxn>
                  <a:cxn ang="0">
                    <a:pos x="T6" y="T7"/>
                  </a:cxn>
                  <a:cxn ang="0">
                    <a:pos x="T8" y="T9"/>
                  </a:cxn>
                </a:cxnLst>
                <a:rect l="0" t="0" r="r" b="b"/>
                <a:pathLst>
                  <a:path w="301" h="36">
                    <a:moveTo>
                      <a:pt x="138" y="0"/>
                    </a:moveTo>
                    <a:cubicBezTo>
                      <a:pt x="199" y="3"/>
                      <a:pt x="254" y="6"/>
                      <a:pt x="301" y="11"/>
                    </a:cubicBezTo>
                    <a:cubicBezTo>
                      <a:pt x="42" y="36"/>
                      <a:pt x="42" y="36"/>
                      <a:pt x="42" y="36"/>
                    </a:cubicBezTo>
                    <a:cubicBezTo>
                      <a:pt x="30" y="35"/>
                      <a:pt x="16" y="34"/>
                      <a:pt x="0" y="34"/>
                    </a:cubicBezTo>
                    <a:lnTo>
                      <a:pt x="138"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33" name="Freeform 230"/>
              <p:cNvSpPr/>
              <p:nvPr/>
            </p:nvSpPr>
            <p:spPr bwMode="auto">
              <a:xfrm>
                <a:off x="6436267" y="3839576"/>
                <a:ext cx="646801" cy="50965"/>
              </a:xfrm>
              <a:custGeom>
                <a:avLst/>
                <a:gdLst>
                  <a:gd name="T0" fmla="*/ 258 w 364"/>
                  <a:gd name="T1" fmla="*/ 0 h 29"/>
                  <a:gd name="T2" fmla="*/ 364 w 364"/>
                  <a:gd name="T3" fmla="*/ 15 h 29"/>
                  <a:gd name="T4" fmla="*/ 28 w 364"/>
                  <a:gd name="T5" fmla="*/ 29 h 29"/>
                  <a:gd name="T6" fmla="*/ 0 w 364"/>
                  <a:gd name="T7" fmla="*/ 25 h 29"/>
                  <a:gd name="T8" fmla="*/ 258 w 364"/>
                  <a:gd name="T9" fmla="*/ 0 h 29"/>
                </a:gdLst>
                <a:ahLst/>
                <a:cxnLst>
                  <a:cxn ang="0">
                    <a:pos x="T0" y="T1"/>
                  </a:cxn>
                  <a:cxn ang="0">
                    <a:pos x="T2" y="T3"/>
                  </a:cxn>
                  <a:cxn ang="0">
                    <a:pos x="T4" y="T5"/>
                  </a:cxn>
                  <a:cxn ang="0">
                    <a:pos x="T6" y="T7"/>
                  </a:cxn>
                  <a:cxn ang="0">
                    <a:pos x="T8" y="T9"/>
                  </a:cxn>
                </a:cxnLst>
                <a:rect l="0" t="0" r="r" b="b"/>
                <a:pathLst>
                  <a:path w="364" h="29">
                    <a:moveTo>
                      <a:pt x="258" y="0"/>
                    </a:moveTo>
                    <a:cubicBezTo>
                      <a:pt x="303" y="4"/>
                      <a:pt x="339" y="9"/>
                      <a:pt x="364" y="15"/>
                    </a:cubicBezTo>
                    <a:cubicBezTo>
                      <a:pt x="28" y="29"/>
                      <a:pt x="28" y="29"/>
                      <a:pt x="28" y="29"/>
                    </a:cubicBezTo>
                    <a:cubicBezTo>
                      <a:pt x="21" y="28"/>
                      <a:pt x="12" y="26"/>
                      <a:pt x="0" y="25"/>
                    </a:cubicBezTo>
                    <a:lnTo>
                      <a:pt x="258"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34" name="Freeform 231"/>
              <p:cNvSpPr/>
              <p:nvPr/>
            </p:nvSpPr>
            <p:spPr bwMode="auto">
              <a:xfrm>
                <a:off x="5934115" y="3990221"/>
                <a:ext cx="338765" cy="65205"/>
              </a:xfrm>
              <a:custGeom>
                <a:avLst/>
                <a:gdLst>
                  <a:gd name="T0" fmla="*/ 0 w 191"/>
                  <a:gd name="T1" fmla="*/ 4 h 37"/>
                  <a:gd name="T2" fmla="*/ 141 w 191"/>
                  <a:gd name="T3" fmla="*/ 37 h 37"/>
                  <a:gd name="T4" fmla="*/ 191 w 191"/>
                  <a:gd name="T5" fmla="*/ 36 h 37"/>
                  <a:gd name="T6" fmla="*/ 191 w 191"/>
                  <a:gd name="T7" fmla="*/ 0 h 37"/>
                  <a:gd name="T8" fmla="*/ 0 w 191"/>
                  <a:gd name="T9" fmla="*/ 4 h 37"/>
                </a:gdLst>
                <a:ahLst/>
                <a:cxnLst>
                  <a:cxn ang="0">
                    <a:pos x="T0" y="T1"/>
                  </a:cxn>
                  <a:cxn ang="0">
                    <a:pos x="T2" y="T3"/>
                  </a:cxn>
                  <a:cxn ang="0">
                    <a:pos x="T4" y="T5"/>
                  </a:cxn>
                  <a:cxn ang="0">
                    <a:pos x="T6" y="T7"/>
                  </a:cxn>
                  <a:cxn ang="0">
                    <a:pos x="T8" y="T9"/>
                  </a:cxn>
                </a:cxnLst>
                <a:rect l="0" t="0" r="r" b="b"/>
                <a:pathLst>
                  <a:path w="191" h="37">
                    <a:moveTo>
                      <a:pt x="0" y="4"/>
                    </a:moveTo>
                    <a:cubicBezTo>
                      <a:pt x="141" y="37"/>
                      <a:pt x="141" y="37"/>
                      <a:pt x="141" y="37"/>
                    </a:cubicBezTo>
                    <a:cubicBezTo>
                      <a:pt x="157" y="37"/>
                      <a:pt x="173" y="36"/>
                      <a:pt x="191" y="36"/>
                    </a:cubicBezTo>
                    <a:cubicBezTo>
                      <a:pt x="191" y="0"/>
                      <a:pt x="191" y="0"/>
                      <a:pt x="191" y="0"/>
                    </a:cubicBezTo>
                    <a:cubicBezTo>
                      <a:pt x="123" y="0"/>
                      <a:pt x="59" y="2"/>
                      <a:pt x="0" y="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35" name="Freeform 232"/>
              <p:cNvSpPr/>
              <p:nvPr/>
            </p:nvSpPr>
            <p:spPr bwMode="auto">
              <a:xfrm>
                <a:off x="5651562" y="4055426"/>
                <a:ext cx="532880" cy="63706"/>
              </a:xfrm>
              <a:custGeom>
                <a:avLst/>
                <a:gdLst>
                  <a:gd name="T0" fmla="*/ 159 w 300"/>
                  <a:gd name="T1" fmla="*/ 0 h 36"/>
                  <a:gd name="T2" fmla="*/ 300 w 300"/>
                  <a:gd name="T3" fmla="*/ 33 h 36"/>
                  <a:gd name="T4" fmla="*/ 258 w 300"/>
                  <a:gd name="T5" fmla="*/ 36 h 36"/>
                  <a:gd name="T6" fmla="*/ 0 w 300"/>
                  <a:gd name="T7" fmla="*/ 11 h 36"/>
                  <a:gd name="T8" fmla="*/ 159 w 300"/>
                  <a:gd name="T9" fmla="*/ 0 h 36"/>
                </a:gdLst>
                <a:ahLst/>
                <a:cxnLst>
                  <a:cxn ang="0">
                    <a:pos x="T0" y="T1"/>
                  </a:cxn>
                  <a:cxn ang="0">
                    <a:pos x="T2" y="T3"/>
                  </a:cxn>
                  <a:cxn ang="0">
                    <a:pos x="T4" y="T5"/>
                  </a:cxn>
                  <a:cxn ang="0">
                    <a:pos x="T6" y="T7"/>
                  </a:cxn>
                  <a:cxn ang="0">
                    <a:pos x="T8" y="T9"/>
                  </a:cxn>
                </a:cxnLst>
                <a:rect l="0" t="0" r="r" b="b"/>
                <a:pathLst>
                  <a:path w="300" h="36">
                    <a:moveTo>
                      <a:pt x="159" y="0"/>
                    </a:moveTo>
                    <a:cubicBezTo>
                      <a:pt x="300" y="33"/>
                      <a:pt x="300" y="33"/>
                      <a:pt x="300" y="33"/>
                    </a:cubicBezTo>
                    <a:cubicBezTo>
                      <a:pt x="284" y="34"/>
                      <a:pt x="270" y="35"/>
                      <a:pt x="258" y="36"/>
                    </a:cubicBezTo>
                    <a:cubicBezTo>
                      <a:pt x="0" y="11"/>
                      <a:pt x="0" y="11"/>
                      <a:pt x="0" y="11"/>
                    </a:cubicBezTo>
                    <a:cubicBezTo>
                      <a:pt x="45" y="6"/>
                      <a:pt x="99" y="3"/>
                      <a:pt x="159"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36" name="Freeform 233"/>
              <p:cNvSpPr/>
              <p:nvPr/>
            </p:nvSpPr>
            <p:spPr bwMode="auto">
              <a:xfrm>
                <a:off x="5459695" y="4133371"/>
                <a:ext cx="649799" cy="51714"/>
              </a:xfrm>
              <a:custGeom>
                <a:avLst/>
                <a:gdLst>
                  <a:gd name="T0" fmla="*/ 108 w 366"/>
                  <a:gd name="T1" fmla="*/ 0 h 29"/>
                  <a:gd name="T2" fmla="*/ 366 w 366"/>
                  <a:gd name="T3" fmla="*/ 25 h 29"/>
                  <a:gd name="T4" fmla="*/ 338 w 366"/>
                  <a:gd name="T5" fmla="*/ 29 h 29"/>
                  <a:gd name="T6" fmla="*/ 0 w 366"/>
                  <a:gd name="T7" fmla="*/ 16 h 29"/>
                  <a:gd name="T8" fmla="*/ 108 w 366"/>
                  <a:gd name="T9" fmla="*/ 0 h 29"/>
                </a:gdLst>
                <a:ahLst/>
                <a:cxnLst>
                  <a:cxn ang="0">
                    <a:pos x="T0" y="T1"/>
                  </a:cxn>
                  <a:cxn ang="0">
                    <a:pos x="T2" y="T3"/>
                  </a:cxn>
                  <a:cxn ang="0">
                    <a:pos x="T4" y="T5"/>
                  </a:cxn>
                  <a:cxn ang="0">
                    <a:pos x="T6" y="T7"/>
                  </a:cxn>
                  <a:cxn ang="0">
                    <a:pos x="T8" y="T9"/>
                  </a:cxn>
                </a:cxnLst>
                <a:rect l="0" t="0" r="r" b="b"/>
                <a:pathLst>
                  <a:path w="366" h="29">
                    <a:moveTo>
                      <a:pt x="108" y="0"/>
                    </a:moveTo>
                    <a:cubicBezTo>
                      <a:pt x="366" y="25"/>
                      <a:pt x="366" y="25"/>
                      <a:pt x="366" y="25"/>
                    </a:cubicBezTo>
                    <a:cubicBezTo>
                      <a:pt x="354" y="26"/>
                      <a:pt x="345" y="28"/>
                      <a:pt x="338" y="29"/>
                    </a:cubicBezTo>
                    <a:cubicBezTo>
                      <a:pt x="0" y="16"/>
                      <a:pt x="0" y="16"/>
                      <a:pt x="0" y="16"/>
                    </a:cubicBezTo>
                    <a:cubicBezTo>
                      <a:pt x="25" y="9"/>
                      <a:pt x="62" y="4"/>
                      <a:pt x="108"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37" name="Freeform 234"/>
              <p:cNvSpPr/>
              <p:nvPr/>
            </p:nvSpPr>
            <p:spPr bwMode="auto">
              <a:xfrm>
                <a:off x="5394490" y="4220311"/>
                <a:ext cx="665538" cy="33727"/>
              </a:xfrm>
              <a:custGeom>
                <a:avLst/>
                <a:gdLst>
                  <a:gd name="T0" fmla="*/ 37 w 375"/>
                  <a:gd name="T1" fmla="*/ 0 h 19"/>
                  <a:gd name="T2" fmla="*/ 375 w 375"/>
                  <a:gd name="T3" fmla="*/ 14 h 19"/>
                  <a:gd name="T4" fmla="*/ 365 w 375"/>
                  <a:gd name="T5" fmla="*/ 19 h 19"/>
                  <a:gd name="T6" fmla="*/ 0 w 375"/>
                  <a:gd name="T7" fmla="*/ 19 h 19"/>
                  <a:gd name="T8" fmla="*/ 37 w 375"/>
                  <a:gd name="T9" fmla="*/ 0 h 19"/>
                </a:gdLst>
                <a:ahLst/>
                <a:cxnLst>
                  <a:cxn ang="0">
                    <a:pos x="T0" y="T1"/>
                  </a:cxn>
                  <a:cxn ang="0">
                    <a:pos x="T2" y="T3"/>
                  </a:cxn>
                  <a:cxn ang="0">
                    <a:pos x="T4" y="T5"/>
                  </a:cxn>
                  <a:cxn ang="0">
                    <a:pos x="T6" y="T7"/>
                  </a:cxn>
                  <a:cxn ang="0">
                    <a:pos x="T8" y="T9"/>
                  </a:cxn>
                </a:cxnLst>
                <a:rect l="0" t="0" r="r" b="b"/>
                <a:pathLst>
                  <a:path w="375" h="19">
                    <a:moveTo>
                      <a:pt x="37" y="0"/>
                    </a:moveTo>
                    <a:cubicBezTo>
                      <a:pt x="375" y="14"/>
                      <a:pt x="375" y="14"/>
                      <a:pt x="375" y="14"/>
                    </a:cubicBezTo>
                    <a:cubicBezTo>
                      <a:pt x="369" y="15"/>
                      <a:pt x="365" y="17"/>
                      <a:pt x="365" y="19"/>
                    </a:cubicBezTo>
                    <a:cubicBezTo>
                      <a:pt x="0" y="19"/>
                      <a:pt x="0" y="19"/>
                      <a:pt x="0" y="19"/>
                    </a:cubicBezTo>
                    <a:cubicBezTo>
                      <a:pt x="0" y="12"/>
                      <a:pt x="13" y="6"/>
                      <a:pt x="37"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38" name="Rectangle 235"/>
              <p:cNvSpPr>
                <a:spLocks noChangeArrowheads="1"/>
              </p:cNvSpPr>
              <p:nvPr/>
            </p:nvSpPr>
            <p:spPr bwMode="auto">
              <a:xfrm>
                <a:off x="5394490" y="4254037"/>
                <a:ext cx="647550" cy="58459"/>
              </a:xfrm>
              <a:prstGeom prst="rect">
                <a:avLst/>
              </a:prstGeom>
              <a:solidFill>
                <a:schemeClr val="bg1">
                  <a:lumMod val="85000"/>
                </a:schemeClr>
              </a:solidFill>
              <a:ln>
                <a:noFill/>
              </a:ln>
            </p:spPr>
            <p:txBody>
              <a:bodyPr vert="horz" wrap="square" lIns="68580" tIns="34290" rIns="68580" bIns="34290" numCol="1" anchor="t" anchorCtr="0" compatLnSpc="1"/>
              <a:lstStyle/>
              <a:p>
                <a:endParaRPr lang="zh-CN" altLang="en-US">
                  <a:solidFill>
                    <a:prstClr val="black"/>
                  </a:solidFill>
                </a:endParaRPr>
              </a:p>
            </p:txBody>
          </p:sp>
          <p:sp>
            <p:nvSpPr>
              <p:cNvPr id="239" name="Freeform 236"/>
              <p:cNvSpPr/>
              <p:nvPr/>
            </p:nvSpPr>
            <p:spPr bwMode="auto">
              <a:xfrm>
                <a:off x="5459695" y="4161852"/>
                <a:ext cx="600333" cy="81693"/>
              </a:xfrm>
              <a:custGeom>
                <a:avLst/>
                <a:gdLst>
                  <a:gd name="T0" fmla="*/ 801 w 801"/>
                  <a:gd name="T1" fmla="*/ 109 h 109"/>
                  <a:gd name="T2" fmla="*/ 0 w 801"/>
                  <a:gd name="T3" fmla="*/ 78 h 109"/>
                  <a:gd name="T4" fmla="*/ 0 w 801"/>
                  <a:gd name="T5" fmla="*/ 0 h 109"/>
                  <a:gd name="T6" fmla="*/ 801 w 801"/>
                  <a:gd name="T7" fmla="*/ 31 h 109"/>
                  <a:gd name="T8" fmla="*/ 801 w 801"/>
                  <a:gd name="T9" fmla="*/ 109 h 109"/>
                </a:gdLst>
                <a:ahLst/>
                <a:cxnLst>
                  <a:cxn ang="0">
                    <a:pos x="T0" y="T1"/>
                  </a:cxn>
                  <a:cxn ang="0">
                    <a:pos x="T2" y="T3"/>
                  </a:cxn>
                  <a:cxn ang="0">
                    <a:pos x="T4" y="T5"/>
                  </a:cxn>
                  <a:cxn ang="0">
                    <a:pos x="T6" y="T7"/>
                  </a:cxn>
                  <a:cxn ang="0">
                    <a:pos x="T8" y="T9"/>
                  </a:cxn>
                </a:cxnLst>
                <a:rect l="0" t="0" r="r" b="b"/>
                <a:pathLst>
                  <a:path w="801" h="109">
                    <a:moveTo>
                      <a:pt x="801" y="109"/>
                    </a:moveTo>
                    <a:lnTo>
                      <a:pt x="0" y="78"/>
                    </a:lnTo>
                    <a:lnTo>
                      <a:pt x="0" y="0"/>
                    </a:lnTo>
                    <a:lnTo>
                      <a:pt x="801" y="31"/>
                    </a:lnTo>
                    <a:lnTo>
                      <a:pt x="801" y="109"/>
                    </a:lnTo>
                    <a:close/>
                  </a:path>
                </a:pathLst>
              </a:custGeom>
              <a:solidFill>
                <a:schemeClr val="bg1">
                  <a:lumMod val="85000"/>
                </a:schemeClr>
              </a:solidFill>
              <a:ln>
                <a:noFill/>
              </a:ln>
            </p:spPr>
            <p:txBody>
              <a:bodyPr vert="horz" wrap="square" lIns="68580" tIns="34290" rIns="68580" bIns="34290" numCol="1" anchor="t" anchorCtr="0" compatLnSpc="1"/>
              <a:lstStyle/>
              <a:p>
                <a:endParaRPr lang="zh-CN" altLang="en-US">
                  <a:solidFill>
                    <a:prstClr val="black"/>
                  </a:solidFill>
                </a:endParaRPr>
              </a:p>
            </p:txBody>
          </p:sp>
          <p:sp>
            <p:nvSpPr>
              <p:cNvPr id="240" name="Freeform 237"/>
              <p:cNvSpPr/>
              <p:nvPr/>
            </p:nvSpPr>
            <p:spPr bwMode="auto">
              <a:xfrm>
                <a:off x="5651562" y="4074912"/>
                <a:ext cx="457932" cy="104927"/>
              </a:xfrm>
              <a:custGeom>
                <a:avLst/>
                <a:gdLst>
                  <a:gd name="T0" fmla="*/ 611 w 611"/>
                  <a:gd name="T1" fmla="*/ 140 h 140"/>
                  <a:gd name="T2" fmla="*/ 0 w 611"/>
                  <a:gd name="T3" fmla="*/ 78 h 140"/>
                  <a:gd name="T4" fmla="*/ 0 w 611"/>
                  <a:gd name="T5" fmla="*/ 0 h 140"/>
                  <a:gd name="T6" fmla="*/ 611 w 611"/>
                  <a:gd name="T7" fmla="*/ 59 h 140"/>
                  <a:gd name="T8" fmla="*/ 611 w 611"/>
                  <a:gd name="T9" fmla="*/ 140 h 140"/>
                </a:gdLst>
                <a:ahLst/>
                <a:cxnLst>
                  <a:cxn ang="0">
                    <a:pos x="T0" y="T1"/>
                  </a:cxn>
                  <a:cxn ang="0">
                    <a:pos x="T2" y="T3"/>
                  </a:cxn>
                  <a:cxn ang="0">
                    <a:pos x="T4" y="T5"/>
                  </a:cxn>
                  <a:cxn ang="0">
                    <a:pos x="T6" y="T7"/>
                  </a:cxn>
                  <a:cxn ang="0">
                    <a:pos x="T8" y="T9"/>
                  </a:cxn>
                </a:cxnLst>
                <a:rect l="0" t="0" r="r" b="b"/>
                <a:pathLst>
                  <a:path w="611" h="140">
                    <a:moveTo>
                      <a:pt x="611" y="140"/>
                    </a:moveTo>
                    <a:lnTo>
                      <a:pt x="0" y="78"/>
                    </a:lnTo>
                    <a:lnTo>
                      <a:pt x="0" y="0"/>
                    </a:lnTo>
                    <a:lnTo>
                      <a:pt x="611" y="59"/>
                    </a:lnTo>
                    <a:lnTo>
                      <a:pt x="611" y="140"/>
                    </a:lnTo>
                    <a:close/>
                  </a:path>
                </a:pathLst>
              </a:custGeom>
              <a:solidFill>
                <a:schemeClr val="bg1">
                  <a:lumMod val="85000"/>
                </a:schemeClr>
              </a:solidFill>
              <a:ln>
                <a:noFill/>
              </a:ln>
            </p:spPr>
            <p:txBody>
              <a:bodyPr vert="horz" wrap="square" lIns="68580" tIns="34290" rIns="68580" bIns="34290" numCol="1" anchor="t" anchorCtr="0" compatLnSpc="1"/>
              <a:lstStyle/>
              <a:p>
                <a:endParaRPr lang="zh-CN" altLang="en-US">
                  <a:solidFill>
                    <a:prstClr val="black"/>
                  </a:solidFill>
                </a:endParaRPr>
              </a:p>
            </p:txBody>
          </p:sp>
          <p:sp>
            <p:nvSpPr>
              <p:cNvPr id="241" name="Freeform 238"/>
              <p:cNvSpPr/>
              <p:nvPr/>
            </p:nvSpPr>
            <p:spPr bwMode="auto">
              <a:xfrm>
                <a:off x="5934115" y="3996966"/>
                <a:ext cx="250326" cy="118418"/>
              </a:xfrm>
              <a:custGeom>
                <a:avLst/>
                <a:gdLst>
                  <a:gd name="T0" fmla="*/ 334 w 334"/>
                  <a:gd name="T1" fmla="*/ 158 h 158"/>
                  <a:gd name="T2" fmla="*/ 0 w 334"/>
                  <a:gd name="T3" fmla="*/ 78 h 158"/>
                  <a:gd name="T4" fmla="*/ 0 w 334"/>
                  <a:gd name="T5" fmla="*/ 0 h 158"/>
                  <a:gd name="T6" fmla="*/ 334 w 334"/>
                  <a:gd name="T7" fmla="*/ 78 h 158"/>
                  <a:gd name="T8" fmla="*/ 334 w 334"/>
                  <a:gd name="T9" fmla="*/ 158 h 158"/>
                </a:gdLst>
                <a:ahLst/>
                <a:cxnLst>
                  <a:cxn ang="0">
                    <a:pos x="T0" y="T1"/>
                  </a:cxn>
                  <a:cxn ang="0">
                    <a:pos x="T2" y="T3"/>
                  </a:cxn>
                  <a:cxn ang="0">
                    <a:pos x="T4" y="T5"/>
                  </a:cxn>
                  <a:cxn ang="0">
                    <a:pos x="T6" y="T7"/>
                  </a:cxn>
                  <a:cxn ang="0">
                    <a:pos x="T8" y="T9"/>
                  </a:cxn>
                </a:cxnLst>
                <a:rect l="0" t="0" r="r" b="b"/>
                <a:pathLst>
                  <a:path w="334" h="158">
                    <a:moveTo>
                      <a:pt x="334" y="158"/>
                    </a:moveTo>
                    <a:lnTo>
                      <a:pt x="0" y="78"/>
                    </a:lnTo>
                    <a:lnTo>
                      <a:pt x="0" y="0"/>
                    </a:lnTo>
                    <a:lnTo>
                      <a:pt x="334" y="78"/>
                    </a:lnTo>
                    <a:lnTo>
                      <a:pt x="334" y="158"/>
                    </a:lnTo>
                    <a:close/>
                  </a:path>
                </a:pathLst>
              </a:custGeom>
              <a:solidFill>
                <a:schemeClr val="bg1">
                  <a:lumMod val="85000"/>
                </a:schemeClr>
              </a:solidFill>
              <a:ln>
                <a:noFill/>
              </a:ln>
            </p:spPr>
            <p:txBody>
              <a:bodyPr vert="horz" wrap="square" lIns="68580" tIns="34290" rIns="68580" bIns="34290" numCol="1" anchor="t" anchorCtr="0" compatLnSpc="1"/>
              <a:lstStyle/>
              <a:p>
                <a:endParaRPr lang="zh-CN" altLang="en-US">
                  <a:solidFill>
                    <a:prstClr val="black"/>
                  </a:solidFill>
                </a:endParaRPr>
              </a:p>
            </p:txBody>
          </p:sp>
          <p:sp>
            <p:nvSpPr>
              <p:cNvPr id="242" name="Freeform 239"/>
              <p:cNvSpPr/>
              <p:nvPr/>
            </p:nvSpPr>
            <p:spPr bwMode="auto">
              <a:xfrm>
                <a:off x="5650063" y="4386695"/>
                <a:ext cx="459431" cy="101180"/>
              </a:xfrm>
              <a:custGeom>
                <a:avLst/>
                <a:gdLst>
                  <a:gd name="T0" fmla="*/ 613 w 613"/>
                  <a:gd name="T1" fmla="*/ 76 h 135"/>
                  <a:gd name="T2" fmla="*/ 0 w 613"/>
                  <a:gd name="T3" fmla="*/ 135 h 135"/>
                  <a:gd name="T4" fmla="*/ 0 w 613"/>
                  <a:gd name="T5" fmla="*/ 57 h 135"/>
                  <a:gd name="T6" fmla="*/ 613 w 613"/>
                  <a:gd name="T7" fmla="*/ 0 h 135"/>
                  <a:gd name="T8" fmla="*/ 613 w 613"/>
                  <a:gd name="T9" fmla="*/ 76 h 135"/>
                </a:gdLst>
                <a:ahLst/>
                <a:cxnLst>
                  <a:cxn ang="0">
                    <a:pos x="T0" y="T1"/>
                  </a:cxn>
                  <a:cxn ang="0">
                    <a:pos x="T2" y="T3"/>
                  </a:cxn>
                  <a:cxn ang="0">
                    <a:pos x="T4" y="T5"/>
                  </a:cxn>
                  <a:cxn ang="0">
                    <a:pos x="T6" y="T7"/>
                  </a:cxn>
                  <a:cxn ang="0">
                    <a:pos x="T8" y="T9"/>
                  </a:cxn>
                </a:cxnLst>
                <a:rect l="0" t="0" r="r" b="b"/>
                <a:pathLst>
                  <a:path w="613" h="135">
                    <a:moveTo>
                      <a:pt x="613" y="76"/>
                    </a:moveTo>
                    <a:lnTo>
                      <a:pt x="0" y="135"/>
                    </a:lnTo>
                    <a:lnTo>
                      <a:pt x="0" y="57"/>
                    </a:lnTo>
                    <a:lnTo>
                      <a:pt x="613" y="0"/>
                    </a:lnTo>
                    <a:lnTo>
                      <a:pt x="613" y="76"/>
                    </a:lnTo>
                    <a:close/>
                  </a:path>
                </a:pathLst>
              </a:custGeom>
              <a:solidFill>
                <a:schemeClr val="bg1">
                  <a:lumMod val="85000"/>
                </a:schemeClr>
              </a:solidFill>
              <a:ln>
                <a:noFill/>
              </a:ln>
            </p:spPr>
            <p:txBody>
              <a:bodyPr vert="horz" wrap="square" lIns="68580" tIns="34290" rIns="68580" bIns="34290" numCol="1" anchor="t" anchorCtr="0" compatLnSpc="1"/>
              <a:lstStyle/>
              <a:p>
                <a:endParaRPr lang="zh-CN" altLang="en-US">
                  <a:solidFill>
                    <a:prstClr val="black"/>
                  </a:solidFill>
                </a:endParaRPr>
              </a:p>
            </p:txBody>
          </p:sp>
          <p:sp>
            <p:nvSpPr>
              <p:cNvPr id="243" name="Freeform 240"/>
              <p:cNvSpPr/>
              <p:nvPr/>
            </p:nvSpPr>
            <p:spPr bwMode="auto">
              <a:xfrm>
                <a:off x="5939362" y="4448902"/>
                <a:ext cx="245080" cy="116919"/>
              </a:xfrm>
              <a:custGeom>
                <a:avLst/>
                <a:gdLst>
                  <a:gd name="T0" fmla="*/ 327 w 327"/>
                  <a:gd name="T1" fmla="*/ 80 h 156"/>
                  <a:gd name="T2" fmla="*/ 0 w 327"/>
                  <a:gd name="T3" fmla="*/ 156 h 156"/>
                  <a:gd name="T4" fmla="*/ 0 w 327"/>
                  <a:gd name="T5" fmla="*/ 78 h 156"/>
                  <a:gd name="T6" fmla="*/ 327 w 327"/>
                  <a:gd name="T7" fmla="*/ 0 h 156"/>
                  <a:gd name="T8" fmla="*/ 327 w 327"/>
                  <a:gd name="T9" fmla="*/ 80 h 156"/>
                </a:gdLst>
                <a:ahLst/>
                <a:cxnLst>
                  <a:cxn ang="0">
                    <a:pos x="T0" y="T1"/>
                  </a:cxn>
                  <a:cxn ang="0">
                    <a:pos x="T2" y="T3"/>
                  </a:cxn>
                  <a:cxn ang="0">
                    <a:pos x="T4" y="T5"/>
                  </a:cxn>
                  <a:cxn ang="0">
                    <a:pos x="T6" y="T7"/>
                  </a:cxn>
                  <a:cxn ang="0">
                    <a:pos x="T8" y="T9"/>
                  </a:cxn>
                </a:cxnLst>
                <a:rect l="0" t="0" r="r" b="b"/>
                <a:pathLst>
                  <a:path w="327" h="156">
                    <a:moveTo>
                      <a:pt x="327" y="80"/>
                    </a:moveTo>
                    <a:lnTo>
                      <a:pt x="0" y="156"/>
                    </a:lnTo>
                    <a:lnTo>
                      <a:pt x="0" y="78"/>
                    </a:lnTo>
                    <a:lnTo>
                      <a:pt x="327" y="0"/>
                    </a:lnTo>
                    <a:lnTo>
                      <a:pt x="327" y="80"/>
                    </a:lnTo>
                    <a:close/>
                  </a:path>
                </a:pathLst>
              </a:custGeom>
              <a:solidFill>
                <a:schemeClr val="bg1">
                  <a:lumMod val="85000"/>
                </a:schemeClr>
              </a:solidFill>
              <a:ln>
                <a:noFill/>
              </a:ln>
            </p:spPr>
            <p:txBody>
              <a:bodyPr vert="horz" wrap="square" lIns="68580" tIns="34290" rIns="68580" bIns="34290" numCol="1" anchor="t" anchorCtr="0" compatLnSpc="1"/>
              <a:lstStyle/>
              <a:p>
                <a:endParaRPr lang="zh-CN" altLang="en-US">
                  <a:solidFill>
                    <a:prstClr val="black"/>
                  </a:solidFill>
                </a:endParaRPr>
              </a:p>
            </p:txBody>
          </p:sp>
          <p:sp>
            <p:nvSpPr>
              <p:cNvPr id="244" name="Freeform 241"/>
              <p:cNvSpPr/>
              <p:nvPr/>
            </p:nvSpPr>
            <p:spPr bwMode="auto">
              <a:xfrm>
                <a:off x="5463442" y="4379950"/>
                <a:ext cx="646051" cy="49466"/>
              </a:xfrm>
              <a:custGeom>
                <a:avLst/>
                <a:gdLst>
                  <a:gd name="T0" fmla="*/ 336 w 364"/>
                  <a:gd name="T1" fmla="*/ 0 h 28"/>
                  <a:gd name="T2" fmla="*/ 364 w 364"/>
                  <a:gd name="T3" fmla="*/ 4 h 28"/>
                  <a:gd name="T4" fmla="*/ 105 w 364"/>
                  <a:gd name="T5" fmla="*/ 28 h 28"/>
                  <a:gd name="T6" fmla="*/ 0 w 364"/>
                  <a:gd name="T7" fmla="*/ 14 h 28"/>
                  <a:gd name="T8" fmla="*/ 336 w 364"/>
                  <a:gd name="T9" fmla="*/ 0 h 28"/>
                </a:gdLst>
                <a:ahLst/>
                <a:cxnLst>
                  <a:cxn ang="0">
                    <a:pos x="T0" y="T1"/>
                  </a:cxn>
                  <a:cxn ang="0">
                    <a:pos x="T2" y="T3"/>
                  </a:cxn>
                  <a:cxn ang="0">
                    <a:pos x="T4" y="T5"/>
                  </a:cxn>
                  <a:cxn ang="0">
                    <a:pos x="T6" y="T7"/>
                  </a:cxn>
                  <a:cxn ang="0">
                    <a:pos x="T8" y="T9"/>
                  </a:cxn>
                </a:cxnLst>
                <a:rect l="0" t="0" r="r" b="b"/>
                <a:pathLst>
                  <a:path w="364" h="28">
                    <a:moveTo>
                      <a:pt x="336" y="0"/>
                    </a:moveTo>
                    <a:cubicBezTo>
                      <a:pt x="343" y="2"/>
                      <a:pt x="353" y="3"/>
                      <a:pt x="364" y="4"/>
                    </a:cubicBezTo>
                    <a:cubicBezTo>
                      <a:pt x="105" y="28"/>
                      <a:pt x="105" y="28"/>
                      <a:pt x="105" y="28"/>
                    </a:cubicBezTo>
                    <a:cubicBezTo>
                      <a:pt x="60" y="24"/>
                      <a:pt x="25" y="20"/>
                      <a:pt x="0" y="14"/>
                    </a:cubicBezTo>
                    <a:lnTo>
                      <a:pt x="336"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45" name="Freeform 242"/>
              <p:cNvSpPr/>
              <p:nvPr/>
            </p:nvSpPr>
            <p:spPr bwMode="auto">
              <a:xfrm>
                <a:off x="5650063" y="4443656"/>
                <a:ext cx="534379" cy="63706"/>
              </a:xfrm>
              <a:custGeom>
                <a:avLst/>
                <a:gdLst>
                  <a:gd name="T0" fmla="*/ 258 w 301"/>
                  <a:gd name="T1" fmla="*/ 0 h 36"/>
                  <a:gd name="T2" fmla="*/ 301 w 301"/>
                  <a:gd name="T3" fmla="*/ 3 h 36"/>
                  <a:gd name="T4" fmla="*/ 163 w 301"/>
                  <a:gd name="T5" fmla="*/ 36 h 36"/>
                  <a:gd name="T6" fmla="*/ 0 w 301"/>
                  <a:gd name="T7" fmla="*/ 25 h 36"/>
                  <a:gd name="T8" fmla="*/ 258 w 301"/>
                  <a:gd name="T9" fmla="*/ 0 h 36"/>
                </a:gdLst>
                <a:ahLst/>
                <a:cxnLst>
                  <a:cxn ang="0">
                    <a:pos x="T0" y="T1"/>
                  </a:cxn>
                  <a:cxn ang="0">
                    <a:pos x="T2" y="T3"/>
                  </a:cxn>
                  <a:cxn ang="0">
                    <a:pos x="T4" y="T5"/>
                  </a:cxn>
                  <a:cxn ang="0">
                    <a:pos x="T6" y="T7"/>
                  </a:cxn>
                  <a:cxn ang="0">
                    <a:pos x="T8" y="T9"/>
                  </a:cxn>
                </a:cxnLst>
                <a:rect l="0" t="0" r="r" b="b"/>
                <a:pathLst>
                  <a:path w="301" h="36">
                    <a:moveTo>
                      <a:pt x="258" y="0"/>
                    </a:moveTo>
                    <a:cubicBezTo>
                      <a:pt x="270" y="1"/>
                      <a:pt x="285" y="2"/>
                      <a:pt x="301" y="3"/>
                    </a:cubicBezTo>
                    <a:cubicBezTo>
                      <a:pt x="163" y="36"/>
                      <a:pt x="163" y="36"/>
                      <a:pt x="163" y="36"/>
                    </a:cubicBezTo>
                    <a:cubicBezTo>
                      <a:pt x="101" y="34"/>
                      <a:pt x="46" y="30"/>
                      <a:pt x="0" y="25"/>
                    </a:cubicBezTo>
                    <a:lnTo>
                      <a:pt x="258"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46" name="Freeform 243"/>
              <p:cNvSpPr/>
              <p:nvPr/>
            </p:nvSpPr>
            <p:spPr bwMode="auto">
              <a:xfrm>
                <a:off x="5937863" y="4508860"/>
                <a:ext cx="333518" cy="65954"/>
              </a:xfrm>
              <a:custGeom>
                <a:avLst/>
                <a:gdLst>
                  <a:gd name="T0" fmla="*/ 139 w 188"/>
                  <a:gd name="T1" fmla="*/ 0 h 37"/>
                  <a:gd name="T2" fmla="*/ 188 w 188"/>
                  <a:gd name="T3" fmla="*/ 1 h 37"/>
                  <a:gd name="T4" fmla="*/ 188 w 188"/>
                  <a:gd name="T5" fmla="*/ 37 h 37"/>
                  <a:gd name="T6" fmla="*/ 0 w 188"/>
                  <a:gd name="T7" fmla="*/ 32 h 37"/>
                  <a:gd name="T8" fmla="*/ 139 w 188"/>
                  <a:gd name="T9" fmla="*/ 0 h 37"/>
                </a:gdLst>
                <a:ahLst/>
                <a:cxnLst>
                  <a:cxn ang="0">
                    <a:pos x="T0" y="T1"/>
                  </a:cxn>
                  <a:cxn ang="0">
                    <a:pos x="T2" y="T3"/>
                  </a:cxn>
                  <a:cxn ang="0">
                    <a:pos x="T4" y="T5"/>
                  </a:cxn>
                  <a:cxn ang="0">
                    <a:pos x="T6" y="T7"/>
                  </a:cxn>
                  <a:cxn ang="0">
                    <a:pos x="T8" y="T9"/>
                  </a:cxn>
                </a:cxnLst>
                <a:rect l="0" t="0" r="r" b="b"/>
                <a:pathLst>
                  <a:path w="188" h="37">
                    <a:moveTo>
                      <a:pt x="139" y="0"/>
                    </a:moveTo>
                    <a:cubicBezTo>
                      <a:pt x="154" y="1"/>
                      <a:pt x="171" y="1"/>
                      <a:pt x="188" y="1"/>
                    </a:cubicBezTo>
                    <a:cubicBezTo>
                      <a:pt x="188" y="37"/>
                      <a:pt x="188" y="37"/>
                      <a:pt x="188" y="37"/>
                    </a:cubicBezTo>
                    <a:cubicBezTo>
                      <a:pt x="122" y="37"/>
                      <a:pt x="58" y="35"/>
                      <a:pt x="0" y="32"/>
                    </a:cubicBezTo>
                    <a:lnTo>
                      <a:pt x="139"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47" name="Freeform 244"/>
              <p:cNvSpPr/>
              <p:nvPr/>
            </p:nvSpPr>
            <p:spPr bwMode="auto">
              <a:xfrm>
                <a:off x="6484233" y="4725460"/>
                <a:ext cx="667786" cy="32228"/>
              </a:xfrm>
              <a:custGeom>
                <a:avLst/>
                <a:gdLst>
                  <a:gd name="T0" fmla="*/ 10 w 376"/>
                  <a:gd name="T1" fmla="*/ 0 h 18"/>
                  <a:gd name="T2" fmla="*/ 376 w 376"/>
                  <a:gd name="T3" fmla="*/ 0 h 18"/>
                  <a:gd name="T4" fmla="*/ 338 w 376"/>
                  <a:gd name="T5" fmla="*/ 18 h 18"/>
                  <a:gd name="T6" fmla="*/ 0 w 376"/>
                  <a:gd name="T7" fmla="*/ 5 h 18"/>
                  <a:gd name="T8" fmla="*/ 10 w 376"/>
                  <a:gd name="T9" fmla="*/ 0 h 18"/>
                </a:gdLst>
                <a:ahLst/>
                <a:cxnLst>
                  <a:cxn ang="0">
                    <a:pos x="T0" y="T1"/>
                  </a:cxn>
                  <a:cxn ang="0">
                    <a:pos x="T2" y="T3"/>
                  </a:cxn>
                  <a:cxn ang="0">
                    <a:pos x="T4" y="T5"/>
                  </a:cxn>
                  <a:cxn ang="0">
                    <a:pos x="T6" y="T7"/>
                  </a:cxn>
                  <a:cxn ang="0">
                    <a:pos x="T8" y="T9"/>
                  </a:cxn>
                </a:cxnLst>
                <a:rect l="0" t="0" r="r" b="b"/>
                <a:pathLst>
                  <a:path w="376" h="18">
                    <a:moveTo>
                      <a:pt x="10" y="0"/>
                    </a:moveTo>
                    <a:cubicBezTo>
                      <a:pt x="376" y="0"/>
                      <a:pt x="376" y="0"/>
                      <a:pt x="376" y="0"/>
                    </a:cubicBezTo>
                    <a:cubicBezTo>
                      <a:pt x="376" y="6"/>
                      <a:pt x="362" y="13"/>
                      <a:pt x="338" y="18"/>
                    </a:cubicBezTo>
                    <a:cubicBezTo>
                      <a:pt x="0" y="5"/>
                      <a:pt x="0" y="5"/>
                      <a:pt x="0" y="5"/>
                    </a:cubicBezTo>
                    <a:cubicBezTo>
                      <a:pt x="7" y="3"/>
                      <a:pt x="10" y="2"/>
                      <a:pt x="10"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48" name="Freeform 245"/>
              <p:cNvSpPr/>
              <p:nvPr/>
            </p:nvSpPr>
            <p:spPr bwMode="auto">
              <a:xfrm>
                <a:off x="6434768" y="4673746"/>
                <a:ext cx="649799" cy="53213"/>
              </a:xfrm>
              <a:custGeom>
                <a:avLst/>
                <a:gdLst>
                  <a:gd name="T0" fmla="*/ 28 w 366"/>
                  <a:gd name="T1" fmla="*/ 0 h 30"/>
                  <a:gd name="T2" fmla="*/ 366 w 366"/>
                  <a:gd name="T3" fmla="*/ 14 h 30"/>
                  <a:gd name="T4" fmla="*/ 258 w 366"/>
                  <a:gd name="T5" fmla="*/ 30 h 30"/>
                  <a:gd name="T6" fmla="*/ 0 w 366"/>
                  <a:gd name="T7" fmla="*/ 5 h 30"/>
                  <a:gd name="T8" fmla="*/ 28 w 366"/>
                  <a:gd name="T9" fmla="*/ 0 h 30"/>
                </a:gdLst>
                <a:ahLst/>
                <a:cxnLst>
                  <a:cxn ang="0">
                    <a:pos x="T0" y="T1"/>
                  </a:cxn>
                  <a:cxn ang="0">
                    <a:pos x="T2" y="T3"/>
                  </a:cxn>
                  <a:cxn ang="0">
                    <a:pos x="T4" y="T5"/>
                  </a:cxn>
                  <a:cxn ang="0">
                    <a:pos x="T6" y="T7"/>
                  </a:cxn>
                  <a:cxn ang="0">
                    <a:pos x="T8" y="T9"/>
                  </a:cxn>
                </a:cxnLst>
                <a:rect l="0" t="0" r="r" b="b"/>
                <a:pathLst>
                  <a:path w="366" h="30">
                    <a:moveTo>
                      <a:pt x="28" y="0"/>
                    </a:moveTo>
                    <a:cubicBezTo>
                      <a:pt x="366" y="14"/>
                      <a:pt x="366" y="14"/>
                      <a:pt x="366" y="14"/>
                    </a:cubicBezTo>
                    <a:cubicBezTo>
                      <a:pt x="341" y="20"/>
                      <a:pt x="304" y="25"/>
                      <a:pt x="258" y="30"/>
                    </a:cubicBezTo>
                    <a:cubicBezTo>
                      <a:pt x="0" y="5"/>
                      <a:pt x="0" y="5"/>
                      <a:pt x="0" y="5"/>
                    </a:cubicBezTo>
                    <a:cubicBezTo>
                      <a:pt x="12" y="3"/>
                      <a:pt x="22" y="2"/>
                      <a:pt x="28"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49" name="Freeform 246"/>
              <p:cNvSpPr/>
              <p:nvPr/>
            </p:nvSpPr>
            <p:spPr bwMode="auto">
              <a:xfrm>
                <a:off x="6359820" y="4622781"/>
                <a:ext cx="532880" cy="63706"/>
              </a:xfrm>
              <a:custGeom>
                <a:avLst/>
                <a:gdLst>
                  <a:gd name="T0" fmla="*/ 42 w 300"/>
                  <a:gd name="T1" fmla="*/ 0 h 36"/>
                  <a:gd name="T2" fmla="*/ 300 w 300"/>
                  <a:gd name="T3" fmla="*/ 26 h 36"/>
                  <a:gd name="T4" fmla="*/ 142 w 300"/>
                  <a:gd name="T5" fmla="*/ 36 h 36"/>
                  <a:gd name="T6" fmla="*/ 0 w 300"/>
                  <a:gd name="T7" fmla="*/ 3 h 36"/>
                  <a:gd name="T8" fmla="*/ 42 w 300"/>
                  <a:gd name="T9" fmla="*/ 0 h 36"/>
                </a:gdLst>
                <a:ahLst/>
                <a:cxnLst>
                  <a:cxn ang="0">
                    <a:pos x="T0" y="T1"/>
                  </a:cxn>
                  <a:cxn ang="0">
                    <a:pos x="T2" y="T3"/>
                  </a:cxn>
                  <a:cxn ang="0">
                    <a:pos x="T4" y="T5"/>
                  </a:cxn>
                  <a:cxn ang="0">
                    <a:pos x="T6" y="T7"/>
                  </a:cxn>
                  <a:cxn ang="0">
                    <a:pos x="T8" y="T9"/>
                  </a:cxn>
                </a:cxnLst>
                <a:rect l="0" t="0" r="r" b="b"/>
                <a:pathLst>
                  <a:path w="300" h="36">
                    <a:moveTo>
                      <a:pt x="42" y="0"/>
                    </a:moveTo>
                    <a:cubicBezTo>
                      <a:pt x="300" y="26"/>
                      <a:pt x="300" y="26"/>
                      <a:pt x="300" y="26"/>
                    </a:cubicBezTo>
                    <a:cubicBezTo>
                      <a:pt x="255" y="30"/>
                      <a:pt x="201" y="34"/>
                      <a:pt x="142" y="36"/>
                    </a:cubicBezTo>
                    <a:cubicBezTo>
                      <a:pt x="0" y="3"/>
                      <a:pt x="0" y="3"/>
                      <a:pt x="0" y="3"/>
                    </a:cubicBezTo>
                    <a:cubicBezTo>
                      <a:pt x="16" y="2"/>
                      <a:pt x="30" y="2"/>
                      <a:pt x="42"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50" name="Freeform 247"/>
              <p:cNvSpPr/>
              <p:nvPr/>
            </p:nvSpPr>
            <p:spPr bwMode="auto">
              <a:xfrm>
                <a:off x="6271381" y="4569568"/>
                <a:ext cx="341013" cy="63706"/>
              </a:xfrm>
              <a:custGeom>
                <a:avLst/>
                <a:gdLst>
                  <a:gd name="T0" fmla="*/ 50 w 192"/>
                  <a:gd name="T1" fmla="*/ 0 h 36"/>
                  <a:gd name="T2" fmla="*/ 192 w 192"/>
                  <a:gd name="T3" fmla="*/ 33 h 36"/>
                  <a:gd name="T4" fmla="*/ 0 w 192"/>
                  <a:gd name="T5" fmla="*/ 36 h 36"/>
                  <a:gd name="T6" fmla="*/ 0 w 192"/>
                  <a:gd name="T7" fmla="*/ 1 h 36"/>
                  <a:gd name="T8" fmla="*/ 50 w 192"/>
                  <a:gd name="T9" fmla="*/ 0 h 36"/>
                </a:gdLst>
                <a:ahLst/>
                <a:cxnLst>
                  <a:cxn ang="0">
                    <a:pos x="T0" y="T1"/>
                  </a:cxn>
                  <a:cxn ang="0">
                    <a:pos x="T2" y="T3"/>
                  </a:cxn>
                  <a:cxn ang="0">
                    <a:pos x="T4" y="T5"/>
                  </a:cxn>
                  <a:cxn ang="0">
                    <a:pos x="T6" y="T7"/>
                  </a:cxn>
                  <a:cxn ang="0">
                    <a:pos x="T8" y="T9"/>
                  </a:cxn>
                </a:cxnLst>
                <a:rect l="0" t="0" r="r" b="b"/>
                <a:pathLst>
                  <a:path w="192" h="36">
                    <a:moveTo>
                      <a:pt x="50" y="0"/>
                    </a:moveTo>
                    <a:cubicBezTo>
                      <a:pt x="192" y="33"/>
                      <a:pt x="192" y="33"/>
                      <a:pt x="192" y="33"/>
                    </a:cubicBezTo>
                    <a:cubicBezTo>
                      <a:pt x="133" y="35"/>
                      <a:pt x="68" y="36"/>
                      <a:pt x="0" y="36"/>
                    </a:cubicBezTo>
                    <a:cubicBezTo>
                      <a:pt x="0" y="1"/>
                      <a:pt x="0" y="1"/>
                      <a:pt x="0" y="1"/>
                    </a:cubicBezTo>
                    <a:cubicBezTo>
                      <a:pt x="18" y="1"/>
                      <a:pt x="35" y="0"/>
                      <a:pt x="50"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51" name="Freeform 248"/>
              <p:cNvSpPr/>
              <p:nvPr/>
            </p:nvSpPr>
            <p:spPr bwMode="auto">
              <a:xfrm>
                <a:off x="6039043" y="3883795"/>
                <a:ext cx="463178" cy="478168"/>
              </a:xfrm>
              <a:custGeom>
                <a:avLst/>
                <a:gdLst>
                  <a:gd name="T0" fmla="*/ 251 w 261"/>
                  <a:gd name="T1" fmla="*/ 4 h 270"/>
                  <a:gd name="T2" fmla="*/ 224 w 261"/>
                  <a:gd name="T3" fmla="*/ 0 h 270"/>
                  <a:gd name="T4" fmla="*/ 224 w 261"/>
                  <a:gd name="T5" fmla="*/ 33 h 270"/>
                  <a:gd name="T6" fmla="*/ 214 w 261"/>
                  <a:gd name="T7" fmla="*/ 32 h 270"/>
                  <a:gd name="T8" fmla="*/ 205 w 261"/>
                  <a:gd name="T9" fmla="*/ 32 h 270"/>
                  <a:gd name="T10" fmla="*/ 196 w 261"/>
                  <a:gd name="T11" fmla="*/ 31 h 270"/>
                  <a:gd name="T12" fmla="*/ 188 w 261"/>
                  <a:gd name="T13" fmla="*/ 31 h 270"/>
                  <a:gd name="T14" fmla="*/ 182 w 261"/>
                  <a:gd name="T15" fmla="*/ 31 h 270"/>
                  <a:gd name="T16" fmla="*/ 182 w 261"/>
                  <a:gd name="T17" fmla="*/ 64 h 270"/>
                  <a:gd name="T18" fmla="*/ 180 w 261"/>
                  <a:gd name="T19" fmla="*/ 64 h 270"/>
                  <a:gd name="T20" fmla="*/ 172 w 261"/>
                  <a:gd name="T21" fmla="*/ 63 h 270"/>
                  <a:gd name="T22" fmla="*/ 164 w 261"/>
                  <a:gd name="T23" fmla="*/ 63 h 270"/>
                  <a:gd name="T24" fmla="*/ 156 w 261"/>
                  <a:gd name="T25" fmla="*/ 63 h 270"/>
                  <a:gd name="T26" fmla="*/ 147 w 261"/>
                  <a:gd name="T27" fmla="*/ 63 h 270"/>
                  <a:gd name="T28" fmla="*/ 139 w 261"/>
                  <a:gd name="T29" fmla="*/ 63 h 270"/>
                  <a:gd name="T30" fmla="*/ 132 w 261"/>
                  <a:gd name="T31" fmla="*/ 63 h 270"/>
                  <a:gd name="T32" fmla="*/ 132 w 261"/>
                  <a:gd name="T33" fmla="*/ 96 h 270"/>
                  <a:gd name="T34" fmla="*/ 129 w 261"/>
                  <a:gd name="T35" fmla="*/ 96 h 270"/>
                  <a:gd name="T36" fmla="*/ 120 w 261"/>
                  <a:gd name="T37" fmla="*/ 96 h 270"/>
                  <a:gd name="T38" fmla="*/ 109 w 261"/>
                  <a:gd name="T39" fmla="*/ 96 h 270"/>
                  <a:gd name="T40" fmla="*/ 94 w 261"/>
                  <a:gd name="T41" fmla="*/ 97 h 270"/>
                  <a:gd name="T42" fmla="*/ 82 w 261"/>
                  <a:gd name="T43" fmla="*/ 97 h 270"/>
                  <a:gd name="T44" fmla="*/ 82 w 261"/>
                  <a:gd name="T45" fmla="*/ 130 h 270"/>
                  <a:gd name="T46" fmla="*/ 49 w 261"/>
                  <a:gd name="T47" fmla="*/ 132 h 270"/>
                  <a:gd name="T48" fmla="*/ 40 w 261"/>
                  <a:gd name="T49" fmla="*/ 133 h 270"/>
                  <a:gd name="T50" fmla="*/ 40 w 261"/>
                  <a:gd name="T51" fmla="*/ 166 h 270"/>
                  <a:gd name="T52" fmla="*/ 36 w 261"/>
                  <a:gd name="T53" fmla="*/ 166 h 270"/>
                  <a:gd name="T54" fmla="*/ 28 w 261"/>
                  <a:gd name="T55" fmla="*/ 167 h 270"/>
                  <a:gd name="T56" fmla="*/ 22 w 261"/>
                  <a:gd name="T57" fmla="*/ 168 h 270"/>
                  <a:gd name="T58" fmla="*/ 17 w 261"/>
                  <a:gd name="T59" fmla="*/ 169 h 270"/>
                  <a:gd name="T60" fmla="*/ 13 w 261"/>
                  <a:gd name="T61" fmla="*/ 170 h 270"/>
                  <a:gd name="T62" fmla="*/ 12 w 261"/>
                  <a:gd name="T63" fmla="*/ 170 h 270"/>
                  <a:gd name="T64" fmla="*/ 12 w 261"/>
                  <a:gd name="T65" fmla="*/ 203 h 270"/>
                  <a:gd name="T66" fmla="*/ 12 w 261"/>
                  <a:gd name="T67" fmla="*/ 204 h 270"/>
                  <a:gd name="T68" fmla="*/ 10 w 261"/>
                  <a:gd name="T69" fmla="*/ 204 h 270"/>
                  <a:gd name="T70" fmla="*/ 7 w 261"/>
                  <a:gd name="T71" fmla="*/ 205 h 270"/>
                  <a:gd name="T72" fmla="*/ 5 w 261"/>
                  <a:gd name="T73" fmla="*/ 206 h 270"/>
                  <a:gd name="T74" fmla="*/ 4 w 261"/>
                  <a:gd name="T75" fmla="*/ 207 h 270"/>
                  <a:gd name="T76" fmla="*/ 3 w 261"/>
                  <a:gd name="T77" fmla="*/ 208 h 270"/>
                  <a:gd name="T78" fmla="*/ 2 w 261"/>
                  <a:gd name="T79" fmla="*/ 208 h 270"/>
                  <a:gd name="T80" fmla="*/ 2 w 261"/>
                  <a:gd name="T81" fmla="*/ 242 h 270"/>
                  <a:gd name="T82" fmla="*/ 12 w 261"/>
                  <a:gd name="T83" fmla="*/ 270 h 270"/>
                  <a:gd name="T84" fmla="*/ 112 w 261"/>
                  <a:gd name="T85" fmla="*/ 155 h 270"/>
                  <a:gd name="T86" fmla="*/ 112 w 261"/>
                  <a:gd name="T87" fmla="*/ 155 h 270"/>
                  <a:gd name="T88" fmla="*/ 251 w 261"/>
                  <a:gd name="T89" fmla="*/ 4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1" h="270">
                    <a:moveTo>
                      <a:pt x="251" y="4"/>
                    </a:moveTo>
                    <a:cubicBezTo>
                      <a:pt x="244" y="2"/>
                      <a:pt x="235" y="1"/>
                      <a:pt x="224" y="0"/>
                    </a:cubicBezTo>
                    <a:cubicBezTo>
                      <a:pt x="224" y="33"/>
                      <a:pt x="224" y="33"/>
                      <a:pt x="224" y="33"/>
                    </a:cubicBezTo>
                    <a:cubicBezTo>
                      <a:pt x="221" y="33"/>
                      <a:pt x="218" y="33"/>
                      <a:pt x="214" y="32"/>
                    </a:cubicBezTo>
                    <a:cubicBezTo>
                      <a:pt x="211" y="32"/>
                      <a:pt x="208" y="32"/>
                      <a:pt x="205" y="32"/>
                    </a:cubicBezTo>
                    <a:cubicBezTo>
                      <a:pt x="202" y="32"/>
                      <a:pt x="199" y="31"/>
                      <a:pt x="196" y="31"/>
                    </a:cubicBezTo>
                    <a:cubicBezTo>
                      <a:pt x="194" y="31"/>
                      <a:pt x="191" y="31"/>
                      <a:pt x="188" y="31"/>
                    </a:cubicBezTo>
                    <a:cubicBezTo>
                      <a:pt x="186" y="31"/>
                      <a:pt x="184" y="31"/>
                      <a:pt x="182" y="31"/>
                    </a:cubicBezTo>
                    <a:cubicBezTo>
                      <a:pt x="182" y="64"/>
                      <a:pt x="182" y="64"/>
                      <a:pt x="182" y="64"/>
                    </a:cubicBezTo>
                    <a:cubicBezTo>
                      <a:pt x="181" y="64"/>
                      <a:pt x="180" y="64"/>
                      <a:pt x="180" y="64"/>
                    </a:cubicBezTo>
                    <a:cubicBezTo>
                      <a:pt x="177" y="64"/>
                      <a:pt x="174" y="64"/>
                      <a:pt x="172" y="63"/>
                    </a:cubicBezTo>
                    <a:cubicBezTo>
                      <a:pt x="169" y="63"/>
                      <a:pt x="166" y="63"/>
                      <a:pt x="164" y="63"/>
                    </a:cubicBezTo>
                    <a:cubicBezTo>
                      <a:pt x="161" y="63"/>
                      <a:pt x="158" y="63"/>
                      <a:pt x="156" y="63"/>
                    </a:cubicBezTo>
                    <a:cubicBezTo>
                      <a:pt x="153" y="63"/>
                      <a:pt x="150" y="63"/>
                      <a:pt x="147" y="63"/>
                    </a:cubicBezTo>
                    <a:cubicBezTo>
                      <a:pt x="144" y="63"/>
                      <a:pt x="142" y="63"/>
                      <a:pt x="139" y="63"/>
                    </a:cubicBezTo>
                    <a:cubicBezTo>
                      <a:pt x="137" y="63"/>
                      <a:pt x="134" y="63"/>
                      <a:pt x="132" y="63"/>
                    </a:cubicBezTo>
                    <a:cubicBezTo>
                      <a:pt x="132" y="96"/>
                      <a:pt x="132" y="96"/>
                      <a:pt x="132" y="96"/>
                    </a:cubicBezTo>
                    <a:cubicBezTo>
                      <a:pt x="131" y="96"/>
                      <a:pt x="130" y="96"/>
                      <a:pt x="129" y="96"/>
                    </a:cubicBezTo>
                    <a:cubicBezTo>
                      <a:pt x="126" y="96"/>
                      <a:pt x="123" y="96"/>
                      <a:pt x="120" y="96"/>
                    </a:cubicBezTo>
                    <a:cubicBezTo>
                      <a:pt x="116" y="96"/>
                      <a:pt x="112" y="96"/>
                      <a:pt x="109" y="96"/>
                    </a:cubicBezTo>
                    <a:cubicBezTo>
                      <a:pt x="104" y="96"/>
                      <a:pt x="99" y="97"/>
                      <a:pt x="94" y="97"/>
                    </a:cubicBezTo>
                    <a:cubicBezTo>
                      <a:pt x="90" y="97"/>
                      <a:pt x="86" y="97"/>
                      <a:pt x="82" y="97"/>
                    </a:cubicBezTo>
                    <a:cubicBezTo>
                      <a:pt x="82" y="130"/>
                      <a:pt x="82" y="130"/>
                      <a:pt x="82" y="130"/>
                    </a:cubicBezTo>
                    <a:cubicBezTo>
                      <a:pt x="70" y="131"/>
                      <a:pt x="58" y="132"/>
                      <a:pt x="49" y="132"/>
                    </a:cubicBezTo>
                    <a:cubicBezTo>
                      <a:pt x="46" y="133"/>
                      <a:pt x="43" y="133"/>
                      <a:pt x="40" y="133"/>
                    </a:cubicBezTo>
                    <a:cubicBezTo>
                      <a:pt x="40" y="166"/>
                      <a:pt x="40" y="166"/>
                      <a:pt x="40" y="166"/>
                    </a:cubicBezTo>
                    <a:cubicBezTo>
                      <a:pt x="39" y="166"/>
                      <a:pt x="37" y="166"/>
                      <a:pt x="36" y="166"/>
                    </a:cubicBezTo>
                    <a:cubicBezTo>
                      <a:pt x="33" y="167"/>
                      <a:pt x="30" y="167"/>
                      <a:pt x="28" y="167"/>
                    </a:cubicBezTo>
                    <a:cubicBezTo>
                      <a:pt x="26" y="168"/>
                      <a:pt x="24" y="168"/>
                      <a:pt x="22" y="168"/>
                    </a:cubicBezTo>
                    <a:cubicBezTo>
                      <a:pt x="20" y="168"/>
                      <a:pt x="19" y="169"/>
                      <a:pt x="17" y="169"/>
                    </a:cubicBezTo>
                    <a:cubicBezTo>
                      <a:pt x="16" y="169"/>
                      <a:pt x="14" y="170"/>
                      <a:pt x="13" y="170"/>
                    </a:cubicBezTo>
                    <a:cubicBezTo>
                      <a:pt x="12" y="170"/>
                      <a:pt x="12" y="170"/>
                      <a:pt x="12" y="170"/>
                    </a:cubicBezTo>
                    <a:cubicBezTo>
                      <a:pt x="12" y="203"/>
                      <a:pt x="12" y="203"/>
                      <a:pt x="12" y="203"/>
                    </a:cubicBezTo>
                    <a:cubicBezTo>
                      <a:pt x="12" y="204"/>
                      <a:pt x="12" y="204"/>
                      <a:pt x="12" y="204"/>
                    </a:cubicBezTo>
                    <a:cubicBezTo>
                      <a:pt x="11" y="204"/>
                      <a:pt x="11" y="204"/>
                      <a:pt x="10" y="204"/>
                    </a:cubicBezTo>
                    <a:cubicBezTo>
                      <a:pt x="9" y="205"/>
                      <a:pt x="8" y="205"/>
                      <a:pt x="7" y="205"/>
                    </a:cubicBezTo>
                    <a:cubicBezTo>
                      <a:pt x="7" y="205"/>
                      <a:pt x="6" y="206"/>
                      <a:pt x="5" y="206"/>
                    </a:cubicBezTo>
                    <a:cubicBezTo>
                      <a:pt x="5" y="206"/>
                      <a:pt x="4" y="206"/>
                      <a:pt x="4" y="207"/>
                    </a:cubicBezTo>
                    <a:cubicBezTo>
                      <a:pt x="3" y="207"/>
                      <a:pt x="3" y="207"/>
                      <a:pt x="3" y="208"/>
                    </a:cubicBezTo>
                    <a:cubicBezTo>
                      <a:pt x="2" y="208"/>
                      <a:pt x="2" y="208"/>
                      <a:pt x="2" y="208"/>
                    </a:cubicBezTo>
                    <a:cubicBezTo>
                      <a:pt x="2" y="242"/>
                      <a:pt x="2" y="242"/>
                      <a:pt x="2" y="242"/>
                    </a:cubicBezTo>
                    <a:cubicBezTo>
                      <a:pt x="12" y="270"/>
                      <a:pt x="12" y="270"/>
                      <a:pt x="12" y="270"/>
                    </a:cubicBezTo>
                    <a:cubicBezTo>
                      <a:pt x="12" y="270"/>
                      <a:pt x="0" y="206"/>
                      <a:pt x="112" y="155"/>
                    </a:cubicBezTo>
                    <a:cubicBezTo>
                      <a:pt x="112" y="155"/>
                      <a:pt x="112" y="155"/>
                      <a:pt x="112" y="155"/>
                    </a:cubicBezTo>
                    <a:cubicBezTo>
                      <a:pt x="233" y="82"/>
                      <a:pt x="261" y="34"/>
                      <a:pt x="251" y="4"/>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52" name="Freeform 249"/>
              <p:cNvSpPr/>
              <p:nvPr/>
            </p:nvSpPr>
            <p:spPr bwMode="auto">
              <a:xfrm>
                <a:off x="6237655" y="3773621"/>
                <a:ext cx="1026037" cy="384483"/>
              </a:xfrm>
              <a:custGeom>
                <a:avLst/>
                <a:gdLst>
                  <a:gd name="T0" fmla="*/ 272 w 578"/>
                  <a:gd name="T1" fmla="*/ 38 h 217"/>
                  <a:gd name="T2" fmla="*/ 274 w 578"/>
                  <a:gd name="T3" fmla="*/ 32 h 217"/>
                  <a:gd name="T4" fmla="*/ 145 w 578"/>
                  <a:gd name="T5" fmla="*/ 0 h 217"/>
                  <a:gd name="T6" fmla="*/ 14 w 578"/>
                  <a:gd name="T7" fmla="*/ 13 h 217"/>
                  <a:gd name="T8" fmla="*/ 139 w 578"/>
                  <a:gd name="T9" fmla="*/ 66 h 217"/>
                  <a:gd name="T10" fmla="*/ 140 w 578"/>
                  <a:gd name="T11" fmla="*/ 69 h 217"/>
                  <a:gd name="T12" fmla="*/ 140 w 578"/>
                  <a:gd name="T13" fmla="*/ 70 h 217"/>
                  <a:gd name="T14" fmla="*/ 140 w 578"/>
                  <a:gd name="T15" fmla="*/ 73 h 217"/>
                  <a:gd name="T16" fmla="*/ 141 w 578"/>
                  <a:gd name="T17" fmla="*/ 74 h 217"/>
                  <a:gd name="T18" fmla="*/ 141 w 578"/>
                  <a:gd name="T19" fmla="*/ 77 h 217"/>
                  <a:gd name="T20" fmla="*/ 141 w 578"/>
                  <a:gd name="T21" fmla="*/ 78 h 217"/>
                  <a:gd name="T22" fmla="*/ 141 w 578"/>
                  <a:gd name="T23" fmla="*/ 81 h 217"/>
                  <a:gd name="T24" fmla="*/ 140 w 578"/>
                  <a:gd name="T25" fmla="*/ 82 h 217"/>
                  <a:gd name="T26" fmla="*/ 140 w 578"/>
                  <a:gd name="T27" fmla="*/ 85 h 217"/>
                  <a:gd name="T28" fmla="*/ 140 w 578"/>
                  <a:gd name="T29" fmla="*/ 87 h 217"/>
                  <a:gd name="T30" fmla="*/ 139 w 578"/>
                  <a:gd name="T31" fmla="*/ 90 h 217"/>
                  <a:gd name="T32" fmla="*/ 139 w 578"/>
                  <a:gd name="T33" fmla="*/ 91 h 217"/>
                  <a:gd name="T34" fmla="*/ 137 w 578"/>
                  <a:gd name="T35" fmla="*/ 95 h 217"/>
                  <a:gd name="T36" fmla="*/ 137 w 578"/>
                  <a:gd name="T37" fmla="*/ 96 h 217"/>
                  <a:gd name="T38" fmla="*/ 135 w 578"/>
                  <a:gd name="T39" fmla="*/ 100 h 217"/>
                  <a:gd name="T40" fmla="*/ 134 w 578"/>
                  <a:gd name="T41" fmla="*/ 101 h 217"/>
                  <a:gd name="T42" fmla="*/ 133 w 578"/>
                  <a:gd name="T43" fmla="*/ 105 h 217"/>
                  <a:gd name="T44" fmla="*/ 132 w 578"/>
                  <a:gd name="T45" fmla="*/ 106 h 217"/>
                  <a:gd name="T46" fmla="*/ 130 w 578"/>
                  <a:gd name="T47" fmla="*/ 110 h 217"/>
                  <a:gd name="T48" fmla="*/ 129 w 578"/>
                  <a:gd name="T49" fmla="*/ 111 h 217"/>
                  <a:gd name="T50" fmla="*/ 125 w 578"/>
                  <a:gd name="T51" fmla="*/ 116 h 217"/>
                  <a:gd name="T52" fmla="*/ 125 w 578"/>
                  <a:gd name="T53" fmla="*/ 117 h 217"/>
                  <a:gd name="T54" fmla="*/ 121 w 578"/>
                  <a:gd name="T55" fmla="*/ 122 h 217"/>
                  <a:gd name="T56" fmla="*/ 120 w 578"/>
                  <a:gd name="T57" fmla="*/ 123 h 217"/>
                  <a:gd name="T58" fmla="*/ 117 w 578"/>
                  <a:gd name="T59" fmla="*/ 127 h 217"/>
                  <a:gd name="T60" fmla="*/ 115 w 578"/>
                  <a:gd name="T61" fmla="*/ 129 h 217"/>
                  <a:gd name="T62" fmla="*/ 111 w 578"/>
                  <a:gd name="T63" fmla="*/ 133 h 217"/>
                  <a:gd name="T64" fmla="*/ 110 w 578"/>
                  <a:gd name="T65" fmla="*/ 135 h 217"/>
                  <a:gd name="T66" fmla="*/ 104 w 578"/>
                  <a:gd name="T67" fmla="*/ 140 h 217"/>
                  <a:gd name="T68" fmla="*/ 103 w 578"/>
                  <a:gd name="T69" fmla="*/ 142 h 217"/>
                  <a:gd name="T70" fmla="*/ 98 w 578"/>
                  <a:gd name="T71" fmla="*/ 146 h 217"/>
                  <a:gd name="T72" fmla="*/ 96 w 578"/>
                  <a:gd name="T73" fmla="*/ 149 h 217"/>
                  <a:gd name="T74" fmla="*/ 91 w 578"/>
                  <a:gd name="T75" fmla="*/ 153 h 217"/>
                  <a:gd name="T76" fmla="*/ 89 w 578"/>
                  <a:gd name="T77" fmla="*/ 155 h 217"/>
                  <a:gd name="T78" fmla="*/ 81 w 578"/>
                  <a:gd name="T79" fmla="*/ 161 h 217"/>
                  <a:gd name="T80" fmla="*/ 80 w 578"/>
                  <a:gd name="T81" fmla="*/ 162 h 217"/>
                  <a:gd name="T82" fmla="*/ 73 w 578"/>
                  <a:gd name="T83" fmla="*/ 168 h 217"/>
                  <a:gd name="T84" fmla="*/ 70 w 578"/>
                  <a:gd name="T85" fmla="*/ 170 h 217"/>
                  <a:gd name="T86" fmla="*/ 64 w 578"/>
                  <a:gd name="T87" fmla="*/ 175 h 217"/>
                  <a:gd name="T88" fmla="*/ 61 w 578"/>
                  <a:gd name="T89" fmla="*/ 177 h 217"/>
                  <a:gd name="T90" fmla="*/ 53 w 578"/>
                  <a:gd name="T91" fmla="*/ 183 h 217"/>
                  <a:gd name="T92" fmla="*/ 51 w 578"/>
                  <a:gd name="T93" fmla="*/ 184 h 217"/>
                  <a:gd name="T94" fmla="*/ 40 w 578"/>
                  <a:gd name="T95" fmla="*/ 191 h 217"/>
                  <a:gd name="T96" fmla="*/ 38 w 578"/>
                  <a:gd name="T97" fmla="*/ 193 h 217"/>
                  <a:gd name="T98" fmla="*/ 29 w 578"/>
                  <a:gd name="T99" fmla="*/ 199 h 217"/>
                  <a:gd name="T100" fmla="*/ 25 w 578"/>
                  <a:gd name="T101" fmla="*/ 202 h 217"/>
                  <a:gd name="T102" fmla="*/ 17 w 578"/>
                  <a:gd name="T103" fmla="*/ 207 h 217"/>
                  <a:gd name="T104" fmla="*/ 13 w 578"/>
                  <a:gd name="T105" fmla="*/ 209 h 217"/>
                  <a:gd name="T106" fmla="*/ 0 w 578"/>
                  <a:gd name="T107" fmla="*/ 217 h 217"/>
                  <a:gd name="T108" fmla="*/ 578 w 578"/>
                  <a:gd name="T109" fmla="*/ 151 h 217"/>
                  <a:gd name="T110" fmla="*/ 514 w 578"/>
                  <a:gd name="T111" fmla="*/ 38 h 217"/>
                  <a:gd name="T112" fmla="*/ 272 w 578"/>
                  <a:gd name="T113" fmla="*/ 38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78" h="217">
                    <a:moveTo>
                      <a:pt x="272" y="38"/>
                    </a:moveTo>
                    <a:cubicBezTo>
                      <a:pt x="274" y="32"/>
                      <a:pt x="274" y="32"/>
                      <a:pt x="274" y="32"/>
                    </a:cubicBezTo>
                    <a:cubicBezTo>
                      <a:pt x="145" y="0"/>
                      <a:pt x="145" y="0"/>
                      <a:pt x="145" y="0"/>
                    </a:cubicBezTo>
                    <a:cubicBezTo>
                      <a:pt x="14" y="13"/>
                      <a:pt x="14" y="13"/>
                      <a:pt x="14" y="13"/>
                    </a:cubicBezTo>
                    <a:cubicBezTo>
                      <a:pt x="14" y="13"/>
                      <a:pt x="123" y="19"/>
                      <a:pt x="139" y="66"/>
                    </a:cubicBezTo>
                    <a:cubicBezTo>
                      <a:pt x="139" y="67"/>
                      <a:pt x="140" y="68"/>
                      <a:pt x="140" y="69"/>
                    </a:cubicBezTo>
                    <a:cubicBezTo>
                      <a:pt x="140" y="70"/>
                      <a:pt x="140" y="70"/>
                      <a:pt x="140" y="70"/>
                    </a:cubicBezTo>
                    <a:cubicBezTo>
                      <a:pt x="140" y="71"/>
                      <a:pt x="140" y="72"/>
                      <a:pt x="140" y="73"/>
                    </a:cubicBezTo>
                    <a:cubicBezTo>
                      <a:pt x="140" y="73"/>
                      <a:pt x="140" y="74"/>
                      <a:pt x="141" y="74"/>
                    </a:cubicBezTo>
                    <a:cubicBezTo>
                      <a:pt x="141" y="75"/>
                      <a:pt x="141" y="76"/>
                      <a:pt x="141" y="77"/>
                    </a:cubicBezTo>
                    <a:cubicBezTo>
                      <a:pt x="141" y="77"/>
                      <a:pt x="141" y="77"/>
                      <a:pt x="141" y="78"/>
                    </a:cubicBezTo>
                    <a:cubicBezTo>
                      <a:pt x="141" y="79"/>
                      <a:pt x="141" y="80"/>
                      <a:pt x="141" y="81"/>
                    </a:cubicBezTo>
                    <a:cubicBezTo>
                      <a:pt x="140" y="82"/>
                      <a:pt x="140" y="82"/>
                      <a:pt x="140" y="82"/>
                    </a:cubicBezTo>
                    <a:cubicBezTo>
                      <a:pt x="140" y="83"/>
                      <a:pt x="140" y="84"/>
                      <a:pt x="140" y="85"/>
                    </a:cubicBezTo>
                    <a:cubicBezTo>
                      <a:pt x="140" y="86"/>
                      <a:pt x="140" y="86"/>
                      <a:pt x="140" y="87"/>
                    </a:cubicBezTo>
                    <a:cubicBezTo>
                      <a:pt x="139" y="88"/>
                      <a:pt x="139" y="89"/>
                      <a:pt x="139" y="90"/>
                    </a:cubicBezTo>
                    <a:cubicBezTo>
                      <a:pt x="139" y="90"/>
                      <a:pt x="139" y="91"/>
                      <a:pt x="139" y="91"/>
                    </a:cubicBezTo>
                    <a:cubicBezTo>
                      <a:pt x="138" y="92"/>
                      <a:pt x="138" y="94"/>
                      <a:pt x="137" y="95"/>
                    </a:cubicBezTo>
                    <a:cubicBezTo>
                      <a:pt x="137" y="96"/>
                      <a:pt x="137" y="96"/>
                      <a:pt x="137" y="96"/>
                    </a:cubicBezTo>
                    <a:cubicBezTo>
                      <a:pt x="136" y="97"/>
                      <a:pt x="136" y="99"/>
                      <a:pt x="135" y="100"/>
                    </a:cubicBezTo>
                    <a:cubicBezTo>
                      <a:pt x="135" y="100"/>
                      <a:pt x="135" y="101"/>
                      <a:pt x="134" y="101"/>
                    </a:cubicBezTo>
                    <a:cubicBezTo>
                      <a:pt x="134" y="103"/>
                      <a:pt x="133" y="104"/>
                      <a:pt x="133" y="105"/>
                    </a:cubicBezTo>
                    <a:cubicBezTo>
                      <a:pt x="132" y="105"/>
                      <a:pt x="132" y="106"/>
                      <a:pt x="132" y="106"/>
                    </a:cubicBezTo>
                    <a:cubicBezTo>
                      <a:pt x="131" y="108"/>
                      <a:pt x="130" y="109"/>
                      <a:pt x="130" y="110"/>
                    </a:cubicBezTo>
                    <a:cubicBezTo>
                      <a:pt x="129" y="110"/>
                      <a:pt x="129" y="111"/>
                      <a:pt x="129" y="111"/>
                    </a:cubicBezTo>
                    <a:cubicBezTo>
                      <a:pt x="128" y="113"/>
                      <a:pt x="127" y="115"/>
                      <a:pt x="125" y="116"/>
                    </a:cubicBezTo>
                    <a:cubicBezTo>
                      <a:pt x="125" y="117"/>
                      <a:pt x="125" y="117"/>
                      <a:pt x="125" y="117"/>
                    </a:cubicBezTo>
                    <a:cubicBezTo>
                      <a:pt x="124" y="119"/>
                      <a:pt x="123" y="120"/>
                      <a:pt x="121" y="122"/>
                    </a:cubicBezTo>
                    <a:cubicBezTo>
                      <a:pt x="121" y="122"/>
                      <a:pt x="120" y="123"/>
                      <a:pt x="120" y="123"/>
                    </a:cubicBezTo>
                    <a:cubicBezTo>
                      <a:pt x="119" y="125"/>
                      <a:pt x="118" y="126"/>
                      <a:pt x="117" y="127"/>
                    </a:cubicBezTo>
                    <a:cubicBezTo>
                      <a:pt x="116" y="128"/>
                      <a:pt x="116" y="128"/>
                      <a:pt x="115" y="129"/>
                    </a:cubicBezTo>
                    <a:cubicBezTo>
                      <a:pt x="114" y="130"/>
                      <a:pt x="113" y="132"/>
                      <a:pt x="111" y="133"/>
                    </a:cubicBezTo>
                    <a:cubicBezTo>
                      <a:pt x="111" y="134"/>
                      <a:pt x="110" y="134"/>
                      <a:pt x="110" y="135"/>
                    </a:cubicBezTo>
                    <a:cubicBezTo>
                      <a:pt x="108" y="137"/>
                      <a:pt x="106" y="138"/>
                      <a:pt x="104" y="140"/>
                    </a:cubicBezTo>
                    <a:cubicBezTo>
                      <a:pt x="104" y="141"/>
                      <a:pt x="103" y="141"/>
                      <a:pt x="103" y="142"/>
                    </a:cubicBezTo>
                    <a:cubicBezTo>
                      <a:pt x="101" y="143"/>
                      <a:pt x="100" y="145"/>
                      <a:pt x="98" y="146"/>
                    </a:cubicBezTo>
                    <a:cubicBezTo>
                      <a:pt x="97" y="147"/>
                      <a:pt x="97" y="148"/>
                      <a:pt x="96" y="149"/>
                    </a:cubicBezTo>
                    <a:cubicBezTo>
                      <a:pt x="94" y="150"/>
                      <a:pt x="92" y="151"/>
                      <a:pt x="91" y="153"/>
                    </a:cubicBezTo>
                    <a:cubicBezTo>
                      <a:pt x="90" y="154"/>
                      <a:pt x="89" y="154"/>
                      <a:pt x="89" y="155"/>
                    </a:cubicBezTo>
                    <a:cubicBezTo>
                      <a:pt x="86" y="157"/>
                      <a:pt x="84" y="159"/>
                      <a:pt x="81" y="161"/>
                    </a:cubicBezTo>
                    <a:cubicBezTo>
                      <a:pt x="80" y="162"/>
                      <a:pt x="80" y="162"/>
                      <a:pt x="80" y="162"/>
                    </a:cubicBezTo>
                    <a:cubicBezTo>
                      <a:pt x="78" y="164"/>
                      <a:pt x="75" y="166"/>
                      <a:pt x="73" y="168"/>
                    </a:cubicBezTo>
                    <a:cubicBezTo>
                      <a:pt x="72" y="169"/>
                      <a:pt x="71" y="169"/>
                      <a:pt x="70" y="170"/>
                    </a:cubicBezTo>
                    <a:cubicBezTo>
                      <a:pt x="68" y="172"/>
                      <a:pt x="66" y="173"/>
                      <a:pt x="64" y="175"/>
                    </a:cubicBezTo>
                    <a:cubicBezTo>
                      <a:pt x="63" y="176"/>
                      <a:pt x="62" y="176"/>
                      <a:pt x="61" y="177"/>
                    </a:cubicBezTo>
                    <a:cubicBezTo>
                      <a:pt x="58" y="179"/>
                      <a:pt x="56" y="181"/>
                      <a:pt x="53" y="183"/>
                    </a:cubicBezTo>
                    <a:cubicBezTo>
                      <a:pt x="52" y="183"/>
                      <a:pt x="52" y="184"/>
                      <a:pt x="51" y="184"/>
                    </a:cubicBezTo>
                    <a:cubicBezTo>
                      <a:pt x="47" y="187"/>
                      <a:pt x="44" y="189"/>
                      <a:pt x="40" y="191"/>
                    </a:cubicBezTo>
                    <a:cubicBezTo>
                      <a:pt x="39" y="192"/>
                      <a:pt x="39" y="193"/>
                      <a:pt x="38" y="193"/>
                    </a:cubicBezTo>
                    <a:cubicBezTo>
                      <a:pt x="35" y="195"/>
                      <a:pt x="32" y="197"/>
                      <a:pt x="29" y="199"/>
                    </a:cubicBezTo>
                    <a:cubicBezTo>
                      <a:pt x="28" y="200"/>
                      <a:pt x="27" y="201"/>
                      <a:pt x="25" y="202"/>
                    </a:cubicBezTo>
                    <a:cubicBezTo>
                      <a:pt x="23" y="203"/>
                      <a:pt x="20" y="205"/>
                      <a:pt x="17" y="207"/>
                    </a:cubicBezTo>
                    <a:cubicBezTo>
                      <a:pt x="16" y="208"/>
                      <a:pt x="14" y="209"/>
                      <a:pt x="13" y="209"/>
                    </a:cubicBezTo>
                    <a:cubicBezTo>
                      <a:pt x="9" y="212"/>
                      <a:pt x="5" y="215"/>
                      <a:pt x="0" y="217"/>
                    </a:cubicBezTo>
                    <a:cubicBezTo>
                      <a:pt x="35" y="202"/>
                      <a:pt x="578" y="176"/>
                      <a:pt x="578" y="151"/>
                    </a:cubicBezTo>
                    <a:cubicBezTo>
                      <a:pt x="514" y="38"/>
                      <a:pt x="514" y="38"/>
                      <a:pt x="514" y="38"/>
                    </a:cubicBezTo>
                    <a:lnTo>
                      <a:pt x="272" y="38"/>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53" name="Freeform 250"/>
              <p:cNvSpPr/>
              <p:nvPr/>
            </p:nvSpPr>
            <p:spPr bwMode="auto">
              <a:xfrm>
                <a:off x="5394490" y="4310998"/>
                <a:ext cx="1784511" cy="623567"/>
              </a:xfrm>
              <a:custGeom>
                <a:avLst/>
                <a:gdLst>
                  <a:gd name="T0" fmla="*/ 990 w 1005"/>
                  <a:gd name="T1" fmla="*/ 352 h 352"/>
                  <a:gd name="T2" fmla="*/ 990 w 1005"/>
                  <a:gd name="T3" fmla="*/ 233 h 352"/>
                  <a:gd name="T4" fmla="*/ 990 w 1005"/>
                  <a:gd name="T5" fmla="*/ 233 h 352"/>
                  <a:gd name="T6" fmla="*/ 988 w 1005"/>
                  <a:gd name="T7" fmla="*/ 237 h 352"/>
                  <a:gd name="T8" fmla="*/ 984 w 1005"/>
                  <a:gd name="T9" fmla="*/ 240 h 352"/>
                  <a:gd name="T10" fmla="*/ 978 w 1005"/>
                  <a:gd name="T11" fmla="*/ 243 h 352"/>
                  <a:gd name="T12" fmla="*/ 970 w 1005"/>
                  <a:gd name="T13" fmla="*/ 246 h 352"/>
                  <a:gd name="T14" fmla="*/ 960 w 1005"/>
                  <a:gd name="T15" fmla="*/ 249 h 352"/>
                  <a:gd name="T16" fmla="*/ 952 w 1005"/>
                  <a:gd name="T17" fmla="*/ 251 h 352"/>
                  <a:gd name="T18" fmla="*/ 952 w 1005"/>
                  <a:gd name="T19" fmla="*/ 218 h 352"/>
                  <a:gd name="T20" fmla="*/ 948 w 1005"/>
                  <a:gd name="T21" fmla="*/ 219 h 352"/>
                  <a:gd name="T22" fmla="*/ 933 w 1005"/>
                  <a:gd name="T23" fmla="*/ 222 h 352"/>
                  <a:gd name="T24" fmla="*/ 915 w 1005"/>
                  <a:gd name="T25" fmla="*/ 225 h 352"/>
                  <a:gd name="T26" fmla="*/ 892 w 1005"/>
                  <a:gd name="T27" fmla="*/ 228 h 352"/>
                  <a:gd name="T28" fmla="*/ 861 w 1005"/>
                  <a:gd name="T29" fmla="*/ 232 h 352"/>
                  <a:gd name="T30" fmla="*/ 844 w 1005"/>
                  <a:gd name="T31" fmla="*/ 234 h 352"/>
                  <a:gd name="T32" fmla="*/ 844 w 1005"/>
                  <a:gd name="T33" fmla="*/ 200 h 352"/>
                  <a:gd name="T34" fmla="*/ 813 w 1005"/>
                  <a:gd name="T35" fmla="*/ 203 h 352"/>
                  <a:gd name="T36" fmla="*/ 687 w 1005"/>
                  <a:gd name="T37" fmla="*/ 211 h 352"/>
                  <a:gd name="T38" fmla="*/ 686 w 1005"/>
                  <a:gd name="T39" fmla="*/ 211 h 352"/>
                  <a:gd name="T40" fmla="*/ 686 w 1005"/>
                  <a:gd name="T41" fmla="*/ 177 h 352"/>
                  <a:gd name="T42" fmla="*/ 640 w 1005"/>
                  <a:gd name="T43" fmla="*/ 179 h 352"/>
                  <a:gd name="T44" fmla="*/ 584 w 1005"/>
                  <a:gd name="T45" fmla="*/ 180 h 352"/>
                  <a:gd name="T46" fmla="*/ 543 w 1005"/>
                  <a:gd name="T47" fmla="*/ 181 h 352"/>
                  <a:gd name="T48" fmla="*/ 505 w 1005"/>
                  <a:gd name="T49" fmla="*/ 181 h 352"/>
                  <a:gd name="T50" fmla="*/ 494 w 1005"/>
                  <a:gd name="T51" fmla="*/ 181 h 352"/>
                  <a:gd name="T52" fmla="*/ 494 w 1005"/>
                  <a:gd name="T53" fmla="*/ 148 h 352"/>
                  <a:gd name="T54" fmla="*/ 470 w 1005"/>
                  <a:gd name="T55" fmla="*/ 148 h 352"/>
                  <a:gd name="T56" fmla="*/ 437 w 1005"/>
                  <a:gd name="T57" fmla="*/ 148 h 352"/>
                  <a:gd name="T58" fmla="*/ 405 w 1005"/>
                  <a:gd name="T59" fmla="*/ 147 h 352"/>
                  <a:gd name="T60" fmla="*/ 374 w 1005"/>
                  <a:gd name="T61" fmla="*/ 146 h 352"/>
                  <a:gd name="T62" fmla="*/ 344 w 1005"/>
                  <a:gd name="T63" fmla="*/ 146 h 352"/>
                  <a:gd name="T64" fmla="*/ 313 w 1005"/>
                  <a:gd name="T65" fmla="*/ 145 h 352"/>
                  <a:gd name="T66" fmla="*/ 307 w 1005"/>
                  <a:gd name="T67" fmla="*/ 144 h 352"/>
                  <a:gd name="T68" fmla="*/ 307 w 1005"/>
                  <a:gd name="T69" fmla="*/ 111 h 352"/>
                  <a:gd name="T70" fmla="*/ 282 w 1005"/>
                  <a:gd name="T71" fmla="*/ 110 h 352"/>
                  <a:gd name="T72" fmla="*/ 251 w 1005"/>
                  <a:gd name="T73" fmla="*/ 108 h 352"/>
                  <a:gd name="T74" fmla="*/ 218 w 1005"/>
                  <a:gd name="T75" fmla="*/ 106 h 352"/>
                  <a:gd name="T76" fmla="*/ 183 w 1005"/>
                  <a:gd name="T77" fmla="*/ 104 h 352"/>
                  <a:gd name="T78" fmla="*/ 144 w 1005"/>
                  <a:gd name="T79" fmla="*/ 100 h 352"/>
                  <a:gd name="T80" fmla="*/ 144 w 1005"/>
                  <a:gd name="T81" fmla="*/ 67 h 352"/>
                  <a:gd name="T82" fmla="*/ 39 w 1005"/>
                  <a:gd name="T83" fmla="*/ 52 h 352"/>
                  <a:gd name="T84" fmla="*/ 39 w 1005"/>
                  <a:gd name="T85" fmla="*/ 18 h 352"/>
                  <a:gd name="T86" fmla="*/ 0 w 1005"/>
                  <a:gd name="T87" fmla="*/ 0 h 352"/>
                  <a:gd name="T88" fmla="*/ 0 w 1005"/>
                  <a:gd name="T89" fmla="*/ 87 h 352"/>
                  <a:gd name="T90" fmla="*/ 640 w 1005"/>
                  <a:gd name="T91" fmla="*/ 293 h 352"/>
                  <a:gd name="T92" fmla="*/ 990 w 1005"/>
                  <a:gd name="T93" fmla="*/ 352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05" h="352">
                    <a:moveTo>
                      <a:pt x="990" y="352"/>
                    </a:moveTo>
                    <a:cubicBezTo>
                      <a:pt x="990" y="233"/>
                      <a:pt x="990" y="233"/>
                      <a:pt x="990" y="233"/>
                    </a:cubicBezTo>
                    <a:cubicBezTo>
                      <a:pt x="990" y="233"/>
                      <a:pt x="990" y="233"/>
                      <a:pt x="990" y="233"/>
                    </a:cubicBezTo>
                    <a:cubicBezTo>
                      <a:pt x="990" y="234"/>
                      <a:pt x="988" y="235"/>
                      <a:pt x="988" y="237"/>
                    </a:cubicBezTo>
                    <a:cubicBezTo>
                      <a:pt x="987" y="238"/>
                      <a:pt x="985" y="239"/>
                      <a:pt x="984" y="240"/>
                    </a:cubicBezTo>
                    <a:cubicBezTo>
                      <a:pt x="982" y="241"/>
                      <a:pt x="980" y="242"/>
                      <a:pt x="978" y="243"/>
                    </a:cubicBezTo>
                    <a:cubicBezTo>
                      <a:pt x="976" y="244"/>
                      <a:pt x="973" y="245"/>
                      <a:pt x="970" y="246"/>
                    </a:cubicBezTo>
                    <a:cubicBezTo>
                      <a:pt x="967" y="247"/>
                      <a:pt x="964" y="248"/>
                      <a:pt x="960" y="249"/>
                    </a:cubicBezTo>
                    <a:cubicBezTo>
                      <a:pt x="958" y="250"/>
                      <a:pt x="955" y="250"/>
                      <a:pt x="952" y="251"/>
                    </a:cubicBezTo>
                    <a:cubicBezTo>
                      <a:pt x="952" y="218"/>
                      <a:pt x="952" y="218"/>
                      <a:pt x="952" y="218"/>
                    </a:cubicBezTo>
                    <a:cubicBezTo>
                      <a:pt x="951" y="218"/>
                      <a:pt x="950" y="218"/>
                      <a:pt x="948" y="219"/>
                    </a:cubicBezTo>
                    <a:cubicBezTo>
                      <a:pt x="944" y="220"/>
                      <a:pt x="939" y="221"/>
                      <a:pt x="933" y="222"/>
                    </a:cubicBezTo>
                    <a:cubicBezTo>
                      <a:pt x="928" y="223"/>
                      <a:pt x="922" y="224"/>
                      <a:pt x="915" y="225"/>
                    </a:cubicBezTo>
                    <a:cubicBezTo>
                      <a:pt x="908" y="226"/>
                      <a:pt x="900" y="227"/>
                      <a:pt x="892" y="228"/>
                    </a:cubicBezTo>
                    <a:cubicBezTo>
                      <a:pt x="882" y="229"/>
                      <a:pt x="872" y="231"/>
                      <a:pt x="861" y="232"/>
                    </a:cubicBezTo>
                    <a:cubicBezTo>
                      <a:pt x="856" y="233"/>
                      <a:pt x="850" y="233"/>
                      <a:pt x="844" y="234"/>
                    </a:cubicBezTo>
                    <a:cubicBezTo>
                      <a:pt x="844" y="200"/>
                      <a:pt x="844" y="200"/>
                      <a:pt x="844" y="200"/>
                    </a:cubicBezTo>
                    <a:cubicBezTo>
                      <a:pt x="834" y="201"/>
                      <a:pt x="824" y="202"/>
                      <a:pt x="813" y="203"/>
                    </a:cubicBezTo>
                    <a:cubicBezTo>
                      <a:pt x="775" y="206"/>
                      <a:pt x="733" y="209"/>
                      <a:pt x="687" y="211"/>
                    </a:cubicBezTo>
                    <a:cubicBezTo>
                      <a:pt x="686" y="211"/>
                      <a:pt x="686" y="211"/>
                      <a:pt x="686" y="211"/>
                    </a:cubicBezTo>
                    <a:cubicBezTo>
                      <a:pt x="686" y="177"/>
                      <a:pt x="686" y="177"/>
                      <a:pt x="686" y="177"/>
                    </a:cubicBezTo>
                    <a:cubicBezTo>
                      <a:pt x="671" y="178"/>
                      <a:pt x="656" y="179"/>
                      <a:pt x="640" y="179"/>
                    </a:cubicBezTo>
                    <a:cubicBezTo>
                      <a:pt x="622" y="180"/>
                      <a:pt x="603" y="180"/>
                      <a:pt x="584" y="180"/>
                    </a:cubicBezTo>
                    <a:cubicBezTo>
                      <a:pt x="571" y="181"/>
                      <a:pt x="557" y="181"/>
                      <a:pt x="543" y="181"/>
                    </a:cubicBezTo>
                    <a:cubicBezTo>
                      <a:pt x="530" y="181"/>
                      <a:pt x="518" y="181"/>
                      <a:pt x="505" y="181"/>
                    </a:cubicBezTo>
                    <a:cubicBezTo>
                      <a:pt x="501" y="181"/>
                      <a:pt x="498" y="181"/>
                      <a:pt x="494" y="181"/>
                    </a:cubicBezTo>
                    <a:cubicBezTo>
                      <a:pt x="494" y="148"/>
                      <a:pt x="494" y="148"/>
                      <a:pt x="494" y="148"/>
                    </a:cubicBezTo>
                    <a:cubicBezTo>
                      <a:pt x="486" y="148"/>
                      <a:pt x="478" y="148"/>
                      <a:pt x="470" y="148"/>
                    </a:cubicBezTo>
                    <a:cubicBezTo>
                      <a:pt x="459" y="148"/>
                      <a:pt x="448" y="148"/>
                      <a:pt x="437" y="148"/>
                    </a:cubicBezTo>
                    <a:cubicBezTo>
                      <a:pt x="426" y="147"/>
                      <a:pt x="416" y="147"/>
                      <a:pt x="405" y="147"/>
                    </a:cubicBezTo>
                    <a:cubicBezTo>
                      <a:pt x="395" y="147"/>
                      <a:pt x="385" y="147"/>
                      <a:pt x="374" y="146"/>
                    </a:cubicBezTo>
                    <a:cubicBezTo>
                      <a:pt x="364" y="146"/>
                      <a:pt x="354" y="146"/>
                      <a:pt x="344" y="146"/>
                    </a:cubicBezTo>
                    <a:cubicBezTo>
                      <a:pt x="333" y="145"/>
                      <a:pt x="323" y="145"/>
                      <a:pt x="313" y="145"/>
                    </a:cubicBezTo>
                    <a:cubicBezTo>
                      <a:pt x="311" y="144"/>
                      <a:pt x="309" y="144"/>
                      <a:pt x="307" y="144"/>
                    </a:cubicBezTo>
                    <a:cubicBezTo>
                      <a:pt x="307" y="111"/>
                      <a:pt x="307" y="111"/>
                      <a:pt x="307" y="111"/>
                    </a:cubicBezTo>
                    <a:cubicBezTo>
                      <a:pt x="298" y="111"/>
                      <a:pt x="290" y="110"/>
                      <a:pt x="282" y="110"/>
                    </a:cubicBezTo>
                    <a:cubicBezTo>
                      <a:pt x="272" y="109"/>
                      <a:pt x="261" y="109"/>
                      <a:pt x="251" y="108"/>
                    </a:cubicBezTo>
                    <a:cubicBezTo>
                      <a:pt x="240" y="108"/>
                      <a:pt x="229" y="107"/>
                      <a:pt x="218" y="106"/>
                    </a:cubicBezTo>
                    <a:cubicBezTo>
                      <a:pt x="206" y="106"/>
                      <a:pt x="194" y="105"/>
                      <a:pt x="183" y="104"/>
                    </a:cubicBezTo>
                    <a:cubicBezTo>
                      <a:pt x="169" y="103"/>
                      <a:pt x="156" y="102"/>
                      <a:pt x="144" y="100"/>
                    </a:cubicBezTo>
                    <a:cubicBezTo>
                      <a:pt x="144" y="67"/>
                      <a:pt x="144" y="67"/>
                      <a:pt x="144" y="67"/>
                    </a:cubicBezTo>
                    <a:cubicBezTo>
                      <a:pt x="100" y="63"/>
                      <a:pt x="64" y="57"/>
                      <a:pt x="39" y="52"/>
                    </a:cubicBezTo>
                    <a:cubicBezTo>
                      <a:pt x="39" y="18"/>
                      <a:pt x="39" y="18"/>
                      <a:pt x="39" y="18"/>
                    </a:cubicBezTo>
                    <a:cubicBezTo>
                      <a:pt x="14" y="13"/>
                      <a:pt x="0" y="6"/>
                      <a:pt x="0" y="0"/>
                    </a:cubicBezTo>
                    <a:cubicBezTo>
                      <a:pt x="0" y="87"/>
                      <a:pt x="0" y="87"/>
                      <a:pt x="0" y="87"/>
                    </a:cubicBezTo>
                    <a:cubicBezTo>
                      <a:pt x="0" y="201"/>
                      <a:pt x="289" y="258"/>
                      <a:pt x="640" y="293"/>
                    </a:cubicBezTo>
                    <a:cubicBezTo>
                      <a:pt x="1005" y="330"/>
                      <a:pt x="986" y="339"/>
                      <a:pt x="990" y="352"/>
                    </a:cubicBezTo>
                    <a:close/>
                  </a:path>
                </a:pathLst>
              </a:custGeom>
              <a:gradFill>
                <a:gsLst>
                  <a:gs pos="100000">
                    <a:schemeClr val="bg1"/>
                  </a:gs>
                  <a:gs pos="0">
                    <a:schemeClr val="bg1">
                      <a:lumMod val="95000"/>
                    </a:schemeClr>
                  </a:gs>
                </a:gsLst>
                <a:lin ang="2700000" scaled="1"/>
              </a:gradFill>
              <a:ln w="19050">
                <a:gradFill flip="none" rotWithShape="1">
                  <a:gsLst>
                    <a:gs pos="0">
                      <a:schemeClr val="bg1"/>
                    </a:gs>
                    <a:gs pos="100000">
                      <a:schemeClr val="bg1">
                        <a:lumMod val="85000"/>
                      </a:schemeClr>
                    </a:gs>
                  </a:gsLst>
                  <a:lin ang="2700000" scaled="1"/>
                  <a:tileRect/>
                </a:gradFill>
              </a:ln>
              <a:effectLst>
                <a:outerShdw blurRad="139700" dist="38100" dir="5400000" algn="t" rotWithShape="0">
                  <a:prstClr val="black">
                    <a:alpha val="30000"/>
                  </a:prstClr>
                </a:outerShdw>
                <a:softEdge rad="0"/>
              </a:effectLst>
            </p:spPr>
            <p:txBody>
              <a:bodyPr vert="horz" wrap="square" lIns="68580" tIns="34290" rIns="68580" bIns="34290" numCol="1" anchor="t" anchorCtr="0" compatLnSpc="1">
                <a:noAutofit/>
              </a:bodyPr>
              <a:lstStyle/>
              <a:p>
                <a:endParaRPr lang="zh-CN" altLang="en-US">
                  <a:solidFill>
                    <a:prstClr val="black"/>
                  </a:solidFill>
                  <a:latin typeface="Arial" panose="020B0604020202020204" pitchFamily="34" charset="0"/>
                  <a:ea typeface="Microsoft YaHei" panose="020B0503020204020204" charset="-122"/>
                </a:endParaRPr>
              </a:p>
            </p:txBody>
          </p:sp>
          <p:sp>
            <p:nvSpPr>
              <p:cNvPr id="254" name="Freeform 251"/>
              <p:cNvSpPr/>
              <p:nvPr/>
            </p:nvSpPr>
            <p:spPr bwMode="auto">
              <a:xfrm>
                <a:off x="5394490" y="4312497"/>
                <a:ext cx="665538" cy="33727"/>
              </a:xfrm>
              <a:custGeom>
                <a:avLst/>
                <a:gdLst>
                  <a:gd name="T0" fmla="*/ 365 w 375"/>
                  <a:gd name="T1" fmla="*/ 0 h 19"/>
                  <a:gd name="T2" fmla="*/ 375 w 375"/>
                  <a:gd name="T3" fmla="*/ 5 h 19"/>
                  <a:gd name="T4" fmla="*/ 39 w 375"/>
                  <a:gd name="T5" fmla="*/ 19 h 19"/>
                  <a:gd name="T6" fmla="*/ 0 w 375"/>
                  <a:gd name="T7" fmla="*/ 0 h 19"/>
                  <a:gd name="T8" fmla="*/ 365 w 375"/>
                  <a:gd name="T9" fmla="*/ 0 h 19"/>
                </a:gdLst>
                <a:ahLst/>
                <a:cxnLst>
                  <a:cxn ang="0">
                    <a:pos x="T0" y="T1"/>
                  </a:cxn>
                  <a:cxn ang="0">
                    <a:pos x="T2" y="T3"/>
                  </a:cxn>
                  <a:cxn ang="0">
                    <a:pos x="T4" y="T5"/>
                  </a:cxn>
                  <a:cxn ang="0">
                    <a:pos x="T6" y="T7"/>
                  </a:cxn>
                  <a:cxn ang="0">
                    <a:pos x="T8" y="T9"/>
                  </a:cxn>
                </a:cxnLst>
                <a:rect l="0" t="0" r="r" b="b"/>
                <a:pathLst>
                  <a:path w="375" h="19">
                    <a:moveTo>
                      <a:pt x="365" y="0"/>
                    </a:moveTo>
                    <a:cubicBezTo>
                      <a:pt x="365" y="2"/>
                      <a:pt x="369" y="3"/>
                      <a:pt x="375" y="5"/>
                    </a:cubicBezTo>
                    <a:cubicBezTo>
                      <a:pt x="39" y="19"/>
                      <a:pt x="39" y="19"/>
                      <a:pt x="39" y="19"/>
                    </a:cubicBezTo>
                    <a:cubicBezTo>
                      <a:pt x="14" y="13"/>
                      <a:pt x="0" y="7"/>
                      <a:pt x="0" y="0"/>
                    </a:cubicBezTo>
                    <a:lnTo>
                      <a:pt x="365"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55" name="Freeform 252"/>
              <p:cNvSpPr/>
              <p:nvPr/>
            </p:nvSpPr>
            <p:spPr bwMode="auto">
              <a:xfrm>
                <a:off x="5463442" y="4321491"/>
                <a:ext cx="596586" cy="83192"/>
              </a:xfrm>
              <a:custGeom>
                <a:avLst/>
                <a:gdLst>
                  <a:gd name="T0" fmla="*/ 796 w 796"/>
                  <a:gd name="T1" fmla="*/ 78 h 111"/>
                  <a:gd name="T2" fmla="*/ 0 w 796"/>
                  <a:gd name="T3" fmla="*/ 111 h 111"/>
                  <a:gd name="T4" fmla="*/ 0 w 796"/>
                  <a:gd name="T5" fmla="*/ 33 h 111"/>
                  <a:gd name="T6" fmla="*/ 796 w 796"/>
                  <a:gd name="T7" fmla="*/ 0 h 111"/>
                  <a:gd name="T8" fmla="*/ 796 w 796"/>
                  <a:gd name="T9" fmla="*/ 78 h 111"/>
                </a:gdLst>
                <a:ahLst/>
                <a:cxnLst>
                  <a:cxn ang="0">
                    <a:pos x="T0" y="T1"/>
                  </a:cxn>
                  <a:cxn ang="0">
                    <a:pos x="T2" y="T3"/>
                  </a:cxn>
                  <a:cxn ang="0">
                    <a:pos x="T4" y="T5"/>
                  </a:cxn>
                  <a:cxn ang="0">
                    <a:pos x="T6" y="T7"/>
                  </a:cxn>
                  <a:cxn ang="0">
                    <a:pos x="T8" y="T9"/>
                  </a:cxn>
                </a:cxnLst>
                <a:rect l="0" t="0" r="r" b="b"/>
                <a:pathLst>
                  <a:path w="796" h="111">
                    <a:moveTo>
                      <a:pt x="796" y="78"/>
                    </a:moveTo>
                    <a:lnTo>
                      <a:pt x="0" y="111"/>
                    </a:lnTo>
                    <a:lnTo>
                      <a:pt x="0" y="33"/>
                    </a:lnTo>
                    <a:lnTo>
                      <a:pt x="796" y="0"/>
                    </a:lnTo>
                    <a:lnTo>
                      <a:pt x="796" y="78"/>
                    </a:lnTo>
                    <a:close/>
                  </a:path>
                </a:pathLst>
              </a:custGeom>
              <a:solidFill>
                <a:schemeClr val="bg1">
                  <a:lumMod val="85000"/>
                </a:schemeClr>
              </a:solidFill>
              <a:ln>
                <a:noFill/>
              </a:ln>
            </p:spPr>
            <p:txBody>
              <a:bodyPr vert="horz" wrap="square" lIns="68580" tIns="34290" rIns="68580" bIns="34290" numCol="1" anchor="t" anchorCtr="0" compatLnSpc="1"/>
              <a:lstStyle/>
              <a:p>
                <a:endParaRPr lang="zh-CN" altLang="en-US">
                  <a:solidFill>
                    <a:prstClr val="black"/>
                  </a:solidFill>
                </a:endParaRPr>
              </a:p>
            </p:txBody>
          </p:sp>
          <p:sp>
            <p:nvSpPr>
              <p:cNvPr id="256" name="Freeform 253"/>
              <p:cNvSpPr/>
              <p:nvPr/>
            </p:nvSpPr>
            <p:spPr bwMode="auto">
              <a:xfrm>
                <a:off x="6272880" y="2917716"/>
                <a:ext cx="378487" cy="74198"/>
              </a:xfrm>
              <a:custGeom>
                <a:avLst/>
                <a:gdLst>
                  <a:gd name="T0" fmla="*/ 0 w 213"/>
                  <a:gd name="T1" fmla="*/ 0 h 42"/>
                  <a:gd name="T2" fmla="*/ 213 w 213"/>
                  <a:gd name="T3" fmla="*/ 5 h 42"/>
                  <a:gd name="T4" fmla="*/ 56 w 213"/>
                  <a:gd name="T5" fmla="*/ 42 h 42"/>
                  <a:gd name="T6" fmla="*/ 0 w 213"/>
                  <a:gd name="T7" fmla="*/ 41 h 42"/>
                  <a:gd name="T8" fmla="*/ 0 w 213"/>
                  <a:gd name="T9" fmla="*/ 0 h 42"/>
                </a:gdLst>
                <a:ahLst/>
                <a:cxnLst>
                  <a:cxn ang="0">
                    <a:pos x="T0" y="T1"/>
                  </a:cxn>
                  <a:cxn ang="0">
                    <a:pos x="T2" y="T3"/>
                  </a:cxn>
                  <a:cxn ang="0">
                    <a:pos x="T4" y="T5"/>
                  </a:cxn>
                  <a:cxn ang="0">
                    <a:pos x="T6" y="T7"/>
                  </a:cxn>
                  <a:cxn ang="0">
                    <a:pos x="T8" y="T9"/>
                  </a:cxn>
                </a:cxnLst>
                <a:rect l="0" t="0" r="r" b="b"/>
                <a:pathLst>
                  <a:path w="213" h="42">
                    <a:moveTo>
                      <a:pt x="0" y="0"/>
                    </a:moveTo>
                    <a:cubicBezTo>
                      <a:pt x="76" y="0"/>
                      <a:pt x="147" y="2"/>
                      <a:pt x="213" y="5"/>
                    </a:cubicBezTo>
                    <a:cubicBezTo>
                      <a:pt x="56" y="42"/>
                      <a:pt x="56" y="42"/>
                      <a:pt x="56" y="42"/>
                    </a:cubicBezTo>
                    <a:cubicBezTo>
                      <a:pt x="39" y="42"/>
                      <a:pt x="20" y="41"/>
                      <a:pt x="0" y="41"/>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57" name="Freeform 254"/>
              <p:cNvSpPr/>
              <p:nvPr/>
            </p:nvSpPr>
            <p:spPr bwMode="auto">
              <a:xfrm>
                <a:off x="6372561" y="2859257"/>
                <a:ext cx="605579" cy="72699"/>
              </a:xfrm>
              <a:custGeom>
                <a:avLst/>
                <a:gdLst>
                  <a:gd name="T0" fmla="*/ 157 w 341"/>
                  <a:gd name="T1" fmla="*/ 0 h 41"/>
                  <a:gd name="T2" fmla="*/ 341 w 341"/>
                  <a:gd name="T3" fmla="*/ 12 h 41"/>
                  <a:gd name="T4" fmla="*/ 49 w 341"/>
                  <a:gd name="T5" fmla="*/ 41 h 41"/>
                  <a:gd name="T6" fmla="*/ 0 w 341"/>
                  <a:gd name="T7" fmla="*/ 38 h 41"/>
                  <a:gd name="T8" fmla="*/ 157 w 341"/>
                  <a:gd name="T9" fmla="*/ 0 h 41"/>
                </a:gdLst>
                <a:ahLst/>
                <a:cxnLst>
                  <a:cxn ang="0">
                    <a:pos x="T0" y="T1"/>
                  </a:cxn>
                  <a:cxn ang="0">
                    <a:pos x="T2" y="T3"/>
                  </a:cxn>
                  <a:cxn ang="0">
                    <a:pos x="T4" y="T5"/>
                  </a:cxn>
                  <a:cxn ang="0">
                    <a:pos x="T6" y="T7"/>
                  </a:cxn>
                  <a:cxn ang="0">
                    <a:pos x="T8" y="T9"/>
                  </a:cxn>
                </a:cxnLst>
                <a:rect l="0" t="0" r="r" b="b"/>
                <a:pathLst>
                  <a:path w="341" h="41">
                    <a:moveTo>
                      <a:pt x="157" y="0"/>
                    </a:moveTo>
                    <a:cubicBezTo>
                      <a:pt x="226" y="3"/>
                      <a:pt x="289" y="7"/>
                      <a:pt x="341" y="12"/>
                    </a:cubicBezTo>
                    <a:cubicBezTo>
                      <a:pt x="49" y="41"/>
                      <a:pt x="49" y="41"/>
                      <a:pt x="49" y="41"/>
                    </a:cubicBezTo>
                    <a:cubicBezTo>
                      <a:pt x="35" y="39"/>
                      <a:pt x="18" y="38"/>
                      <a:pt x="0" y="38"/>
                    </a:cubicBezTo>
                    <a:lnTo>
                      <a:pt x="157"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58" name="Freeform 255"/>
              <p:cNvSpPr/>
              <p:nvPr/>
            </p:nvSpPr>
            <p:spPr bwMode="auto">
              <a:xfrm>
                <a:off x="6458002" y="2812789"/>
                <a:ext cx="732991" cy="60708"/>
              </a:xfrm>
              <a:custGeom>
                <a:avLst/>
                <a:gdLst>
                  <a:gd name="T0" fmla="*/ 293 w 413"/>
                  <a:gd name="T1" fmla="*/ 0 h 34"/>
                  <a:gd name="T2" fmla="*/ 413 w 413"/>
                  <a:gd name="T3" fmla="*/ 18 h 34"/>
                  <a:gd name="T4" fmla="*/ 32 w 413"/>
                  <a:gd name="T5" fmla="*/ 34 h 34"/>
                  <a:gd name="T6" fmla="*/ 0 w 413"/>
                  <a:gd name="T7" fmla="*/ 29 h 34"/>
                  <a:gd name="T8" fmla="*/ 293 w 413"/>
                  <a:gd name="T9" fmla="*/ 0 h 34"/>
                </a:gdLst>
                <a:ahLst/>
                <a:cxnLst>
                  <a:cxn ang="0">
                    <a:pos x="T0" y="T1"/>
                  </a:cxn>
                  <a:cxn ang="0">
                    <a:pos x="T2" y="T3"/>
                  </a:cxn>
                  <a:cxn ang="0">
                    <a:pos x="T4" y="T5"/>
                  </a:cxn>
                  <a:cxn ang="0">
                    <a:pos x="T6" y="T7"/>
                  </a:cxn>
                  <a:cxn ang="0">
                    <a:pos x="T8" y="T9"/>
                  </a:cxn>
                </a:cxnLst>
                <a:rect l="0" t="0" r="r" b="b"/>
                <a:pathLst>
                  <a:path w="413" h="34">
                    <a:moveTo>
                      <a:pt x="293" y="0"/>
                    </a:moveTo>
                    <a:cubicBezTo>
                      <a:pt x="344" y="5"/>
                      <a:pt x="385" y="11"/>
                      <a:pt x="413" y="18"/>
                    </a:cubicBezTo>
                    <a:cubicBezTo>
                      <a:pt x="32" y="34"/>
                      <a:pt x="32" y="34"/>
                      <a:pt x="32" y="34"/>
                    </a:cubicBezTo>
                    <a:cubicBezTo>
                      <a:pt x="24" y="32"/>
                      <a:pt x="13" y="30"/>
                      <a:pt x="0" y="29"/>
                    </a:cubicBezTo>
                    <a:lnTo>
                      <a:pt x="293"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59" name="Freeform 256"/>
              <p:cNvSpPr/>
              <p:nvPr/>
            </p:nvSpPr>
            <p:spPr bwMode="auto">
              <a:xfrm>
                <a:off x="6514962" y="2777564"/>
                <a:ext cx="753976" cy="37474"/>
              </a:xfrm>
              <a:custGeom>
                <a:avLst/>
                <a:gdLst>
                  <a:gd name="T0" fmla="*/ 381 w 425"/>
                  <a:gd name="T1" fmla="*/ 0 h 21"/>
                  <a:gd name="T2" fmla="*/ 425 w 425"/>
                  <a:gd name="T3" fmla="*/ 21 h 21"/>
                  <a:gd name="T4" fmla="*/ 11 w 425"/>
                  <a:gd name="T5" fmla="*/ 21 h 21"/>
                  <a:gd name="T6" fmla="*/ 0 w 425"/>
                  <a:gd name="T7" fmla="*/ 16 h 21"/>
                  <a:gd name="T8" fmla="*/ 381 w 425"/>
                  <a:gd name="T9" fmla="*/ 0 h 21"/>
                </a:gdLst>
                <a:ahLst/>
                <a:cxnLst>
                  <a:cxn ang="0">
                    <a:pos x="T0" y="T1"/>
                  </a:cxn>
                  <a:cxn ang="0">
                    <a:pos x="T2" y="T3"/>
                  </a:cxn>
                  <a:cxn ang="0">
                    <a:pos x="T4" y="T5"/>
                  </a:cxn>
                  <a:cxn ang="0">
                    <a:pos x="T6" y="T7"/>
                  </a:cxn>
                  <a:cxn ang="0">
                    <a:pos x="T8" y="T9"/>
                  </a:cxn>
                </a:cxnLst>
                <a:rect l="0" t="0" r="r" b="b"/>
                <a:pathLst>
                  <a:path w="425" h="21">
                    <a:moveTo>
                      <a:pt x="381" y="0"/>
                    </a:moveTo>
                    <a:cubicBezTo>
                      <a:pt x="409" y="7"/>
                      <a:pt x="425" y="14"/>
                      <a:pt x="425" y="21"/>
                    </a:cubicBezTo>
                    <a:cubicBezTo>
                      <a:pt x="11" y="21"/>
                      <a:pt x="11" y="21"/>
                      <a:pt x="11" y="21"/>
                    </a:cubicBezTo>
                    <a:cubicBezTo>
                      <a:pt x="11" y="19"/>
                      <a:pt x="7" y="17"/>
                      <a:pt x="0" y="16"/>
                    </a:cubicBezTo>
                    <a:lnTo>
                      <a:pt x="381"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60" name="Freeform 257"/>
              <p:cNvSpPr/>
              <p:nvPr/>
            </p:nvSpPr>
            <p:spPr bwMode="auto">
              <a:xfrm>
                <a:off x="5887648" y="2985170"/>
                <a:ext cx="385232" cy="74198"/>
              </a:xfrm>
              <a:custGeom>
                <a:avLst/>
                <a:gdLst>
                  <a:gd name="T0" fmla="*/ 217 w 217"/>
                  <a:gd name="T1" fmla="*/ 0 h 42"/>
                  <a:gd name="T2" fmla="*/ 217 w 217"/>
                  <a:gd name="T3" fmla="*/ 41 h 42"/>
                  <a:gd name="T4" fmla="*/ 160 w 217"/>
                  <a:gd name="T5" fmla="*/ 42 h 42"/>
                  <a:gd name="T6" fmla="*/ 0 w 217"/>
                  <a:gd name="T7" fmla="*/ 5 h 42"/>
                  <a:gd name="T8" fmla="*/ 217 w 217"/>
                  <a:gd name="T9" fmla="*/ 0 h 42"/>
                </a:gdLst>
                <a:ahLst/>
                <a:cxnLst>
                  <a:cxn ang="0">
                    <a:pos x="T0" y="T1"/>
                  </a:cxn>
                  <a:cxn ang="0">
                    <a:pos x="T2" y="T3"/>
                  </a:cxn>
                  <a:cxn ang="0">
                    <a:pos x="T4" y="T5"/>
                  </a:cxn>
                  <a:cxn ang="0">
                    <a:pos x="T6" y="T7"/>
                  </a:cxn>
                  <a:cxn ang="0">
                    <a:pos x="T8" y="T9"/>
                  </a:cxn>
                </a:cxnLst>
                <a:rect l="0" t="0" r="r" b="b"/>
                <a:pathLst>
                  <a:path w="217" h="42">
                    <a:moveTo>
                      <a:pt x="217" y="0"/>
                    </a:moveTo>
                    <a:cubicBezTo>
                      <a:pt x="217" y="41"/>
                      <a:pt x="217" y="41"/>
                      <a:pt x="217" y="41"/>
                    </a:cubicBezTo>
                    <a:cubicBezTo>
                      <a:pt x="197" y="41"/>
                      <a:pt x="178" y="41"/>
                      <a:pt x="160" y="42"/>
                    </a:cubicBezTo>
                    <a:cubicBezTo>
                      <a:pt x="0" y="5"/>
                      <a:pt x="0" y="5"/>
                      <a:pt x="0" y="5"/>
                    </a:cubicBezTo>
                    <a:cubicBezTo>
                      <a:pt x="67" y="2"/>
                      <a:pt x="140" y="0"/>
                      <a:pt x="217"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61" name="Freeform 258"/>
              <p:cNvSpPr/>
              <p:nvPr/>
            </p:nvSpPr>
            <p:spPr bwMode="auto">
              <a:xfrm>
                <a:off x="5569868" y="3059368"/>
                <a:ext cx="601832" cy="72699"/>
              </a:xfrm>
              <a:custGeom>
                <a:avLst/>
                <a:gdLst>
                  <a:gd name="T0" fmla="*/ 179 w 339"/>
                  <a:gd name="T1" fmla="*/ 0 h 41"/>
                  <a:gd name="T2" fmla="*/ 339 w 339"/>
                  <a:gd name="T3" fmla="*/ 38 h 41"/>
                  <a:gd name="T4" fmla="*/ 292 w 339"/>
                  <a:gd name="T5" fmla="*/ 41 h 41"/>
                  <a:gd name="T6" fmla="*/ 0 w 339"/>
                  <a:gd name="T7" fmla="*/ 12 h 41"/>
                  <a:gd name="T8" fmla="*/ 179 w 339"/>
                  <a:gd name="T9" fmla="*/ 0 h 41"/>
                </a:gdLst>
                <a:ahLst/>
                <a:cxnLst>
                  <a:cxn ang="0">
                    <a:pos x="T0" y="T1"/>
                  </a:cxn>
                  <a:cxn ang="0">
                    <a:pos x="T2" y="T3"/>
                  </a:cxn>
                  <a:cxn ang="0">
                    <a:pos x="T4" y="T5"/>
                  </a:cxn>
                  <a:cxn ang="0">
                    <a:pos x="T6" y="T7"/>
                  </a:cxn>
                  <a:cxn ang="0">
                    <a:pos x="T8" y="T9"/>
                  </a:cxn>
                </a:cxnLst>
                <a:rect l="0" t="0" r="r" b="b"/>
                <a:pathLst>
                  <a:path w="339" h="41">
                    <a:moveTo>
                      <a:pt x="179" y="0"/>
                    </a:moveTo>
                    <a:cubicBezTo>
                      <a:pt x="339" y="38"/>
                      <a:pt x="339" y="38"/>
                      <a:pt x="339" y="38"/>
                    </a:cubicBezTo>
                    <a:cubicBezTo>
                      <a:pt x="322" y="38"/>
                      <a:pt x="306" y="40"/>
                      <a:pt x="292" y="41"/>
                    </a:cubicBezTo>
                    <a:cubicBezTo>
                      <a:pt x="0" y="12"/>
                      <a:pt x="0" y="12"/>
                      <a:pt x="0" y="12"/>
                    </a:cubicBezTo>
                    <a:cubicBezTo>
                      <a:pt x="51" y="7"/>
                      <a:pt x="112" y="3"/>
                      <a:pt x="179"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62" name="Freeform 259"/>
              <p:cNvSpPr/>
              <p:nvPr/>
            </p:nvSpPr>
            <p:spPr bwMode="auto">
              <a:xfrm>
                <a:off x="5351770" y="3146308"/>
                <a:ext cx="736738" cy="59958"/>
              </a:xfrm>
              <a:custGeom>
                <a:avLst/>
                <a:gdLst>
                  <a:gd name="T0" fmla="*/ 123 w 415"/>
                  <a:gd name="T1" fmla="*/ 0 h 34"/>
                  <a:gd name="T2" fmla="*/ 415 w 415"/>
                  <a:gd name="T3" fmla="*/ 29 h 34"/>
                  <a:gd name="T4" fmla="*/ 383 w 415"/>
                  <a:gd name="T5" fmla="*/ 34 h 34"/>
                  <a:gd name="T6" fmla="*/ 0 w 415"/>
                  <a:gd name="T7" fmla="*/ 18 h 34"/>
                  <a:gd name="T8" fmla="*/ 123 w 415"/>
                  <a:gd name="T9" fmla="*/ 0 h 34"/>
                </a:gdLst>
                <a:ahLst/>
                <a:cxnLst>
                  <a:cxn ang="0">
                    <a:pos x="T0" y="T1"/>
                  </a:cxn>
                  <a:cxn ang="0">
                    <a:pos x="T2" y="T3"/>
                  </a:cxn>
                  <a:cxn ang="0">
                    <a:pos x="T4" y="T5"/>
                  </a:cxn>
                  <a:cxn ang="0">
                    <a:pos x="T6" y="T7"/>
                  </a:cxn>
                  <a:cxn ang="0">
                    <a:pos x="T8" y="T9"/>
                  </a:cxn>
                </a:cxnLst>
                <a:rect l="0" t="0" r="r" b="b"/>
                <a:pathLst>
                  <a:path w="415" h="34">
                    <a:moveTo>
                      <a:pt x="123" y="0"/>
                    </a:moveTo>
                    <a:cubicBezTo>
                      <a:pt x="415" y="29"/>
                      <a:pt x="415" y="29"/>
                      <a:pt x="415" y="29"/>
                    </a:cubicBezTo>
                    <a:cubicBezTo>
                      <a:pt x="401" y="30"/>
                      <a:pt x="391" y="32"/>
                      <a:pt x="383" y="34"/>
                    </a:cubicBezTo>
                    <a:cubicBezTo>
                      <a:pt x="0" y="18"/>
                      <a:pt x="0" y="18"/>
                      <a:pt x="0" y="18"/>
                    </a:cubicBezTo>
                    <a:cubicBezTo>
                      <a:pt x="28" y="11"/>
                      <a:pt x="70" y="5"/>
                      <a:pt x="123"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63" name="Freeform 260"/>
              <p:cNvSpPr/>
              <p:nvPr/>
            </p:nvSpPr>
            <p:spPr bwMode="auto">
              <a:xfrm>
                <a:off x="5276822" y="3245239"/>
                <a:ext cx="754726" cy="37474"/>
              </a:xfrm>
              <a:custGeom>
                <a:avLst/>
                <a:gdLst>
                  <a:gd name="T0" fmla="*/ 42 w 425"/>
                  <a:gd name="T1" fmla="*/ 0 h 21"/>
                  <a:gd name="T2" fmla="*/ 0 w 425"/>
                  <a:gd name="T3" fmla="*/ 21 h 21"/>
                  <a:gd name="T4" fmla="*/ 414 w 425"/>
                  <a:gd name="T5" fmla="*/ 21 h 21"/>
                  <a:gd name="T6" fmla="*/ 425 w 425"/>
                  <a:gd name="T7" fmla="*/ 16 h 21"/>
                  <a:gd name="T8" fmla="*/ 42 w 425"/>
                  <a:gd name="T9" fmla="*/ 0 h 21"/>
                </a:gdLst>
                <a:ahLst/>
                <a:cxnLst>
                  <a:cxn ang="0">
                    <a:pos x="T0" y="T1"/>
                  </a:cxn>
                  <a:cxn ang="0">
                    <a:pos x="T2" y="T3"/>
                  </a:cxn>
                  <a:cxn ang="0">
                    <a:pos x="T4" y="T5"/>
                  </a:cxn>
                  <a:cxn ang="0">
                    <a:pos x="T6" y="T7"/>
                  </a:cxn>
                  <a:cxn ang="0">
                    <a:pos x="T8" y="T9"/>
                  </a:cxn>
                </a:cxnLst>
                <a:rect l="0" t="0" r="r" b="b"/>
                <a:pathLst>
                  <a:path w="425" h="21">
                    <a:moveTo>
                      <a:pt x="42" y="0"/>
                    </a:moveTo>
                    <a:cubicBezTo>
                      <a:pt x="15" y="7"/>
                      <a:pt x="0" y="14"/>
                      <a:pt x="0" y="21"/>
                    </a:cubicBezTo>
                    <a:cubicBezTo>
                      <a:pt x="414" y="21"/>
                      <a:pt x="414" y="21"/>
                      <a:pt x="414" y="21"/>
                    </a:cubicBezTo>
                    <a:cubicBezTo>
                      <a:pt x="414" y="19"/>
                      <a:pt x="418" y="18"/>
                      <a:pt x="425" y="16"/>
                    </a:cubicBezTo>
                    <a:lnTo>
                      <a:pt x="42"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64" name="Rectangle 261"/>
              <p:cNvSpPr>
                <a:spLocks noChangeArrowheads="1"/>
              </p:cNvSpPr>
              <p:nvPr/>
            </p:nvSpPr>
            <p:spPr bwMode="auto">
              <a:xfrm>
                <a:off x="5276822" y="3282713"/>
                <a:ext cx="735239" cy="67453"/>
              </a:xfrm>
              <a:prstGeom prst="rect">
                <a:avLst/>
              </a:prstGeom>
              <a:solidFill>
                <a:schemeClr val="bg1">
                  <a:lumMod val="85000"/>
                </a:schemeClr>
              </a:solidFill>
              <a:ln>
                <a:noFill/>
              </a:ln>
            </p:spPr>
            <p:txBody>
              <a:bodyPr vert="horz" wrap="square" lIns="68580" tIns="34290" rIns="68580" bIns="34290" numCol="1" anchor="t" anchorCtr="0" compatLnSpc="1"/>
              <a:lstStyle/>
              <a:p>
                <a:endParaRPr lang="zh-CN" altLang="en-US">
                  <a:solidFill>
                    <a:prstClr val="black"/>
                  </a:solidFill>
                </a:endParaRPr>
              </a:p>
            </p:txBody>
          </p:sp>
          <p:sp>
            <p:nvSpPr>
              <p:cNvPr id="265" name="Freeform 262"/>
              <p:cNvSpPr/>
              <p:nvPr/>
            </p:nvSpPr>
            <p:spPr bwMode="auto">
              <a:xfrm>
                <a:off x="5351770" y="3180034"/>
                <a:ext cx="679778" cy="93685"/>
              </a:xfrm>
              <a:custGeom>
                <a:avLst/>
                <a:gdLst>
                  <a:gd name="T0" fmla="*/ 907 w 907"/>
                  <a:gd name="T1" fmla="*/ 125 h 125"/>
                  <a:gd name="T2" fmla="*/ 0 w 907"/>
                  <a:gd name="T3" fmla="*/ 87 h 125"/>
                  <a:gd name="T4" fmla="*/ 0 w 907"/>
                  <a:gd name="T5" fmla="*/ 0 h 125"/>
                  <a:gd name="T6" fmla="*/ 907 w 907"/>
                  <a:gd name="T7" fmla="*/ 35 h 125"/>
                  <a:gd name="T8" fmla="*/ 907 w 907"/>
                  <a:gd name="T9" fmla="*/ 125 h 125"/>
                </a:gdLst>
                <a:ahLst/>
                <a:cxnLst>
                  <a:cxn ang="0">
                    <a:pos x="T0" y="T1"/>
                  </a:cxn>
                  <a:cxn ang="0">
                    <a:pos x="T2" y="T3"/>
                  </a:cxn>
                  <a:cxn ang="0">
                    <a:pos x="T4" y="T5"/>
                  </a:cxn>
                  <a:cxn ang="0">
                    <a:pos x="T6" y="T7"/>
                  </a:cxn>
                  <a:cxn ang="0">
                    <a:pos x="T8" y="T9"/>
                  </a:cxn>
                </a:cxnLst>
                <a:rect l="0" t="0" r="r" b="b"/>
                <a:pathLst>
                  <a:path w="907" h="125">
                    <a:moveTo>
                      <a:pt x="907" y="125"/>
                    </a:moveTo>
                    <a:lnTo>
                      <a:pt x="0" y="87"/>
                    </a:lnTo>
                    <a:lnTo>
                      <a:pt x="0" y="0"/>
                    </a:lnTo>
                    <a:lnTo>
                      <a:pt x="907" y="35"/>
                    </a:lnTo>
                    <a:lnTo>
                      <a:pt x="907" y="125"/>
                    </a:lnTo>
                    <a:close/>
                  </a:path>
                </a:pathLst>
              </a:custGeom>
              <a:solidFill>
                <a:schemeClr val="bg1">
                  <a:lumMod val="85000"/>
                </a:schemeClr>
              </a:solidFill>
              <a:ln>
                <a:noFill/>
              </a:ln>
            </p:spPr>
            <p:txBody>
              <a:bodyPr vert="horz" wrap="square" lIns="68580" tIns="34290" rIns="68580" bIns="34290" numCol="1" anchor="t" anchorCtr="0" compatLnSpc="1"/>
              <a:lstStyle/>
              <a:p>
                <a:endParaRPr lang="zh-CN" altLang="en-US">
                  <a:solidFill>
                    <a:prstClr val="black"/>
                  </a:solidFill>
                </a:endParaRPr>
              </a:p>
            </p:txBody>
          </p:sp>
          <p:sp>
            <p:nvSpPr>
              <p:cNvPr id="266" name="Freeform 263"/>
              <p:cNvSpPr/>
              <p:nvPr/>
            </p:nvSpPr>
            <p:spPr bwMode="auto">
              <a:xfrm>
                <a:off x="5569868" y="3080353"/>
                <a:ext cx="518640" cy="119167"/>
              </a:xfrm>
              <a:custGeom>
                <a:avLst/>
                <a:gdLst>
                  <a:gd name="T0" fmla="*/ 692 w 692"/>
                  <a:gd name="T1" fmla="*/ 159 h 159"/>
                  <a:gd name="T2" fmla="*/ 0 w 692"/>
                  <a:gd name="T3" fmla="*/ 88 h 159"/>
                  <a:gd name="T4" fmla="*/ 0 w 692"/>
                  <a:gd name="T5" fmla="*/ 0 h 159"/>
                  <a:gd name="T6" fmla="*/ 692 w 692"/>
                  <a:gd name="T7" fmla="*/ 69 h 159"/>
                  <a:gd name="T8" fmla="*/ 692 w 692"/>
                  <a:gd name="T9" fmla="*/ 159 h 159"/>
                </a:gdLst>
                <a:ahLst/>
                <a:cxnLst>
                  <a:cxn ang="0">
                    <a:pos x="T0" y="T1"/>
                  </a:cxn>
                  <a:cxn ang="0">
                    <a:pos x="T2" y="T3"/>
                  </a:cxn>
                  <a:cxn ang="0">
                    <a:pos x="T4" y="T5"/>
                  </a:cxn>
                  <a:cxn ang="0">
                    <a:pos x="T6" y="T7"/>
                  </a:cxn>
                  <a:cxn ang="0">
                    <a:pos x="T8" y="T9"/>
                  </a:cxn>
                </a:cxnLst>
                <a:rect l="0" t="0" r="r" b="b"/>
                <a:pathLst>
                  <a:path w="692" h="159">
                    <a:moveTo>
                      <a:pt x="692" y="159"/>
                    </a:moveTo>
                    <a:lnTo>
                      <a:pt x="0" y="88"/>
                    </a:lnTo>
                    <a:lnTo>
                      <a:pt x="0" y="0"/>
                    </a:lnTo>
                    <a:lnTo>
                      <a:pt x="692" y="69"/>
                    </a:lnTo>
                    <a:lnTo>
                      <a:pt x="692" y="159"/>
                    </a:lnTo>
                    <a:close/>
                  </a:path>
                </a:pathLst>
              </a:custGeom>
              <a:solidFill>
                <a:schemeClr val="bg1">
                  <a:lumMod val="85000"/>
                </a:schemeClr>
              </a:solidFill>
              <a:ln>
                <a:noFill/>
              </a:ln>
            </p:spPr>
            <p:txBody>
              <a:bodyPr vert="horz" wrap="square" lIns="68580" tIns="34290" rIns="68580" bIns="34290" numCol="1" anchor="t" anchorCtr="0" compatLnSpc="1"/>
              <a:lstStyle/>
              <a:p>
                <a:endParaRPr lang="zh-CN" altLang="en-US">
                  <a:solidFill>
                    <a:prstClr val="black"/>
                  </a:solidFill>
                </a:endParaRPr>
              </a:p>
            </p:txBody>
          </p:sp>
          <p:sp>
            <p:nvSpPr>
              <p:cNvPr id="267" name="Freeform 264"/>
              <p:cNvSpPr/>
              <p:nvPr/>
            </p:nvSpPr>
            <p:spPr bwMode="auto">
              <a:xfrm>
                <a:off x="5887648" y="2991915"/>
                <a:ext cx="284053" cy="134906"/>
              </a:xfrm>
              <a:custGeom>
                <a:avLst/>
                <a:gdLst>
                  <a:gd name="T0" fmla="*/ 379 w 379"/>
                  <a:gd name="T1" fmla="*/ 180 h 180"/>
                  <a:gd name="T2" fmla="*/ 0 w 379"/>
                  <a:gd name="T3" fmla="*/ 90 h 180"/>
                  <a:gd name="T4" fmla="*/ 0 w 379"/>
                  <a:gd name="T5" fmla="*/ 0 h 180"/>
                  <a:gd name="T6" fmla="*/ 379 w 379"/>
                  <a:gd name="T7" fmla="*/ 90 h 180"/>
                  <a:gd name="T8" fmla="*/ 379 w 379"/>
                  <a:gd name="T9" fmla="*/ 180 h 180"/>
                </a:gdLst>
                <a:ahLst/>
                <a:cxnLst>
                  <a:cxn ang="0">
                    <a:pos x="T0" y="T1"/>
                  </a:cxn>
                  <a:cxn ang="0">
                    <a:pos x="T2" y="T3"/>
                  </a:cxn>
                  <a:cxn ang="0">
                    <a:pos x="T4" y="T5"/>
                  </a:cxn>
                  <a:cxn ang="0">
                    <a:pos x="T6" y="T7"/>
                  </a:cxn>
                  <a:cxn ang="0">
                    <a:pos x="T8" y="T9"/>
                  </a:cxn>
                </a:cxnLst>
                <a:rect l="0" t="0" r="r" b="b"/>
                <a:pathLst>
                  <a:path w="379" h="180">
                    <a:moveTo>
                      <a:pt x="379" y="180"/>
                    </a:moveTo>
                    <a:lnTo>
                      <a:pt x="0" y="90"/>
                    </a:lnTo>
                    <a:lnTo>
                      <a:pt x="0" y="0"/>
                    </a:lnTo>
                    <a:lnTo>
                      <a:pt x="379" y="90"/>
                    </a:lnTo>
                    <a:lnTo>
                      <a:pt x="379" y="180"/>
                    </a:lnTo>
                    <a:close/>
                  </a:path>
                </a:pathLst>
              </a:custGeom>
              <a:solidFill>
                <a:schemeClr val="bg1">
                  <a:lumMod val="85000"/>
                </a:schemeClr>
              </a:solidFill>
              <a:ln>
                <a:noFill/>
              </a:ln>
            </p:spPr>
            <p:txBody>
              <a:bodyPr vert="horz" wrap="square" lIns="68580" tIns="34290" rIns="68580" bIns="34290" numCol="1" anchor="t" anchorCtr="0" compatLnSpc="1"/>
              <a:lstStyle/>
              <a:p>
                <a:endParaRPr lang="zh-CN" altLang="en-US">
                  <a:solidFill>
                    <a:prstClr val="black"/>
                  </a:solidFill>
                </a:endParaRPr>
              </a:p>
            </p:txBody>
          </p:sp>
          <p:sp>
            <p:nvSpPr>
              <p:cNvPr id="268" name="Freeform 265"/>
              <p:cNvSpPr/>
              <p:nvPr/>
            </p:nvSpPr>
            <p:spPr bwMode="auto">
              <a:xfrm>
                <a:off x="5566121" y="3434857"/>
                <a:ext cx="522387" cy="116919"/>
              </a:xfrm>
              <a:custGeom>
                <a:avLst/>
                <a:gdLst>
                  <a:gd name="T0" fmla="*/ 697 w 697"/>
                  <a:gd name="T1" fmla="*/ 88 h 156"/>
                  <a:gd name="T2" fmla="*/ 0 w 697"/>
                  <a:gd name="T3" fmla="*/ 156 h 156"/>
                  <a:gd name="T4" fmla="*/ 0 w 697"/>
                  <a:gd name="T5" fmla="*/ 69 h 156"/>
                  <a:gd name="T6" fmla="*/ 697 w 697"/>
                  <a:gd name="T7" fmla="*/ 0 h 156"/>
                  <a:gd name="T8" fmla="*/ 697 w 697"/>
                  <a:gd name="T9" fmla="*/ 88 h 156"/>
                </a:gdLst>
                <a:ahLst/>
                <a:cxnLst>
                  <a:cxn ang="0">
                    <a:pos x="T0" y="T1"/>
                  </a:cxn>
                  <a:cxn ang="0">
                    <a:pos x="T2" y="T3"/>
                  </a:cxn>
                  <a:cxn ang="0">
                    <a:pos x="T4" y="T5"/>
                  </a:cxn>
                  <a:cxn ang="0">
                    <a:pos x="T6" y="T7"/>
                  </a:cxn>
                  <a:cxn ang="0">
                    <a:pos x="T8" y="T9"/>
                  </a:cxn>
                </a:cxnLst>
                <a:rect l="0" t="0" r="r" b="b"/>
                <a:pathLst>
                  <a:path w="697" h="156">
                    <a:moveTo>
                      <a:pt x="697" y="88"/>
                    </a:moveTo>
                    <a:lnTo>
                      <a:pt x="0" y="156"/>
                    </a:lnTo>
                    <a:lnTo>
                      <a:pt x="0" y="69"/>
                    </a:lnTo>
                    <a:lnTo>
                      <a:pt x="697" y="0"/>
                    </a:lnTo>
                    <a:lnTo>
                      <a:pt x="697" y="88"/>
                    </a:lnTo>
                    <a:close/>
                  </a:path>
                </a:pathLst>
              </a:custGeom>
              <a:solidFill>
                <a:schemeClr val="bg1">
                  <a:lumMod val="85000"/>
                </a:schemeClr>
              </a:solidFill>
              <a:ln>
                <a:noFill/>
              </a:ln>
            </p:spPr>
            <p:txBody>
              <a:bodyPr vert="horz" wrap="square" lIns="68580" tIns="34290" rIns="68580" bIns="34290" numCol="1" anchor="t" anchorCtr="0" compatLnSpc="1"/>
              <a:lstStyle/>
              <a:p>
                <a:endParaRPr lang="zh-CN" altLang="en-US">
                  <a:solidFill>
                    <a:prstClr val="black"/>
                  </a:solidFill>
                </a:endParaRPr>
              </a:p>
            </p:txBody>
          </p:sp>
          <p:sp>
            <p:nvSpPr>
              <p:cNvPr id="269" name="Freeform 266"/>
              <p:cNvSpPr/>
              <p:nvPr/>
            </p:nvSpPr>
            <p:spPr bwMode="auto">
              <a:xfrm>
                <a:off x="5895143" y="3507556"/>
                <a:ext cx="276558" cy="133407"/>
              </a:xfrm>
              <a:custGeom>
                <a:avLst/>
                <a:gdLst>
                  <a:gd name="T0" fmla="*/ 369 w 369"/>
                  <a:gd name="T1" fmla="*/ 88 h 178"/>
                  <a:gd name="T2" fmla="*/ 0 w 369"/>
                  <a:gd name="T3" fmla="*/ 178 h 178"/>
                  <a:gd name="T4" fmla="*/ 0 w 369"/>
                  <a:gd name="T5" fmla="*/ 88 h 178"/>
                  <a:gd name="T6" fmla="*/ 369 w 369"/>
                  <a:gd name="T7" fmla="*/ 0 h 178"/>
                  <a:gd name="T8" fmla="*/ 369 w 369"/>
                  <a:gd name="T9" fmla="*/ 88 h 178"/>
                </a:gdLst>
                <a:ahLst/>
                <a:cxnLst>
                  <a:cxn ang="0">
                    <a:pos x="T0" y="T1"/>
                  </a:cxn>
                  <a:cxn ang="0">
                    <a:pos x="T2" y="T3"/>
                  </a:cxn>
                  <a:cxn ang="0">
                    <a:pos x="T4" y="T5"/>
                  </a:cxn>
                  <a:cxn ang="0">
                    <a:pos x="T6" y="T7"/>
                  </a:cxn>
                  <a:cxn ang="0">
                    <a:pos x="T8" y="T9"/>
                  </a:cxn>
                </a:cxnLst>
                <a:rect l="0" t="0" r="r" b="b"/>
                <a:pathLst>
                  <a:path w="369" h="178">
                    <a:moveTo>
                      <a:pt x="369" y="88"/>
                    </a:moveTo>
                    <a:lnTo>
                      <a:pt x="0" y="178"/>
                    </a:lnTo>
                    <a:lnTo>
                      <a:pt x="0" y="88"/>
                    </a:lnTo>
                    <a:lnTo>
                      <a:pt x="369" y="0"/>
                    </a:lnTo>
                    <a:lnTo>
                      <a:pt x="369" y="88"/>
                    </a:lnTo>
                    <a:close/>
                  </a:path>
                </a:pathLst>
              </a:custGeom>
              <a:solidFill>
                <a:schemeClr val="bg1">
                  <a:lumMod val="85000"/>
                </a:schemeClr>
              </a:solidFill>
              <a:ln>
                <a:noFill/>
              </a:ln>
            </p:spPr>
            <p:txBody>
              <a:bodyPr vert="horz" wrap="square" lIns="68580" tIns="34290" rIns="68580" bIns="34290" numCol="1" anchor="t" anchorCtr="0" compatLnSpc="1"/>
              <a:lstStyle/>
              <a:p>
                <a:endParaRPr lang="zh-CN" altLang="en-US">
                  <a:solidFill>
                    <a:prstClr val="black"/>
                  </a:solidFill>
                </a:endParaRPr>
              </a:p>
            </p:txBody>
          </p:sp>
          <p:sp>
            <p:nvSpPr>
              <p:cNvPr id="270" name="Freeform 267"/>
              <p:cNvSpPr/>
              <p:nvPr/>
            </p:nvSpPr>
            <p:spPr bwMode="auto">
              <a:xfrm>
                <a:off x="5354768" y="3426613"/>
                <a:ext cx="733740" cy="59958"/>
              </a:xfrm>
              <a:custGeom>
                <a:avLst/>
                <a:gdLst>
                  <a:gd name="T0" fmla="*/ 382 w 413"/>
                  <a:gd name="T1" fmla="*/ 0 h 34"/>
                  <a:gd name="T2" fmla="*/ 413 w 413"/>
                  <a:gd name="T3" fmla="*/ 5 h 34"/>
                  <a:gd name="T4" fmla="*/ 121 w 413"/>
                  <a:gd name="T5" fmla="*/ 34 h 34"/>
                  <a:gd name="T6" fmla="*/ 0 w 413"/>
                  <a:gd name="T7" fmla="*/ 16 h 34"/>
                  <a:gd name="T8" fmla="*/ 382 w 413"/>
                  <a:gd name="T9" fmla="*/ 0 h 34"/>
                </a:gdLst>
                <a:ahLst/>
                <a:cxnLst>
                  <a:cxn ang="0">
                    <a:pos x="T0" y="T1"/>
                  </a:cxn>
                  <a:cxn ang="0">
                    <a:pos x="T2" y="T3"/>
                  </a:cxn>
                  <a:cxn ang="0">
                    <a:pos x="T4" y="T5"/>
                  </a:cxn>
                  <a:cxn ang="0">
                    <a:pos x="T6" y="T7"/>
                  </a:cxn>
                  <a:cxn ang="0">
                    <a:pos x="T8" y="T9"/>
                  </a:cxn>
                </a:cxnLst>
                <a:rect l="0" t="0" r="r" b="b"/>
                <a:pathLst>
                  <a:path w="413" h="34">
                    <a:moveTo>
                      <a:pt x="382" y="0"/>
                    </a:moveTo>
                    <a:cubicBezTo>
                      <a:pt x="389" y="2"/>
                      <a:pt x="400" y="4"/>
                      <a:pt x="413" y="5"/>
                    </a:cubicBezTo>
                    <a:cubicBezTo>
                      <a:pt x="121" y="34"/>
                      <a:pt x="121" y="34"/>
                      <a:pt x="121" y="34"/>
                    </a:cubicBezTo>
                    <a:cubicBezTo>
                      <a:pt x="70" y="29"/>
                      <a:pt x="28" y="23"/>
                      <a:pt x="0" y="16"/>
                    </a:cubicBezTo>
                    <a:lnTo>
                      <a:pt x="382"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71" name="Freeform 268"/>
              <p:cNvSpPr/>
              <p:nvPr/>
            </p:nvSpPr>
            <p:spPr bwMode="auto">
              <a:xfrm>
                <a:off x="5566121" y="3500811"/>
                <a:ext cx="605579" cy="72699"/>
              </a:xfrm>
              <a:custGeom>
                <a:avLst/>
                <a:gdLst>
                  <a:gd name="T0" fmla="*/ 293 w 341"/>
                  <a:gd name="T1" fmla="*/ 0 h 41"/>
                  <a:gd name="T2" fmla="*/ 341 w 341"/>
                  <a:gd name="T3" fmla="*/ 4 h 41"/>
                  <a:gd name="T4" fmla="*/ 185 w 341"/>
                  <a:gd name="T5" fmla="*/ 41 h 41"/>
                  <a:gd name="T6" fmla="*/ 0 w 341"/>
                  <a:gd name="T7" fmla="*/ 29 h 41"/>
                  <a:gd name="T8" fmla="*/ 293 w 341"/>
                  <a:gd name="T9" fmla="*/ 0 h 41"/>
                </a:gdLst>
                <a:ahLst/>
                <a:cxnLst>
                  <a:cxn ang="0">
                    <a:pos x="T0" y="T1"/>
                  </a:cxn>
                  <a:cxn ang="0">
                    <a:pos x="T2" y="T3"/>
                  </a:cxn>
                  <a:cxn ang="0">
                    <a:pos x="T4" y="T5"/>
                  </a:cxn>
                  <a:cxn ang="0">
                    <a:pos x="T6" y="T7"/>
                  </a:cxn>
                  <a:cxn ang="0">
                    <a:pos x="T8" y="T9"/>
                  </a:cxn>
                </a:cxnLst>
                <a:rect l="0" t="0" r="r" b="b"/>
                <a:pathLst>
                  <a:path w="341" h="41">
                    <a:moveTo>
                      <a:pt x="293" y="0"/>
                    </a:moveTo>
                    <a:cubicBezTo>
                      <a:pt x="306" y="2"/>
                      <a:pt x="323" y="3"/>
                      <a:pt x="341" y="4"/>
                    </a:cubicBezTo>
                    <a:cubicBezTo>
                      <a:pt x="185" y="41"/>
                      <a:pt x="185" y="41"/>
                      <a:pt x="185" y="41"/>
                    </a:cubicBezTo>
                    <a:cubicBezTo>
                      <a:pt x="115" y="39"/>
                      <a:pt x="52" y="34"/>
                      <a:pt x="0" y="29"/>
                    </a:cubicBezTo>
                    <a:lnTo>
                      <a:pt x="293"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72" name="Freeform 269"/>
              <p:cNvSpPr/>
              <p:nvPr/>
            </p:nvSpPr>
            <p:spPr bwMode="auto">
              <a:xfrm>
                <a:off x="5895143" y="3573511"/>
                <a:ext cx="376239" cy="74198"/>
              </a:xfrm>
              <a:custGeom>
                <a:avLst/>
                <a:gdLst>
                  <a:gd name="T0" fmla="*/ 156 w 212"/>
                  <a:gd name="T1" fmla="*/ 0 h 42"/>
                  <a:gd name="T2" fmla="*/ 212 w 212"/>
                  <a:gd name="T3" fmla="*/ 1 h 42"/>
                  <a:gd name="T4" fmla="*/ 212 w 212"/>
                  <a:gd name="T5" fmla="*/ 42 h 42"/>
                  <a:gd name="T6" fmla="*/ 0 w 212"/>
                  <a:gd name="T7" fmla="*/ 38 h 42"/>
                  <a:gd name="T8" fmla="*/ 156 w 212"/>
                  <a:gd name="T9" fmla="*/ 0 h 42"/>
                </a:gdLst>
                <a:ahLst/>
                <a:cxnLst>
                  <a:cxn ang="0">
                    <a:pos x="T0" y="T1"/>
                  </a:cxn>
                  <a:cxn ang="0">
                    <a:pos x="T2" y="T3"/>
                  </a:cxn>
                  <a:cxn ang="0">
                    <a:pos x="T4" y="T5"/>
                  </a:cxn>
                  <a:cxn ang="0">
                    <a:pos x="T6" y="T7"/>
                  </a:cxn>
                  <a:cxn ang="0">
                    <a:pos x="T8" y="T9"/>
                  </a:cxn>
                </a:cxnLst>
                <a:rect l="0" t="0" r="r" b="b"/>
                <a:pathLst>
                  <a:path w="212" h="42">
                    <a:moveTo>
                      <a:pt x="156" y="0"/>
                    </a:moveTo>
                    <a:cubicBezTo>
                      <a:pt x="173" y="1"/>
                      <a:pt x="192" y="1"/>
                      <a:pt x="212" y="1"/>
                    </a:cubicBezTo>
                    <a:cubicBezTo>
                      <a:pt x="212" y="42"/>
                      <a:pt x="212" y="42"/>
                      <a:pt x="212" y="42"/>
                    </a:cubicBezTo>
                    <a:cubicBezTo>
                      <a:pt x="137" y="42"/>
                      <a:pt x="65" y="41"/>
                      <a:pt x="0" y="38"/>
                    </a:cubicBezTo>
                    <a:lnTo>
                      <a:pt x="156"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73" name="Freeform 270"/>
              <p:cNvSpPr/>
              <p:nvPr/>
            </p:nvSpPr>
            <p:spPr bwMode="auto">
              <a:xfrm>
                <a:off x="6512714" y="3817841"/>
                <a:ext cx="756225" cy="37474"/>
              </a:xfrm>
              <a:custGeom>
                <a:avLst/>
                <a:gdLst>
                  <a:gd name="T0" fmla="*/ 11 w 426"/>
                  <a:gd name="T1" fmla="*/ 0 h 21"/>
                  <a:gd name="T2" fmla="*/ 426 w 426"/>
                  <a:gd name="T3" fmla="*/ 0 h 21"/>
                  <a:gd name="T4" fmla="*/ 383 w 426"/>
                  <a:gd name="T5" fmla="*/ 21 h 21"/>
                  <a:gd name="T6" fmla="*/ 0 w 426"/>
                  <a:gd name="T7" fmla="*/ 6 h 21"/>
                  <a:gd name="T8" fmla="*/ 11 w 426"/>
                  <a:gd name="T9" fmla="*/ 0 h 21"/>
                </a:gdLst>
                <a:ahLst/>
                <a:cxnLst>
                  <a:cxn ang="0">
                    <a:pos x="T0" y="T1"/>
                  </a:cxn>
                  <a:cxn ang="0">
                    <a:pos x="T2" y="T3"/>
                  </a:cxn>
                  <a:cxn ang="0">
                    <a:pos x="T4" y="T5"/>
                  </a:cxn>
                  <a:cxn ang="0">
                    <a:pos x="T6" y="T7"/>
                  </a:cxn>
                  <a:cxn ang="0">
                    <a:pos x="T8" y="T9"/>
                  </a:cxn>
                </a:cxnLst>
                <a:rect l="0" t="0" r="r" b="b"/>
                <a:pathLst>
                  <a:path w="426" h="21">
                    <a:moveTo>
                      <a:pt x="11" y="0"/>
                    </a:moveTo>
                    <a:cubicBezTo>
                      <a:pt x="426" y="0"/>
                      <a:pt x="426" y="0"/>
                      <a:pt x="426" y="0"/>
                    </a:cubicBezTo>
                    <a:cubicBezTo>
                      <a:pt x="426" y="8"/>
                      <a:pt x="410" y="15"/>
                      <a:pt x="383" y="21"/>
                    </a:cubicBezTo>
                    <a:cubicBezTo>
                      <a:pt x="0" y="6"/>
                      <a:pt x="0" y="6"/>
                      <a:pt x="0" y="6"/>
                    </a:cubicBezTo>
                    <a:cubicBezTo>
                      <a:pt x="7" y="4"/>
                      <a:pt x="11" y="2"/>
                      <a:pt x="11"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74" name="Freeform 271"/>
              <p:cNvSpPr/>
              <p:nvPr/>
            </p:nvSpPr>
            <p:spPr bwMode="auto">
              <a:xfrm>
                <a:off x="6455753" y="3761630"/>
                <a:ext cx="736738" cy="58459"/>
              </a:xfrm>
              <a:custGeom>
                <a:avLst/>
                <a:gdLst>
                  <a:gd name="T0" fmla="*/ 32 w 415"/>
                  <a:gd name="T1" fmla="*/ 0 h 33"/>
                  <a:gd name="T2" fmla="*/ 415 w 415"/>
                  <a:gd name="T3" fmla="*/ 15 h 33"/>
                  <a:gd name="T4" fmla="*/ 293 w 415"/>
                  <a:gd name="T5" fmla="*/ 33 h 33"/>
                  <a:gd name="T6" fmla="*/ 0 w 415"/>
                  <a:gd name="T7" fmla="*/ 5 h 33"/>
                  <a:gd name="T8" fmla="*/ 32 w 415"/>
                  <a:gd name="T9" fmla="*/ 0 h 33"/>
                </a:gdLst>
                <a:ahLst/>
                <a:cxnLst>
                  <a:cxn ang="0">
                    <a:pos x="T0" y="T1"/>
                  </a:cxn>
                  <a:cxn ang="0">
                    <a:pos x="T2" y="T3"/>
                  </a:cxn>
                  <a:cxn ang="0">
                    <a:pos x="T4" y="T5"/>
                  </a:cxn>
                  <a:cxn ang="0">
                    <a:pos x="T6" y="T7"/>
                  </a:cxn>
                  <a:cxn ang="0">
                    <a:pos x="T8" y="T9"/>
                  </a:cxn>
                </a:cxnLst>
                <a:rect l="0" t="0" r="r" b="b"/>
                <a:pathLst>
                  <a:path w="415" h="33">
                    <a:moveTo>
                      <a:pt x="32" y="0"/>
                    </a:moveTo>
                    <a:cubicBezTo>
                      <a:pt x="415" y="15"/>
                      <a:pt x="415" y="15"/>
                      <a:pt x="415" y="15"/>
                    </a:cubicBezTo>
                    <a:cubicBezTo>
                      <a:pt x="387" y="22"/>
                      <a:pt x="345" y="28"/>
                      <a:pt x="293" y="33"/>
                    </a:cubicBezTo>
                    <a:cubicBezTo>
                      <a:pt x="0" y="5"/>
                      <a:pt x="0" y="5"/>
                      <a:pt x="0" y="5"/>
                    </a:cubicBezTo>
                    <a:cubicBezTo>
                      <a:pt x="14" y="3"/>
                      <a:pt x="25" y="2"/>
                      <a:pt x="32"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75" name="Freeform 272"/>
              <p:cNvSpPr/>
              <p:nvPr/>
            </p:nvSpPr>
            <p:spPr bwMode="auto">
              <a:xfrm>
                <a:off x="6372561" y="3702421"/>
                <a:ext cx="603331" cy="72699"/>
              </a:xfrm>
              <a:custGeom>
                <a:avLst/>
                <a:gdLst>
                  <a:gd name="T0" fmla="*/ 47 w 340"/>
                  <a:gd name="T1" fmla="*/ 0 h 41"/>
                  <a:gd name="T2" fmla="*/ 340 w 340"/>
                  <a:gd name="T3" fmla="*/ 29 h 41"/>
                  <a:gd name="T4" fmla="*/ 160 w 340"/>
                  <a:gd name="T5" fmla="*/ 41 h 41"/>
                  <a:gd name="T6" fmla="*/ 0 w 340"/>
                  <a:gd name="T7" fmla="*/ 3 h 41"/>
                  <a:gd name="T8" fmla="*/ 47 w 340"/>
                  <a:gd name="T9" fmla="*/ 0 h 41"/>
                </a:gdLst>
                <a:ahLst/>
                <a:cxnLst>
                  <a:cxn ang="0">
                    <a:pos x="T0" y="T1"/>
                  </a:cxn>
                  <a:cxn ang="0">
                    <a:pos x="T2" y="T3"/>
                  </a:cxn>
                  <a:cxn ang="0">
                    <a:pos x="T4" y="T5"/>
                  </a:cxn>
                  <a:cxn ang="0">
                    <a:pos x="T6" y="T7"/>
                  </a:cxn>
                  <a:cxn ang="0">
                    <a:pos x="T8" y="T9"/>
                  </a:cxn>
                </a:cxnLst>
                <a:rect l="0" t="0" r="r" b="b"/>
                <a:pathLst>
                  <a:path w="340" h="41">
                    <a:moveTo>
                      <a:pt x="47" y="0"/>
                    </a:moveTo>
                    <a:cubicBezTo>
                      <a:pt x="340" y="29"/>
                      <a:pt x="340" y="29"/>
                      <a:pt x="340" y="29"/>
                    </a:cubicBezTo>
                    <a:cubicBezTo>
                      <a:pt x="289" y="34"/>
                      <a:pt x="228" y="38"/>
                      <a:pt x="160" y="41"/>
                    </a:cubicBezTo>
                    <a:cubicBezTo>
                      <a:pt x="0" y="3"/>
                      <a:pt x="0" y="3"/>
                      <a:pt x="0" y="3"/>
                    </a:cubicBezTo>
                    <a:cubicBezTo>
                      <a:pt x="18" y="2"/>
                      <a:pt x="34" y="1"/>
                      <a:pt x="47"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76" name="Freeform 273"/>
              <p:cNvSpPr/>
              <p:nvPr/>
            </p:nvSpPr>
            <p:spPr bwMode="auto">
              <a:xfrm>
                <a:off x="6271381" y="3640964"/>
                <a:ext cx="385232" cy="74198"/>
              </a:xfrm>
              <a:custGeom>
                <a:avLst/>
                <a:gdLst>
                  <a:gd name="T0" fmla="*/ 57 w 217"/>
                  <a:gd name="T1" fmla="*/ 0 h 42"/>
                  <a:gd name="T2" fmla="*/ 217 w 217"/>
                  <a:gd name="T3" fmla="*/ 38 h 42"/>
                  <a:gd name="T4" fmla="*/ 0 w 217"/>
                  <a:gd name="T5" fmla="*/ 42 h 42"/>
                  <a:gd name="T6" fmla="*/ 0 w 217"/>
                  <a:gd name="T7" fmla="*/ 1 h 42"/>
                  <a:gd name="T8" fmla="*/ 57 w 217"/>
                  <a:gd name="T9" fmla="*/ 0 h 42"/>
                </a:gdLst>
                <a:ahLst/>
                <a:cxnLst>
                  <a:cxn ang="0">
                    <a:pos x="T0" y="T1"/>
                  </a:cxn>
                  <a:cxn ang="0">
                    <a:pos x="T2" y="T3"/>
                  </a:cxn>
                  <a:cxn ang="0">
                    <a:pos x="T4" y="T5"/>
                  </a:cxn>
                  <a:cxn ang="0">
                    <a:pos x="T6" y="T7"/>
                  </a:cxn>
                  <a:cxn ang="0">
                    <a:pos x="T8" y="T9"/>
                  </a:cxn>
                </a:cxnLst>
                <a:rect l="0" t="0" r="r" b="b"/>
                <a:pathLst>
                  <a:path w="217" h="42">
                    <a:moveTo>
                      <a:pt x="57" y="0"/>
                    </a:moveTo>
                    <a:cubicBezTo>
                      <a:pt x="217" y="38"/>
                      <a:pt x="217" y="38"/>
                      <a:pt x="217" y="38"/>
                    </a:cubicBezTo>
                    <a:cubicBezTo>
                      <a:pt x="150" y="40"/>
                      <a:pt x="77" y="42"/>
                      <a:pt x="0" y="42"/>
                    </a:cubicBezTo>
                    <a:cubicBezTo>
                      <a:pt x="0" y="1"/>
                      <a:pt x="0" y="1"/>
                      <a:pt x="0" y="1"/>
                    </a:cubicBezTo>
                    <a:cubicBezTo>
                      <a:pt x="20" y="1"/>
                      <a:pt x="39" y="1"/>
                      <a:pt x="57"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77" name="Freeform 274"/>
              <p:cNvSpPr/>
              <p:nvPr/>
            </p:nvSpPr>
            <p:spPr bwMode="auto">
              <a:xfrm>
                <a:off x="5566121" y="2357856"/>
                <a:ext cx="522387" cy="116919"/>
              </a:xfrm>
              <a:custGeom>
                <a:avLst/>
                <a:gdLst>
                  <a:gd name="T0" fmla="*/ 697 w 697"/>
                  <a:gd name="T1" fmla="*/ 87 h 156"/>
                  <a:gd name="T2" fmla="*/ 0 w 697"/>
                  <a:gd name="T3" fmla="*/ 156 h 156"/>
                  <a:gd name="T4" fmla="*/ 0 w 697"/>
                  <a:gd name="T5" fmla="*/ 68 h 156"/>
                  <a:gd name="T6" fmla="*/ 697 w 697"/>
                  <a:gd name="T7" fmla="*/ 0 h 156"/>
                  <a:gd name="T8" fmla="*/ 697 w 697"/>
                  <a:gd name="T9" fmla="*/ 87 h 156"/>
                </a:gdLst>
                <a:ahLst/>
                <a:cxnLst>
                  <a:cxn ang="0">
                    <a:pos x="T0" y="T1"/>
                  </a:cxn>
                  <a:cxn ang="0">
                    <a:pos x="T2" y="T3"/>
                  </a:cxn>
                  <a:cxn ang="0">
                    <a:pos x="T4" y="T5"/>
                  </a:cxn>
                  <a:cxn ang="0">
                    <a:pos x="T6" y="T7"/>
                  </a:cxn>
                  <a:cxn ang="0">
                    <a:pos x="T8" y="T9"/>
                  </a:cxn>
                </a:cxnLst>
                <a:rect l="0" t="0" r="r" b="b"/>
                <a:pathLst>
                  <a:path w="697" h="156">
                    <a:moveTo>
                      <a:pt x="697" y="87"/>
                    </a:moveTo>
                    <a:lnTo>
                      <a:pt x="0" y="156"/>
                    </a:lnTo>
                    <a:lnTo>
                      <a:pt x="0" y="68"/>
                    </a:lnTo>
                    <a:lnTo>
                      <a:pt x="697" y="0"/>
                    </a:lnTo>
                    <a:lnTo>
                      <a:pt x="697" y="87"/>
                    </a:lnTo>
                    <a:close/>
                  </a:path>
                </a:pathLst>
              </a:custGeom>
              <a:solidFill>
                <a:schemeClr val="bg1">
                  <a:lumMod val="85000"/>
                </a:schemeClr>
              </a:solidFill>
              <a:ln>
                <a:noFill/>
              </a:ln>
            </p:spPr>
            <p:txBody>
              <a:bodyPr vert="horz" wrap="square" lIns="68580" tIns="34290" rIns="68580" bIns="34290" numCol="1" anchor="t" anchorCtr="0" compatLnSpc="1"/>
              <a:lstStyle/>
              <a:p>
                <a:endParaRPr lang="zh-CN" altLang="en-US">
                  <a:solidFill>
                    <a:prstClr val="black"/>
                  </a:solidFill>
                </a:endParaRPr>
              </a:p>
            </p:txBody>
          </p:sp>
          <p:sp>
            <p:nvSpPr>
              <p:cNvPr id="278" name="Freeform 275"/>
              <p:cNvSpPr/>
              <p:nvPr/>
            </p:nvSpPr>
            <p:spPr bwMode="auto">
              <a:xfrm>
                <a:off x="5895143" y="2428307"/>
                <a:ext cx="276558" cy="134906"/>
              </a:xfrm>
              <a:custGeom>
                <a:avLst/>
                <a:gdLst>
                  <a:gd name="T0" fmla="*/ 369 w 369"/>
                  <a:gd name="T1" fmla="*/ 90 h 180"/>
                  <a:gd name="T2" fmla="*/ 0 w 369"/>
                  <a:gd name="T3" fmla="*/ 180 h 180"/>
                  <a:gd name="T4" fmla="*/ 0 w 369"/>
                  <a:gd name="T5" fmla="*/ 90 h 180"/>
                  <a:gd name="T6" fmla="*/ 369 w 369"/>
                  <a:gd name="T7" fmla="*/ 0 h 180"/>
                  <a:gd name="T8" fmla="*/ 369 w 369"/>
                  <a:gd name="T9" fmla="*/ 90 h 180"/>
                </a:gdLst>
                <a:ahLst/>
                <a:cxnLst>
                  <a:cxn ang="0">
                    <a:pos x="T0" y="T1"/>
                  </a:cxn>
                  <a:cxn ang="0">
                    <a:pos x="T2" y="T3"/>
                  </a:cxn>
                  <a:cxn ang="0">
                    <a:pos x="T4" y="T5"/>
                  </a:cxn>
                  <a:cxn ang="0">
                    <a:pos x="T6" y="T7"/>
                  </a:cxn>
                  <a:cxn ang="0">
                    <a:pos x="T8" y="T9"/>
                  </a:cxn>
                </a:cxnLst>
                <a:rect l="0" t="0" r="r" b="b"/>
                <a:pathLst>
                  <a:path w="369" h="180">
                    <a:moveTo>
                      <a:pt x="369" y="90"/>
                    </a:moveTo>
                    <a:lnTo>
                      <a:pt x="0" y="180"/>
                    </a:lnTo>
                    <a:lnTo>
                      <a:pt x="0" y="90"/>
                    </a:lnTo>
                    <a:lnTo>
                      <a:pt x="369" y="0"/>
                    </a:lnTo>
                    <a:lnTo>
                      <a:pt x="369" y="90"/>
                    </a:lnTo>
                    <a:close/>
                  </a:path>
                </a:pathLst>
              </a:custGeom>
              <a:solidFill>
                <a:schemeClr val="bg1">
                  <a:lumMod val="85000"/>
                </a:schemeClr>
              </a:solidFill>
              <a:ln>
                <a:noFill/>
              </a:ln>
            </p:spPr>
            <p:txBody>
              <a:bodyPr vert="horz" wrap="square" lIns="68580" tIns="34290" rIns="68580" bIns="34290" numCol="1" anchor="t" anchorCtr="0" compatLnSpc="1"/>
              <a:lstStyle/>
              <a:p>
                <a:endParaRPr lang="zh-CN" altLang="en-US">
                  <a:solidFill>
                    <a:prstClr val="black"/>
                  </a:solidFill>
                </a:endParaRPr>
              </a:p>
            </p:txBody>
          </p:sp>
          <p:sp>
            <p:nvSpPr>
              <p:cNvPr id="279" name="Freeform 276"/>
              <p:cNvSpPr/>
              <p:nvPr/>
            </p:nvSpPr>
            <p:spPr bwMode="auto">
              <a:xfrm>
                <a:off x="5354768" y="2348862"/>
                <a:ext cx="733740" cy="59958"/>
              </a:xfrm>
              <a:custGeom>
                <a:avLst/>
                <a:gdLst>
                  <a:gd name="T0" fmla="*/ 382 w 413"/>
                  <a:gd name="T1" fmla="*/ 0 h 34"/>
                  <a:gd name="T2" fmla="*/ 413 w 413"/>
                  <a:gd name="T3" fmla="*/ 5 h 34"/>
                  <a:gd name="T4" fmla="*/ 121 w 413"/>
                  <a:gd name="T5" fmla="*/ 34 h 34"/>
                  <a:gd name="T6" fmla="*/ 0 w 413"/>
                  <a:gd name="T7" fmla="*/ 16 h 34"/>
                  <a:gd name="T8" fmla="*/ 382 w 413"/>
                  <a:gd name="T9" fmla="*/ 0 h 34"/>
                </a:gdLst>
                <a:ahLst/>
                <a:cxnLst>
                  <a:cxn ang="0">
                    <a:pos x="T0" y="T1"/>
                  </a:cxn>
                  <a:cxn ang="0">
                    <a:pos x="T2" y="T3"/>
                  </a:cxn>
                  <a:cxn ang="0">
                    <a:pos x="T4" y="T5"/>
                  </a:cxn>
                  <a:cxn ang="0">
                    <a:pos x="T6" y="T7"/>
                  </a:cxn>
                  <a:cxn ang="0">
                    <a:pos x="T8" y="T9"/>
                  </a:cxn>
                </a:cxnLst>
                <a:rect l="0" t="0" r="r" b="b"/>
                <a:pathLst>
                  <a:path w="413" h="34">
                    <a:moveTo>
                      <a:pt x="382" y="0"/>
                    </a:moveTo>
                    <a:cubicBezTo>
                      <a:pt x="389" y="2"/>
                      <a:pt x="400" y="4"/>
                      <a:pt x="413" y="5"/>
                    </a:cubicBezTo>
                    <a:cubicBezTo>
                      <a:pt x="121" y="34"/>
                      <a:pt x="121" y="34"/>
                      <a:pt x="121" y="34"/>
                    </a:cubicBezTo>
                    <a:cubicBezTo>
                      <a:pt x="70" y="29"/>
                      <a:pt x="28" y="23"/>
                      <a:pt x="0" y="16"/>
                    </a:cubicBezTo>
                    <a:lnTo>
                      <a:pt x="382"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80" name="Freeform 277"/>
              <p:cNvSpPr/>
              <p:nvPr/>
            </p:nvSpPr>
            <p:spPr bwMode="auto">
              <a:xfrm>
                <a:off x="5566121" y="2423060"/>
                <a:ext cx="605579" cy="72699"/>
              </a:xfrm>
              <a:custGeom>
                <a:avLst/>
                <a:gdLst>
                  <a:gd name="T0" fmla="*/ 293 w 341"/>
                  <a:gd name="T1" fmla="*/ 0 h 41"/>
                  <a:gd name="T2" fmla="*/ 341 w 341"/>
                  <a:gd name="T3" fmla="*/ 4 h 41"/>
                  <a:gd name="T4" fmla="*/ 185 w 341"/>
                  <a:gd name="T5" fmla="*/ 41 h 41"/>
                  <a:gd name="T6" fmla="*/ 0 w 341"/>
                  <a:gd name="T7" fmla="*/ 29 h 41"/>
                  <a:gd name="T8" fmla="*/ 293 w 341"/>
                  <a:gd name="T9" fmla="*/ 0 h 41"/>
                </a:gdLst>
                <a:ahLst/>
                <a:cxnLst>
                  <a:cxn ang="0">
                    <a:pos x="T0" y="T1"/>
                  </a:cxn>
                  <a:cxn ang="0">
                    <a:pos x="T2" y="T3"/>
                  </a:cxn>
                  <a:cxn ang="0">
                    <a:pos x="T4" y="T5"/>
                  </a:cxn>
                  <a:cxn ang="0">
                    <a:pos x="T6" y="T7"/>
                  </a:cxn>
                  <a:cxn ang="0">
                    <a:pos x="T8" y="T9"/>
                  </a:cxn>
                </a:cxnLst>
                <a:rect l="0" t="0" r="r" b="b"/>
                <a:pathLst>
                  <a:path w="341" h="41">
                    <a:moveTo>
                      <a:pt x="293" y="0"/>
                    </a:moveTo>
                    <a:cubicBezTo>
                      <a:pt x="306" y="2"/>
                      <a:pt x="323" y="3"/>
                      <a:pt x="341" y="4"/>
                    </a:cubicBezTo>
                    <a:cubicBezTo>
                      <a:pt x="185" y="41"/>
                      <a:pt x="185" y="41"/>
                      <a:pt x="185" y="41"/>
                    </a:cubicBezTo>
                    <a:cubicBezTo>
                      <a:pt x="115" y="38"/>
                      <a:pt x="52" y="34"/>
                      <a:pt x="0" y="29"/>
                    </a:cubicBezTo>
                    <a:lnTo>
                      <a:pt x="293"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81" name="Freeform 278"/>
              <p:cNvSpPr/>
              <p:nvPr/>
            </p:nvSpPr>
            <p:spPr bwMode="auto">
              <a:xfrm>
                <a:off x="5895143" y="2495760"/>
                <a:ext cx="376239" cy="74198"/>
              </a:xfrm>
              <a:custGeom>
                <a:avLst/>
                <a:gdLst>
                  <a:gd name="T0" fmla="*/ 156 w 212"/>
                  <a:gd name="T1" fmla="*/ 0 h 42"/>
                  <a:gd name="T2" fmla="*/ 212 w 212"/>
                  <a:gd name="T3" fmla="*/ 1 h 42"/>
                  <a:gd name="T4" fmla="*/ 212 w 212"/>
                  <a:gd name="T5" fmla="*/ 42 h 42"/>
                  <a:gd name="T6" fmla="*/ 0 w 212"/>
                  <a:gd name="T7" fmla="*/ 38 h 42"/>
                  <a:gd name="T8" fmla="*/ 156 w 212"/>
                  <a:gd name="T9" fmla="*/ 0 h 42"/>
                </a:gdLst>
                <a:ahLst/>
                <a:cxnLst>
                  <a:cxn ang="0">
                    <a:pos x="T0" y="T1"/>
                  </a:cxn>
                  <a:cxn ang="0">
                    <a:pos x="T2" y="T3"/>
                  </a:cxn>
                  <a:cxn ang="0">
                    <a:pos x="T4" y="T5"/>
                  </a:cxn>
                  <a:cxn ang="0">
                    <a:pos x="T6" y="T7"/>
                  </a:cxn>
                  <a:cxn ang="0">
                    <a:pos x="T8" y="T9"/>
                  </a:cxn>
                </a:cxnLst>
                <a:rect l="0" t="0" r="r" b="b"/>
                <a:pathLst>
                  <a:path w="212" h="42">
                    <a:moveTo>
                      <a:pt x="156" y="0"/>
                    </a:moveTo>
                    <a:cubicBezTo>
                      <a:pt x="173" y="1"/>
                      <a:pt x="192" y="1"/>
                      <a:pt x="212" y="1"/>
                    </a:cubicBezTo>
                    <a:cubicBezTo>
                      <a:pt x="212" y="42"/>
                      <a:pt x="212" y="42"/>
                      <a:pt x="212" y="42"/>
                    </a:cubicBezTo>
                    <a:cubicBezTo>
                      <a:pt x="137" y="42"/>
                      <a:pt x="65" y="41"/>
                      <a:pt x="0" y="38"/>
                    </a:cubicBezTo>
                    <a:lnTo>
                      <a:pt x="156"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82" name="Freeform 279"/>
              <p:cNvSpPr/>
              <p:nvPr/>
            </p:nvSpPr>
            <p:spPr bwMode="auto">
              <a:xfrm>
                <a:off x="6512714" y="2740090"/>
                <a:ext cx="756225" cy="37474"/>
              </a:xfrm>
              <a:custGeom>
                <a:avLst/>
                <a:gdLst>
                  <a:gd name="T0" fmla="*/ 11 w 426"/>
                  <a:gd name="T1" fmla="*/ 0 h 21"/>
                  <a:gd name="T2" fmla="*/ 426 w 426"/>
                  <a:gd name="T3" fmla="*/ 0 h 21"/>
                  <a:gd name="T4" fmla="*/ 383 w 426"/>
                  <a:gd name="T5" fmla="*/ 21 h 21"/>
                  <a:gd name="T6" fmla="*/ 0 w 426"/>
                  <a:gd name="T7" fmla="*/ 6 h 21"/>
                  <a:gd name="T8" fmla="*/ 11 w 426"/>
                  <a:gd name="T9" fmla="*/ 0 h 21"/>
                </a:gdLst>
                <a:ahLst/>
                <a:cxnLst>
                  <a:cxn ang="0">
                    <a:pos x="T0" y="T1"/>
                  </a:cxn>
                  <a:cxn ang="0">
                    <a:pos x="T2" y="T3"/>
                  </a:cxn>
                  <a:cxn ang="0">
                    <a:pos x="T4" y="T5"/>
                  </a:cxn>
                  <a:cxn ang="0">
                    <a:pos x="T6" y="T7"/>
                  </a:cxn>
                  <a:cxn ang="0">
                    <a:pos x="T8" y="T9"/>
                  </a:cxn>
                </a:cxnLst>
                <a:rect l="0" t="0" r="r" b="b"/>
                <a:pathLst>
                  <a:path w="426" h="21">
                    <a:moveTo>
                      <a:pt x="11" y="0"/>
                    </a:moveTo>
                    <a:cubicBezTo>
                      <a:pt x="426" y="0"/>
                      <a:pt x="426" y="0"/>
                      <a:pt x="426" y="0"/>
                    </a:cubicBezTo>
                    <a:cubicBezTo>
                      <a:pt x="426" y="7"/>
                      <a:pt x="410" y="15"/>
                      <a:pt x="383" y="21"/>
                    </a:cubicBezTo>
                    <a:cubicBezTo>
                      <a:pt x="0" y="6"/>
                      <a:pt x="0" y="6"/>
                      <a:pt x="0" y="6"/>
                    </a:cubicBezTo>
                    <a:cubicBezTo>
                      <a:pt x="7" y="4"/>
                      <a:pt x="11" y="2"/>
                      <a:pt x="11"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83" name="Freeform 280"/>
              <p:cNvSpPr/>
              <p:nvPr/>
            </p:nvSpPr>
            <p:spPr bwMode="auto">
              <a:xfrm>
                <a:off x="6455753" y="2683879"/>
                <a:ext cx="736738" cy="58459"/>
              </a:xfrm>
              <a:custGeom>
                <a:avLst/>
                <a:gdLst>
                  <a:gd name="T0" fmla="*/ 32 w 415"/>
                  <a:gd name="T1" fmla="*/ 0 h 33"/>
                  <a:gd name="T2" fmla="*/ 415 w 415"/>
                  <a:gd name="T3" fmla="*/ 15 h 33"/>
                  <a:gd name="T4" fmla="*/ 293 w 415"/>
                  <a:gd name="T5" fmla="*/ 33 h 33"/>
                  <a:gd name="T6" fmla="*/ 0 w 415"/>
                  <a:gd name="T7" fmla="*/ 4 h 33"/>
                  <a:gd name="T8" fmla="*/ 32 w 415"/>
                  <a:gd name="T9" fmla="*/ 0 h 33"/>
                </a:gdLst>
                <a:ahLst/>
                <a:cxnLst>
                  <a:cxn ang="0">
                    <a:pos x="T0" y="T1"/>
                  </a:cxn>
                  <a:cxn ang="0">
                    <a:pos x="T2" y="T3"/>
                  </a:cxn>
                  <a:cxn ang="0">
                    <a:pos x="T4" y="T5"/>
                  </a:cxn>
                  <a:cxn ang="0">
                    <a:pos x="T6" y="T7"/>
                  </a:cxn>
                  <a:cxn ang="0">
                    <a:pos x="T8" y="T9"/>
                  </a:cxn>
                </a:cxnLst>
                <a:rect l="0" t="0" r="r" b="b"/>
                <a:pathLst>
                  <a:path w="415" h="33">
                    <a:moveTo>
                      <a:pt x="32" y="0"/>
                    </a:moveTo>
                    <a:cubicBezTo>
                      <a:pt x="415" y="15"/>
                      <a:pt x="415" y="15"/>
                      <a:pt x="415" y="15"/>
                    </a:cubicBezTo>
                    <a:cubicBezTo>
                      <a:pt x="387" y="22"/>
                      <a:pt x="345" y="28"/>
                      <a:pt x="293" y="33"/>
                    </a:cubicBezTo>
                    <a:cubicBezTo>
                      <a:pt x="0" y="4"/>
                      <a:pt x="0" y="4"/>
                      <a:pt x="0" y="4"/>
                    </a:cubicBezTo>
                    <a:cubicBezTo>
                      <a:pt x="14" y="3"/>
                      <a:pt x="25" y="2"/>
                      <a:pt x="32"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84" name="Freeform 281"/>
              <p:cNvSpPr/>
              <p:nvPr/>
            </p:nvSpPr>
            <p:spPr bwMode="auto">
              <a:xfrm>
                <a:off x="6372561" y="2625420"/>
                <a:ext cx="603331" cy="70451"/>
              </a:xfrm>
              <a:custGeom>
                <a:avLst/>
                <a:gdLst>
                  <a:gd name="T0" fmla="*/ 47 w 340"/>
                  <a:gd name="T1" fmla="*/ 0 h 40"/>
                  <a:gd name="T2" fmla="*/ 340 w 340"/>
                  <a:gd name="T3" fmla="*/ 29 h 40"/>
                  <a:gd name="T4" fmla="*/ 160 w 340"/>
                  <a:gd name="T5" fmla="*/ 40 h 40"/>
                  <a:gd name="T6" fmla="*/ 0 w 340"/>
                  <a:gd name="T7" fmla="*/ 3 h 40"/>
                  <a:gd name="T8" fmla="*/ 47 w 340"/>
                  <a:gd name="T9" fmla="*/ 0 h 40"/>
                </a:gdLst>
                <a:ahLst/>
                <a:cxnLst>
                  <a:cxn ang="0">
                    <a:pos x="T0" y="T1"/>
                  </a:cxn>
                  <a:cxn ang="0">
                    <a:pos x="T2" y="T3"/>
                  </a:cxn>
                  <a:cxn ang="0">
                    <a:pos x="T4" y="T5"/>
                  </a:cxn>
                  <a:cxn ang="0">
                    <a:pos x="T6" y="T7"/>
                  </a:cxn>
                  <a:cxn ang="0">
                    <a:pos x="T8" y="T9"/>
                  </a:cxn>
                </a:cxnLst>
                <a:rect l="0" t="0" r="r" b="b"/>
                <a:pathLst>
                  <a:path w="340" h="40">
                    <a:moveTo>
                      <a:pt x="47" y="0"/>
                    </a:moveTo>
                    <a:cubicBezTo>
                      <a:pt x="340" y="29"/>
                      <a:pt x="340" y="29"/>
                      <a:pt x="340" y="29"/>
                    </a:cubicBezTo>
                    <a:cubicBezTo>
                      <a:pt x="289" y="34"/>
                      <a:pt x="228" y="38"/>
                      <a:pt x="160" y="40"/>
                    </a:cubicBezTo>
                    <a:cubicBezTo>
                      <a:pt x="0" y="3"/>
                      <a:pt x="0" y="3"/>
                      <a:pt x="0" y="3"/>
                    </a:cubicBezTo>
                    <a:cubicBezTo>
                      <a:pt x="18" y="2"/>
                      <a:pt x="34" y="1"/>
                      <a:pt x="47"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85" name="Freeform 282"/>
              <p:cNvSpPr/>
              <p:nvPr/>
            </p:nvSpPr>
            <p:spPr bwMode="auto">
              <a:xfrm>
                <a:off x="6271381" y="2563213"/>
                <a:ext cx="385232" cy="74198"/>
              </a:xfrm>
              <a:custGeom>
                <a:avLst/>
                <a:gdLst>
                  <a:gd name="T0" fmla="*/ 57 w 217"/>
                  <a:gd name="T1" fmla="*/ 0 h 42"/>
                  <a:gd name="T2" fmla="*/ 217 w 217"/>
                  <a:gd name="T3" fmla="*/ 37 h 42"/>
                  <a:gd name="T4" fmla="*/ 0 w 217"/>
                  <a:gd name="T5" fmla="*/ 42 h 42"/>
                  <a:gd name="T6" fmla="*/ 0 w 217"/>
                  <a:gd name="T7" fmla="*/ 1 h 42"/>
                  <a:gd name="T8" fmla="*/ 57 w 217"/>
                  <a:gd name="T9" fmla="*/ 0 h 42"/>
                </a:gdLst>
                <a:ahLst/>
                <a:cxnLst>
                  <a:cxn ang="0">
                    <a:pos x="T0" y="T1"/>
                  </a:cxn>
                  <a:cxn ang="0">
                    <a:pos x="T2" y="T3"/>
                  </a:cxn>
                  <a:cxn ang="0">
                    <a:pos x="T4" y="T5"/>
                  </a:cxn>
                  <a:cxn ang="0">
                    <a:pos x="T6" y="T7"/>
                  </a:cxn>
                  <a:cxn ang="0">
                    <a:pos x="T8" y="T9"/>
                  </a:cxn>
                </a:cxnLst>
                <a:rect l="0" t="0" r="r" b="b"/>
                <a:pathLst>
                  <a:path w="217" h="42">
                    <a:moveTo>
                      <a:pt x="57" y="0"/>
                    </a:moveTo>
                    <a:cubicBezTo>
                      <a:pt x="217" y="37"/>
                      <a:pt x="217" y="37"/>
                      <a:pt x="217" y="37"/>
                    </a:cubicBezTo>
                    <a:cubicBezTo>
                      <a:pt x="150" y="40"/>
                      <a:pt x="77" y="42"/>
                      <a:pt x="0" y="42"/>
                    </a:cubicBezTo>
                    <a:cubicBezTo>
                      <a:pt x="0" y="1"/>
                      <a:pt x="0" y="1"/>
                      <a:pt x="0" y="1"/>
                    </a:cubicBezTo>
                    <a:cubicBezTo>
                      <a:pt x="20" y="1"/>
                      <a:pt x="39" y="1"/>
                      <a:pt x="57" y="0"/>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86" name="Freeform 283"/>
              <p:cNvSpPr/>
              <p:nvPr/>
            </p:nvSpPr>
            <p:spPr bwMode="auto">
              <a:xfrm>
                <a:off x="6008314" y="2864503"/>
                <a:ext cx="523886" cy="542623"/>
              </a:xfrm>
              <a:custGeom>
                <a:avLst/>
                <a:gdLst>
                  <a:gd name="T0" fmla="*/ 284 w 295"/>
                  <a:gd name="T1" fmla="*/ 4 h 306"/>
                  <a:gd name="T2" fmla="*/ 253 w 295"/>
                  <a:gd name="T3" fmla="*/ 0 h 306"/>
                  <a:gd name="T4" fmla="*/ 253 w 295"/>
                  <a:gd name="T5" fmla="*/ 38 h 306"/>
                  <a:gd name="T6" fmla="*/ 242 w 295"/>
                  <a:gd name="T7" fmla="*/ 37 h 306"/>
                  <a:gd name="T8" fmla="*/ 232 w 295"/>
                  <a:gd name="T9" fmla="*/ 36 h 306"/>
                  <a:gd name="T10" fmla="*/ 222 w 295"/>
                  <a:gd name="T11" fmla="*/ 35 h 306"/>
                  <a:gd name="T12" fmla="*/ 213 w 295"/>
                  <a:gd name="T13" fmla="*/ 35 h 306"/>
                  <a:gd name="T14" fmla="*/ 205 w 295"/>
                  <a:gd name="T15" fmla="*/ 35 h 306"/>
                  <a:gd name="T16" fmla="*/ 205 w 295"/>
                  <a:gd name="T17" fmla="*/ 72 h 306"/>
                  <a:gd name="T18" fmla="*/ 203 w 295"/>
                  <a:gd name="T19" fmla="*/ 72 h 306"/>
                  <a:gd name="T20" fmla="*/ 194 w 295"/>
                  <a:gd name="T21" fmla="*/ 72 h 306"/>
                  <a:gd name="T22" fmla="*/ 185 w 295"/>
                  <a:gd name="T23" fmla="*/ 72 h 306"/>
                  <a:gd name="T24" fmla="*/ 176 w 295"/>
                  <a:gd name="T25" fmla="*/ 71 h 306"/>
                  <a:gd name="T26" fmla="*/ 166 w 295"/>
                  <a:gd name="T27" fmla="*/ 71 h 306"/>
                  <a:gd name="T28" fmla="*/ 156 w 295"/>
                  <a:gd name="T29" fmla="*/ 71 h 306"/>
                  <a:gd name="T30" fmla="*/ 149 w 295"/>
                  <a:gd name="T31" fmla="*/ 71 h 306"/>
                  <a:gd name="T32" fmla="*/ 149 w 295"/>
                  <a:gd name="T33" fmla="*/ 109 h 306"/>
                  <a:gd name="T34" fmla="*/ 146 w 295"/>
                  <a:gd name="T35" fmla="*/ 109 h 306"/>
                  <a:gd name="T36" fmla="*/ 135 w 295"/>
                  <a:gd name="T37" fmla="*/ 109 h 306"/>
                  <a:gd name="T38" fmla="*/ 122 w 295"/>
                  <a:gd name="T39" fmla="*/ 109 h 306"/>
                  <a:gd name="T40" fmla="*/ 106 w 295"/>
                  <a:gd name="T41" fmla="*/ 110 h 306"/>
                  <a:gd name="T42" fmla="*/ 92 w 295"/>
                  <a:gd name="T43" fmla="*/ 110 h 306"/>
                  <a:gd name="T44" fmla="*/ 92 w 295"/>
                  <a:gd name="T45" fmla="*/ 148 h 306"/>
                  <a:gd name="T46" fmla="*/ 54 w 295"/>
                  <a:gd name="T47" fmla="*/ 150 h 306"/>
                  <a:gd name="T48" fmla="*/ 45 w 295"/>
                  <a:gd name="T49" fmla="*/ 151 h 306"/>
                  <a:gd name="T50" fmla="*/ 45 w 295"/>
                  <a:gd name="T51" fmla="*/ 188 h 306"/>
                  <a:gd name="T52" fmla="*/ 40 w 295"/>
                  <a:gd name="T53" fmla="*/ 188 h 306"/>
                  <a:gd name="T54" fmla="*/ 31 w 295"/>
                  <a:gd name="T55" fmla="*/ 190 h 306"/>
                  <a:gd name="T56" fmla="*/ 24 w 295"/>
                  <a:gd name="T57" fmla="*/ 191 h 306"/>
                  <a:gd name="T58" fmla="*/ 19 w 295"/>
                  <a:gd name="T59" fmla="*/ 192 h 306"/>
                  <a:gd name="T60" fmla="*/ 14 w 295"/>
                  <a:gd name="T61" fmla="*/ 192 h 306"/>
                  <a:gd name="T62" fmla="*/ 13 w 295"/>
                  <a:gd name="T63" fmla="*/ 193 h 306"/>
                  <a:gd name="T64" fmla="*/ 13 w 295"/>
                  <a:gd name="T65" fmla="*/ 231 h 306"/>
                  <a:gd name="T66" fmla="*/ 13 w 295"/>
                  <a:gd name="T67" fmla="*/ 231 h 306"/>
                  <a:gd name="T68" fmla="*/ 11 w 295"/>
                  <a:gd name="T69" fmla="*/ 231 h 306"/>
                  <a:gd name="T70" fmla="*/ 8 w 295"/>
                  <a:gd name="T71" fmla="*/ 232 h 306"/>
                  <a:gd name="T72" fmla="*/ 5 w 295"/>
                  <a:gd name="T73" fmla="*/ 233 h 306"/>
                  <a:gd name="T74" fmla="*/ 4 w 295"/>
                  <a:gd name="T75" fmla="*/ 234 h 306"/>
                  <a:gd name="T76" fmla="*/ 2 w 295"/>
                  <a:gd name="T77" fmla="*/ 235 h 306"/>
                  <a:gd name="T78" fmla="*/ 2 w 295"/>
                  <a:gd name="T79" fmla="*/ 236 h 306"/>
                  <a:gd name="T80" fmla="*/ 2 w 295"/>
                  <a:gd name="T81" fmla="*/ 274 h 306"/>
                  <a:gd name="T82" fmla="*/ 13 w 295"/>
                  <a:gd name="T83" fmla="*/ 306 h 306"/>
                  <a:gd name="T84" fmla="*/ 127 w 295"/>
                  <a:gd name="T85" fmla="*/ 176 h 306"/>
                  <a:gd name="T86" fmla="*/ 127 w 295"/>
                  <a:gd name="T87" fmla="*/ 176 h 306"/>
                  <a:gd name="T88" fmla="*/ 284 w 295"/>
                  <a:gd name="T89" fmla="*/ 4 h 3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95" h="306">
                    <a:moveTo>
                      <a:pt x="284" y="4"/>
                    </a:moveTo>
                    <a:cubicBezTo>
                      <a:pt x="276" y="3"/>
                      <a:pt x="266" y="1"/>
                      <a:pt x="253" y="0"/>
                    </a:cubicBezTo>
                    <a:cubicBezTo>
                      <a:pt x="253" y="38"/>
                      <a:pt x="253" y="38"/>
                      <a:pt x="253" y="38"/>
                    </a:cubicBezTo>
                    <a:cubicBezTo>
                      <a:pt x="250" y="37"/>
                      <a:pt x="246" y="37"/>
                      <a:pt x="242" y="37"/>
                    </a:cubicBezTo>
                    <a:cubicBezTo>
                      <a:pt x="239" y="36"/>
                      <a:pt x="235" y="36"/>
                      <a:pt x="232" y="36"/>
                    </a:cubicBezTo>
                    <a:cubicBezTo>
                      <a:pt x="228" y="36"/>
                      <a:pt x="225" y="36"/>
                      <a:pt x="222" y="35"/>
                    </a:cubicBezTo>
                    <a:cubicBezTo>
                      <a:pt x="219" y="35"/>
                      <a:pt x="216" y="35"/>
                      <a:pt x="213" y="35"/>
                    </a:cubicBezTo>
                    <a:cubicBezTo>
                      <a:pt x="210" y="35"/>
                      <a:pt x="208" y="35"/>
                      <a:pt x="205" y="35"/>
                    </a:cubicBezTo>
                    <a:cubicBezTo>
                      <a:pt x="205" y="72"/>
                      <a:pt x="205" y="72"/>
                      <a:pt x="205" y="72"/>
                    </a:cubicBezTo>
                    <a:cubicBezTo>
                      <a:pt x="204" y="72"/>
                      <a:pt x="204" y="72"/>
                      <a:pt x="203" y="72"/>
                    </a:cubicBezTo>
                    <a:cubicBezTo>
                      <a:pt x="200" y="72"/>
                      <a:pt x="197" y="72"/>
                      <a:pt x="194" y="72"/>
                    </a:cubicBezTo>
                    <a:cubicBezTo>
                      <a:pt x="191" y="72"/>
                      <a:pt x="188" y="72"/>
                      <a:pt x="185" y="72"/>
                    </a:cubicBezTo>
                    <a:cubicBezTo>
                      <a:pt x="182" y="72"/>
                      <a:pt x="179" y="71"/>
                      <a:pt x="176" y="71"/>
                    </a:cubicBezTo>
                    <a:cubicBezTo>
                      <a:pt x="173" y="71"/>
                      <a:pt x="169" y="71"/>
                      <a:pt x="166" y="71"/>
                    </a:cubicBezTo>
                    <a:cubicBezTo>
                      <a:pt x="163" y="71"/>
                      <a:pt x="160" y="71"/>
                      <a:pt x="156" y="71"/>
                    </a:cubicBezTo>
                    <a:cubicBezTo>
                      <a:pt x="154" y="71"/>
                      <a:pt x="152" y="71"/>
                      <a:pt x="149" y="71"/>
                    </a:cubicBezTo>
                    <a:cubicBezTo>
                      <a:pt x="149" y="109"/>
                      <a:pt x="149" y="109"/>
                      <a:pt x="149" y="109"/>
                    </a:cubicBezTo>
                    <a:cubicBezTo>
                      <a:pt x="148" y="109"/>
                      <a:pt x="147" y="109"/>
                      <a:pt x="146" y="109"/>
                    </a:cubicBezTo>
                    <a:cubicBezTo>
                      <a:pt x="142" y="109"/>
                      <a:pt x="139" y="109"/>
                      <a:pt x="135" y="109"/>
                    </a:cubicBezTo>
                    <a:cubicBezTo>
                      <a:pt x="131" y="109"/>
                      <a:pt x="126" y="109"/>
                      <a:pt x="122" y="109"/>
                    </a:cubicBezTo>
                    <a:cubicBezTo>
                      <a:pt x="117" y="109"/>
                      <a:pt x="111" y="109"/>
                      <a:pt x="106" y="110"/>
                    </a:cubicBezTo>
                    <a:cubicBezTo>
                      <a:pt x="101" y="110"/>
                      <a:pt x="97" y="110"/>
                      <a:pt x="92" y="110"/>
                    </a:cubicBezTo>
                    <a:cubicBezTo>
                      <a:pt x="92" y="148"/>
                      <a:pt x="92" y="148"/>
                      <a:pt x="92" y="148"/>
                    </a:cubicBezTo>
                    <a:cubicBezTo>
                      <a:pt x="78" y="148"/>
                      <a:pt x="66" y="149"/>
                      <a:pt x="54" y="150"/>
                    </a:cubicBezTo>
                    <a:cubicBezTo>
                      <a:pt x="51" y="150"/>
                      <a:pt x="48" y="151"/>
                      <a:pt x="45" y="151"/>
                    </a:cubicBezTo>
                    <a:cubicBezTo>
                      <a:pt x="45" y="188"/>
                      <a:pt x="45" y="188"/>
                      <a:pt x="45" y="188"/>
                    </a:cubicBezTo>
                    <a:cubicBezTo>
                      <a:pt x="43" y="188"/>
                      <a:pt x="42" y="188"/>
                      <a:pt x="40" y="188"/>
                    </a:cubicBezTo>
                    <a:cubicBezTo>
                      <a:pt x="37" y="189"/>
                      <a:pt x="34" y="189"/>
                      <a:pt x="31" y="190"/>
                    </a:cubicBezTo>
                    <a:cubicBezTo>
                      <a:pt x="29" y="190"/>
                      <a:pt x="26" y="190"/>
                      <a:pt x="24" y="191"/>
                    </a:cubicBezTo>
                    <a:cubicBezTo>
                      <a:pt x="22" y="191"/>
                      <a:pt x="20" y="191"/>
                      <a:pt x="19" y="192"/>
                    </a:cubicBezTo>
                    <a:cubicBezTo>
                      <a:pt x="17" y="192"/>
                      <a:pt x="16" y="192"/>
                      <a:pt x="14" y="192"/>
                    </a:cubicBezTo>
                    <a:cubicBezTo>
                      <a:pt x="14" y="193"/>
                      <a:pt x="13" y="193"/>
                      <a:pt x="13" y="193"/>
                    </a:cubicBezTo>
                    <a:cubicBezTo>
                      <a:pt x="13" y="231"/>
                      <a:pt x="13" y="231"/>
                      <a:pt x="13" y="231"/>
                    </a:cubicBezTo>
                    <a:cubicBezTo>
                      <a:pt x="13" y="231"/>
                      <a:pt x="13" y="231"/>
                      <a:pt x="13" y="231"/>
                    </a:cubicBezTo>
                    <a:cubicBezTo>
                      <a:pt x="12" y="231"/>
                      <a:pt x="11" y="231"/>
                      <a:pt x="11" y="231"/>
                    </a:cubicBezTo>
                    <a:cubicBezTo>
                      <a:pt x="10" y="232"/>
                      <a:pt x="9" y="232"/>
                      <a:pt x="8" y="232"/>
                    </a:cubicBezTo>
                    <a:cubicBezTo>
                      <a:pt x="7" y="233"/>
                      <a:pt x="6" y="233"/>
                      <a:pt x="5" y="233"/>
                    </a:cubicBezTo>
                    <a:cubicBezTo>
                      <a:pt x="5" y="234"/>
                      <a:pt x="4" y="234"/>
                      <a:pt x="4" y="234"/>
                    </a:cubicBezTo>
                    <a:cubicBezTo>
                      <a:pt x="3" y="234"/>
                      <a:pt x="3" y="235"/>
                      <a:pt x="2" y="235"/>
                    </a:cubicBezTo>
                    <a:cubicBezTo>
                      <a:pt x="2" y="236"/>
                      <a:pt x="2" y="236"/>
                      <a:pt x="2" y="236"/>
                    </a:cubicBezTo>
                    <a:cubicBezTo>
                      <a:pt x="2" y="274"/>
                      <a:pt x="2" y="274"/>
                      <a:pt x="2" y="274"/>
                    </a:cubicBezTo>
                    <a:cubicBezTo>
                      <a:pt x="13" y="306"/>
                      <a:pt x="13" y="306"/>
                      <a:pt x="13" y="306"/>
                    </a:cubicBezTo>
                    <a:cubicBezTo>
                      <a:pt x="13" y="306"/>
                      <a:pt x="0" y="233"/>
                      <a:pt x="127" y="176"/>
                    </a:cubicBezTo>
                    <a:cubicBezTo>
                      <a:pt x="127" y="176"/>
                      <a:pt x="127" y="176"/>
                      <a:pt x="127" y="176"/>
                    </a:cubicBezTo>
                    <a:cubicBezTo>
                      <a:pt x="263" y="92"/>
                      <a:pt x="295" y="39"/>
                      <a:pt x="284" y="4"/>
                    </a:cubicBezTo>
                    <a:close/>
                  </a:path>
                </a:pathLst>
              </a:custGeom>
              <a:gradFill>
                <a:gsLst>
                  <a:gs pos="100000">
                    <a:schemeClr val="bg1"/>
                  </a:gs>
                  <a:gs pos="0">
                    <a:schemeClr val="bg1">
                      <a:lumMod val="95000"/>
                    </a:schemeClr>
                  </a:gs>
                </a:gsLst>
                <a:lin ang="2700000" scaled="1"/>
              </a:gradFill>
              <a:ln w="19050">
                <a:noFill/>
              </a:ln>
              <a:effectLst>
                <a:outerShdw blurRad="139700" dist="38100" dir="5400000" algn="t" rotWithShape="0">
                  <a:prstClr val="black">
                    <a:alpha val="30000"/>
                  </a:prstClr>
                </a:outerShdw>
                <a:softEdge rad="0"/>
              </a:effectLst>
            </p:spPr>
            <p:txBody>
              <a:bodyPr vert="horz" wrap="square" lIns="68580" tIns="34290" rIns="68580" bIns="34290" numCol="1" anchor="t" anchorCtr="0" compatLnSpc="1">
                <a:noAutofit/>
              </a:bodyPr>
              <a:lstStyle/>
              <a:p>
                <a:endParaRPr lang="zh-CN" altLang="en-US">
                  <a:solidFill>
                    <a:prstClr val="black"/>
                  </a:solidFill>
                  <a:latin typeface="Arial" panose="020B0604020202020204" pitchFamily="34" charset="0"/>
                  <a:ea typeface="Microsoft YaHei" panose="020B0503020204020204" charset="-122"/>
                </a:endParaRPr>
              </a:p>
            </p:txBody>
          </p:sp>
          <p:sp>
            <p:nvSpPr>
              <p:cNvPr id="287" name="Freeform 284"/>
              <p:cNvSpPr/>
              <p:nvPr/>
            </p:nvSpPr>
            <p:spPr bwMode="auto">
              <a:xfrm>
                <a:off x="5276822" y="2272415"/>
                <a:ext cx="756225" cy="37474"/>
              </a:xfrm>
              <a:custGeom>
                <a:avLst/>
                <a:gdLst>
                  <a:gd name="T0" fmla="*/ 414 w 426"/>
                  <a:gd name="T1" fmla="*/ 0 h 21"/>
                  <a:gd name="T2" fmla="*/ 426 w 426"/>
                  <a:gd name="T3" fmla="*/ 6 h 21"/>
                  <a:gd name="T4" fmla="*/ 44 w 426"/>
                  <a:gd name="T5" fmla="*/ 21 h 21"/>
                  <a:gd name="T6" fmla="*/ 0 w 426"/>
                  <a:gd name="T7" fmla="*/ 0 h 21"/>
                  <a:gd name="T8" fmla="*/ 414 w 426"/>
                  <a:gd name="T9" fmla="*/ 0 h 21"/>
                </a:gdLst>
                <a:ahLst/>
                <a:cxnLst>
                  <a:cxn ang="0">
                    <a:pos x="T0" y="T1"/>
                  </a:cxn>
                  <a:cxn ang="0">
                    <a:pos x="T2" y="T3"/>
                  </a:cxn>
                  <a:cxn ang="0">
                    <a:pos x="T4" y="T5"/>
                  </a:cxn>
                  <a:cxn ang="0">
                    <a:pos x="T6" y="T7"/>
                  </a:cxn>
                  <a:cxn ang="0">
                    <a:pos x="T8" y="T9"/>
                  </a:cxn>
                </a:cxnLst>
                <a:rect l="0" t="0" r="r" b="b"/>
                <a:pathLst>
                  <a:path w="426" h="21">
                    <a:moveTo>
                      <a:pt x="414" y="0"/>
                    </a:moveTo>
                    <a:cubicBezTo>
                      <a:pt x="414" y="2"/>
                      <a:pt x="418" y="4"/>
                      <a:pt x="426" y="6"/>
                    </a:cubicBezTo>
                    <a:cubicBezTo>
                      <a:pt x="44" y="21"/>
                      <a:pt x="44" y="21"/>
                      <a:pt x="44" y="21"/>
                    </a:cubicBezTo>
                    <a:cubicBezTo>
                      <a:pt x="16" y="15"/>
                      <a:pt x="0" y="8"/>
                      <a:pt x="0" y="0"/>
                    </a:cubicBezTo>
                    <a:lnTo>
                      <a:pt x="414"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88" name="Freeform 285"/>
              <p:cNvSpPr/>
              <p:nvPr/>
            </p:nvSpPr>
            <p:spPr bwMode="auto">
              <a:xfrm>
                <a:off x="5354768" y="2281409"/>
                <a:ext cx="678279" cy="95933"/>
              </a:xfrm>
              <a:custGeom>
                <a:avLst/>
                <a:gdLst>
                  <a:gd name="T0" fmla="*/ 905 w 905"/>
                  <a:gd name="T1" fmla="*/ 90 h 128"/>
                  <a:gd name="T2" fmla="*/ 0 w 905"/>
                  <a:gd name="T3" fmla="*/ 128 h 128"/>
                  <a:gd name="T4" fmla="*/ 0 w 905"/>
                  <a:gd name="T5" fmla="*/ 38 h 128"/>
                  <a:gd name="T6" fmla="*/ 905 w 905"/>
                  <a:gd name="T7" fmla="*/ 0 h 128"/>
                  <a:gd name="T8" fmla="*/ 905 w 905"/>
                  <a:gd name="T9" fmla="*/ 90 h 128"/>
                </a:gdLst>
                <a:ahLst/>
                <a:cxnLst>
                  <a:cxn ang="0">
                    <a:pos x="T0" y="T1"/>
                  </a:cxn>
                  <a:cxn ang="0">
                    <a:pos x="T2" y="T3"/>
                  </a:cxn>
                  <a:cxn ang="0">
                    <a:pos x="T4" y="T5"/>
                  </a:cxn>
                  <a:cxn ang="0">
                    <a:pos x="T6" y="T7"/>
                  </a:cxn>
                  <a:cxn ang="0">
                    <a:pos x="T8" y="T9"/>
                  </a:cxn>
                </a:cxnLst>
                <a:rect l="0" t="0" r="r" b="b"/>
                <a:pathLst>
                  <a:path w="905" h="128">
                    <a:moveTo>
                      <a:pt x="905" y="90"/>
                    </a:moveTo>
                    <a:lnTo>
                      <a:pt x="0" y="128"/>
                    </a:lnTo>
                    <a:lnTo>
                      <a:pt x="0" y="38"/>
                    </a:lnTo>
                    <a:lnTo>
                      <a:pt x="905" y="0"/>
                    </a:lnTo>
                    <a:lnTo>
                      <a:pt x="905" y="90"/>
                    </a:lnTo>
                    <a:close/>
                  </a:path>
                </a:pathLst>
              </a:custGeom>
              <a:solidFill>
                <a:schemeClr val="bg1">
                  <a:lumMod val="85000"/>
                </a:schemeClr>
              </a:solidFill>
              <a:ln>
                <a:noFill/>
              </a:ln>
            </p:spPr>
            <p:txBody>
              <a:bodyPr vert="horz" wrap="square" lIns="68580" tIns="34290" rIns="68580" bIns="34290" numCol="1" anchor="t" anchorCtr="0" compatLnSpc="1"/>
              <a:lstStyle/>
              <a:p>
                <a:endParaRPr lang="zh-CN" altLang="en-US">
                  <a:solidFill>
                    <a:prstClr val="black"/>
                  </a:solidFill>
                </a:endParaRPr>
              </a:p>
            </p:txBody>
          </p:sp>
          <p:sp>
            <p:nvSpPr>
              <p:cNvPr id="289" name="Freeform 286"/>
              <p:cNvSpPr/>
              <p:nvPr/>
            </p:nvSpPr>
            <p:spPr bwMode="auto">
              <a:xfrm>
                <a:off x="5276822" y="3350166"/>
                <a:ext cx="756225" cy="37474"/>
              </a:xfrm>
              <a:custGeom>
                <a:avLst/>
                <a:gdLst>
                  <a:gd name="T0" fmla="*/ 414 w 426"/>
                  <a:gd name="T1" fmla="*/ 0 h 21"/>
                  <a:gd name="T2" fmla="*/ 426 w 426"/>
                  <a:gd name="T3" fmla="*/ 6 h 21"/>
                  <a:gd name="T4" fmla="*/ 44 w 426"/>
                  <a:gd name="T5" fmla="*/ 21 h 21"/>
                  <a:gd name="T6" fmla="*/ 0 w 426"/>
                  <a:gd name="T7" fmla="*/ 0 h 21"/>
                  <a:gd name="T8" fmla="*/ 414 w 426"/>
                  <a:gd name="T9" fmla="*/ 0 h 21"/>
                </a:gdLst>
                <a:ahLst/>
                <a:cxnLst>
                  <a:cxn ang="0">
                    <a:pos x="T0" y="T1"/>
                  </a:cxn>
                  <a:cxn ang="0">
                    <a:pos x="T2" y="T3"/>
                  </a:cxn>
                  <a:cxn ang="0">
                    <a:pos x="T4" y="T5"/>
                  </a:cxn>
                  <a:cxn ang="0">
                    <a:pos x="T6" y="T7"/>
                  </a:cxn>
                  <a:cxn ang="0">
                    <a:pos x="T8" y="T9"/>
                  </a:cxn>
                </a:cxnLst>
                <a:rect l="0" t="0" r="r" b="b"/>
                <a:pathLst>
                  <a:path w="426" h="21">
                    <a:moveTo>
                      <a:pt x="414" y="0"/>
                    </a:moveTo>
                    <a:cubicBezTo>
                      <a:pt x="414" y="2"/>
                      <a:pt x="418" y="4"/>
                      <a:pt x="426" y="6"/>
                    </a:cubicBezTo>
                    <a:cubicBezTo>
                      <a:pt x="44" y="21"/>
                      <a:pt x="44" y="21"/>
                      <a:pt x="44" y="21"/>
                    </a:cubicBezTo>
                    <a:cubicBezTo>
                      <a:pt x="16" y="15"/>
                      <a:pt x="0" y="8"/>
                      <a:pt x="0" y="0"/>
                    </a:cubicBezTo>
                    <a:lnTo>
                      <a:pt x="414"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90" name="Freeform 287"/>
              <p:cNvSpPr/>
              <p:nvPr/>
            </p:nvSpPr>
            <p:spPr bwMode="auto">
              <a:xfrm>
                <a:off x="5354768" y="3358998"/>
                <a:ext cx="678279" cy="93685"/>
              </a:xfrm>
              <a:custGeom>
                <a:avLst/>
                <a:gdLst>
                  <a:gd name="T0" fmla="*/ 905 w 905"/>
                  <a:gd name="T1" fmla="*/ 88 h 125"/>
                  <a:gd name="T2" fmla="*/ 0 w 905"/>
                  <a:gd name="T3" fmla="*/ 125 h 125"/>
                  <a:gd name="T4" fmla="*/ 0 w 905"/>
                  <a:gd name="T5" fmla="*/ 36 h 125"/>
                  <a:gd name="T6" fmla="*/ 905 w 905"/>
                  <a:gd name="T7" fmla="*/ 0 h 125"/>
                  <a:gd name="T8" fmla="*/ 905 w 905"/>
                  <a:gd name="T9" fmla="*/ 88 h 125"/>
                </a:gdLst>
                <a:ahLst/>
                <a:cxnLst>
                  <a:cxn ang="0">
                    <a:pos x="T0" y="T1"/>
                  </a:cxn>
                  <a:cxn ang="0">
                    <a:pos x="T2" y="T3"/>
                  </a:cxn>
                  <a:cxn ang="0">
                    <a:pos x="T4" y="T5"/>
                  </a:cxn>
                  <a:cxn ang="0">
                    <a:pos x="T6" y="T7"/>
                  </a:cxn>
                  <a:cxn ang="0">
                    <a:pos x="T8" y="T9"/>
                  </a:cxn>
                </a:cxnLst>
                <a:rect l="0" t="0" r="r" b="b"/>
                <a:pathLst>
                  <a:path w="905" h="125">
                    <a:moveTo>
                      <a:pt x="905" y="88"/>
                    </a:moveTo>
                    <a:lnTo>
                      <a:pt x="0" y="125"/>
                    </a:lnTo>
                    <a:lnTo>
                      <a:pt x="0" y="36"/>
                    </a:lnTo>
                    <a:lnTo>
                      <a:pt x="905" y="0"/>
                    </a:lnTo>
                    <a:lnTo>
                      <a:pt x="905" y="88"/>
                    </a:lnTo>
                    <a:close/>
                  </a:path>
                </a:pathLst>
              </a:custGeom>
              <a:solidFill>
                <a:schemeClr val="bg1">
                  <a:lumMod val="85000"/>
                </a:schemeClr>
              </a:solidFill>
              <a:ln>
                <a:noFill/>
              </a:ln>
            </p:spPr>
            <p:txBody>
              <a:bodyPr vert="horz" wrap="square" lIns="68580" tIns="34290" rIns="68580" bIns="34290" numCol="1" anchor="t" anchorCtr="0" compatLnSpc="1"/>
              <a:lstStyle/>
              <a:p>
                <a:endParaRPr lang="zh-CN" altLang="en-US">
                  <a:solidFill>
                    <a:prstClr val="black"/>
                  </a:solidFill>
                </a:endParaRPr>
              </a:p>
            </p:txBody>
          </p:sp>
          <p:sp>
            <p:nvSpPr>
              <p:cNvPr id="291" name="Freeform 288"/>
              <p:cNvSpPr/>
              <p:nvPr/>
            </p:nvSpPr>
            <p:spPr bwMode="auto">
              <a:xfrm>
                <a:off x="5276822" y="3339445"/>
                <a:ext cx="2022845" cy="706759"/>
              </a:xfrm>
              <a:custGeom>
                <a:avLst/>
                <a:gdLst>
                  <a:gd name="T0" fmla="*/ 1122 w 1139"/>
                  <a:gd name="T1" fmla="*/ 399 h 399"/>
                  <a:gd name="T2" fmla="*/ 1122 w 1139"/>
                  <a:gd name="T3" fmla="*/ 265 h 399"/>
                  <a:gd name="T4" fmla="*/ 1122 w 1139"/>
                  <a:gd name="T5" fmla="*/ 265 h 399"/>
                  <a:gd name="T6" fmla="*/ 1119 w 1139"/>
                  <a:gd name="T7" fmla="*/ 269 h 399"/>
                  <a:gd name="T8" fmla="*/ 1115 w 1139"/>
                  <a:gd name="T9" fmla="*/ 273 h 399"/>
                  <a:gd name="T10" fmla="*/ 1108 w 1139"/>
                  <a:gd name="T11" fmla="*/ 276 h 399"/>
                  <a:gd name="T12" fmla="*/ 1099 w 1139"/>
                  <a:gd name="T13" fmla="*/ 280 h 399"/>
                  <a:gd name="T14" fmla="*/ 1088 w 1139"/>
                  <a:gd name="T15" fmla="*/ 283 h 399"/>
                  <a:gd name="T16" fmla="*/ 1079 w 1139"/>
                  <a:gd name="T17" fmla="*/ 285 h 399"/>
                  <a:gd name="T18" fmla="*/ 1079 w 1139"/>
                  <a:gd name="T19" fmla="*/ 248 h 399"/>
                  <a:gd name="T20" fmla="*/ 1075 w 1139"/>
                  <a:gd name="T21" fmla="*/ 249 h 399"/>
                  <a:gd name="T22" fmla="*/ 1058 w 1139"/>
                  <a:gd name="T23" fmla="*/ 252 h 399"/>
                  <a:gd name="T24" fmla="*/ 1037 w 1139"/>
                  <a:gd name="T25" fmla="*/ 256 h 399"/>
                  <a:gd name="T26" fmla="*/ 1011 w 1139"/>
                  <a:gd name="T27" fmla="*/ 259 h 399"/>
                  <a:gd name="T28" fmla="*/ 976 w 1139"/>
                  <a:gd name="T29" fmla="*/ 264 h 399"/>
                  <a:gd name="T30" fmla="*/ 957 w 1139"/>
                  <a:gd name="T31" fmla="*/ 266 h 399"/>
                  <a:gd name="T32" fmla="*/ 957 w 1139"/>
                  <a:gd name="T33" fmla="*/ 228 h 399"/>
                  <a:gd name="T34" fmla="*/ 921 w 1139"/>
                  <a:gd name="T35" fmla="*/ 231 h 399"/>
                  <a:gd name="T36" fmla="*/ 778 w 1139"/>
                  <a:gd name="T37" fmla="*/ 240 h 399"/>
                  <a:gd name="T38" fmla="*/ 777 w 1139"/>
                  <a:gd name="T39" fmla="*/ 240 h 399"/>
                  <a:gd name="T40" fmla="*/ 777 w 1139"/>
                  <a:gd name="T41" fmla="*/ 202 h 399"/>
                  <a:gd name="T42" fmla="*/ 725 w 1139"/>
                  <a:gd name="T43" fmla="*/ 204 h 399"/>
                  <a:gd name="T44" fmla="*/ 662 w 1139"/>
                  <a:gd name="T45" fmla="*/ 205 h 399"/>
                  <a:gd name="T46" fmla="*/ 615 w 1139"/>
                  <a:gd name="T47" fmla="*/ 206 h 399"/>
                  <a:gd name="T48" fmla="*/ 573 w 1139"/>
                  <a:gd name="T49" fmla="*/ 206 h 399"/>
                  <a:gd name="T50" fmla="*/ 560 w 1139"/>
                  <a:gd name="T51" fmla="*/ 206 h 399"/>
                  <a:gd name="T52" fmla="*/ 560 w 1139"/>
                  <a:gd name="T53" fmla="*/ 168 h 399"/>
                  <a:gd name="T54" fmla="*/ 533 w 1139"/>
                  <a:gd name="T55" fmla="*/ 168 h 399"/>
                  <a:gd name="T56" fmla="*/ 495 w 1139"/>
                  <a:gd name="T57" fmla="*/ 168 h 399"/>
                  <a:gd name="T58" fmla="*/ 459 w 1139"/>
                  <a:gd name="T59" fmla="*/ 168 h 399"/>
                  <a:gd name="T60" fmla="*/ 424 w 1139"/>
                  <a:gd name="T61" fmla="*/ 167 h 399"/>
                  <a:gd name="T62" fmla="*/ 390 w 1139"/>
                  <a:gd name="T63" fmla="*/ 166 h 399"/>
                  <a:gd name="T64" fmla="*/ 355 w 1139"/>
                  <a:gd name="T65" fmla="*/ 165 h 399"/>
                  <a:gd name="T66" fmla="*/ 348 w 1139"/>
                  <a:gd name="T67" fmla="*/ 164 h 399"/>
                  <a:gd name="T68" fmla="*/ 348 w 1139"/>
                  <a:gd name="T69" fmla="*/ 127 h 399"/>
                  <a:gd name="T70" fmla="*/ 320 w 1139"/>
                  <a:gd name="T71" fmla="*/ 125 h 399"/>
                  <a:gd name="T72" fmla="*/ 284 w 1139"/>
                  <a:gd name="T73" fmla="*/ 124 h 399"/>
                  <a:gd name="T74" fmla="*/ 247 w 1139"/>
                  <a:gd name="T75" fmla="*/ 121 h 399"/>
                  <a:gd name="T76" fmla="*/ 207 w 1139"/>
                  <a:gd name="T77" fmla="*/ 118 h 399"/>
                  <a:gd name="T78" fmla="*/ 163 w 1139"/>
                  <a:gd name="T79" fmla="*/ 115 h 399"/>
                  <a:gd name="T80" fmla="*/ 163 w 1139"/>
                  <a:gd name="T81" fmla="*/ 77 h 399"/>
                  <a:gd name="T82" fmla="*/ 44 w 1139"/>
                  <a:gd name="T83" fmla="*/ 59 h 399"/>
                  <a:gd name="T84" fmla="*/ 44 w 1139"/>
                  <a:gd name="T85" fmla="*/ 22 h 399"/>
                  <a:gd name="T86" fmla="*/ 0 w 1139"/>
                  <a:gd name="T87" fmla="*/ 0 h 399"/>
                  <a:gd name="T88" fmla="*/ 0 w 1139"/>
                  <a:gd name="T89" fmla="*/ 99 h 399"/>
                  <a:gd name="T90" fmla="*/ 726 w 1139"/>
                  <a:gd name="T91" fmla="*/ 333 h 399"/>
                  <a:gd name="T92" fmla="*/ 1122 w 1139"/>
                  <a:gd name="T93" fmla="*/ 399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39" h="399">
                    <a:moveTo>
                      <a:pt x="1122" y="399"/>
                    </a:moveTo>
                    <a:cubicBezTo>
                      <a:pt x="1122" y="265"/>
                      <a:pt x="1122" y="265"/>
                      <a:pt x="1122" y="265"/>
                    </a:cubicBezTo>
                    <a:cubicBezTo>
                      <a:pt x="1122" y="265"/>
                      <a:pt x="1122" y="265"/>
                      <a:pt x="1122" y="265"/>
                    </a:cubicBezTo>
                    <a:cubicBezTo>
                      <a:pt x="1122" y="266"/>
                      <a:pt x="1120" y="268"/>
                      <a:pt x="1119" y="269"/>
                    </a:cubicBezTo>
                    <a:cubicBezTo>
                      <a:pt x="1118" y="270"/>
                      <a:pt x="1117" y="272"/>
                      <a:pt x="1115" y="273"/>
                    </a:cubicBezTo>
                    <a:cubicBezTo>
                      <a:pt x="1113" y="274"/>
                      <a:pt x="1111" y="275"/>
                      <a:pt x="1108" y="276"/>
                    </a:cubicBezTo>
                    <a:cubicBezTo>
                      <a:pt x="1106" y="277"/>
                      <a:pt x="1103" y="279"/>
                      <a:pt x="1099" y="280"/>
                    </a:cubicBezTo>
                    <a:cubicBezTo>
                      <a:pt x="1096" y="281"/>
                      <a:pt x="1092" y="282"/>
                      <a:pt x="1088" y="283"/>
                    </a:cubicBezTo>
                    <a:cubicBezTo>
                      <a:pt x="1085" y="284"/>
                      <a:pt x="1083" y="285"/>
                      <a:pt x="1079" y="285"/>
                    </a:cubicBezTo>
                    <a:cubicBezTo>
                      <a:pt x="1079" y="248"/>
                      <a:pt x="1079" y="248"/>
                      <a:pt x="1079" y="248"/>
                    </a:cubicBezTo>
                    <a:cubicBezTo>
                      <a:pt x="1078" y="248"/>
                      <a:pt x="1076" y="248"/>
                      <a:pt x="1075" y="249"/>
                    </a:cubicBezTo>
                    <a:cubicBezTo>
                      <a:pt x="1069" y="250"/>
                      <a:pt x="1064" y="251"/>
                      <a:pt x="1058" y="252"/>
                    </a:cubicBezTo>
                    <a:cubicBezTo>
                      <a:pt x="1051" y="253"/>
                      <a:pt x="1044" y="255"/>
                      <a:pt x="1037" y="256"/>
                    </a:cubicBezTo>
                    <a:cubicBezTo>
                      <a:pt x="1029" y="257"/>
                      <a:pt x="1020" y="258"/>
                      <a:pt x="1011" y="259"/>
                    </a:cubicBezTo>
                    <a:cubicBezTo>
                      <a:pt x="1000" y="261"/>
                      <a:pt x="988" y="262"/>
                      <a:pt x="976" y="264"/>
                    </a:cubicBezTo>
                    <a:cubicBezTo>
                      <a:pt x="970" y="264"/>
                      <a:pt x="963" y="265"/>
                      <a:pt x="957" y="266"/>
                    </a:cubicBezTo>
                    <a:cubicBezTo>
                      <a:pt x="957" y="228"/>
                      <a:pt x="957" y="228"/>
                      <a:pt x="957" y="228"/>
                    </a:cubicBezTo>
                    <a:cubicBezTo>
                      <a:pt x="945" y="229"/>
                      <a:pt x="934" y="230"/>
                      <a:pt x="921" y="231"/>
                    </a:cubicBezTo>
                    <a:cubicBezTo>
                      <a:pt x="879" y="235"/>
                      <a:pt x="830" y="238"/>
                      <a:pt x="778" y="240"/>
                    </a:cubicBezTo>
                    <a:cubicBezTo>
                      <a:pt x="777" y="240"/>
                      <a:pt x="777" y="240"/>
                      <a:pt x="777" y="240"/>
                    </a:cubicBezTo>
                    <a:cubicBezTo>
                      <a:pt x="777" y="202"/>
                      <a:pt x="777" y="202"/>
                      <a:pt x="777" y="202"/>
                    </a:cubicBezTo>
                    <a:cubicBezTo>
                      <a:pt x="760" y="203"/>
                      <a:pt x="743" y="203"/>
                      <a:pt x="725" y="204"/>
                    </a:cubicBezTo>
                    <a:cubicBezTo>
                      <a:pt x="705" y="204"/>
                      <a:pt x="684" y="205"/>
                      <a:pt x="662" y="205"/>
                    </a:cubicBezTo>
                    <a:cubicBezTo>
                      <a:pt x="647" y="206"/>
                      <a:pt x="631" y="206"/>
                      <a:pt x="615" y="206"/>
                    </a:cubicBezTo>
                    <a:cubicBezTo>
                      <a:pt x="601" y="206"/>
                      <a:pt x="587" y="206"/>
                      <a:pt x="573" y="206"/>
                    </a:cubicBezTo>
                    <a:cubicBezTo>
                      <a:pt x="568" y="206"/>
                      <a:pt x="564" y="206"/>
                      <a:pt x="560" y="206"/>
                    </a:cubicBezTo>
                    <a:cubicBezTo>
                      <a:pt x="560" y="168"/>
                      <a:pt x="560" y="168"/>
                      <a:pt x="560" y="168"/>
                    </a:cubicBezTo>
                    <a:cubicBezTo>
                      <a:pt x="551" y="168"/>
                      <a:pt x="542" y="168"/>
                      <a:pt x="533" y="168"/>
                    </a:cubicBezTo>
                    <a:cubicBezTo>
                      <a:pt x="520" y="168"/>
                      <a:pt x="508" y="168"/>
                      <a:pt x="495" y="168"/>
                    </a:cubicBezTo>
                    <a:cubicBezTo>
                      <a:pt x="483" y="168"/>
                      <a:pt x="471" y="168"/>
                      <a:pt x="459" y="168"/>
                    </a:cubicBezTo>
                    <a:cubicBezTo>
                      <a:pt x="448" y="167"/>
                      <a:pt x="436" y="167"/>
                      <a:pt x="424" y="167"/>
                    </a:cubicBezTo>
                    <a:cubicBezTo>
                      <a:pt x="413" y="167"/>
                      <a:pt x="401" y="166"/>
                      <a:pt x="390" y="166"/>
                    </a:cubicBezTo>
                    <a:cubicBezTo>
                      <a:pt x="378" y="165"/>
                      <a:pt x="366" y="165"/>
                      <a:pt x="355" y="165"/>
                    </a:cubicBezTo>
                    <a:cubicBezTo>
                      <a:pt x="353" y="165"/>
                      <a:pt x="350" y="164"/>
                      <a:pt x="348" y="164"/>
                    </a:cubicBezTo>
                    <a:cubicBezTo>
                      <a:pt x="348" y="127"/>
                      <a:pt x="348" y="127"/>
                      <a:pt x="348" y="127"/>
                    </a:cubicBezTo>
                    <a:cubicBezTo>
                      <a:pt x="338" y="126"/>
                      <a:pt x="329" y="126"/>
                      <a:pt x="320" y="125"/>
                    </a:cubicBezTo>
                    <a:cubicBezTo>
                      <a:pt x="308" y="125"/>
                      <a:pt x="296" y="124"/>
                      <a:pt x="284" y="124"/>
                    </a:cubicBezTo>
                    <a:cubicBezTo>
                      <a:pt x="272" y="123"/>
                      <a:pt x="259" y="122"/>
                      <a:pt x="247" y="121"/>
                    </a:cubicBezTo>
                    <a:cubicBezTo>
                      <a:pt x="234" y="120"/>
                      <a:pt x="220" y="119"/>
                      <a:pt x="207" y="118"/>
                    </a:cubicBezTo>
                    <a:cubicBezTo>
                      <a:pt x="192" y="117"/>
                      <a:pt x="177" y="116"/>
                      <a:pt x="163" y="115"/>
                    </a:cubicBezTo>
                    <a:cubicBezTo>
                      <a:pt x="163" y="77"/>
                      <a:pt x="163" y="77"/>
                      <a:pt x="163" y="77"/>
                    </a:cubicBezTo>
                    <a:cubicBezTo>
                      <a:pt x="113" y="72"/>
                      <a:pt x="72" y="66"/>
                      <a:pt x="44" y="59"/>
                    </a:cubicBezTo>
                    <a:cubicBezTo>
                      <a:pt x="44" y="22"/>
                      <a:pt x="44" y="22"/>
                      <a:pt x="44" y="22"/>
                    </a:cubicBezTo>
                    <a:cubicBezTo>
                      <a:pt x="16" y="15"/>
                      <a:pt x="0" y="8"/>
                      <a:pt x="0" y="0"/>
                    </a:cubicBezTo>
                    <a:cubicBezTo>
                      <a:pt x="0" y="99"/>
                      <a:pt x="0" y="99"/>
                      <a:pt x="0" y="99"/>
                    </a:cubicBezTo>
                    <a:cubicBezTo>
                      <a:pt x="0" y="229"/>
                      <a:pt x="328" y="293"/>
                      <a:pt x="726" y="333"/>
                    </a:cubicBezTo>
                    <a:cubicBezTo>
                      <a:pt x="1139" y="375"/>
                      <a:pt x="1117" y="385"/>
                      <a:pt x="1122" y="399"/>
                    </a:cubicBezTo>
                    <a:close/>
                  </a:path>
                </a:pathLst>
              </a:custGeom>
              <a:gradFill>
                <a:gsLst>
                  <a:gs pos="100000">
                    <a:schemeClr val="bg1"/>
                  </a:gs>
                  <a:gs pos="0">
                    <a:schemeClr val="bg1">
                      <a:lumMod val="95000"/>
                    </a:schemeClr>
                  </a:gs>
                </a:gsLst>
                <a:lin ang="2700000" scaled="1"/>
              </a:gradFill>
              <a:ln w="19050">
                <a:noFill/>
              </a:ln>
              <a:effectLst>
                <a:outerShdw blurRad="139700" dist="38100" dir="5400000" algn="t" rotWithShape="0">
                  <a:prstClr val="black">
                    <a:alpha val="30000"/>
                  </a:prstClr>
                </a:outerShdw>
                <a:softEdge rad="0"/>
              </a:effectLst>
            </p:spPr>
            <p:txBody>
              <a:bodyPr vert="horz" wrap="square" lIns="68580" tIns="34290" rIns="68580" bIns="34290" numCol="1" anchor="t" anchorCtr="0" compatLnSpc="1">
                <a:noAutofit/>
              </a:bodyPr>
              <a:lstStyle/>
              <a:p>
                <a:endParaRPr lang="zh-CN" altLang="en-US">
                  <a:solidFill>
                    <a:prstClr val="black"/>
                  </a:solidFill>
                  <a:latin typeface="Arial" panose="020B0604020202020204" pitchFamily="34" charset="0"/>
                  <a:ea typeface="Microsoft YaHei" panose="020B0503020204020204" charset="-122"/>
                </a:endParaRPr>
              </a:p>
            </p:txBody>
          </p:sp>
          <p:sp>
            <p:nvSpPr>
              <p:cNvPr id="292" name="Freeform 289"/>
              <p:cNvSpPr/>
              <p:nvPr/>
            </p:nvSpPr>
            <p:spPr bwMode="auto">
              <a:xfrm>
                <a:off x="6224685" y="2740090"/>
                <a:ext cx="1033532" cy="436197"/>
              </a:xfrm>
              <a:custGeom>
                <a:avLst/>
                <a:gdLst>
                  <a:gd name="T0" fmla="*/ 308 w 582"/>
                  <a:gd name="T1" fmla="*/ 42 h 246"/>
                  <a:gd name="T2" fmla="*/ 310 w 582"/>
                  <a:gd name="T3" fmla="*/ 36 h 246"/>
                  <a:gd name="T4" fmla="*/ 163 w 582"/>
                  <a:gd name="T5" fmla="*/ 0 h 246"/>
                  <a:gd name="T6" fmla="*/ 15 w 582"/>
                  <a:gd name="T7" fmla="*/ 14 h 246"/>
                  <a:gd name="T8" fmla="*/ 157 w 582"/>
                  <a:gd name="T9" fmla="*/ 74 h 246"/>
                  <a:gd name="T10" fmla="*/ 158 w 582"/>
                  <a:gd name="T11" fmla="*/ 78 h 246"/>
                  <a:gd name="T12" fmla="*/ 158 w 582"/>
                  <a:gd name="T13" fmla="*/ 79 h 246"/>
                  <a:gd name="T14" fmla="*/ 158 w 582"/>
                  <a:gd name="T15" fmla="*/ 82 h 246"/>
                  <a:gd name="T16" fmla="*/ 159 w 582"/>
                  <a:gd name="T17" fmla="*/ 84 h 246"/>
                  <a:gd name="T18" fmla="*/ 159 w 582"/>
                  <a:gd name="T19" fmla="*/ 87 h 246"/>
                  <a:gd name="T20" fmla="*/ 159 w 582"/>
                  <a:gd name="T21" fmla="*/ 88 h 246"/>
                  <a:gd name="T22" fmla="*/ 159 w 582"/>
                  <a:gd name="T23" fmla="*/ 92 h 246"/>
                  <a:gd name="T24" fmla="*/ 158 w 582"/>
                  <a:gd name="T25" fmla="*/ 93 h 246"/>
                  <a:gd name="T26" fmla="*/ 158 w 582"/>
                  <a:gd name="T27" fmla="*/ 97 h 246"/>
                  <a:gd name="T28" fmla="*/ 158 w 582"/>
                  <a:gd name="T29" fmla="*/ 98 h 246"/>
                  <a:gd name="T30" fmla="*/ 157 w 582"/>
                  <a:gd name="T31" fmla="*/ 101 h 246"/>
                  <a:gd name="T32" fmla="*/ 156 w 582"/>
                  <a:gd name="T33" fmla="*/ 103 h 246"/>
                  <a:gd name="T34" fmla="*/ 155 w 582"/>
                  <a:gd name="T35" fmla="*/ 107 h 246"/>
                  <a:gd name="T36" fmla="*/ 155 w 582"/>
                  <a:gd name="T37" fmla="*/ 108 h 246"/>
                  <a:gd name="T38" fmla="*/ 152 w 582"/>
                  <a:gd name="T39" fmla="*/ 113 h 246"/>
                  <a:gd name="T40" fmla="*/ 152 w 582"/>
                  <a:gd name="T41" fmla="*/ 115 h 246"/>
                  <a:gd name="T42" fmla="*/ 150 w 582"/>
                  <a:gd name="T43" fmla="*/ 118 h 246"/>
                  <a:gd name="T44" fmla="*/ 149 w 582"/>
                  <a:gd name="T45" fmla="*/ 120 h 246"/>
                  <a:gd name="T46" fmla="*/ 146 w 582"/>
                  <a:gd name="T47" fmla="*/ 124 h 246"/>
                  <a:gd name="T48" fmla="*/ 145 w 582"/>
                  <a:gd name="T49" fmla="*/ 126 h 246"/>
                  <a:gd name="T50" fmla="*/ 141 w 582"/>
                  <a:gd name="T51" fmla="*/ 132 h 246"/>
                  <a:gd name="T52" fmla="*/ 141 w 582"/>
                  <a:gd name="T53" fmla="*/ 133 h 246"/>
                  <a:gd name="T54" fmla="*/ 137 w 582"/>
                  <a:gd name="T55" fmla="*/ 138 h 246"/>
                  <a:gd name="T56" fmla="*/ 135 w 582"/>
                  <a:gd name="T57" fmla="*/ 140 h 246"/>
                  <a:gd name="T58" fmla="*/ 132 w 582"/>
                  <a:gd name="T59" fmla="*/ 144 h 246"/>
                  <a:gd name="T60" fmla="*/ 130 w 582"/>
                  <a:gd name="T61" fmla="*/ 146 h 246"/>
                  <a:gd name="T62" fmla="*/ 125 w 582"/>
                  <a:gd name="T63" fmla="*/ 151 h 246"/>
                  <a:gd name="T64" fmla="*/ 124 w 582"/>
                  <a:gd name="T65" fmla="*/ 152 h 246"/>
                  <a:gd name="T66" fmla="*/ 118 w 582"/>
                  <a:gd name="T67" fmla="*/ 159 h 246"/>
                  <a:gd name="T68" fmla="*/ 116 w 582"/>
                  <a:gd name="T69" fmla="*/ 161 h 246"/>
                  <a:gd name="T70" fmla="*/ 110 w 582"/>
                  <a:gd name="T71" fmla="*/ 166 h 246"/>
                  <a:gd name="T72" fmla="*/ 108 w 582"/>
                  <a:gd name="T73" fmla="*/ 168 h 246"/>
                  <a:gd name="T74" fmla="*/ 102 w 582"/>
                  <a:gd name="T75" fmla="*/ 173 h 246"/>
                  <a:gd name="T76" fmla="*/ 100 w 582"/>
                  <a:gd name="T77" fmla="*/ 175 h 246"/>
                  <a:gd name="T78" fmla="*/ 91 w 582"/>
                  <a:gd name="T79" fmla="*/ 182 h 246"/>
                  <a:gd name="T80" fmla="*/ 90 w 582"/>
                  <a:gd name="T81" fmla="*/ 183 h 246"/>
                  <a:gd name="T82" fmla="*/ 82 w 582"/>
                  <a:gd name="T83" fmla="*/ 190 h 246"/>
                  <a:gd name="T84" fmla="*/ 79 w 582"/>
                  <a:gd name="T85" fmla="*/ 192 h 246"/>
                  <a:gd name="T86" fmla="*/ 71 w 582"/>
                  <a:gd name="T87" fmla="*/ 198 h 246"/>
                  <a:gd name="T88" fmla="*/ 68 w 582"/>
                  <a:gd name="T89" fmla="*/ 200 h 246"/>
                  <a:gd name="T90" fmla="*/ 59 w 582"/>
                  <a:gd name="T91" fmla="*/ 207 h 246"/>
                  <a:gd name="T92" fmla="*/ 57 w 582"/>
                  <a:gd name="T93" fmla="*/ 209 h 246"/>
                  <a:gd name="T94" fmla="*/ 45 w 582"/>
                  <a:gd name="T95" fmla="*/ 217 h 246"/>
                  <a:gd name="T96" fmla="*/ 42 w 582"/>
                  <a:gd name="T97" fmla="*/ 219 h 246"/>
                  <a:gd name="T98" fmla="*/ 32 w 582"/>
                  <a:gd name="T99" fmla="*/ 225 h 246"/>
                  <a:gd name="T100" fmla="*/ 28 w 582"/>
                  <a:gd name="T101" fmla="*/ 228 h 246"/>
                  <a:gd name="T102" fmla="*/ 18 w 582"/>
                  <a:gd name="T103" fmla="*/ 234 h 246"/>
                  <a:gd name="T104" fmla="*/ 14 w 582"/>
                  <a:gd name="T105" fmla="*/ 237 h 246"/>
                  <a:gd name="T106" fmla="*/ 0 w 582"/>
                  <a:gd name="T107" fmla="*/ 246 h 246"/>
                  <a:gd name="T108" fmla="*/ 582 w 582"/>
                  <a:gd name="T109" fmla="*/ 138 h 246"/>
                  <a:gd name="T110" fmla="*/ 582 w 582"/>
                  <a:gd name="T111" fmla="*/ 42 h 246"/>
                  <a:gd name="T112" fmla="*/ 308 w 582"/>
                  <a:gd name="T113" fmla="*/ 42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582" h="246">
                    <a:moveTo>
                      <a:pt x="308" y="42"/>
                    </a:moveTo>
                    <a:cubicBezTo>
                      <a:pt x="310" y="36"/>
                      <a:pt x="310" y="36"/>
                      <a:pt x="310" y="36"/>
                    </a:cubicBezTo>
                    <a:cubicBezTo>
                      <a:pt x="163" y="0"/>
                      <a:pt x="163" y="0"/>
                      <a:pt x="163" y="0"/>
                    </a:cubicBezTo>
                    <a:cubicBezTo>
                      <a:pt x="15" y="14"/>
                      <a:pt x="15" y="14"/>
                      <a:pt x="15" y="14"/>
                    </a:cubicBezTo>
                    <a:cubicBezTo>
                      <a:pt x="15" y="14"/>
                      <a:pt x="139" y="21"/>
                      <a:pt x="157" y="74"/>
                    </a:cubicBezTo>
                    <a:cubicBezTo>
                      <a:pt x="157" y="76"/>
                      <a:pt x="157" y="77"/>
                      <a:pt x="158" y="78"/>
                    </a:cubicBezTo>
                    <a:cubicBezTo>
                      <a:pt x="158" y="79"/>
                      <a:pt x="158" y="79"/>
                      <a:pt x="158" y="79"/>
                    </a:cubicBezTo>
                    <a:cubicBezTo>
                      <a:pt x="158" y="80"/>
                      <a:pt x="158" y="81"/>
                      <a:pt x="158" y="82"/>
                    </a:cubicBezTo>
                    <a:cubicBezTo>
                      <a:pt x="158" y="83"/>
                      <a:pt x="159" y="83"/>
                      <a:pt x="159" y="84"/>
                    </a:cubicBezTo>
                    <a:cubicBezTo>
                      <a:pt x="159" y="85"/>
                      <a:pt x="159" y="86"/>
                      <a:pt x="159" y="87"/>
                    </a:cubicBezTo>
                    <a:cubicBezTo>
                      <a:pt x="159" y="87"/>
                      <a:pt x="159" y="87"/>
                      <a:pt x="159" y="88"/>
                    </a:cubicBezTo>
                    <a:cubicBezTo>
                      <a:pt x="159" y="89"/>
                      <a:pt x="159" y="91"/>
                      <a:pt x="159" y="92"/>
                    </a:cubicBezTo>
                    <a:cubicBezTo>
                      <a:pt x="159" y="92"/>
                      <a:pt x="158" y="93"/>
                      <a:pt x="158" y="93"/>
                    </a:cubicBezTo>
                    <a:cubicBezTo>
                      <a:pt x="158" y="94"/>
                      <a:pt x="158" y="96"/>
                      <a:pt x="158" y="97"/>
                    </a:cubicBezTo>
                    <a:cubicBezTo>
                      <a:pt x="158" y="97"/>
                      <a:pt x="158" y="98"/>
                      <a:pt x="158" y="98"/>
                    </a:cubicBezTo>
                    <a:cubicBezTo>
                      <a:pt x="157" y="99"/>
                      <a:pt x="157" y="100"/>
                      <a:pt x="157" y="101"/>
                    </a:cubicBezTo>
                    <a:cubicBezTo>
                      <a:pt x="157" y="102"/>
                      <a:pt x="156" y="103"/>
                      <a:pt x="156" y="103"/>
                    </a:cubicBezTo>
                    <a:cubicBezTo>
                      <a:pt x="156" y="104"/>
                      <a:pt x="155" y="106"/>
                      <a:pt x="155" y="107"/>
                    </a:cubicBezTo>
                    <a:cubicBezTo>
                      <a:pt x="155" y="108"/>
                      <a:pt x="155" y="108"/>
                      <a:pt x="155" y="108"/>
                    </a:cubicBezTo>
                    <a:cubicBezTo>
                      <a:pt x="154" y="110"/>
                      <a:pt x="153" y="111"/>
                      <a:pt x="152" y="113"/>
                    </a:cubicBezTo>
                    <a:cubicBezTo>
                      <a:pt x="152" y="114"/>
                      <a:pt x="152" y="114"/>
                      <a:pt x="152" y="115"/>
                    </a:cubicBezTo>
                    <a:cubicBezTo>
                      <a:pt x="151" y="116"/>
                      <a:pt x="150" y="117"/>
                      <a:pt x="150" y="118"/>
                    </a:cubicBezTo>
                    <a:cubicBezTo>
                      <a:pt x="149" y="119"/>
                      <a:pt x="149" y="120"/>
                      <a:pt x="149" y="120"/>
                    </a:cubicBezTo>
                    <a:cubicBezTo>
                      <a:pt x="148" y="122"/>
                      <a:pt x="147" y="123"/>
                      <a:pt x="146" y="124"/>
                    </a:cubicBezTo>
                    <a:cubicBezTo>
                      <a:pt x="146" y="125"/>
                      <a:pt x="146" y="125"/>
                      <a:pt x="145" y="126"/>
                    </a:cubicBezTo>
                    <a:cubicBezTo>
                      <a:pt x="144" y="128"/>
                      <a:pt x="143" y="130"/>
                      <a:pt x="141" y="132"/>
                    </a:cubicBezTo>
                    <a:cubicBezTo>
                      <a:pt x="141" y="133"/>
                      <a:pt x="141" y="133"/>
                      <a:pt x="141" y="133"/>
                    </a:cubicBezTo>
                    <a:cubicBezTo>
                      <a:pt x="139" y="134"/>
                      <a:pt x="138" y="136"/>
                      <a:pt x="137" y="138"/>
                    </a:cubicBezTo>
                    <a:cubicBezTo>
                      <a:pt x="136" y="138"/>
                      <a:pt x="136" y="139"/>
                      <a:pt x="135" y="140"/>
                    </a:cubicBezTo>
                    <a:cubicBezTo>
                      <a:pt x="134" y="141"/>
                      <a:pt x="133" y="142"/>
                      <a:pt x="132" y="144"/>
                    </a:cubicBezTo>
                    <a:cubicBezTo>
                      <a:pt x="131" y="145"/>
                      <a:pt x="131" y="145"/>
                      <a:pt x="130" y="146"/>
                    </a:cubicBezTo>
                    <a:cubicBezTo>
                      <a:pt x="128" y="148"/>
                      <a:pt x="127" y="149"/>
                      <a:pt x="125" y="151"/>
                    </a:cubicBezTo>
                    <a:cubicBezTo>
                      <a:pt x="125" y="151"/>
                      <a:pt x="124" y="152"/>
                      <a:pt x="124" y="152"/>
                    </a:cubicBezTo>
                    <a:cubicBezTo>
                      <a:pt x="122" y="154"/>
                      <a:pt x="120" y="157"/>
                      <a:pt x="118" y="159"/>
                    </a:cubicBezTo>
                    <a:cubicBezTo>
                      <a:pt x="117" y="159"/>
                      <a:pt x="116" y="160"/>
                      <a:pt x="116" y="161"/>
                    </a:cubicBezTo>
                    <a:cubicBezTo>
                      <a:pt x="114" y="162"/>
                      <a:pt x="112" y="164"/>
                      <a:pt x="110" y="166"/>
                    </a:cubicBezTo>
                    <a:cubicBezTo>
                      <a:pt x="110" y="167"/>
                      <a:pt x="109" y="167"/>
                      <a:pt x="108" y="168"/>
                    </a:cubicBezTo>
                    <a:cubicBezTo>
                      <a:pt x="106" y="170"/>
                      <a:pt x="104" y="171"/>
                      <a:pt x="102" y="173"/>
                    </a:cubicBezTo>
                    <a:cubicBezTo>
                      <a:pt x="101" y="174"/>
                      <a:pt x="101" y="175"/>
                      <a:pt x="100" y="175"/>
                    </a:cubicBezTo>
                    <a:cubicBezTo>
                      <a:pt x="97" y="178"/>
                      <a:pt x="94" y="180"/>
                      <a:pt x="91" y="182"/>
                    </a:cubicBezTo>
                    <a:cubicBezTo>
                      <a:pt x="90" y="183"/>
                      <a:pt x="90" y="183"/>
                      <a:pt x="90" y="183"/>
                    </a:cubicBezTo>
                    <a:cubicBezTo>
                      <a:pt x="88" y="185"/>
                      <a:pt x="85" y="188"/>
                      <a:pt x="82" y="190"/>
                    </a:cubicBezTo>
                    <a:cubicBezTo>
                      <a:pt x="81" y="191"/>
                      <a:pt x="80" y="192"/>
                      <a:pt x="79" y="192"/>
                    </a:cubicBezTo>
                    <a:cubicBezTo>
                      <a:pt x="76" y="194"/>
                      <a:pt x="74" y="196"/>
                      <a:pt x="71" y="198"/>
                    </a:cubicBezTo>
                    <a:cubicBezTo>
                      <a:pt x="70" y="199"/>
                      <a:pt x="69" y="200"/>
                      <a:pt x="68" y="200"/>
                    </a:cubicBezTo>
                    <a:cubicBezTo>
                      <a:pt x="65" y="203"/>
                      <a:pt x="62" y="205"/>
                      <a:pt x="59" y="207"/>
                    </a:cubicBezTo>
                    <a:cubicBezTo>
                      <a:pt x="58" y="207"/>
                      <a:pt x="58" y="208"/>
                      <a:pt x="57" y="209"/>
                    </a:cubicBezTo>
                    <a:cubicBezTo>
                      <a:pt x="53" y="211"/>
                      <a:pt x="49" y="214"/>
                      <a:pt x="45" y="217"/>
                    </a:cubicBezTo>
                    <a:cubicBezTo>
                      <a:pt x="44" y="217"/>
                      <a:pt x="43" y="218"/>
                      <a:pt x="42" y="219"/>
                    </a:cubicBezTo>
                    <a:cubicBezTo>
                      <a:pt x="39" y="221"/>
                      <a:pt x="36" y="223"/>
                      <a:pt x="32" y="225"/>
                    </a:cubicBezTo>
                    <a:cubicBezTo>
                      <a:pt x="31" y="226"/>
                      <a:pt x="29" y="227"/>
                      <a:pt x="28" y="228"/>
                    </a:cubicBezTo>
                    <a:cubicBezTo>
                      <a:pt x="25" y="230"/>
                      <a:pt x="22" y="232"/>
                      <a:pt x="18" y="234"/>
                    </a:cubicBezTo>
                    <a:cubicBezTo>
                      <a:pt x="17" y="235"/>
                      <a:pt x="16" y="236"/>
                      <a:pt x="14" y="237"/>
                    </a:cubicBezTo>
                    <a:cubicBezTo>
                      <a:pt x="9" y="240"/>
                      <a:pt x="5" y="243"/>
                      <a:pt x="0" y="246"/>
                    </a:cubicBezTo>
                    <a:cubicBezTo>
                      <a:pt x="38" y="229"/>
                      <a:pt x="582" y="166"/>
                      <a:pt x="582" y="138"/>
                    </a:cubicBezTo>
                    <a:cubicBezTo>
                      <a:pt x="582" y="42"/>
                      <a:pt x="582" y="42"/>
                      <a:pt x="582" y="42"/>
                    </a:cubicBezTo>
                    <a:lnTo>
                      <a:pt x="308" y="42"/>
                    </a:lnTo>
                    <a:close/>
                  </a:path>
                </a:pathLst>
              </a:custGeom>
              <a:gradFill>
                <a:gsLst>
                  <a:gs pos="100000">
                    <a:schemeClr val="bg1"/>
                  </a:gs>
                  <a:gs pos="0">
                    <a:schemeClr val="bg1">
                      <a:lumMod val="95000"/>
                    </a:schemeClr>
                  </a:gs>
                </a:gsLst>
                <a:lin ang="2700000" scaled="1"/>
              </a:gradFill>
              <a:ln w="19050">
                <a:noFill/>
              </a:ln>
              <a:effectLst>
                <a:outerShdw blurRad="139700" dist="38100" dir="5400000" algn="t" rotWithShape="0">
                  <a:prstClr val="black">
                    <a:alpha val="30000"/>
                  </a:prstClr>
                </a:outerShdw>
                <a:softEdge rad="0"/>
              </a:effectLst>
            </p:spPr>
            <p:txBody>
              <a:bodyPr vert="horz" wrap="square" lIns="68580" tIns="34290" rIns="68580" bIns="34290" numCol="1" anchor="t" anchorCtr="0" compatLnSpc="1">
                <a:noAutofit/>
              </a:bodyPr>
              <a:lstStyle/>
              <a:p>
                <a:endParaRPr lang="zh-CN" altLang="en-US">
                  <a:solidFill>
                    <a:prstClr val="black"/>
                  </a:solidFill>
                  <a:latin typeface="Arial" panose="020B0604020202020204" pitchFamily="34" charset="0"/>
                  <a:ea typeface="Microsoft YaHei" panose="020B0503020204020204" charset="-122"/>
                </a:endParaRPr>
              </a:p>
            </p:txBody>
          </p:sp>
          <p:sp>
            <p:nvSpPr>
              <p:cNvPr id="293" name="Freeform 290"/>
              <p:cNvSpPr/>
              <p:nvPr/>
            </p:nvSpPr>
            <p:spPr bwMode="auto">
              <a:xfrm>
                <a:off x="5276822" y="2263193"/>
                <a:ext cx="2022845" cy="707508"/>
              </a:xfrm>
              <a:custGeom>
                <a:avLst/>
                <a:gdLst>
                  <a:gd name="T0" fmla="*/ 1122 w 1139"/>
                  <a:gd name="T1" fmla="*/ 399 h 399"/>
                  <a:gd name="T2" fmla="*/ 1122 w 1139"/>
                  <a:gd name="T3" fmla="*/ 264 h 399"/>
                  <a:gd name="T4" fmla="*/ 1122 w 1139"/>
                  <a:gd name="T5" fmla="*/ 265 h 399"/>
                  <a:gd name="T6" fmla="*/ 1119 w 1139"/>
                  <a:gd name="T7" fmla="*/ 269 h 399"/>
                  <a:gd name="T8" fmla="*/ 1115 w 1139"/>
                  <a:gd name="T9" fmla="*/ 272 h 399"/>
                  <a:gd name="T10" fmla="*/ 1108 w 1139"/>
                  <a:gd name="T11" fmla="*/ 276 h 399"/>
                  <a:gd name="T12" fmla="*/ 1099 w 1139"/>
                  <a:gd name="T13" fmla="*/ 279 h 399"/>
                  <a:gd name="T14" fmla="*/ 1088 w 1139"/>
                  <a:gd name="T15" fmla="*/ 283 h 399"/>
                  <a:gd name="T16" fmla="*/ 1079 w 1139"/>
                  <a:gd name="T17" fmla="*/ 285 h 399"/>
                  <a:gd name="T18" fmla="*/ 1079 w 1139"/>
                  <a:gd name="T19" fmla="*/ 247 h 399"/>
                  <a:gd name="T20" fmla="*/ 1075 w 1139"/>
                  <a:gd name="T21" fmla="*/ 248 h 399"/>
                  <a:gd name="T22" fmla="*/ 1058 w 1139"/>
                  <a:gd name="T23" fmla="*/ 252 h 399"/>
                  <a:gd name="T24" fmla="*/ 1037 w 1139"/>
                  <a:gd name="T25" fmla="*/ 255 h 399"/>
                  <a:gd name="T26" fmla="*/ 1011 w 1139"/>
                  <a:gd name="T27" fmla="*/ 259 h 399"/>
                  <a:gd name="T28" fmla="*/ 976 w 1139"/>
                  <a:gd name="T29" fmla="*/ 263 h 399"/>
                  <a:gd name="T30" fmla="*/ 957 w 1139"/>
                  <a:gd name="T31" fmla="*/ 265 h 399"/>
                  <a:gd name="T32" fmla="*/ 957 w 1139"/>
                  <a:gd name="T33" fmla="*/ 228 h 399"/>
                  <a:gd name="T34" fmla="*/ 921 w 1139"/>
                  <a:gd name="T35" fmla="*/ 231 h 399"/>
                  <a:gd name="T36" fmla="*/ 778 w 1139"/>
                  <a:gd name="T37" fmla="*/ 239 h 399"/>
                  <a:gd name="T38" fmla="*/ 777 w 1139"/>
                  <a:gd name="T39" fmla="*/ 239 h 399"/>
                  <a:gd name="T40" fmla="*/ 777 w 1139"/>
                  <a:gd name="T41" fmla="*/ 201 h 399"/>
                  <a:gd name="T42" fmla="*/ 725 w 1139"/>
                  <a:gd name="T43" fmla="*/ 203 h 399"/>
                  <a:gd name="T44" fmla="*/ 662 w 1139"/>
                  <a:gd name="T45" fmla="*/ 205 h 399"/>
                  <a:gd name="T46" fmla="*/ 615 w 1139"/>
                  <a:gd name="T47" fmla="*/ 205 h 399"/>
                  <a:gd name="T48" fmla="*/ 573 w 1139"/>
                  <a:gd name="T49" fmla="*/ 206 h 399"/>
                  <a:gd name="T50" fmla="*/ 560 w 1139"/>
                  <a:gd name="T51" fmla="*/ 206 h 399"/>
                  <a:gd name="T52" fmla="*/ 560 w 1139"/>
                  <a:gd name="T53" fmla="*/ 168 h 399"/>
                  <a:gd name="T54" fmla="*/ 533 w 1139"/>
                  <a:gd name="T55" fmla="*/ 168 h 399"/>
                  <a:gd name="T56" fmla="*/ 495 w 1139"/>
                  <a:gd name="T57" fmla="*/ 168 h 399"/>
                  <a:gd name="T58" fmla="*/ 459 w 1139"/>
                  <a:gd name="T59" fmla="*/ 167 h 399"/>
                  <a:gd name="T60" fmla="*/ 424 w 1139"/>
                  <a:gd name="T61" fmla="*/ 166 h 399"/>
                  <a:gd name="T62" fmla="*/ 390 w 1139"/>
                  <a:gd name="T63" fmla="*/ 165 h 399"/>
                  <a:gd name="T64" fmla="*/ 355 w 1139"/>
                  <a:gd name="T65" fmla="*/ 164 h 399"/>
                  <a:gd name="T66" fmla="*/ 348 w 1139"/>
                  <a:gd name="T67" fmla="*/ 164 h 399"/>
                  <a:gd name="T68" fmla="*/ 348 w 1139"/>
                  <a:gd name="T69" fmla="*/ 126 h 399"/>
                  <a:gd name="T70" fmla="*/ 320 w 1139"/>
                  <a:gd name="T71" fmla="*/ 125 h 399"/>
                  <a:gd name="T72" fmla="*/ 284 w 1139"/>
                  <a:gd name="T73" fmla="*/ 123 h 399"/>
                  <a:gd name="T74" fmla="*/ 247 w 1139"/>
                  <a:gd name="T75" fmla="*/ 121 h 399"/>
                  <a:gd name="T76" fmla="*/ 207 w 1139"/>
                  <a:gd name="T77" fmla="*/ 118 h 399"/>
                  <a:gd name="T78" fmla="*/ 163 w 1139"/>
                  <a:gd name="T79" fmla="*/ 114 h 399"/>
                  <a:gd name="T80" fmla="*/ 163 w 1139"/>
                  <a:gd name="T81" fmla="*/ 77 h 399"/>
                  <a:gd name="T82" fmla="*/ 44 w 1139"/>
                  <a:gd name="T83" fmla="*/ 59 h 399"/>
                  <a:gd name="T84" fmla="*/ 44 w 1139"/>
                  <a:gd name="T85" fmla="*/ 21 h 399"/>
                  <a:gd name="T86" fmla="*/ 0 w 1139"/>
                  <a:gd name="T87" fmla="*/ 0 h 399"/>
                  <a:gd name="T88" fmla="*/ 0 w 1139"/>
                  <a:gd name="T89" fmla="*/ 99 h 399"/>
                  <a:gd name="T90" fmla="*/ 726 w 1139"/>
                  <a:gd name="T91" fmla="*/ 333 h 399"/>
                  <a:gd name="T92" fmla="*/ 1122 w 1139"/>
                  <a:gd name="T93" fmla="*/ 399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39" h="399">
                    <a:moveTo>
                      <a:pt x="1122" y="399"/>
                    </a:moveTo>
                    <a:cubicBezTo>
                      <a:pt x="1122" y="264"/>
                      <a:pt x="1122" y="264"/>
                      <a:pt x="1122" y="264"/>
                    </a:cubicBezTo>
                    <a:cubicBezTo>
                      <a:pt x="1122" y="265"/>
                      <a:pt x="1122" y="265"/>
                      <a:pt x="1122" y="265"/>
                    </a:cubicBezTo>
                    <a:cubicBezTo>
                      <a:pt x="1122" y="266"/>
                      <a:pt x="1120" y="267"/>
                      <a:pt x="1119" y="269"/>
                    </a:cubicBezTo>
                    <a:cubicBezTo>
                      <a:pt x="1118" y="270"/>
                      <a:pt x="1117" y="271"/>
                      <a:pt x="1115" y="272"/>
                    </a:cubicBezTo>
                    <a:cubicBezTo>
                      <a:pt x="1113" y="273"/>
                      <a:pt x="1111" y="275"/>
                      <a:pt x="1108" y="276"/>
                    </a:cubicBezTo>
                    <a:cubicBezTo>
                      <a:pt x="1106" y="277"/>
                      <a:pt x="1103" y="278"/>
                      <a:pt x="1099" y="279"/>
                    </a:cubicBezTo>
                    <a:cubicBezTo>
                      <a:pt x="1096" y="280"/>
                      <a:pt x="1092" y="282"/>
                      <a:pt x="1088" y="283"/>
                    </a:cubicBezTo>
                    <a:cubicBezTo>
                      <a:pt x="1085" y="283"/>
                      <a:pt x="1083" y="284"/>
                      <a:pt x="1079" y="285"/>
                    </a:cubicBezTo>
                    <a:cubicBezTo>
                      <a:pt x="1079" y="247"/>
                      <a:pt x="1079" y="247"/>
                      <a:pt x="1079" y="247"/>
                    </a:cubicBezTo>
                    <a:cubicBezTo>
                      <a:pt x="1078" y="247"/>
                      <a:pt x="1076" y="248"/>
                      <a:pt x="1075" y="248"/>
                    </a:cubicBezTo>
                    <a:cubicBezTo>
                      <a:pt x="1069" y="249"/>
                      <a:pt x="1064" y="251"/>
                      <a:pt x="1058" y="252"/>
                    </a:cubicBezTo>
                    <a:cubicBezTo>
                      <a:pt x="1051" y="253"/>
                      <a:pt x="1044" y="254"/>
                      <a:pt x="1037" y="255"/>
                    </a:cubicBezTo>
                    <a:cubicBezTo>
                      <a:pt x="1029" y="257"/>
                      <a:pt x="1020" y="258"/>
                      <a:pt x="1011" y="259"/>
                    </a:cubicBezTo>
                    <a:cubicBezTo>
                      <a:pt x="1000" y="261"/>
                      <a:pt x="988" y="262"/>
                      <a:pt x="976" y="263"/>
                    </a:cubicBezTo>
                    <a:cubicBezTo>
                      <a:pt x="970" y="264"/>
                      <a:pt x="963" y="265"/>
                      <a:pt x="957" y="265"/>
                    </a:cubicBezTo>
                    <a:cubicBezTo>
                      <a:pt x="957" y="228"/>
                      <a:pt x="957" y="228"/>
                      <a:pt x="957" y="228"/>
                    </a:cubicBezTo>
                    <a:cubicBezTo>
                      <a:pt x="945" y="229"/>
                      <a:pt x="934" y="230"/>
                      <a:pt x="921" y="231"/>
                    </a:cubicBezTo>
                    <a:cubicBezTo>
                      <a:pt x="879" y="234"/>
                      <a:pt x="830" y="237"/>
                      <a:pt x="778" y="239"/>
                    </a:cubicBezTo>
                    <a:cubicBezTo>
                      <a:pt x="777" y="239"/>
                      <a:pt x="777" y="239"/>
                      <a:pt x="777" y="239"/>
                    </a:cubicBezTo>
                    <a:cubicBezTo>
                      <a:pt x="777" y="201"/>
                      <a:pt x="777" y="201"/>
                      <a:pt x="777" y="201"/>
                    </a:cubicBezTo>
                    <a:cubicBezTo>
                      <a:pt x="760" y="202"/>
                      <a:pt x="743" y="203"/>
                      <a:pt x="725" y="203"/>
                    </a:cubicBezTo>
                    <a:cubicBezTo>
                      <a:pt x="705" y="204"/>
                      <a:pt x="684" y="204"/>
                      <a:pt x="662" y="205"/>
                    </a:cubicBezTo>
                    <a:cubicBezTo>
                      <a:pt x="647" y="205"/>
                      <a:pt x="631" y="205"/>
                      <a:pt x="615" y="205"/>
                    </a:cubicBezTo>
                    <a:cubicBezTo>
                      <a:pt x="601" y="206"/>
                      <a:pt x="587" y="206"/>
                      <a:pt x="573" y="206"/>
                    </a:cubicBezTo>
                    <a:cubicBezTo>
                      <a:pt x="568" y="206"/>
                      <a:pt x="564" y="206"/>
                      <a:pt x="560" y="206"/>
                    </a:cubicBezTo>
                    <a:cubicBezTo>
                      <a:pt x="560" y="168"/>
                      <a:pt x="560" y="168"/>
                      <a:pt x="560" y="168"/>
                    </a:cubicBezTo>
                    <a:cubicBezTo>
                      <a:pt x="551" y="168"/>
                      <a:pt x="542" y="168"/>
                      <a:pt x="533" y="168"/>
                    </a:cubicBezTo>
                    <a:cubicBezTo>
                      <a:pt x="520" y="168"/>
                      <a:pt x="508" y="168"/>
                      <a:pt x="495" y="168"/>
                    </a:cubicBezTo>
                    <a:cubicBezTo>
                      <a:pt x="483" y="168"/>
                      <a:pt x="471" y="167"/>
                      <a:pt x="459" y="167"/>
                    </a:cubicBezTo>
                    <a:cubicBezTo>
                      <a:pt x="448" y="167"/>
                      <a:pt x="436" y="167"/>
                      <a:pt x="424" y="166"/>
                    </a:cubicBezTo>
                    <a:cubicBezTo>
                      <a:pt x="413" y="166"/>
                      <a:pt x="401" y="166"/>
                      <a:pt x="390" y="165"/>
                    </a:cubicBezTo>
                    <a:cubicBezTo>
                      <a:pt x="378" y="165"/>
                      <a:pt x="366" y="165"/>
                      <a:pt x="355" y="164"/>
                    </a:cubicBezTo>
                    <a:cubicBezTo>
                      <a:pt x="353" y="164"/>
                      <a:pt x="350" y="164"/>
                      <a:pt x="348" y="164"/>
                    </a:cubicBezTo>
                    <a:cubicBezTo>
                      <a:pt x="348" y="126"/>
                      <a:pt x="348" y="126"/>
                      <a:pt x="348" y="126"/>
                    </a:cubicBezTo>
                    <a:cubicBezTo>
                      <a:pt x="338" y="126"/>
                      <a:pt x="329" y="125"/>
                      <a:pt x="320" y="125"/>
                    </a:cubicBezTo>
                    <a:cubicBezTo>
                      <a:pt x="308" y="124"/>
                      <a:pt x="296" y="124"/>
                      <a:pt x="284" y="123"/>
                    </a:cubicBezTo>
                    <a:cubicBezTo>
                      <a:pt x="272" y="122"/>
                      <a:pt x="259" y="122"/>
                      <a:pt x="247" y="121"/>
                    </a:cubicBezTo>
                    <a:cubicBezTo>
                      <a:pt x="234" y="120"/>
                      <a:pt x="220" y="119"/>
                      <a:pt x="207" y="118"/>
                    </a:cubicBezTo>
                    <a:cubicBezTo>
                      <a:pt x="192" y="117"/>
                      <a:pt x="177" y="116"/>
                      <a:pt x="163" y="114"/>
                    </a:cubicBezTo>
                    <a:cubicBezTo>
                      <a:pt x="163" y="77"/>
                      <a:pt x="163" y="77"/>
                      <a:pt x="163" y="77"/>
                    </a:cubicBezTo>
                    <a:cubicBezTo>
                      <a:pt x="113" y="72"/>
                      <a:pt x="72" y="66"/>
                      <a:pt x="44" y="59"/>
                    </a:cubicBezTo>
                    <a:cubicBezTo>
                      <a:pt x="44" y="21"/>
                      <a:pt x="44" y="21"/>
                      <a:pt x="44" y="21"/>
                    </a:cubicBezTo>
                    <a:cubicBezTo>
                      <a:pt x="16" y="15"/>
                      <a:pt x="0" y="8"/>
                      <a:pt x="0" y="0"/>
                    </a:cubicBezTo>
                    <a:cubicBezTo>
                      <a:pt x="0" y="99"/>
                      <a:pt x="0" y="99"/>
                      <a:pt x="0" y="99"/>
                    </a:cubicBezTo>
                    <a:cubicBezTo>
                      <a:pt x="0" y="228"/>
                      <a:pt x="328" y="293"/>
                      <a:pt x="726" y="333"/>
                    </a:cubicBezTo>
                    <a:cubicBezTo>
                      <a:pt x="1139" y="374"/>
                      <a:pt x="1117" y="385"/>
                      <a:pt x="1122" y="399"/>
                    </a:cubicBezTo>
                    <a:close/>
                  </a:path>
                </a:pathLst>
              </a:custGeom>
              <a:gradFill>
                <a:gsLst>
                  <a:gs pos="100000">
                    <a:schemeClr val="bg1"/>
                  </a:gs>
                  <a:gs pos="0">
                    <a:schemeClr val="bg1">
                      <a:lumMod val="95000"/>
                    </a:schemeClr>
                  </a:gs>
                </a:gsLst>
                <a:lin ang="2700000" scaled="1"/>
              </a:gradFill>
              <a:ln w="19050">
                <a:noFill/>
              </a:ln>
              <a:effectLst>
                <a:outerShdw blurRad="139700" dist="38100" dir="5400000" algn="t" rotWithShape="0">
                  <a:prstClr val="black">
                    <a:alpha val="30000"/>
                  </a:prstClr>
                </a:outerShdw>
                <a:softEdge rad="0"/>
              </a:effectLst>
            </p:spPr>
            <p:txBody>
              <a:bodyPr vert="horz" wrap="square" lIns="68580" tIns="34290" rIns="68580" bIns="34290" numCol="1" anchor="t" anchorCtr="0" compatLnSpc="1">
                <a:noAutofit/>
              </a:bodyPr>
              <a:lstStyle/>
              <a:p>
                <a:endParaRPr lang="zh-CN" altLang="en-US">
                  <a:solidFill>
                    <a:prstClr val="black"/>
                  </a:solidFill>
                  <a:latin typeface="Arial" panose="020B0604020202020204" pitchFamily="34" charset="0"/>
                  <a:ea typeface="Microsoft YaHei" panose="020B0503020204020204" charset="-122"/>
                </a:endParaRPr>
              </a:p>
            </p:txBody>
          </p:sp>
          <p:sp>
            <p:nvSpPr>
              <p:cNvPr id="294" name="Freeform 291"/>
              <p:cNvSpPr/>
              <p:nvPr/>
            </p:nvSpPr>
            <p:spPr bwMode="auto">
              <a:xfrm>
                <a:off x="5937863" y="5597104"/>
                <a:ext cx="5246" cy="0"/>
              </a:xfrm>
              <a:custGeom>
                <a:avLst/>
                <a:gdLst>
                  <a:gd name="T0" fmla="*/ 3 w 3"/>
                  <a:gd name="T1" fmla="*/ 2 w 3"/>
                  <a:gd name="T2" fmla="*/ 0 w 3"/>
                  <a:gd name="T3" fmla="*/ 3 w 3"/>
                </a:gdLst>
                <a:ahLst/>
                <a:cxnLst>
                  <a:cxn ang="0">
                    <a:pos x="T0" y="0"/>
                  </a:cxn>
                  <a:cxn ang="0">
                    <a:pos x="T1" y="0"/>
                  </a:cxn>
                  <a:cxn ang="0">
                    <a:pos x="T2" y="0"/>
                  </a:cxn>
                  <a:cxn ang="0">
                    <a:pos x="T3" y="0"/>
                  </a:cxn>
                </a:cxnLst>
                <a:rect l="0" t="0" r="r" b="b"/>
                <a:pathLst>
                  <a:path w="3">
                    <a:moveTo>
                      <a:pt x="3" y="0"/>
                    </a:moveTo>
                    <a:cubicBezTo>
                      <a:pt x="3" y="0"/>
                      <a:pt x="3" y="0"/>
                      <a:pt x="2" y="0"/>
                    </a:cubicBezTo>
                    <a:cubicBezTo>
                      <a:pt x="1" y="0"/>
                      <a:pt x="1" y="0"/>
                      <a:pt x="0" y="0"/>
                    </a:cubicBezTo>
                    <a:cubicBezTo>
                      <a:pt x="1" y="0"/>
                      <a:pt x="2" y="0"/>
                      <a:pt x="3"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95" name="Freeform 292"/>
              <p:cNvSpPr/>
              <p:nvPr/>
            </p:nvSpPr>
            <p:spPr bwMode="auto">
              <a:xfrm>
                <a:off x="5816447" y="5528152"/>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96" name="Freeform 293"/>
              <p:cNvSpPr/>
              <p:nvPr/>
            </p:nvSpPr>
            <p:spPr bwMode="auto">
              <a:xfrm>
                <a:off x="5816447" y="5528152"/>
                <a:ext cx="0" cy="14240"/>
              </a:xfrm>
              <a:custGeom>
                <a:avLst/>
                <a:gdLst>
                  <a:gd name="T0" fmla="*/ 0 h 8"/>
                  <a:gd name="T1" fmla="*/ 0 h 8"/>
                  <a:gd name="T2" fmla="*/ 8 h 8"/>
                  <a:gd name="T3" fmla="*/ 8 h 8"/>
                  <a:gd name="T4" fmla="*/ 0 h 8"/>
                </a:gdLst>
                <a:ahLst/>
                <a:cxnLst>
                  <a:cxn ang="0">
                    <a:pos x="0" y="T0"/>
                  </a:cxn>
                  <a:cxn ang="0">
                    <a:pos x="0" y="T1"/>
                  </a:cxn>
                  <a:cxn ang="0">
                    <a:pos x="0" y="T2"/>
                  </a:cxn>
                  <a:cxn ang="0">
                    <a:pos x="0" y="T3"/>
                  </a:cxn>
                  <a:cxn ang="0">
                    <a:pos x="0" y="T4"/>
                  </a:cxn>
                </a:cxnLst>
                <a:rect l="0" t="0" r="r" b="b"/>
                <a:pathLst>
                  <a:path h="8">
                    <a:moveTo>
                      <a:pt x="0" y="0"/>
                    </a:moveTo>
                    <a:cubicBezTo>
                      <a:pt x="0" y="0"/>
                      <a:pt x="0" y="0"/>
                      <a:pt x="0" y="0"/>
                    </a:cubicBezTo>
                    <a:cubicBezTo>
                      <a:pt x="0" y="3"/>
                      <a:pt x="0" y="5"/>
                      <a:pt x="0" y="8"/>
                    </a:cubicBezTo>
                    <a:cubicBezTo>
                      <a:pt x="0" y="8"/>
                      <a:pt x="0" y="8"/>
                      <a:pt x="0" y="8"/>
                    </a:cubicBezTo>
                    <a:cubicBezTo>
                      <a:pt x="0" y="5"/>
                      <a:pt x="0" y="3"/>
                      <a:pt x="0"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97" name="Freeform 294"/>
              <p:cNvSpPr/>
              <p:nvPr/>
            </p:nvSpPr>
            <p:spPr bwMode="auto">
              <a:xfrm>
                <a:off x="6942165" y="5535647"/>
                <a:ext cx="0" cy="8994"/>
              </a:xfrm>
              <a:custGeom>
                <a:avLst/>
                <a:gdLst>
                  <a:gd name="T0" fmla="*/ 0 h 5"/>
                  <a:gd name="T1" fmla="*/ 5 h 5"/>
                  <a:gd name="T2" fmla="*/ 5 h 5"/>
                  <a:gd name="T3" fmla="*/ 0 h 5"/>
                </a:gdLst>
                <a:ahLst/>
                <a:cxnLst>
                  <a:cxn ang="0">
                    <a:pos x="0" y="T0"/>
                  </a:cxn>
                  <a:cxn ang="0">
                    <a:pos x="0" y="T1"/>
                  </a:cxn>
                  <a:cxn ang="0">
                    <a:pos x="0" y="T2"/>
                  </a:cxn>
                  <a:cxn ang="0">
                    <a:pos x="0" y="T3"/>
                  </a:cxn>
                </a:cxnLst>
                <a:rect l="0" t="0" r="r" b="b"/>
                <a:pathLst>
                  <a:path h="5">
                    <a:moveTo>
                      <a:pt x="0" y="0"/>
                    </a:moveTo>
                    <a:cubicBezTo>
                      <a:pt x="0" y="2"/>
                      <a:pt x="0" y="4"/>
                      <a:pt x="0" y="5"/>
                    </a:cubicBezTo>
                    <a:cubicBezTo>
                      <a:pt x="0" y="5"/>
                      <a:pt x="0" y="5"/>
                      <a:pt x="0" y="5"/>
                    </a:cubicBezTo>
                    <a:cubicBezTo>
                      <a:pt x="0" y="4"/>
                      <a:pt x="0" y="2"/>
                      <a:pt x="0"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98" name="Freeform 296"/>
              <p:cNvSpPr/>
              <p:nvPr/>
            </p:nvSpPr>
            <p:spPr bwMode="auto">
              <a:xfrm>
                <a:off x="5816447" y="5517659"/>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299" name="Freeform 303"/>
              <p:cNvSpPr/>
              <p:nvPr/>
            </p:nvSpPr>
            <p:spPr bwMode="auto">
              <a:xfrm>
                <a:off x="6651367" y="5496674"/>
                <a:ext cx="1499" cy="11992"/>
              </a:xfrm>
              <a:custGeom>
                <a:avLst/>
                <a:gdLst>
                  <a:gd name="T0" fmla="*/ 0 w 1"/>
                  <a:gd name="T1" fmla="*/ 0 h 7"/>
                  <a:gd name="T2" fmla="*/ 0 w 1"/>
                  <a:gd name="T3" fmla="*/ 6 h 7"/>
                  <a:gd name="T4" fmla="*/ 1 w 1"/>
                  <a:gd name="T5" fmla="*/ 7 h 7"/>
                  <a:gd name="T6" fmla="*/ 1 w 1"/>
                  <a:gd name="T7" fmla="*/ 1 h 7"/>
                  <a:gd name="T8" fmla="*/ 0 w 1"/>
                  <a:gd name="T9" fmla="*/ 0 h 7"/>
                </a:gdLst>
                <a:ahLst/>
                <a:cxnLst>
                  <a:cxn ang="0">
                    <a:pos x="T0" y="T1"/>
                  </a:cxn>
                  <a:cxn ang="0">
                    <a:pos x="T2" y="T3"/>
                  </a:cxn>
                  <a:cxn ang="0">
                    <a:pos x="T4" y="T5"/>
                  </a:cxn>
                  <a:cxn ang="0">
                    <a:pos x="T6" y="T7"/>
                  </a:cxn>
                  <a:cxn ang="0">
                    <a:pos x="T8" y="T9"/>
                  </a:cxn>
                </a:cxnLst>
                <a:rect l="0" t="0" r="r" b="b"/>
                <a:pathLst>
                  <a:path w="1" h="7">
                    <a:moveTo>
                      <a:pt x="0" y="0"/>
                    </a:moveTo>
                    <a:cubicBezTo>
                      <a:pt x="0" y="6"/>
                      <a:pt x="0" y="6"/>
                      <a:pt x="0" y="6"/>
                    </a:cubicBezTo>
                    <a:cubicBezTo>
                      <a:pt x="0" y="7"/>
                      <a:pt x="1" y="7"/>
                      <a:pt x="1" y="7"/>
                    </a:cubicBezTo>
                    <a:cubicBezTo>
                      <a:pt x="1" y="1"/>
                      <a:pt x="1" y="1"/>
                      <a:pt x="1" y="1"/>
                    </a:cubicBezTo>
                    <a:cubicBezTo>
                      <a:pt x="1" y="1"/>
                      <a:pt x="0" y="0"/>
                      <a:pt x="0"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300" name="Freeform 304"/>
              <p:cNvSpPr/>
              <p:nvPr/>
            </p:nvSpPr>
            <p:spPr bwMode="auto">
              <a:xfrm>
                <a:off x="6642374" y="5489179"/>
                <a:ext cx="8994" cy="28480"/>
              </a:xfrm>
              <a:custGeom>
                <a:avLst/>
                <a:gdLst>
                  <a:gd name="T0" fmla="*/ 4 w 5"/>
                  <a:gd name="T1" fmla="*/ 0 h 16"/>
                  <a:gd name="T2" fmla="*/ 0 w 5"/>
                  <a:gd name="T3" fmla="*/ 10 h 16"/>
                  <a:gd name="T4" fmla="*/ 0 w 5"/>
                  <a:gd name="T5" fmla="*/ 16 h 16"/>
                  <a:gd name="T6" fmla="*/ 4 w 5"/>
                  <a:gd name="T7" fmla="*/ 7 h 16"/>
                  <a:gd name="T8" fmla="*/ 5 w 5"/>
                  <a:gd name="T9" fmla="*/ 10 h 16"/>
                  <a:gd name="T10" fmla="*/ 5 w 5"/>
                  <a:gd name="T11" fmla="*/ 4 h 16"/>
                  <a:gd name="T12" fmla="*/ 4 w 5"/>
                  <a:gd name="T13" fmla="*/ 0 h 16"/>
                </a:gdLst>
                <a:ahLst/>
                <a:cxnLst>
                  <a:cxn ang="0">
                    <a:pos x="T0" y="T1"/>
                  </a:cxn>
                  <a:cxn ang="0">
                    <a:pos x="T2" y="T3"/>
                  </a:cxn>
                  <a:cxn ang="0">
                    <a:pos x="T4" y="T5"/>
                  </a:cxn>
                  <a:cxn ang="0">
                    <a:pos x="T6" y="T7"/>
                  </a:cxn>
                  <a:cxn ang="0">
                    <a:pos x="T8" y="T9"/>
                  </a:cxn>
                  <a:cxn ang="0">
                    <a:pos x="T10" y="T11"/>
                  </a:cxn>
                  <a:cxn ang="0">
                    <a:pos x="T12" y="T13"/>
                  </a:cxn>
                </a:cxnLst>
                <a:rect l="0" t="0" r="r" b="b"/>
                <a:pathLst>
                  <a:path w="5" h="16">
                    <a:moveTo>
                      <a:pt x="4" y="0"/>
                    </a:moveTo>
                    <a:cubicBezTo>
                      <a:pt x="4" y="0"/>
                      <a:pt x="2" y="4"/>
                      <a:pt x="0" y="10"/>
                    </a:cubicBezTo>
                    <a:cubicBezTo>
                      <a:pt x="0" y="16"/>
                      <a:pt x="0" y="16"/>
                      <a:pt x="0" y="16"/>
                    </a:cubicBezTo>
                    <a:cubicBezTo>
                      <a:pt x="2" y="10"/>
                      <a:pt x="4" y="7"/>
                      <a:pt x="4" y="7"/>
                    </a:cubicBezTo>
                    <a:cubicBezTo>
                      <a:pt x="4" y="7"/>
                      <a:pt x="4" y="8"/>
                      <a:pt x="5" y="10"/>
                    </a:cubicBezTo>
                    <a:cubicBezTo>
                      <a:pt x="5" y="4"/>
                      <a:pt x="5" y="4"/>
                      <a:pt x="5" y="4"/>
                    </a:cubicBezTo>
                    <a:cubicBezTo>
                      <a:pt x="4" y="2"/>
                      <a:pt x="4" y="0"/>
                      <a:pt x="4"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301" name="Freeform 305"/>
              <p:cNvSpPr/>
              <p:nvPr/>
            </p:nvSpPr>
            <p:spPr bwMode="auto">
              <a:xfrm>
                <a:off x="6367315" y="5487680"/>
                <a:ext cx="1499" cy="19486"/>
              </a:xfrm>
              <a:custGeom>
                <a:avLst/>
                <a:gdLst>
                  <a:gd name="T0" fmla="*/ 1 w 1"/>
                  <a:gd name="T1" fmla="*/ 0 h 11"/>
                  <a:gd name="T2" fmla="*/ 0 w 1"/>
                  <a:gd name="T3" fmla="*/ 4 h 11"/>
                  <a:gd name="T4" fmla="*/ 0 w 1"/>
                  <a:gd name="T5" fmla="*/ 11 h 11"/>
                  <a:gd name="T6" fmla="*/ 1 w 1"/>
                  <a:gd name="T7" fmla="*/ 7 h 11"/>
                  <a:gd name="T8" fmla="*/ 1 w 1"/>
                  <a:gd name="T9" fmla="*/ 9 h 11"/>
                  <a:gd name="T10" fmla="*/ 1 w 1"/>
                  <a:gd name="T11" fmla="*/ 3 h 11"/>
                  <a:gd name="T12" fmla="*/ 1 w 1"/>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1" h="11">
                    <a:moveTo>
                      <a:pt x="1" y="0"/>
                    </a:moveTo>
                    <a:cubicBezTo>
                      <a:pt x="1" y="0"/>
                      <a:pt x="1" y="2"/>
                      <a:pt x="0" y="4"/>
                    </a:cubicBezTo>
                    <a:cubicBezTo>
                      <a:pt x="0" y="11"/>
                      <a:pt x="0" y="11"/>
                      <a:pt x="0" y="11"/>
                    </a:cubicBezTo>
                    <a:cubicBezTo>
                      <a:pt x="1" y="8"/>
                      <a:pt x="1" y="7"/>
                      <a:pt x="1" y="7"/>
                    </a:cubicBezTo>
                    <a:cubicBezTo>
                      <a:pt x="1" y="7"/>
                      <a:pt x="1" y="8"/>
                      <a:pt x="1" y="9"/>
                    </a:cubicBezTo>
                    <a:cubicBezTo>
                      <a:pt x="1" y="3"/>
                      <a:pt x="1" y="3"/>
                      <a:pt x="1" y="3"/>
                    </a:cubicBezTo>
                    <a:cubicBezTo>
                      <a:pt x="1" y="1"/>
                      <a:pt x="1" y="0"/>
                      <a:pt x="1"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sp>
            <p:nvSpPr>
              <p:cNvPr id="302" name="Freeform 307"/>
              <p:cNvSpPr/>
              <p:nvPr/>
            </p:nvSpPr>
            <p:spPr bwMode="auto">
              <a:xfrm>
                <a:off x="5940861" y="5597104"/>
                <a:ext cx="11242" cy="0"/>
              </a:xfrm>
              <a:custGeom>
                <a:avLst/>
                <a:gdLst>
                  <a:gd name="T0" fmla="*/ 6 w 6"/>
                  <a:gd name="T1" fmla="*/ 0 w 6"/>
                  <a:gd name="T2" fmla="*/ 1 w 6"/>
                  <a:gd name="T3" fmla="*/ 6 w 6"/>
                  <a:gd name="T4" fmla="*/ 6 w 6"/>
                </a:gdLst>
                <a:ahLst/>
                <a:cxnLst>
                  <a:cxn ang="0">
                    <a:pos x="T0" y="0"/>
                  </a:cxn>
                  <a:cxn ang="0">
                    <a:pos x="T1" y="0"/>
                  </a:cxn>
                  <a:cxn ang="0">
                    <a:pos x="T2" y="0"/>
                  </a:cxn>
                  <a:cxn ang="0">
                    <a:pos x="T3" y="0"/>
                  </a:cxn>
                  <a:cxn ang="0">
                    <a:pos x="T4" y="0"/>
                  </a:cxn>
                </a:cxnLst>
                <a:rect l="0" t="0" r="r" b="b"/>
                <a:pathLst>
                  <a:path w="6">
                    <a:moveTo>
                      <a:pt x="6" y="0"/>
                    </a:moveTo>
                    <a:cubicBezTo>
                      <a:pt x="4" y="0"/>
                      <a:pt x="2" y="0"/>
                      <a:pt x="0" y="0"/>
                    </a:cubicBezTo>
                    <a:cubicBezTo>
                      <a:pt x="1" y="0"/>
                      <a:pt x="1" y="0"/>
                      <a:pt x="1" y="0"/>
                    </a:cubicBezTo>
                    <a:cubicBezTo>
                      <a:pt x="2" y="0"/>
                      <a:pt x="4" y="0"/>
                      <a:pt x="6" y="0"/>
                    </a:cubicBezTo>
                    <a:cubicBezTo>
                      <a:pt x="6" y="0"/>
                      <a:pt x="6" y="0"/>
                      <a:pt x="6" y="0"/>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endParaRPr lang="zh-CN" altLang="en-US">
                  <a:solidFill>
                    <a:prstClr val="black"/>
                  </a:solidFill>
                </a:endParaRPr>
              </a:p>
            </p:txBody>
          </p:sp>
        </p:grpSp>
        <p:sp>
          <p:nvSpPr>
            <p:cNvPr id="303" name="椭圆 302"/>
            <p:cNvSpPr/>
            <p:nvPr/>
          </p:nvSpPr>
          <p:spPr>
            <a:xfrm>
              <a:off x="4209202" y="4511422"/>
              <a:ext cx="1050661" cy="284006"/>
            </a:xfrm>
            <a:prstGeom prst="ellipse">
              <a:avLst/>
            </a:prstGeom>
            <a:gradFill flip="none" rotWithShape="1">
              <a:gsLst>
                <a:gs pos="100000">
                  <a:schemeClr val="tx1">
                    <a:alpha val="69000"/>
                  </a:schemeClr>
                </a:gs>
                <a:gs pos="0">
                  <a:schemeClr val="tx1">
                    <a:lumMod val="95000"/>
                    <a:lumOff val="5000"/>
                    <a:alpha val="0"/>
                  </a:schemeClr>
                </a:gs>
              </a:gsLst>
              <a:lin ang="4800000" scaled="0"/>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solidFill>
                  <a:prstClr val="white"/>
                </a:solidFill>
              </a:endParaRPr>
            </a:p>
          </p:txBody>
        </p:sp>
        <p:grpSp>
          <p:nvGrpSpPr>
            <p:cNvPr id="4" name="组合 3"/>
            <p:cNvGrpSpPr/>
            <p:nvPr/>
          </p:nvGrpSpPr>
          <p:grpSpPr>
            <a:xfrm>
              <a:off x="3045327" y="1316766"/>
              <a:ext cx="368489" cy="368489"/>
              <a:chOff x="4060435" y="1913471"/>
              <a:chExt cx="491319" cy="491319"/>
            </a:xfrm>
          </p:grpSpPr>
          <p:sp>
            <p:nvSpPr>
              <p:cNvPr id="308" name="椭圆 307"/>
              <p:cNvSpPr/>
              <p:nvPr/>
            </p:nvSpPr>
            <p:spPr>
              <a:xfrm>
                <a:off x="4060435" y="1913471"/>
                <a:ext cx="491319" cy="491319"/>
              </a:xfrm>
              <a:prstGeom prst="ellipse">
                <a:avLst/>
              </a:prstGeom>
              <a:gradFill>
                <a:gsLst>
                  <a:gs pos="11000">
                    <a:srgbClr val="2B3649"/>
                  </a:gs>
                  <a:gs pos="100000">
                    <a:srgbClr val="3B4A62"/>
                  </a:gs>
                </a:gsLst>
                <a:lin ang="2700000" scaled="0"/>
              </a:gradFill>
              <a:ln w="25400">
                <a:noFill/>
              </a:ln>
              <a:effectLst>
                <a:outerShdw blurRad="1651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09" name="加号 308"/>
              <p:cNvSpPr/>
              <p:nvPr/>
            </p:nvSpPr>
            <p:spPr>
              <a:xfrm>
                <a:off x="4190378" y="2036324"/>
                <a:ext cx="240080" cy="240080"/>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nvGrpSpPr>
            <p:cNvPr id="2" name="组合 1"/>
            <p:cNvGrpSpPr/>
            <p:nvPr/>
          </p:nvGrpSpPr>
          <p:grpSpPr>
            <a:xfrm>
              <a:off x="5843218" y="1475286"/>
              <a:ext cx="368489" cy="368489"/>
              <a:chOff x="7790956" y="2124835"/>
              <a:chExt cx="491319" cy="491319"/>
            </a:xfrm>
          </p:grpSpPr>
          <p:sp>
            <p:nvSpPr>
              <p:cNvPr id="311" name="椭圆 310"/>
              <p:cNvSpPr/>
              <p:nvPr/>
            </p:nvSpPr>
            <p:spPr>
              <a:xfrm>
                <a:off x="7790956" y="2124835"/>
                <a:ext cx="491319" cy="491319"/>
              </a:xfrm>
              <a:prstGeom prst="ellipse">
                <a:avLst/>
              </a:prstGeom>
              <a:gradFill>
                <a:gsLst>
                  <a:gs pos="11000">
                    <a:srgbClr val="2B3649"/>
                  </a:gs>
                  <a:gs pos="100000">
                    <a:srgbClr val="3B4A62"/>
                  </a:gs>
                </a:gsLst>
                <a:lin ang="2700000" scaled="0"/>
              </a:gradFill>
              <a:ln w="25400">
                <a:noFill/>
              </a:ln>
              <a:effectLst>
                <a:outerShdw blurRad="203200" dist="63500" dir="8100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12" name="加号 311"/>
              <p:cNvSpPr/>
              <p:nvPr/>
            </p:nvSpPr>
            <p:spPr>
              <a:xfrm>
                <a:off x="7916575" y="2231937"/>
                <a:ext cx="240080" cy="240080"/>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endParaRPr>
              </a:p>
            </p:txBody>
          </p:sp>
        </p:grpSp>
        <p:grpSp>
          <p:nvGrpSpPr>
            <p:cNvPr id="3" name="组合 2"/>
            <p:cNvGrpSpPr/>
            <p:nvPr/>
          </p:nvGrpSpPr>
          <p:grpSpPr>
            <a:xfrm>
              <a:off x="5814427" y="3786364"/>
              <a:ext cx="368489" cy="368489"/>
              <a:chOff x="7752568" y="5206271"/>
              <a:chExt cx="491319" cy="491319"/>
            </a:xfrm>
          </p:grpSpPr>
          <p:sp>
            <p:nvSpPr>
              <p:cNvPr id="314" name="椭圆 313"/>
              <p:cNvSpPr/>
              <p:nvPr/>
            </p:nvSpPr>
            <p:spPr>
              <a:xfrm>
                <a:off x="7752568" y="5206271"/>
                <a:ext cx="491319" cy="491319"/>
              </a:xfrm>
              <a:prstGeom prst="ellipse">
                <a:avLst/>
              </a:prstGeom>
              <a:gradFill>
                <a:gsLst>
                  <a:gs pos="11000">
                    <a:srgbClr val="2B3649"/>
                  </a:gs>
                  <a:gs pos="100000">
                    <a:srgbClr val="3B4A62"/>
                  </a:gs>
                </a:gsLst>
                <a:lin ang="2700000" scaled="0"/>
              </a:gradFill>
              <a:ln w="25400">
                <a:noFill/>
              </a:ln>
              <a:effectLst>
                <a:outerShdw blurRad="1651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15" name="加号 314"/>
              <p:cNvSpPr/>
              <p:nvPr/>
            </p:nvSpPr>
            <p:spPr>
              <a:xfrm>
                <a:off x="7860201" y="5340277"/>
                <a:ext cx="240080" cy="240080"/>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grpSp>
          <p:nvGrpSpPr>
            <p:cNvPr id="5" name="组合 4"/>
            <p:cNvGrpSpPr/>
            <p:nvPr/>
          </p:nvGrpSpPr>
          <p:grpSpPr>
            <a:xfrm>
              <a:off x="3154832" y="3477018"/>
              <a:ext cx="368489" cy="368489"/>
              <a:chOff x="4206443" y="4793807"/>
              <a:chExt cx="491319" cy="491319"/>
            </a:xfrm>
          </p:grpSpPr>
          <p:sp>
            <p:nvSpPr>
              <p:cNvPr id="317" name="椭圆 316"/>
              <p:cNvSpPr/>
              <p:nvPr/>
            </p:nvSpPr>
            <p:spPr>
              <a:xfrm>
                <a:off x="4206443" y="4793807"/>
                <a:ext cx="491319" cy="491319"/>
              </a:xfrm>
              <a:prstGeom prst="ellipse">
                <a:avLst/>
              </a:prstGeom>
              <a:gradFill>
                <a:gsLst>
                  <a:gs pos="11000">
                    <a:srgbClr val="2B3649"/>
                  </a:gs>
                  <a:gs pos="100000">
                    <a:srgbClr val="3B4A62"/>
                  </a:gs>
                </a:gsLst>
                <a:lin ang="2700000" scaled="0"/>
              </a:gradFill>
              <a:ln w="25400">
                <a:noFill/>
              </a:ln>
              <a:effectLst>
                <a:outerShdw blurRad="1651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18" name="加号 317"/>
              <p:cNvSpPr/>
              <p:nvPr/>
            </p:nvSpPr>
            <p:spPr>
              <a:xfrm>
                <a:off x="4316876" y="4930731"/>
                <a:ext cx="240080" cy="240080"/>
              </a:xfrm>
              <a:prstGeom prst="mathPl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endParaRPr>
              </a:p>
            </p:txBody>
          </p:sp>
        </p:grpSp>
      </p:grpSp>
      <p:sp>
        <p:nvSpPr>
          <p:cNvPr id="313" name="PA_文本框 1"/>
          <p:cNvSpPr txBox="1"/>
          <p:nvPr>
            <p:custDataLst>
              <p:tags r:id="rId1"/>
            </p:custDataLst>
          </p:nvPr>
        </p:nvSpPr>
        <p:spPr>
          <a:xfrm>
            <a:off x="3103353" y="790240"/>
            <a:ext cx="4792979" cy="450123"/>
          </a:xfrm>
          <a:prstGeom prst="rect">
            <a:avLst/>
          </a:prstGeom>
          <a:noFill/>
        </p:spPr>
        <p:txBody>
          <a:bodyPr wrap="none" lIns="0" tIns="0" rIns="0" rtlCol="0">
            <a:spAutoFit/>
          </a:bodyPr>
          <a:lstStyle/>
          <a:p>
            <a:pPr>
              <a:lnSpc>
                <a:spcPts val="2700"/>
              </a:lnSpc>
            </a:pPr>
            <a:r>
              <a:rPr lang="en-SG" altLang="zh-CN" sz="4800" b="1" dirty="0">
                <a:solidFill>
                  <a:srgbClr val="FF0000"/>
                </a:solidFill>
                <a:latin typeface="Times New Roman" panose="02020603050405020304" pitchFamily="18" charset="0"/>
                <a:ea typeface="+mj-ea"/>
                <a:cs typeface="Times New Roman" panose="02020603050405020304" pitchFamily="18" charset="0"/>
                <a:sym typeface="+mn-lt"/>
              </a:rPr>
              <a:t>H</a:t>
            </a:r>
            <a:r>
              <a:rPr lang="vi-VN" altLang="zh-CN" sz="4800" b="1" dirty="0">
                <a:solidFill>
                  <a:srgbClr val="FF0000"/>
                </a:solidFill>
                <a:latin typeface="Times New Roman" panose="02020603050405020304" pitchFamily="18" charset="0"/>
                <a:ea typeface="+mj-ea"/>
                <a:cs typeface="Times New Roman" panose="02020603050405020304" pitchFamily="18" charset="0"/>
                <a:sym typeface="+mn-lt"/>
              </a:rPr>
              <a:t>ư</a:t>
            </a:r>
            <a:r>
              <a:rPr lang="en-SG" altLang="zh-CN" sz="4800" b="1" dirty="0" err="1">
                <a:solidFill>
                  <a:srgbClr val="FF0000"/>
                </a:solidFill>
                <a:latin typeface="Times New Roman" panose="02020603050405020304" pitchFamily="18" charset="0"/>
                <a:ea typeface="+mj-ea"/>
                <a:cs typeface="Times New Roman" panose="02020603050405020304" pitchFamily="18" charset="0"/>
                <a:sym typeface="+mn-lt"/>
              </a:rPr>
              <a:t>ớng</a:t>
            </a:r>
            <a:r>
              <a:rPr lang="en-SG" altLang="zh-CN" sz="4800" b="1" dirty="0">
                <a:solidFill>
                  <a:srgbClr val="FF0000"/>
                </a:solidFill>
                <a:latin typeface="Times New Roman" panose="02020603050405020304" pitchFamily="18" charset="0"/>
                <a:ea typeface="+mj-ea"/>
                <a:cs typeface="Times New Roman" panose="02020603050405020304" pitchFamily="18" charset="0"/>
                <a:sym typeface="+mn-lt"/>
              </a:rPr>
              <a:t> </a:t>
            </a:r>
            <a:r>
              <a:rPr lang="en-SG" altLang="zh-CN" sz="4800" b="1" dirty="0" err="1">
                <a:solidFill>
                  <a:srgbClr val="FF0000"/>
                </a:solidFill>
                <a:latin typeface="Times New Roman" panose="02020603050405020304" pitchFamily="18" charset="0"/>
                <a:ea typeface="+mj-ea"/>
                <a:cs typeface="Times New Roman" panose="02020603050405020304" pitchFamily="18" charset="0"/>
                <a:sym typeface="+mn-lt"/>
              </a:rPr>
              <a:t>dẫn</a:t>
            </a:r>
            <a:r>
              <a:rPr lang="en-SG" altLang="zh-CN" sz="4800" b="1" dirty="0">
                <a:solidFill>
                  <a:srgbClr val="FF0000"/>
                </a:solidFill>
                <a:latin typeface="Times New Roman" panose="02020603050405020304" pitchFamily="18" charset="0"/>
                <a:ea typeface="+mj-ea"/>
                <a:cs typeface="Times New Roman" panose="02020603050405020304" pitchFamily="18" charset="0"/>
                <a:sym typeface="+mn-lt"/>
              </a:rPr>
              <a:t> </a:t>
            </a:r>
            <a:r>
              <a:rPr lang="en-SG" altLang="zh-CN" sz="4800" b="1" dirty="0" err="1">
                <a:solidFill>
                  <a:srgbClr val="FF0000"/>
                </a:solidFill>
                <a:latin typeface="Times New Roman" panose="02020603050405020304" pitchFamily="18" charset="0"/>
                <a:ea typeface="+mj-ea"/>
                <a:cs typeface="Times New Roman" panose="02020603050405020304" pitchFamily="18" charset="0"/>
                <a:sym typeface="+mn-lt"/>
              </a:rPr>
              <a:t>tự</a:t>
            </a:r>
            <a:r>
              <a:rPr lang="en-SG" altLang="zh-CN" sz="4800" b="1" dirty="0">
                <a:solidFill>
                  <a:srgbClr val="FF0000"/>
                </a:solidFill>
                <a:latin typeface="Times New Roman" panose="02020603050405020304" pitchFamily="18" charset="0"/>
                <a:ea typeface="+mj-ea"/>
                <a:cs typeface="Times New Roman" panose="02020603050405020304" pitchFamily="18" charset="0"/>
                <a:sym typeface="+mn-lt"/>
              </a:rPr>
              <a:t> </a:t>
            </a:r>
            <a:r>
              <a:rPr lang="en-SG" altLang="zh-CN" sz="4800" b="1" dirty="0" err="1">
                <a:solidFill>
                  <a:srgbClr val="FF0000"/>
                </a:solidFill>
                <a:latin typeface="Times New Roman" panose="02020603050405020304" pitchFamily="18" charset="0"/>
                <a:ea typeface="+mj-ea"/>
                <a:cs typeface="Times New Roman" panose="02020603050405020304" pitchFamily="18" charset="0"/>
                <a:sym typeface="+mn-lt"/>
              </a:rPr>
              <a:t>học</a:t>
            </a:r>
            <a:endParaRPr lang="en-US" altLang="zh-CN" sz="4800" b="1" dirty="0">
              <a:solidFill>
                <a:srgbClr val="FF0000"/>
              </a:solidFill>
              <a:latin typeface="Times New Roman" panose="02020603050405020304" pitchFamily="18" charset="0"/>
              <a:ea typeface="+mj-ea"/>
              <a:cs typeface="Times New Roman" panose="02020603050405020304" pitchFamily="18" charset="0"/>
              <a:sym typeface="+mn-lt"/>
            </a:endParaRPr>
          </a:p>
        </p:txBody>
      </p:sp>
      <p:sp>
        <p:nvSpPr>
          <p:cNvPr id="323" name="文本框 322"/>
          <p:cNvSpPr txBox="1"/>
          <p:nvPr/>
        </p:nvSpPr>
        <p:spPr>
          <a:xfrm>
            <a:off x="5976861" y="1629803"/>
            <a:ext cx="2693572" cy="1569660"/>
          </a:xfrm>
          <a:prstGeom prst="rect">
            <a:avLst/>
          </a:prstGeom>
          <a:noFill/>
          <a:effectLst/>
        </p:spPr>
        <p:txBody>
          <a:bodyPr wrap="square" rtlCol="0">
            <a:spAutoFit/>
          </a:bodyPr>
          <a:lstStyle/>
          <a:p>
            <a:pPr algn="ctr">
              <a:lnSpc>
                <a:spcPct val="120000"/>
              </a:lnSpc>
            </a:pPr>
            <a:r>
              <a:rPr lang="en-SG" altLang="zh-CN" sz="2000" dirty="0" err="1">
                <a:solidFill>
                  <a:srgbClr val="2B3649"/>
                </a:solidFill>
                <a:latin typeface="Times New Roman" panose="02020603050405020304" pitchFamily="18" charset="0"/>
                <a:cs typeface="Times New Roman" panose="02020603050405020304" pitchFamily="18" charset="0"/>
              </a:rPr>
              <a:t>Chuẩn</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bị</a:t>
            </a:r>
            <a:r>
              <a:rPr lang="en-SG" altLang="zh-CN" sz="2000" dirty="0">
                <a:solidFill>
                  <a:srgbClr val="2B3649"/>
                </a:solidFill>
                <a:latin typeface="Times New Roman" panose="02020603050405020304" pitchFamily="18" charset="0"/>
                <a:cs typeface="Times New Roman" panose="02020603050405020304" pitchFamily="18" charset="0"/>
              </a:rPr>
              <a:t> 1 </a:t>
            </a:r>
            <a:r>
              <a:rPr lang="en-SG" altLang="zh-CN" sz="2000" dirty="0" err="1">
                <a:solidFill>
                  <a:srgbClr val="2B3649"/>
                </a:solidFill>
                <a:latin typeface="Times New Roman" panose="02020603050405020304" pitchFamily="18" charset="0"/>
                <a:cs typeface="Times New Roman" panose="02020603050405020304" pitchFamily="18" charset="0"/>
              </a:rPr>
              <a:t>bài</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trình</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bày</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ngắn</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về</a:t>
            </a:r>
            <a:r>
              <a:rPr lang="en-SG" altLang="zh-CN" sz="2000" dirty="0">
                <a:solidFill>
                  <a:srgbClr val="2B3649"/>
                </a:solidFill>
                <a:latin typeface="Times New Roman" panose="02020603050405020304" pitchFamily="18" charset="0"/>
                <a:cs typeface="Times New Roman" panose="02020603050405020304" pitchFamily="18" charset="0"/>
              </a:rPr>
              <a:t> 1 </a:t>
            </a:r>
            <a:r>
              <a:rPr lang="en-SG" altLang="zh-CN" sz="2000" dirty="0" err="1">
                <a:solidFill>
                  <a:srgbClr val="2B3649"/>
                </a:solidFill>
                <a:latin typeface="Times New Roman" panose="02020603050405020304" pitchFamily="18" charset="0"/>
                <a:cs typeface="Times New Roman" panose="02020603050405020304" pitchFamily="18" charset="0"/>
              </a:rPr>
              <a:t>cuốn</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sách</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mà</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em</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tâm</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đắc</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có</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ảnh</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hưởng</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đến</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em</a:t>
            </a:r>
            <a:endParaRPr lang="zh-CN" altLang="en-US" sz="2000" dirty="0">
              <a:solidFill>
                <a:schemeClr val="tx1">
                  <a:lumMod val="50000"/>
                  <a:lumOff val="50000"/>
                </a:schemeClr>
              </a:solidFill>
              <a:latin typeface="Times New Roman" panose="02020603050405020304" pitchFamily="18" charset="0"/>
              <a:cs typeface="Times New Roman" panose="02020603050405020304" pitchFamily="18" charset="0"/>
            </a:endParaRPr>
          </a:p>
        </p:txBody>
      </p:sp>
      <p:sp>
        <p:nvSpPr>
          <p:cNvPr id="324" name="文本框 323"/>
          <p:cNvSpPr txBox="1"/>
          <p:nvPr/>
        </p:nvSpPr>
        <p:spPr>
          <a:xfrm>
            <a:off x="561335" y="1629803"/>
            <a:ext cx="2246718" cy="1200329"/>
          </a:xfrm>
          <a:prstGeom prst="rect">
            <a:avLst/>
          </a:prstGeom>
          <a:noFill/>
          <a:effectLst/>
        </p:spPr>
        <p:txBody>
          <a:bodyPr wrap="square" rtlCol="0">
            <a:spAutoFit/>
          </a:bodyPr>
          <a:lstStyle/>
          <a:p>
            <a:pPr algn="ctr">
              <a:lnSpc>
                <a:spcPct val="120000"/>
              </a:lnSpc>
            </a:pPr>
            <a:r>
              <a:rPr lang="en-SG" altLang="zh-CN" sz="2000" dirty="0" err="1">
                <a:solidFill>
                  <a:srgbClr val="2B3649"/>
                </a:solidFill>
                <a:latin typeface="Times New Roman" panose="02020603050405020304" pitchFamily="18" charset="0"/>
                <a:cs typeface="Times New Roman" panose="02020603050405020304" pitchFamily="18" charset="0"/>
              </a:rPr>
              <a:t>Ôn</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lại</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bài</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cũ</a:t>
            </a:r>
            <a:r>
              <a:rPr lang="en-SG" altLang="zh-CN" sz="2000" dirty="0">
                <a:solidFill>
                  <a:srgbClr val="2B3649"/>
                </a:solidFill>
                <a:latin typeface="Times New Roman" panose="02020603050405020304" pitchFamily="18" charset="0"/>
                <a:cs typeface="Times New Roman" panose="02020603050405020304" pitchFamily="18" charset="0"/>
              </a:rPr>
              <a:t> + </a:t>
            </a:r>
            <a:r>
              <a:rPr lang="en-SG" altLang="zh-CN" sz="2000" dirty="0" err="1">
                <a:solidFill>
                  <a:srgbClr val="2B3649"/>
                </a:solidFill>
                <a:latin typeface="Times New Roman" panose="02020603050405020304" pitchFamily="18" charset="0"/>
                <a:cs typeface="Times New Roman" panose="02020603050405020304" pitchFamily="18" charset="0"/>
              </a:rPr>
              <a:t>Hệ</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thống</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lại</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luận</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điểm</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của</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toàn</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bài</a:t>
            </a:r>
            <a:endParaRPr lang="zh-CN" altLang="en-US" sz="2000" dirty="0">
              <a:solidFill>
                <a:schemeClr val="tx1">
                  <a:lumMod val="50000"/>
                  <a:lumOff val="50000"/>
                </a:schemeClr>
              </a:solidFill>
              <a:latin typeface="Times New Roman" panose="02020603050405020304" pitchFamily="18" charset="0"/>
              <a:cs typeface="Times New Roman" panose="02020603050405020304" pitchFamily="18" charset="0"/>
            </a:endParaRPr>
          </a:p>
        </p:txBody>
      </p:sp>
      <p:sp>
        <p:nvSpPr>
          <p:cNvPr id="325" name="文本框 324"/>
          <p:cNvSpPr txBox="1"/>
          <p:nvPr/>
        </p:nvSpPr>
        <p:spPr>
          <a:xfrm>
            <a:off x="6135312" y="3676368"/>
            <a:ext cx="1998423" cy="798745"/>
          </a:xfrm>
          <a:prstGeom prst="rect">
            <a:avLst/>
          </a:prstGeom>
          <a:noFill/>
          <a:effectLst/>
        </p:spPr>
        <p:txBody>
          <a:bodyPr wrap="square" rtlCol="0">
            <a:spAutoFit/>
          </a:bodyPr>
          <a:lstStyle/>
          <a:p>
            <a:pPr>
              <a:lnSpc>
                <a:spcPct val="120000"/>
              </a:lnSpc>
            </a:pPr>
            <a:r>
              <a:rPr lang="en-SG" altLang="zh-CN" sz="2000" dirty="0" err="1">
                <a:solidFill>
                  <a:srgbClr val="2B3649"/>
                </a:solidFill>
                <a:latin typeface="Times New Roman" panose="02020603050405020304" pitchFamily="18" charset="0"/>
                <a:cs typeface="Times New Roman" panose="02020603050405020304" pitchFamily="18" charset="0"/>
              </a:rPr>
              <a:t>Chuẩn</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bị</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bài</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Khởi</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ngữ</a:t>
            </a:r>
            <a:endParaRPr lang="zh-CN" altLang="en-US" sz="2000" dirty="0">
              <a:solidFill>
                <a:schemeClr val="tx1">
                  <a:lumMod val="50000"/>
                  <a:lumOff val="50000"/>
                </a:schemeClr>
              </a:solidFill>
              <a:latin typeface="Times New Roman" panose="02020603050405020304" pitchFamily="18" charset="0"/>
              <a:cs typeface="Times New Roman" panose="02020603050405020304" pitchFamily="18" charset="0"/>
            </a:endParaRPr>
          </a:p>
        </p:txBody>
      </p:sp>
      <p:sp>
        <p:nvSpPr>
          <p:cNvPr id="326" name="文本框 325"/>
          <p:cNvSpPr txBox="1"/>
          <p:nvPr/>
        </p:nvSpPr>
        <p:spPr>
          <a:xfrm>
            <a:off x="355017" y="3339833"/>
            <a:ext cx="2633453" cy="1200329"/>
          </a:xfrm>
          <a:prstGeom prst="rect">
            <a:avLst/>
          </a:prstGeom>
          <a:noFill/>
          <a:effectLst/>
        </p:spPr>
        <p:txBody>
          <a:bodyPr wrap="square" rtlCol="0">
            <a:spAutoFit/>
          </a:bodyPr>
          <a:lstStyle/>
          <a:p>
            <a:pPr algn="r">
              <a:lnSpc>
                <a:spcPct val="120000"/>
              </a:lnSpc>
            </a:pPr>
            <a:r>
              <a:rPr lang="en-SG" altLang="zh-CN" sz="2000" dirty="0" err="1">
                <a:solidFill>
                  <a:srgbClr val="2B3649"/>
                </a:solidFill>
                <a:latin typeface="Times New Roman" panose="02020603050405020304" pitchFamily="18" charset="0"/>
                <a:cs typeface="Times New Roman" panose="02020603050405020304" pitchFamily="18" charset="0"/>
              </a:rPr>
              <a:t>Sưu</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tầm</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danh</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ngôn</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về</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sách</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và</a:t>
            </a:r>
            <a:r>
              <a:rPr lang="en-SG" altLang="zh-CN" sz="2000" dirty="0">
                <a:solidFill>
                  <a:srgbClr val="2B3649"/>
                </a:solidFill>
                <a:latin typeface="Times New Roman" panose="02020603050405020304" pitchFamily="18" charset="0"/>
                <a:cs typeface="Times New Roman" panose="02020603050405020304" pitchFamily="18" charset="0"/>
              </a:rPr>
              <a:t> ý </a:t>
            </a:r>
            <a:r>
              <a:rPr lang="en-SG" altLang="zh-CN" sz="2000" dirty="0" err="1">
                <a:solidFill>
                  <a:srgbClr val="2B3649"/>
                </a:solidFill>
                <a:latin typeface="Times New Roman" panose="02020603050405020304" pitchFamily="18" charset="0"/>
                <a:cs typeface="Times New Roman" panose="02020603050405020304" pitchFamily="18" charset="0"/>
              </a:rPr>
              <a:t>nghĩa</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của</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việc</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đọc</a:t>
            </a:r>
            <a:r>
              <a:rPr lang="en-SG" altLang="zh-CN" sz="2000" dirty="0">
                <a:solidFill>
                  <a:srgbClr val="2B3649"/>
                </a:solidFill>
                <a:latin typeface="Times New Roman" panose="02020603050405020304" pitchFamily="18" charset="0"/>
                <a:cs typeface="Times New Roman" panose="02020603050405020304" pitchFamily="18" charset="0"/>
              </a:rPr>
              <a:t> </a:t>
            </a:r>
            <a:r>
              <a:rPr lang="en-SG" altLang="zh-CN" sz="2000" dirty="0" err="1">
                <a:solidFill>
                  <a:srgbClr val="2B3649"/>
                </a:solidFill>
                <a:latin typeface="Times New Roman" panose="02020603050405020304" pitchFamily="18" charset="0"/>
                <a:cs typeface="Times New Roman" panose="02020603050405020304" pitchFamily="18" charset="0"/>
              </a:rPr>
              <a:t>sách</a:t>
            </a:r>
            <a:endParaRPr lang="zh-CN" altLang="en-US" sz="2000" dirty="0">
              <a:solidFill>
                <a:schemeClr val="tx1">
                  <a:lumMod val="50000"/>
                  <a:lumOff val="50000"/>
                </a:schemeClr>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24"/>
                                        </p:tgtEl>
                                        <p:attrNameLst>
                                          <p:attrName>style.visibility</p:attrName>
                                        </p:attrNameLst>
                                      </p:cBhvr>
                                      <p:to>
                                        <p:strVal val="visible"/>
                                      </p:to>
                                    </p:set>
                                    <p:animEffect transition="in" filter="barn(inVertical)">
                                      <p:cBhvr>
                                        <p:cTn id="14" dur="500"/>
                                        <p:tgtEl>
                                          <p:spTgt spid="32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23"/>
                                        </p:tgtEl>
                                        <p:attrNameLst>
                                          <p:attrName>style.visibility</p:attrName>
                                        </p:attrNameLst>
                                      </p:cBhvr>
                                      <p:to>
                                        <p:strVal val="visible"/>
                                      </p:to>
                                    </p:set>
                                    <p:animEffect transition="in" filter="barn(inVertical)">
                                      <p:cBhvr>
                                        <p:cTn id="19" dur="500"/>
                                        <p:tgtEl>
                                          <p:spTgt spid="323"/>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26"/>
                                        </p:tgtEl>
                                        <p:attrNameLst>
                                          <p:attrName>style.visibility</p:attrName>
                                        </p:attrNameLst>
                                      </p:cBhvr>
                                      <p:to>
                                        <p:strVal val="visible"/>
                                      </p:to>
                                    </p:set>
                                    <p:animEffect transition="in" filter="barn(inVertical)">
                                      <p:cBhvr>
                                        <p:cTn id="24" dur="500"/>
                                        <p:tgtEl>
                                          <p:spTgt spid="326"/>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25"/>
                                        </p:tgtEl>
                                        <p:attrNameLst>
                                          <p:attrName>style.visibility</p:attrName>
                                        </p:attrNameLst>
                                      </p:cBhvr>
                                      <p:to>
                                        <p:strVal val="visible"/>
                                      </p:to>
                                    </p:set>
                                    <p:animEffect transition="in" filter="barn(inVertical)">
                                      <p:cBhvr>
                                        <p:cTn id="29" dur="500"/>
                                        <p:tgtEl>
                                          <p:spTgt spid="3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3" grpId="0"/>
      <p:bldP spid="324" grpId="0"/>
      <p:bldP spid="325" grpId="0"/>
      <p:bldP spid="32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nvPicPr>
        <p:blipFill>
          <a:blip r:embed="rId3" cstate="screen"/>
          <a:stretch>
            <a:fillRect/>
          </a:stretch>
        </p:blipFill>
        <p:spPr>
          <a:xfrm>
            <a:off x="0" y="4364"/>
            <a:ext cx="9144000" cy="5139136"/>
          </a:xfrm>
          <a:prstGeom prst="rect">
            <a:avLst/>
          </a:prstGeom>
        </p:spPr>
      </p:pic>
      <p:sp>
        <p:nvSpPr>
          <p:cNvPr id="3" name="矩形 2"/>
          <p:cNvSpPr/>
          <p:nvPr/>
        </p:nvSpPr>
        <p:spPr>
          <a:xfrm>
            <a:off x="1837291" y="1099399"/>
            <a:ext cx="5469418" cy="2949067"/>
          </a:xfrm>
          <a:prstGeom prst="rect">
            <a:avLst/>
          </a:prstGeom>
          <a:gradFill>
            <a:gsLst>
              <a:gs pos="11000">
                <a:srgbClr val="2B3649"/>
              </a:gs>
              <a:gs pos="100000">
                <a:srgbClr val="3B4A62"/>
              </a:gs>
            </a:gsLst>
            <a:lin ang="2700000" scaled="0"/>
          </a:gradFill>
          <a:ln>
            <a:noFill/>
          </a:ln>
          <a:effectLst>
            <a:outerShdw blurRad="444500" dist="2540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10" name="文本框 9"/>
          <p:cNvSpPr txBox="1"/>
          <p:nvPr/>
        </p:nvSpPr>
        <p:spPr>
          <a:xfrm>
            <a:off x="2239372" y="2223209"/>
            <a:ext cx="4852429" cy="1200329"/>
          </a:xfrm>
          <a:prstGeom prst="rect">
            <a:avLst/>
          </a:prstGeom>
          <a:noFill/>
        </p:spPr>
        <p:txBody>
          <a:bodyPr wrap="square" rtlCol="0">
            <a:spAutoFit/>
            <a:scene3d>
              <a:camera prst="orthographicFront"/>
              <a:lightRig rig="threePt" dir="t"/>
            </a:scene3d>
            <a:sp3d contourW="12700"/>
          </a:bodyPr>
          <a:lstStyle/>
          <a:p>
            <a:pPr>
              <a:defRPr/>
            </a:pPr>
            <a:r>
              <a:rPr lang="zh-CN" altLang="en-US" sz="7200" b="1" dirty="0">
                <a:solidFill>
                  <a:schemeClr val="bg1"/>
                </a:solidFill>
                <a:latin typeface="Times New Roman" panose="02020603050405020304" pitchFamily="18" charset="0"/>
                <a:ea typeface="方正黑体简体" panose="02010601030101010101" pitchFamily="2" charset="-122"/>
                <a:cs typeface="Times New Roman" panose="02020603050405020304" pitchFamily="18" charset="0"/>
              </a:rPr>
              <a:t>Thank you</a:t>
            </a:r>
          </a:p>
        </p:txBody>
      </p:sp>
      <p:sp>
        <p:nvSpPr>
          <p:cNvPr id="13" name="矩形 12"/>
          <p:cNvSpPr/>
          <p:nvPr/>
        </p:nvSpPr>
        <p:spPr>
          <a:xfrm>
            <a:off x="2009994" y="1283525"/>
            <a:ext cx="5124012" cy="2580814"/>
          </a:xfrm>
          <a:prstGeom prst="rect">
            <a:avLst/>
          </a:prstGeom>
          <a:noFill/>
          <a:ln w="25400">
            <a:solidFill>
              <a:schemeClr val="bg1"/>
            </a:solidFill>
          </a:ln>
          <a:effectLst>
            <a:outerShdw blurRad="444500" dist="254000" dir="2700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5"/>
          </a:p>
        </p:txBody>
      </p:sp>
      <p:sp>
        <p:nvSpPr>
          <p:cNvPr id="9" name="Rounded Rectangle 7"/>
          <p:cNvSpPr/>
          <p:nvPr/>
        </p:nvSpPr>
        <p:spPr>
          <a:xfrm>
            <a:off x="4130795" y="386590"/>
            <a:ext cx="1084963" cy="330583"/>
          </a:xfrm>
          <a:prstGeom prst="roundRect">
            <a:avLst>
              <a:gd name="adj" fmla="val 50000"/>
            </a:avLst>
          </a:prstGeom>
          <a:solidFill>
            <a:schemeClr val="bg1">
              <a:lumMod val="75000"/>
              <a:alpha val="0"/>
            </a:schemeClr>
          </a:solidFill>
          <a:ln w="158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dirty="0"/>
              <a:t>LOGO</a:t>
            </a:r>
            <a:endParaRPr lang="ko-KR" altLang="en-US" sz="2000" dirty="0"/>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21" presetClass="entr" presetSubtype="8"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heel(8)">
                                      <p:cBhvr>
                                        <p:cTn id="12" dur="75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p:cNvSpPr/>
          <p:nvPr/>
        </p:nvSpPr>
        <p:spPr>
          <a:xfrm>
            <a:off x="1689315" y="821408"/>
            <a:ext cx="6486041" cy="1029022"/>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SG"/>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b="14135"/>
          <a:stretch>
            <a:fillRect/>
          </a:stretch>
        </p:blipFill>
        <p:spPr>
          <a:xfrm>
            <a:off x="935064" y="316864"/>
            <a:ext cx="2045777" cy="1759907"/>
          </a:xfrm>
          <a:prstGeom prst="rect">
            <a:avLst/>
          </a:prstGeom>
        </p:spPr>
      </p:pic>
      <p:sp>
        <p:nvSpPr>
          <p:cNvPr id="7" name="TextBox 6"/>
          <p:cNvSpPr txBox="1"/>
          <p:nvPr/>
        </p:nvSpPr>
        <p:spPr>
          <a:xfrm>
            <a:off x="1410346" y="1053888"/>
            <a:ext cx="1177871" cy="523220"/>
          </a:xfrm>
          <a:prstGeom prst="rect">
            <a:avLst/>
          </a:prstGeom>
          <a:noFill/>
        </p:spPr>
        <p:txBody>
          <a:bodyPr wrap="square" rtlCol="0">
            <a:spAutoFit/>
          </a:bodyPr>
          <a:lstStyle/>
          <a:p>
            <a:pPr algn="ctr"/>
            <a:r>
              <a:rPr lang="en-SG" sz="2800" dirty="0" err="1">
                <a:solidFill>
                  <a:srgbClr val="C00000"/>
                </a:solidFill>
                <a:latin typeface="Times New Roman" panose="02020603050405020304" pitchFamily="18" charset="0"/>
                <a:cs typeface="Times New Roman" panose="02020603050405020304" pitchFamily="18" charset="0"/>
              </a:rPr>
              <a:t>Câu</a:t>
            </a:r>
            <a:r>
              <a:rPr lang="en-SG" sz="2800" dirty="0">
                <a:solidFill>
                  <a:srgbClr val="C00000"/>
                </a:solidFill>
                <a:latin typeface="Times New Roman" panose="02020603050405020304" pitchFamily="18" charset="0"/>
                <a:cs typeface="Times New Roman" panose="02020603050405020304" pitchFamily="18" charset="0"/>
              </a:rPr>
              <a:t> 1</a:t>
            </a:r>
          </a:p>
        </p:txBody>
      </p:sp>
      <p:sp>
        <p:nvSpPr>
          <p:cNvPr id="8" name="TextBox 7"/>
          <p:cNvSpPr txBox="1"/>
          <p:nvPr/>
        </p:nvSpPr>
        <p:spPr>
          <a:xfrm>
            <a:off x="2912828" y="866095"/>
            <a:ext cx="5194515" cy="953135"/>
          </a:xfrm>
          <a:prstGeom prst="rect">
            <a:avLst/>
          </a:prstGeom>
          <a:noFill/>
        </p:spPr>
        <p:txBody>
          <a:bodyPr wrap="square" rtlCol="0">
            <a:spAutoFit/>
          </a:bodyPr>
          <a:lstStyle/>
          <a:p>
            <a:pPr algn="ctr"/>
            <a:r>
              <a:rPr lang="en-SG" sz="2800" dirty="0" err="1">
                <a:solidFill>
                  <a:srgbClr val="C00000"/>
                </a:solidFill>
                <a:latin typeface="Times New Roman" panose="02020603050405020304" pitchFamily="18" charset="0"/>
                <a:cs typeface="Times New Roman" panose="02020603050405020304" pitchFamily="18" charset="0"/>
              </a:rPr>
              <a:t>Năm</a:t>
            </a:r>
            <a:r>
              <a:rPr lang="en-SG" sz="2800" dirty="0">
                <a:solidFill>
                  <a:srgbClr val="C00000"/>
                </a:solidFill>
                <a:latin typeface="Times New Roman" panose="02020603050405020304" pitchFamily="18" charset="0"/>
                <a:cs typeface="Times New Roman" panose="02020603050405020304" pitchFamily="18" charset="0"/>
              </a:rPr>
              <a:t> </a:t>
            </a:r>
            <a:r>
              <a:rPr lang="en-SG" sz="2800" dirty="0" err="1">
                <a:solidFill>
                  <a:srgbClr val="C00000"/>
                </a:solidFill>
                <a:latin typeface="Times New Roman" panose="02020603050405020304" pitchFamily="18" charset="0"/>
                <a:cs typeface="Times New Roman" panose="02020603050405020304" pitchFamily="18" charset="0"/>
              </a:rPr>
              <a:t>sinh</a:t>
            </a:r>
            <a:r>
              <a:rPr lang="en-SG" sz="2800" dirty="0">
                <a:solidFill>
                  <a:srgbClr val="C00000"/>
                </a:solidFill>
                <a:latin typeface="Times New Roman" panose="02020603050405020304" pitchFamily="18" charset="0"/>
                <a:cs typeface="Times New Roman" panose="02020603050405020304" pitchFamily="18" charset="0"/>
              </a:rPr>
              <a:t> </a:t>
            </a:r>
            <a:r>
              <a:rPr lang="en-SG" sz="2800" dirty="0" err="1">
                <a:solidFill>
                  <a:srgbClr val="C00000"/>
                </a:solidFill>
                <a:latin typeface="Times New Roman" panose="02020603050405020304" pitchFamily="18" charset="0"/>
                <a:cs typeface="Times New Roman" panose="02020603050405020304" pitchFamily="18" charset="0"/>
              </a:rPr>
              <a:t>của</a:t>
            </a:r>
            <a:r>
              <a:rPr lang="en-SG" sz="2800" dirty="0">
                <a:solidFill>
                  <a:srgbClr val="C00000"/>
                </a:solidFill>
                <a:latin typeface="Times New Roman" panose="02020603050405020304" pitchFamily="18" charset="0"/>
                <a:cs typeface="Times New Roman" panose="02020603050405020304" pitchFamily="18" charset="0"/>
              </a:rPr>
              <a:t> Chu Quang </a:t>
            </a:r>
            <a:r>
              <a:rPr lang="en-SG" sz="2800" dirty="0" err="1">
                <a:solidFill>
                  <a:srgbClr val="C00000"/>
                </a:solidFill>
                <a:latin typeface="Times New Roman" panose="02020603050405020304" pitchFamily="18" charset="0"/>
                <a:cs typeface="Times New Roman" panose="02020603050405020304" pitchFamily="18" charset="0"/>
              </a:rPr>
              <a:t>Tiềm</a:t>
            </a:r>
            <a:r>
              <a:rPr lang="en-SG" sz="2800" dirty="0">
                <a:solidFill>
                  <a:srgbClr val="C00000"/>
                </a:solidFill>
                <a:latin typeface="Times New Roman" panose="02020603050405020304" pitchFamily="18" charset="0"/>
                <a:cs typeface="Times New Roman" panose="02020603050405020304" pitchFamily="18" charset="0"/>
              </a:rPr>
              <a:t> = X = </a:t>
            </a:r>
            <a:r>
              <a:rPr lang="en-SG" sz="2800" dirty="0" err="1">
                <a:solidFill>
                  <a:srgbClr val="C00000"/>
                </a:solidFill>
                <a:latin typeface="Times New Roman" panose="02020603050405020304" pitchFamily="18" charset="0"/>
                <a:cs typeface="Times New Roman" panose="02020603050405020304" pitchFamily="18" charset="0"/>
              </a:rPr>
              <a:t>Năm</a:t>
            </a:r>
            <a:r>
              <a:rPr lang="en-SG" sz="2800" dirty="0">
                <a:solidFill>
                  <a:srgbClr val="C00000"/>
                </a:solidFill>
                <a:latin typeface="Times New Roman" panose="02020603050405020304" pitchFamily="18" charset="0"/>
                <a:cs typeface="Times New Roman" panose="02020603050405020304" pitchFamily="18" charset="0"/>
              </a:rPr>
              <a:t> </a:t>
            </a:r>
            <a:r>
              <a:rPr lang="en-SG" sz="2800" dirty="0" err="1">
                <a:solidFill>
                  <a:srgbClr val="C00000"/>
                </a:solidFill>
                <a:latin typeface="Times New Roman" panose="02020603050405020304" pitchFamily="18" charset="0"/>
                <a:cs typeface="Times New Roman" panose="02020603050405020304" pitchFamily="18" charset="0"/>
              </a:rPr>
              <a:t>sinh</a:t>
            </a:r>
            <a:r>
              <a:rPr lang="en-SG" sz="2800" dirty="0">
                <a:solidFill>
                  <a:srgbClr val="C00000"/>
                </a:solidFill>
                <a:latin typeface="Times New Roman" panose="02020603050405020304" pitchFamily="18" charset="0"/>
                <a:cs typeface="Times New Roman" panose="02020603050405020304" pitchFamily="18" charset="0"/>
              </a:rPr>
              <a:t> </a:t>
            </a:r>
            <a:r>
              <a:rPr lang="en-SG" sz="2800" dirty="0" err="1">
                <a:solidFill>
                  <a:srgbClr val="C00000"/>
                </a:solidFill>
                <a:latin typeface="Times New Roman" panose="02020603050405020304" pitchFamily="18" charset="0"/>
                <a:cs typeface="Times New Roman" panose="02020603050405020304" pitchFamily="18" charset="0"/>
              </a:rPr>
              <a:t>của</a:t>
            </a:r>
            <a:r>
              <a:rPr lang="en-SG" sz="2800" dirty="0">
                <a:solidFill>
                  <a:srgbClr val="C00000"/>
                </a:solidFill>
                <a:latin typeface="Times New Roman" panose="02020603050405020304" pitchFamily="18" charset="0"/>
                <a:cs typeface="Times New Roman" panose="02020603050405020304" pitchFamily="18" charset="0"/>
              </a:rPr>
              <a:t> </a:t>
            </a:r>
            <a:r>
              <a:rPr lang="en-SG" sz="2800" dirty="0" err="1">
                <a:solidFill>
                  <a:srgbClr val="C00000"/>
                </a:solidFill>
                <a:latin typeface="Times New Roman" panose="02020603050405020304" pitchFamily="18" charset="0"/>
                <a:cs typeface="Times New Roman" panose="02020603050405020304" pitchFamily="18" charset="0"/>
              </a:rPr>
              <a:t>Bác</a:t>
            </a:r>
            <a:r>
              <a:rPr lang="en-SG" sz="2800" dirty="0">
                <a:solidFill>
                  <a:srgbClr val="C00000"/>
                </a:solidFill>
                <a:latin typeface="Times New Roman" panose="02020603050405020304" pitchFamily="18" charset="0"/>
                <a:cs typeface="Times New Roman" panose="02020603050405020304" pitchFamily="18" charset="0"/>
              </a:rPr>
              <a:t> </a:t>
            </a:r>
            <a:r>
              <a:rPr lang="en-SG" sz="2800" dirty="0" err="1">
                <a:solidFill>
                  <a:srgbClr val="C00000"/>
                </a:solidFill>
                <a:latin typeface="Times New Roman" panose="02020603050405020304" pitchFamily="18" charset="0"/>
                <a:cs typeface="Times New Roman" panose="02020603050405020304" pitchFamily="18" charset="0"/>
              </a:rPr>
              <a:t>Hồ</a:t>
            </a:r>
            <a:r>
              <a:rPr lang="en-SG" sz="2800" dirty="0">
                <a:solidFill>
                  <a:srgbClr val="C00000"/>
                </a:solidFill>
                <a:latin typeface="Times New Roman" panose="02020603050405020304" pitchFamily="18" charset="0"/>
                <a:cs typeface="Times New Roman" panose="02020603050405020304" pitchFamily="18" charset="0"/>
              </a:rPr>
              <a:t> + 7</a:t>
            </a:r>
          </a:p>
        </p:txBody>
      </p:sp>
      <p:sp>
        <p:nvSpPr>
          <p:cNvPr id="9" name="Rectangle: Rounded Corners 8"/>
          <p:cNvSpPr/>
          <p:nvPr/>
        </p:nvSpPr>
        <p:spPr>
          <a:xfrm>
            <a:off x="1087469" y="2660816"/>
            <a:ext cx="2934344" cy="68967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2400" dirty="0">
                <a:latin typeface="Times New Roman" panose="02020603050405020304" pitchFamily="18" charset="0"/>
                <a:cs typeface="Times New Roman" panose="02020603050405020304" pitchFamily="18" charset="0"/>
              </a:rPr>
              <a:t>A. X = 1876</a:t>
            </a:r>
          </a:p>
        </p:txBody>
      </p:sp>
      <p:sp>
        <p:nvSpPr>
          <p:cNvPr id="10" name="Rectangle: Rounded Corners 9"/>
          <p:cNvSpPr/>
          <p:nvPr/>
        </p:nvSpPr>
        <p:spPr>
          <a:xfrm>
            <a:off x="1087469" y="3744775"/>
            <a:ext cx="2934344" cy="68967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2400" dirty="0">
                <a:latin typeface="Times New Roman" panose="02020603050405020304" pitchFamily="18" charset="0"/>
                <a:cs typeface="Times New Roman" panose="02020603050405020304" pitchFamily="18" charset="0"/>
              </a:rPr>
              <a:t>C. X = 1980</a:t>
            </a:r>
          </a:p>
        </p:txBody>
      </p:sp>
      <p:sp>
        <p:nvSpPr>
          <p:cNvPr id="11" name="Rectangle: Rounded Corners 10"/>
          <p:cNvSpPr/>
          <p:nvPr/>
        </p:nvSpPr>
        <p:spPr>
          <a:xfrm>
            <a:off x="5168685" y="2660816"/>
            <a:ext cx="2934344" cy="68967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2400" dirty="0">
                <a:latin typeface="Times New Roman" panose="02020603050405020304" pitchFamily="18" charset="0"/>
                <a:cs typeface="Times New Roman" panose="02020603050405020304" pitchFamily="18" charset="0"/>
              </a:rPr>
              <a:t>B. X = 1897</a:t>
            </a:r>
          </a:p>
        </p:txBody>
      </p:sp>
      <p:sp>
        <p:nvSpPr>
          <p:cNvPr id="12" name="Rectangle: Rounded Corners 11"/>
          <p:cNvSpPr/>
          <p:nvPr/>
        </p:nvSpPr>
        <p:spPr>
          <a:xfrm>
            <a:off x="5168685" y="3744775"/>
            <a:ext cx="2934344" cy="68967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2400" dirty="0">
                <a:latin typeface="Times New Roman" panose="02020603050405020304" pitchFamily="18" charset="0"/>
                <a:cs typeface="Times New Roman" panose="02020603050405020304" pitchFamily="18" charset="0"/>
              </a:rPr>
              <a:t>D. X = 1969</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randombar(horizontal)">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barn(inVertical)">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mph" presetSubtype="0" fill="hold" grpId="1" nodeType="clickEffect">
                                  <p:stCondLst>
                                    <p:cond delay="0"/>
                                  </p:stCondLst>
                                  <p:childTnLst>
                                    <p:animScale>
                                      <p:cBhvr>
                                        <p:cTn id="34" dur="2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8" grpId="0"/>
      <p:bldP spid="9" grpId="0" animBg="1"/>
      <p:bldP spid="10" grpId="0" animBg="1"/>
      <p:bldP spid="11" grpId="0" animBg="1"/>
      <p:bldP spid="11" grpId="1"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p:cNvSpPr/>
          <p:nvPr/>
        </p:nvSpPr>
        <p:spPr>
          <a:xfrm>
            <a:off x="1689315" y="821408"/>
            <a:ext cx="6486041" cy="1029022"/>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SG"/>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b="14135"/>
          <a:stretch>
            <a:fillRect/>
          </a:stretch>
        </p:blipFill>
        <p:spPr>
          <a:xfrm>
            <a:off x="935064" y="316864"/>
            <a:ext cx="2045777" cy="1759907"/>
          </a:xfrm>
          <a:prstGeom prst="rect">
            <a:avLst/>
          </a:prstGeom>
        </p:spPr>
      </p:pic>
      <p:sp>
        <p:nvSpPr>
          <p:cNvPr id="7" name="TextBox 6"/>
          <p:cNvSpPr txBox="1"/>
          <p:nvPr/>
        </p:nvSpPr>
        <p:spPr>
          <a:xfrm>
            <a:off x="1410346" y="1053888"/>
            <a:ext cx="1177871" cy="523220"/>
          </a:xfrm>
          <a:prstGeom prst="rect">
            <a:avLst/>
          </a:prstGeom>
          <a:noFill/>
        </p:spPr>
        <p:txBody>
          <a:bodyPr wrap="square" rtlCol="0">
            <a:spAutoFit/>
          </a:bodyPr>
          <a:lstStyle/>
          <a:p>
            <a:pPr algn="ctr"/>
            <a:r>
              <a:rPr lang="en-SG" sz="2800" dirty="0" err="1">
                <a:solidFill>
                  <a:srgbClr val="C00000"/>
                </a:solidFill>
                <a:latin typeface="Times New Roman" panose="02020603050405020304" pitchFamily="18" charset="0"/>
                <a:cs typeface="Times New Roman" panose="02020603050405020304" pitchFamily="18" charset="0"/>
              </a:rPr>
              <a:t>Câu</a:t>
            </a:r>
            <a:r>
              <a:rPr lang="en-SG" sz="2800" dirty="0">
                <a:solidFill>
                  <a:srgbClr val="C00000"/>
                </a:solidFill>
                <a:latin typeface="Times New Roman" panose="02020603050405020304" pitchFamily="18" charset="0"/>
                <a:cs typeface="Times New Roman" panose="02020603050405020304" pitchFamily="18" charset="0"/>
              </a:rPr>
              <a:t> 2</a:t>
            </a:r>
          </a:p>
        </p:txBody>
      </p:sp>
      <p:sp>
        <p:nvSpPr>
          <p:cNvPr id="8" name="TextBox 7"/>
          <p:cNvSpPr txBox="1"/>
          <p:nvPr/>
        </p:nvSpPr>
        <p:spPr>
          <a:xfrm>
            <a:off x="2927642" y="898900"/>
            <a:ext cx="4984563" cy="521970"/>
          </a:xfrm>
          <a:prstGeom prst="rect">
            <a:avLst/>
          </a:prstGeom>
          <a:noFill/>
        </p:spPr>
        <p:txBody>
          <a:bodyPr wrap="square" rtlCol="0">
            <a:spAutoFit/>
          </a:bodyPr>
          <a:lstStyle/>
          <a:p>
            <a:pPr algn="ctr"/>
            <a:r>
              <a:rPr lang="en-SG" sz="2800" dirty="0">
                <a:solidFill>
                  <a:srgbClr val="C00000"/>
                </a:solidFill>
                <a:latin typeface="Times New Roman" panose="02020603050405020304" pitchFamily="18" charset="0"/>
                <a:cs typeface="Times New Roman" panose="02020603050405020304" pitchFamily="18" charset="0"/>
              </a:rPr>
              <a:t>Chu Quang </a:t>
            </a:r>
            <a:r>
              <a:rPr lang="en-SG" sz="2800" dirty="0" err="1">
                <a:solidFill>
                  <a:srgbClr val="C00000"/>
                </a:solidFill>
                <a:latin typeface="Times New Roman" panose="02020603050405020304" pitchFamily="18" charset="0"/>
                <a:cs typeface="Times New Roman" panose="02020603050405020304" pitchFamily="18" charset="0"/>
              </a:rPr>
              <a:t>Tiềm</a:t>
            </a:r>
            <a:r>
              <a:rPr lang="en-SG" sz="2800" dirty="0">
                <a:solidFill>
                  <a:srgbClr val="C00000"/>
                </a:solidFill>
                <a:latin typeface="Times New Roman" panose="02020603050405020304" pitchFamily="18" charset="0"/>
                <a:cs typeface="Times New Roman" panose="02020603050405020304" pitchFamily="18" charset="0"/>
              </a:rPr>
              <a:t> </a:t>
            </a:r>
            <a:r>
              <a:rPr lang="en-SG" sz="2800" dirty="0" err="1">
                <a:solidFill>
                  <a:srgbClr val="C00000"/>
                </a:solidFill>
                <a:latin typeface="Times New Roman" panose="02020603050405020304" pitchFamily="18" charset="0"/>
                <a:cs typeface="Times New Roman" panose="02020603050405020304" pitchFamily="18" charset="0"/>
              </a:rPr>
              <a:t>là</a:t>
            </a:r>
            <a:r>
              <a:rPr lang="en-SG" sz="2800" dirty="0">
                <a:solidFill>
                  <a:srgbClr val="C00000"/>
                </a:solidFill>
                <a:latin typeface="Times New Roman" panose="02020603050405020304" pitchFamily="18" charset="0"/>
                <a:cs typeface="Times New Roman" panose="02020603050405020304" pitchFamily="18" charset="0"/>
              </a:rPr>
              <a:t> </a:t>
            </a:r>
            <a:r>
              <a:rPr lang="en-SG" sz="2800" dirty="0" err="1">
                <a:solidFill>
                  <a:srgbClr val="C00000"/>
                </a:solidFill>
                <a:latin typeface="Times New Roman" panose="02020603050405020304" pitchFamily="18" charset="0"/>
                <a:cs typeface="Times New Roman" panose="02020603050405020304" pitchFamily="18" charset="0"/>
              </a:rPr>
              <a:t>người</a:t>
            </a:r>
            <a:r>
              <a:rPr lang="en-SG" sz="2800" dirty="0">
                <a:solidFill>
                  <a:srgbClr val="C00000"/>
                </a:solidFill>
                <a:latin typeface="Times New Roman" panose="02020603050405020304" pitchFamily="18" charset="0"/>
                <a:cs typeface="Times New Roman" panose="02020603050405020304" pitchFamily="18" charset="0"/>
              </a:rPr>
              <a:t> </a:t>
            </a:r>
            <a:r>
              <a:rPr lang="en-SG" sz="2800" dirty="0" err="1">
                <a:solidFill>
                  <a:srgbClr val="C00000"/>
                </a:solidFill>
                <a:latin typeface="Times New Roman" panose="02020603050405020304" pitchFamily="18" charset="0"/>
                <a:cs typeface="Times New Roman" panose="02020603050405020304" pitchFamily="18" charset="0"/>
              </a:rPr>
              <a:t>nước</a:t>
            </a:r>
            <a:r>
              <a:rPr lang="en-SG" sz="2800" dirty="0">
                <a:solidFill>
                  <a:srgbClr val="C00000"/>
                </a:solidFill>
                <a:latin typeface="Times New Roman" panose="02020603050405020304" pitchFamily="18" charset="0"/>
                <a:cs typeface="Times New Roman" panose="02020603050405020304" pitchFamily="18" charset="0"/>
              </a:rPr>
              <a:t> ...</a:t>
            </a:r>
          </a:p>
        </p:txBody>
      </p:sp>
      <p:sp>
        <p:nvSpPr>
          <p:cNvPr id="9" name="Rectangle: Rounded Corners 8"/>
          <p:cNvSpPr/>
          <p:nvPr/>
        </p:nvSpPr>
        <p:spPr>
          <a:xfrm>
            <a:off x="1087469" y="2660816"/>
            <a:ext cx="2934344" cy="68967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2400" dirty="0">
                <a:latin typeface="Times New Roman" panose="02020603050405020304" pitchFamily="18" charset="0"/>
                <a:cs typeface="Times New Roman" panose="02020603050405020304" pitchFamily="18" charset="0"/>
              </a:rPr>
              <a:t>A. </a:t>
            </a:r>
            <a:r>
              <a:rPr lang="en-SG" sz="2400" dirty="0" err="1">
                <a:latin typeface="Times New Roman" panose="02020603050405020304" pitchFamily="18" charset="0"/>
                <a:cs typeface="Times New Roman" panose="02020603050405020304" pitchFamily="18" charset="0"/>
              </a:rPr>
              <a:t>Việt</a:t>
            </a:r>
            <a:r>
              <a:rPr lang="en-SG" sz="2400" dirty="0">
                <a:latin typeface="Times New Roman" panose="02020603050405020304" pitchFamily="18" charset="0"/>
                <a:cs typeface="Times New Roman" panose="02020603050405020304" pitchFamily="18" charset="0"/>
              </a:rPr>
              <a:t> Nam</a:t>
            </a:r>
          </a:p>
        </p:txBody>
      </p:sp>
      <p:sp>
        <p:nvSpPr>
          <p:cNvPr id="10" name="Rectangle: Rounded Corners 9"/>
          <p:cNvSpPr/>
          <p:nvPr/>
        </p:nvSpPr>
        <p:spPr>
          <a:xfrm>
            <a:off x="1087469" y="3744775"/>
            <a:ext cx="2934344" cy="68967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2400" dirty="0">
                <a:latin typeface="Times New Roman" panose="02020603050405020304" pitchFamily="18" charset="0"/>
                <a:cs typeface="Times New Roman" panose="02020603050405020304" pitchFamily="18" charset="0"/>
              </a:rPr>
              <a:t>C. </a:t>
            </a:r>
            <a:r>
              <a:rPr lang="en-SG" sz="2400" dirty="0" err="1">
                <a:latin typeface="Times New Roman" panose="02020603050405020304" pitchFamily="18" charset="0"/>
                <a:cs typeface="Times New Roman" panose="02020603050405020304" pitchFamily="18" charset="0"/>
              </a:rPr>
              <a:t>Trung</a:t>
            </a:r>
            <a:r>
              <a:rPr lang="en-SG" sz="2400" dirty="0">
                <a:latin typeface="Times New Roman" panose="02020603050405020304" pitchFamily="18" charset="0"/>
                <a:cs typeface="Times New Roman" panose="02020603050405020304" pitchFamily="18" charset="0"/>
              </a:rPr>
              <a:t> </a:t>
            </a:r>
            <a:r>
              <a:rPr lang="en-SG" sz="2400" dirty="0" err="1">
                <a:latin typeface="Times New Roman" panose="02020603050405020304" pitchFamily="18" charset="0"/>
                <a:cs typeface="Times New Roman" panose="02020603050405020304" pitchFamily="18" charset="0"/>
              </a:rPr>
              <a:t>Quốc</a:t>
            </a:r>
            <a:endParaRPr lang="en-SG" sz="2400" dirty="0">
              <a:latin typeface="Times New Roman" panose="02020603050405020304" pitchFamily="18" charset="0"/>
              <a:cs typeface="Times New Roman" panose="02020603050405020304" pitchFamily="18" charset="0"/>
            </a:endParaRPr>
          </a:p>
        </p:txBody>
      </p:sp>
      <p:sp>
        <p:nvSpPr>
          <p:cNvPr id="11" name="Rectangle: Rounded Corners 10"/>
          <p:cNvSpPr/>
          <p:nvPr/>
        </p:nvSpPr>
        <p:spPr>
          <a:xfrm>
            <a:off x="5168685" y="2660816"/>
            <a:ext cx="2934344" cy="68967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2400" dirty="0">
                <a:latin typeface="Times New Roman" panose="02020603050405020304" pitchFamily="18" charset="0"/>
                <a:cs typeface="Times New Roman" panose="02020603050405020304" pitchFamily="18" charset="0"/>
              </a:rPr>
              <a:t>B. </a:t>
            </a:r>
            <a:r>
              <a:rPr lang="en-SG" sz="2400" dirty="0" err="1">
                <a:latin typeface="Times New Roman" panose="02020603050405020304" pitchFamily="18" charset="0"/>
                <a:cs typeface="Times New Roman" panose="02020603050405020304" pitchFamily="18" charset="0"/>
              </a:rPr>
              <a:t>Hàn</a:t>
            </a:r>
            <a:r>
              <a:rPr lang="en-SG" sz="2400" dirty="0">
                <a:latin typeface="Times New Roman" panose="02020603050405020304" pitchFamily="18" charset="0"/>
                <a:cs typeface="Times New Roman" panose="02020603050405020304" pitchFamily="18" charset="0"/>
              </a:rPr>
              <a:t> </a:t>
            </a:r>
            <a:r>
              <a:rPr lang="en-SG" sz="2400" dirty="0" err="1">
                <a:latin typeface="Times New Roman" panose="02020603050405020304" pitchFamily="18" charset="0"/>
                <a:cs typeface="Times New Roman" panose="02020603050405020304" pitchFamily="18" charset="0"/>
              </a:rPr>
              <a:t>Quốc</a:t>
            </a:r>
            <a:endParaRPr lang="en-SG" sz="2400" dirty="0">
              <a:latin typeface="Times New Roman" panose="02020603050405020304" pitchFamily="18" charset="0"/>
              <a:cs typeface="Times New Roman" panose="02020603050405020304" pitchFamily="18" charset="0"/>
            </a:endParaRPr>
          </a:p>
        </p:txBody>
      </p:sp>
      <p:sp>
        <p:nvSpPr>
          <p:cNvPr id="12" name="Rectangle: Rounded Corners 11"/>
          <p:cNvSpPr/>
          <p:nvPr/>
        </p:nvSpPr>
        <p:spPr>
          <a:xfrm>
            <a:off x="5168685" y="3744775"/>
            <a:ext cx="2934344" cy="68967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2400" dirty="0">
                <a:latin typeface="Times New Roman" panose="02020603050405020304" pitchFamily="18" charset="0"/>
                <a:cs typeface="Times New Roman" panose="02020603050405020304" pitchFamily="18" charset="0"/>
              </a:rPr>
              <a:t>D. Cam-</a:t>
            </a:r>
            <a:r>
              <a:rPr lang="en-SG" sz="2400" dirty="0" err="1">
                <a:latin typeface="Times New Roman" panose="02020603050405020304" pitchFamily="18" charset="0"/>
                <a:cs typeface="Times New Roman" panose="02020603050405020304" pitchFamily="18" charset="0"/>
              </a:rPr>
              <a:t>pu</a:t>
            </a:r>
            <a:r>
              <a:rPr lang="en-SG" sz="2400" dirty="0">
                <a:latin typeface="Times New Roman" panose="02020603050405020304" pitchFamily="18" charset="0"/>
                <a:cs typeface="Times New Roman" panose="02020603050405020304" pitchFamily="18" charset="0"/>
              </a:rPr>
              <a:t>-chia</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randombar(horizontal)">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barn(inVertical)">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mph" presetSubtype="0" fill="hold" grpId="1" nodeType="clickEffect">
                                  <p:stCondLst>
                                    <p:cond delay="0"/>
                                  </p:stCondLst>
                                  <p:childTnLst>
                                    <p:animScale>
                                      <p:cBhvr>
                                        <p:cTn id="34" dur="2000" fill="hold"/>
                                        <p:tgtEl>
                                          <p:spTgt spid="1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8" grpId="0"/>
      <p:bldP spid="9" grpId="0" animBg="1"/>
      <p:bldP spid="10" grpId="0" animBg="1"/>
      <p:bldP spid="10" grpId="1" animBg="1"/>
      <p:bldP spid="11" grpId="0" animBg="1"/>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p:cNvSpPr/>
          <p:nvPr/>
        </p:nvSpPr>
        <p:spPr>
          <a:xfrm>
            <a:off x="1689315" y="821408"/>
            <a:ext cx="6486041" cy="1029022"/>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SG"/>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b="14135"/>
          <a:stretch>
            <a:fillRect/>
          </a:stretch>
        </p:blipFill>
        <p:spPr>
          <a:xfrm>
            <a:off x="935064" y="316864"/>
            <a:ext cx="2045777" cy="1759907"/>
          </a:xfrm>
          <a:prstGeom prst="rect">
            <a:avLst/>
          </a:prstGeom>
        </p:spPr>
      </p:pic>
      <p:sp>
        <p:nvSpPr>
          <p:cNvPr id="7" name="TextBox 6"/>
          <p:cNvSpPr txBox="1"/>
          <p:nvPr/>
        </p:nvSpPr>
        <p:spPr>
          <a:xfrm>
            <a:off x="1410346" y="1053888"/>
            <a:ext cx="1177871" cy="523220"/>
          </a:xfrm>
          <a:prstGeom prst="rect">
            <a:avLst/>
          </a:prstGeom>
          <a:noFill/>
        </p:spPr>
        <p:txBody>
          <a:bodyPr wrap="square" rtlCol="0">
            <a:spAutoFit/>
          </a:bodyPr>
          <a:lstStyle/>
          <a:p>
            <a:pPr algn="ctr"/>
            <a:r>
              <a:rPr lang="en-SG" sz="2800" dirty="0" err="1">
                <a:solidFill>
                  <a:srgbClr val="C00000"/>
                </a:solidFill>
                <a:latin typeface="Times New Roman" panose="02020603050405020304" pitchFamily="18" charset="0"/>
                <a:cs typeface="Times New Roman" panose="02020603050405020304" pitchFamily="18" charset="0"/>
              </a:rPr>
              <a:t>Câu</a:t>
            </a:r>
            <a:r>
              <a:rPr lang="en-SG" sz="2800" dirty="0">
                <a:solidFill>
                  <a:srgbClr val="C00000"/>
                </a:solidFill>
                <a:latin typeface="Times New Roman" panose="02020603050405020304" pitchFamily="18" charset="0"/>
                <a:cs typeface="Times New Roman" panose="02020603050405020304" pitchFamily="18" charset="0"/>
              </a:rPr>
              <a:t> 3</a:t>
            </a:r>
          </a:p>
        </p:txBody>
      </p:sp>
      <p:sp>
        <p:nvSpPr>
          <p:cNvPr id="8" name="TextBox 7"/>
          <p:cNvSpPr txBox="1"/>
          <p:nvPr/>
        </p:nvSpPr>
        <p:spPr>
          <a:xfrm>
            <a:off x="2999029" y="897696"/>
            <a:ext cx="4890506" cy="954107"/>
          </a:xfrm>
          <a:prstGeom prst="rect">
            <a:avLst/>
          </a:prstGeom>
          <a:noFill/>
        </p:spPr>
        <p:txBody>
          <a:bodyPr wrap="square" rtlCol="0">
            <a:spAutoFit/>
          </a:bodyPr>
          <a:lstStyle/>
          <a:p>
            <a:pPr algn="ctr"/>
            <a:r>
              <a:rPr lang="en-SG" sz="2800" dirty="0">
                <a:solidFill>
                  <a:srgbClr val="C00000"/>
                </a:solidFill>
                <a:latin typeface="Times New Roman" panose="02020603050405020304" pitchFamily="18" charset="0"/>
                <a:cs typeface="Times New Roman" panose="02020603050405020304" pitchFamily="18" charset="0"/>
              </a:rPr>
              <a:t>“</a:t>
            </a:r>
            <a:r>
              <a:rPr lang="en-SG" sz="2800" dirty="0" err="1">
                <a:solidFill>
                  <a:srgbClr val="C00000"/>
                </a:solidFill>
                <a:latin typeface="Times New Roman" panose="02020603050405020304" pitchFamily="18" charset="0"/>
                <a:cs typeface="Times New Roman" panose="02020603050405020304" pitchFamily="18" charset="0"/>
              </a:rPr>
              <a:t>Bàn</a:t>
            </a:r>
            <a:r>
              <a:rPr lang="en-SG" sz="2800" dirty="0">
                <a:solidFill>
                  <a:srgbClr val="C00000"/>
                </a:solidFill>
                <a:latin typeface="Times New Roman" panose="02020603050405020304" pitchFamily="18" charset="0"/>
                <a:cs typeface="Times New Roman" panose="02020603050405020304" pitchFamily="18" charset="0"/>
              </a:rPr>
              <a:t> </a:t>
            </a:r>
            <a:r>
              <a:rPr lang="en-SG" sz="2800" dirty="0" err="1">
                <a:solidFill>
                  <a:srgbClr val="C00000"/>
                </a:solidFill>
                <a:latin typeface="Times New Roman" panose="02020603050405020304" pitchFamily="18" charset="0"/>
                <a:cs typeface="Times New Roman" panose="02020603050405020304" pitchFamily="18" charset="0"/>
              </a:rPr>
              <a:t>về</a:t>
            </a:r>
            <a:r>
              <a:rPr lang="en-SG" sz="2800" dirty="0">
                <a:solidFill>
                  <a:srgbClr val="C00000"/>
                </a:solidFill>
                <a:latin typeface="Times New Roman" panose="02020603050405020304" pitchFamily="18" charset="0"/>
                <a:cs typeface="Times New Roman" panose="02020603050405020304" pitchFamily="18" charset="0"/>
              </a:rPr>
              <a:t> </a:t>
            </a:r>
            <a:r>
              <a:rPr lang="en-SG" sz="2800" dirty="0" err="1">
                <a:solidFill>
                  <a:srgbClr val="C00000"/>
                </a:solidFill>
                <a:latin typeface="Times New Roman" panose="02020603050405020304" pitchFamily="18" charset="0"/>
                <a:cs typeface="Times New Roman" panose="02020603050405020304" pitchFamily="18" charset="0"/>
              </a:rPr>
              <a:t>đọc</a:t>
            </a:r>
            <a:r>
              <a:rPr lang="en-SG" sz="2800" dirty="0">
                <a:solidFill>
                  <a:srgbClr val="C00000"/>
                </a:solidFill>
                <a:latin typeface="Times New Roman" panose="02020603050405020304" pitchFamily="18" charset="0"/>
                <a:cs typeface="Times New Roman" panose="02020603050405020304" pitchFamily="18" charset="0"/>
              </a:rPr>
              <a:t> </a:t>
            </a:r>
            <a:r>
              <a:rPr lang="en-SG" sz="2800" dirty="0" err="1">
                <a:solidFill>
                  <a:srgbClr val="C00000"/>
                </a:solidFill>
                <a:latin typeface="Times New Roman" panose="02020603050405020304" pitchFamily="18" charset="0"/>
                <a:cs typeface="Times New Roman" panose="02020603050405020304" pitchFamily="18" charset="0"/>
              </a:rPr>
              <a:t>sách</a:t>
            </a:r>
            <a:r>
              <a:rPr lang="en-SG" sz="2800" dirty="0">
                <a:solidFill>
                  <a:srgbClr val="C00000"/>
                </a:solidFill>
                <a:latin typeface="Times New Roman" panose="02020603050405020304" pitchFamily="18" charset="0"/>
                <a:cs typeface="Times New Roman" panose="02020603050405020304" pitchFamily="18" charset="0"/>
              </a:rPr>
              <a:t>” </a:t>
            </a:r>
            <a:r>
              <a:rPr lang="en-SG" sz="2800" dirty="0" err="1">
                <a:solidFill>
                  <a:srgbClr val="C00000"/>
                </a:solidFill>
                <a:latin typeface="Times New Roman" panose="02020603050405020304" pitchFamily="18" charset="0"/>
                <a:cs typeface="Times New Roman" panose="02020603050405020304" pitchFamily="18" charset="0"/>
              </a:rPr>
              <a:t>có</a:t>
            </a:r>
            <a:r>
              <a:rPr lang="en-SG" sz="2800" dirty="0">
                <a:solidFill>
                  <a:srgbClr val="C00000"/>
                </a:solidFill>
                <a:latin typeface="Times New Roman" panose="02020603050405020304" pitchFamily="18" charset="0"/>
                <a:cs typeface="Times New Roman" panose="02020603050405020304" pitchFamily="18" charset="0"/>
              </a:rPr>
              <a:t> </a:t>
            </a:r>
            <a:r>
              <a:rPr lang="en-SG" sz="2800" dirty="0" err="1">
                <a:solidFill>
                  <a:srgbClr val="C00000"/>
                </a:solidFill>
                <a:latin typeface="Times New Roman" panose="02020603050405020304" pitchFamily="18" charset="0"/>
                <a:cs typeface="Times New Roman" panose="02020603050405020304" pitchFamily="18" charset="0"/>
              </a:rPr>
              <a:t>xuất</a:t>
            </a:r>
            <a:r>
              <a:rPr lang="en-SG" sz="2800" dirty="0">
                <a:solidFill>
                  <a:srgbClr val="C00000"/>
                </a:solidFill>
                <a:latin typeface="Times New Roman" panose="02020603050405020304" pitchFamily="18" charset="0"/>
                <a:cs typeface="Times New Roman" panose="02020603050405020304" pitchFamily="18" charset="0"/>
              </a:rPr>
              <a:t> </a:t>
            </a:r>
            <a:r>
              <a:rPr lang="en-SG" sz="2800" dirty="0" err="1">
                <a:solidFill>
                  <a:srgbClr val="C00000"/>
                </a:solidFill>
                <a:latin typeface="Times New Roman" panose="02020603050405020304" pitchFamily="18" charset="0"/>
                <a:cs typeface="Times New Roman" panose="02020603050405020304" pitchFamily="18" charset="0"/>
              </a:rPr>
              <a:t>xứ</a:t>
            </a:r>
            <a:r>
              <a:rPr lang="en-SG" sz="2800" dirty="0">
                <a:solidFill>
                  <a:srgbClr val="C00000"/>
                </a:solidFill>
                <a:latin typeface="Times New Roman" panose="02020603050405020304" pitchFamily="18" charset="0"/>
                <a:cs typeface="Times New Roman" panose="02020603050405020304" pitchFamily="18" charset="0"/>
              </a:rPr>
              <a:t> </a:t>
            </a:r>
            <a:r>
              <a:rPr lang="en-SG" sz="2800" dirty="0" err="1">
                <a:solidFill>
                  <a:srgbClr val="C00000"/>
                </a:solidFill>
                <a:latin typeface="Times New Roman" panose="02020603050405020304" pitchFamily="18" charset="0"/>
                <a:cs typeface="Times New Roman" panose="02020603050405020304" pitchFamily="18" charset="0"/>
              </a:rPr>
              <a:t>từ</a:t>
            </a:r>
            <a:r>
              <a:rPr lang="en-SG" sz="2800" dirty="0">
                <a:solidFill>
                  <a:srgbClr val="C00000"/>
                </a:solidFill>
                <a:latin typeface="Times New Roman" panose="02020603050405020304" pitchFamily="18" charset="0"/>
                <a:cs typeface="Times New Roman" panose="02020603050405020304" pitchFamily="18" charset="0"/>
              </a:rPr>
              <a:t> . . .</a:t>
            </a:r>
          </a:p>
        </p:txBody>
      </p:sp>
      <p:sp>
        <p:nvSpPr>
          <p:cNvPr id="9" name="Rectangle: Rounded Corners 8"/>
          <p:cNvSpPr/>
          <p:nvPr/>
        </p:nvSpPr>
        <p:spPr>
          <a:xfrm>
            <a:off x="694504" y="2585246"/>
            <a:ext cx="3801926" cy="84989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2000" dirty="0">
                <a:latin typeface="Times New Roman" panose="02020603050405020304" pitchFamily="18" charset="0"/>
                <a:cs typeface="Times New Roman" panose="02020603050405020304" pitchFamily="18" charset="0"/>
              </a:rPr>
              <a:t>A. </a:t>
            </a:r>
            <a:r>
              <a:rPr lang="en-SG" altLang="zh-CN" sz="2000" b="1" dirty="0" err="1">
                <a:latin typeface="Times New Roman" panose="02020603050405020304" pitchFamily="18" charset="0"/>
                <a:cs typeface="Times New Roman" panose="02020603050405020304" pitchFamily="18" charset="0"/>
              </a:rPr>
              <a:t>Danh</a:t>
            </a:r>
            <a:r>
              <a:rPr lang="en-SG" altLang="zh-CN" sz="2000" b="1" dirty="0">
                <a:latin typeface="Times New Roman" panose="02020603050405020304" pitchFamily="18" charset="0"/>
                <a:cs typeface="Times New Roman" panose="02020603050405020304" pitchFamily="18" charset="0"/>
              </a:rPr>
              <a:t> </a:t>
            </a:r>
            <a:r>
              <a:rPr lang="en-SG" altLang="zh-CN" sz="2000" b="1" dirty="0" err="1">
                <a:latin typeface="Times New Roman" panose="02020603050405020304" pitchFamily="18" charset="0"/>
                <a:cs typeface="Times New Roman" panose="02020603050405020304" pitchFamily="18" charset="0"/>
              </a:rPr>
              <a:t>nhân</a:t>
            </a:r>
            <a:r>
              <a:rPr lang="en-SG" altLang="zh-CN" sz="2000" b="1" dirty="0">
                <a:latin typeface="Times New Roman" panose="02020603050405020304" pitchFamily="18" charset="0"/>
                <a:cs typeface="Times New Roman" panose="02020603050405020304" pitchFamily="18" charset="0"/>
              </a:rPr>
              <a:t> TQ </a:t>
            </a:r>
            <a:r>
              <a:rPr lang="en-SG" altLang="zh-CN" sz="2000" b="1" dirty="0" err="1">
                <a:latin typeface="Times New Roman" panose="02020603050405020304" pitchFamily="18" charset="0"/>
                <a:cs typeface="Times New Roman" panose="02020603050405020304" pitchFamily="18" charset="0"/>
              </a:rPr>
              <a:t>bàn</a:t>
            </a:r>
            <a:r>
              <a:rPr lang="en-SG" altLang="zh-CN" sz="2000" b="1" dirty="0">
                <a:latin typeface="Times New Roman" panose="02020603050405020304" pitchFamily="18" charset="0"/>
                <a:cs typeface="Times New Roman" panose="02020603050405020304" pitchFamily="18" charset="0"/>
              </a:rPr>
              <a:t> </a:t>
            </a:r>
            <a:r>
              <a:rPr lang="en-SG" altLang="zh-CN" sz="2000" b="1" dirty="0" err="1">
                <a:latin typeface="Times New Roman" panose="02020603050405020304" pitchFamily="18" charset="0"/>
                <a:cs typeface="Times New Roman" panose="02020603050405020304" pitchFamily="18" charset="0"/>
              </a:rPr>
              <a:t>về</a:t>
            </a:r>
            <a:r>
              <a:rPr lang="en-SG" altLang="zh-CN" sz="2000" b="1" dirty="0">
                <a:latin typeface="Times New Roman" panose="02020603050405020304" pitchFamily="18" charset="0"/>
                <a:cs typeface="Times New Roman" panose="02020603050405020304" pitchFamily="18" charset="0"/>
              </a:rPr>
              <a:t> </a:t>
            </a:r>
            <a:r>
              <a:rPr lang="en-SG" altLang="zh-CN" sz="2000" b="1" dirty="0" err="1">
                <a:latin typeface="Times New Roman" panose="02020603050405020304" pitchFamily="18" charset="0"/>
                <a:cs typeface="Times New Roman" panose="02020603050405020304" pitchFamily="18" charset="0"/>
              </a:rPr>
              <a:t>niềm</a:t>
            </a:r>
            <a:r>
              <a:rPr lang="en-SG" altLang="zh-CN" sz="2000" b="1" dirty="0">
                <a:latin typeface="Times New Roman" panose="02020603050405020304" pitchFamily="18" charset="0"/>
                <a:cs typeface="Times New Roman" panose="02020603050405020304" pitchFamily="18" charset="0"/>
              </a:rPr>
              <a:t> </a:t>
            </a:r>
            <a:r>
              <a:rPr lang="en-SG" altLang="zh-CN" sz="2000" b="1" dirty="0" err="1">
                <a:latin typeface="Times New Roman" panose="02020603050405020304" pitchFamily="18" charset="0"/>
                <a:cs typeface="Times New Roman" panose="02020603050405020304" pitchFamily="18" charset="0"/>
              </a:rPr>
              <a:t>vui</a:t>
            </a:r>
            <a:r>
              <a:rPr lang="en-SG" altLang="zh-CN" sz="2000" b="1" dirty="0">
                <a:latin typeface="Times New Roman" panose="02020603050405020304" pitchFamily="18" charset="0"/>
                <a:cs typeface="Times New Roman" panose="02020603050405020304" pitchFamily="18" charset="0"/>
              </a:rPr>
              <a:t> </a:t>
            </a:r>
            <a:r>
              <a:rPr lang="en-SG" altLang="zh-CN" sz="2000" b="1" dirty="0" err="1">
                <a:latin typeface="Times New Roman" panose="02020603050405020304" pitchFamily="18" charset="0"/>
                <a:cs typeface="Times New Roman" panose="02020603050405020304" pitchFamily="18" charset="0"/>
              </a:rPr>
              <a:t>nỗi</a:t>
            </a:r>
            <a:r>
              <a:rPr lang="en-SG" altLang="zh-CN" sz="2000" b="1" dirty="0">
                <a:latin typeface="Times New Roman" panose="02020603050405020304" pitchFamily="18" charset="0"/>
                <a:cs typeface="Times New Roman" panose="02020603050405020304" pitchFamily="18" charset="0"/>
              </a:rPr>
              <a:t> </a:t>
            </a:r>
            <a:r>
              <a:rPr lang="en-SG" altLang="zh-CN" sz="2000" b="1" dirty="0" err="1">
                <a:latin typeface="Times New Roman" panose="02020603050405020304" pitchFamily="18" charset="0"/>
                <a:cs typeface="Times New Roman" panose="02020603050405020304" pitchFamily="18" charset="0"/>
              </a:rPr>
              <a:t>vuồn</a:t>
            </a:r>
            <a:r>
              <a:rPr lang="en-SG" altLang="zh-CN" sz="2000" b="1" dirty="0">
                <a:latin typeface="Times New Roman" panose="02020603050405020304" pitchFamily="18" charset="0"/>
                <a:cs typeface="Times New Roman" panose="02020603050405020304" pitchFamily="18" charset="0"/>
              </a:rPr>
              <a:t> </a:t>
            </a:r>
            <a:r>
              <a:rPr lang="en-SG" altLang="zh-CN" sz="2000" b="1" dirty="0" err="1">
                <a:latin typeface="Times New Roman" panose="02020603050405020304" pitchFamily="18" charset="0"/>
                <a:cs typeface="Times New Roman" panose="02020603050405020304" pitchFamily="18" charset="0"/>
              </a:rPr>
              <a:t>của</a:t>
            </a:r>
            <a:r>
              <a:rPr lang="en-SG" altLang="zh-CN" sz="2000" b="1" dirty="0">
                <a:latin typeface="Times New Roman" panose="02020603050405020304" pitchFamily="18" charset="0"/>
                <a:cs typeface="Times New Roman" panose="02020603050405020304" pitchFamily="18" charset="0"/>
              </a:rPr>
              <a:t> </a:t>
            </a:r>
            <a:r>
              <a:rPr lang="en-SG" altLang="zh-CN" sz="2000" b="1" dirty="0" err="1">
                <a:latin typeface="Times New Roman" panose="02020603050405020304" pitchFamily="18" charset="0"/>
                <a:cs typeface="Times New Roman" panose="02020603050405020304" pitchFamily="18" charset="0"/>
              </a:rPr>
              <a:t>việc</a:t>
            </a:r>
            <a:r>
              <a:rPr lang="en-SG" altLang="zh-CN" sz="2000" b="1" dirty="0">
                <a:latin typeface="Times New Roman" panose="02020603050405020304" pitchFamily="18" charset="0"/>
                <a:cs typeface="Times New Roman" panose="02020603050405020304" pitchFamily="18" charset="0"/>
              </a:rPr>
              <a:t> </a:t>
            </a:r>
            <a:r>
              <a:rPr lang="en-SG" altLang="zh-CN" sz="2000" b="1" dirty="0" err="1">
                <a:latin typeface="Times New Roman" panose="02020603050405020304" pitchFamily="18" charset="0"/>
                <a:cs typeface="Times New Roman" panose="02020603050405020304" pitchFamily="18" charset="0"/>
              </a:rPr>
              <a:t>đọc</a:t>
            </a:r>
            <a:r>
              <a:rPr lang="en-SG" altLang="zh-CN" sz="2000" b="1" dirty="0">
                <a:latin typeface="Times New Roman" panose="02020603050405020304" pitchFamily="18" charset="0"/>
                <a:cs typeface="Times New Roman" panose="02020603050405020304" pitchFamily="18" charset="0"/>
              </a:rPr>
              <a:t> </a:t>
            </a:r>
            <a:r>
              <a:rPr lang="en-SG" altLang="zh-CN" sz="2000" b="1" dirty="0" err="1">
                <a:latin typeface="Times New Roman" panose="02020603050405020304" pitchFamily="18" charset="0"/>
                <a:cs typeface="Times New Roman" panose="02020603050405020304" pitchFamily="18" charset="0"/>
              </a:rPr>
              <a:t>sách</a:t>
            </a:r>
            <a:endParaRPr lang="en-SG" sz="2000" dirty="0">
              <a:latin typeface="Times New Roman" panose="02020603050405020304" pitchFamily="18" charset="0"/>
              <a:cs typeface="Times New Roman" panose="02020603050405020304" pitchFamily="18" charset="0"/>
            </a:endParaRPr>
          </a:p>
        </p:txBody>
      </p:sp>
      <p:sp>
        <p:nvSpPr>
          <p:cNvPr id="10" name="Rectangle: Rounded Corners 9"/>
          <p:cNvSpPr/>
          <p:nvPr/>
        </p:nvSpPr>
        <p:spPr>
          <a:xfrm>
            <a:off x="694504" y="3669205"/>
            <a:ext cx="3801926" cy="84989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2000" dirty="0">
                <a:latin typeface="Times New Roman" panose="02020603050405020304" pitchFamily="18" charset="0"/>
                <a:cs typeface="Times New Roman" panose="02020603050405020304" pitchFamily="18" charset="0"/>
              </a:rPr>
              <a:t>C. </a:t>
            </a:r>
            <a:r>
              <a:rPr lang="en-SG" altLang="zh-CN" sz="2000" b="1" dirty="0">
                <a:latin typeface="Times New Roman" panose="02020603050405020304" pitchFamily="18" charset="0"/>
                <a:cs typeface="Times New Roman" panose="02020603050405020304" pitchFamily="18" charset="0"/>
              </a:rPr>
              <a:t>NXB TQ </a:t>
            </a:r>
            <a:r>
              <a:rPr lang="en-SG" altLang="zh-CN" sz="2000" b="1" dirty="0" err="1">
                <a:latin typeface="Times New Roman" panose="02020603050405020304" pitchFamily="18" charset="0"/>
                <a:cs typeface="Times New Roman" panose="02020603050405020304" pitchFamily="18" charset="0"/>
              </a:rPr>
              <a:t>bàn</a:t>
            </a:r>
            <a:r>
              <a:rPr lang="en-SG" altLang="zh-CN" sz="2000" b="1" dirty="0">
                <a:latin typeface="Times New Roman" panose="02020603050405020304" pitchFamily="18" charset="0"/>
                <a:cs typeface="Times New Roman" panose="02020603050405020304" pitchFamily="18" charset="0"/>
              </a:rPr>
              <a:t> </a:t>
            </a:r>
            <a:r>
              <a:rPr lang="en-SG" altLang="zh-CN" sz="2000" b="1" dirty="0" err="1">
                <a:latin typeface="Times New Roman" panose="02020603050405020304" pitchFamily="18" charset="0"/>
                <a:cs typeface="Times New Roman" panose="02020603050405020304" pitchFamily="18" charset="0"/>
              </a:rPr>
              <a:t>về</a:t>
            </a:r>
            <a:r>
              <a:rPr lang="en-SG" altLang="zh-CN" sz="2000" b="1" dirty="0">
                <a:latin typeface="Times New Roman" panose="02020603050405020304" pitchFamily="18" charset="0"/>
                <a:cs typeface="Times New Roman" panose="02020603050405020304" pitchFamily="18" charset="0"/>
              </a:rPr>
              <a:t> </a:t>
            </a:r>
            <a:r>
              <a:rPr lang="en-SG" altLang="zh-CN" sz="2000" b="1" dirty="0" err="1">
                <a:latin typeface="Times New Roman" panose="02020603050405020304" pitchFamily="18" charset="0"/>
                <a:cs typeface="Times New Roman" panose="02020603050405020304" pitchFamily="18" charset="0"/>
              </a:rPr>
              <a:t>niềm</a:t>
            </a:r>
            <a:r>
              <a:rPr lang="en-SG" altLang="zh-CN" sz="2000" b="1" dirty="0">
                <a:latin typeface="Times New Roman" panose="02020603050405020304" pitchFamily="18" charset="0"/>
                <a:cs typeface="Times New Roman" panose="02020603050405020304" pitchFamily="18" charset="0"/>
              </a:rPr>
              <a:t> </a:t>
            </a:r>
            <a:r>
              <a:rPr lang="en-SG" altLang="zh-CN" sz="2000" b="1" dirty="0" err="1">
                <a:latin typeface="Times New Roman" panose="02020603050405020304" pitchFamily="18" charset="0"/>
                <a:cs typeface="Times New Roman" panose="02020603050405020304" pitchFamily="18" charset="0"/>
              </a:rPr>
              <a:t>vui</a:t>
            </a:r>
            <a:r>
              <a:rPr lang="en-SG" altLang="zh-CN" sz="2000" b="1" dirty="0">
                <a:latin typeface="Times New Roman" panose="02020603050405020304" pitchFamily="18" charset="0"/>
                <a:cs typeface="Times New Roman" panose="02020603050405020304" pitchFamily="18" charset="0"/>
              </a:rPr>
              <a:t> </a:t>
            </a:r>
            <a:r>
              <a:rPr lang="en-SG" altLang="zh-CN" sz="2000" b="1" dirty="0" err="1">
                <a:latin typeface="Times New Roman" panose="02020603050405020304" pitchFamily="18" charset="0"/>
                <a:cs typeface="Times New Roman" panose="02020603050405020304" pitchFamily="18" charset="0"/>
              </a:rPr>
              <a:t>nỗi</a:t>
            </a:r>
            <a:r>
              <a:rPr lang="en-SG" altLang="zh-CN" sz="2000" b="1" dirty="0">
                <a:latin typeface="Times New Roman" panose="02020603050405020304" pitchFamily="18" charset="0"/>
                <a:cs typeface="Times New Roman" panose="02020603050405020304" pitchFamily="18" charset="0"/>
              </a:rPr>
              <a:t> </a:t>
            </a:r>
            <a:r>
              <a:rPr lang="en-SG" altLang="zh-CN" sz="2000" b="1" dirty="0" err="1">
                <a:latin typeface="Times New Roman" panose="02020603050405020304" pitchFamily="18" charset="0"/>
                <a:cs typeface="Times New Roman" panose="02020603050405020304" pitchFamily="18" charset="0"/>
              </a:rPr>
              <a:t>vuồn</a:t>
            </a:r>
            <a:r>
              <a:rPr lang="en-SG" altLang="zh-CN" sz="2000" b="1" dirty="0">
                <a:latin typeface="Times New Roman" panose="02020603050405020304" pitchFamily="18" charset="0"/>
                <a:cs typeface="Times New Roman" panose="02020603050405020304" pitchFamily="18" charset="0"/>
              </a:rPr>
              <a:t> </a:t>
            </a:r>
            <a:r>
              <a:rPr lang="en-SG" altLang="zh-CN" sz="2000" b="1" dirty="0" err="1">
                <a:latin typeface="Times New Roman" panose="02020603050405020304" pitchFamily="18" charset="0"/>
                <a:cs typeface="Times New Roman" panose="02020603050405020304" pitchFamily="18" charset="0"/>
              </a:rPr>
              <a:t>của</a:t>
            </a:r>
            <a:r>
              <a:rPr lang="en-SG" altLang="zh-CN" sz="2000" b="1" dirty="0">
                <a:latin typeface="Times New Roman" panose="02020603050405020304" pitchFamily="18" charset="0"/>
                <a:cs typeface="Times New Roman" panose="02020603050405020304" pitchFamily="18" charset="0"/>
              </a:rPr>
              <a:t> </a:t>
            </a:r>
            <a:r>
              <a:rPr lang="en-SG" altLang="zh-CN" sz="2000" b="1" dirty="0" err="1">
                <a:latin typeface="Times New Roman" panose="02020603050405020304" pitchFamily="18" charset="0"/>
                <a:cs typeface="Times New Roman" panose="02020603050405020304" pitchFamily="18" charset="0"/>
              </a:rPr>
              <a:t>việc</a:t>
            </a:r>
            <a:r>
              <a:rPr lang="en-SG" altLang="zh-CN" sz="2000" b="1" dirty="0">
                <a:latin typeface="Times New Roman" panose="02020603050405020304" pitchFamily="18" charset="0"/>
                <a:cs typeface="Times New Roman" panose="02020603050405020304" pitchFamily="18" charset="0"/>
              </a:rPr>
              <a:t> </a:t>
            </a:r>
            <a:r>
              <a:rPr lang="en-SG" altLang="zh-CN" sz="2000" b="1" dirty="0" err="1">
                <a:latin typeface="Times New Roman" panose="02020603050405020304" pitchFamily="18" charset="0"/>
                <a:cs typeface="Times New Roman" panose="02020603050405020304" pitchFamily="18" charset="0"/>
              </a:rPr>
              <a:t>đọc</a:t>
            </a:r>
            <a:r>
              <a:rPr lang="en-SG" altLang="zh-CN" sz="2000" b="1" dirty="0">
                <a:latin typeface="Times New Roman" panose="02020603050405020304" pitchFamily="18" charset="0"/>
                <a:cs typeface="Times New Roman" panose="02020603050405020304" pitchFamily="18" charset="0"/>
              </a:rPr>
              <a:t> </a:t>
            </a:r>
            <a:r>
              <a:rPr lang="en-SG" altLang="zh-CN" sz="2000" b="1" dirty="0" err="1">
                <a:latin typeface="Times New Roman" panose="02020603050405020304" pitchFamily="18" charset="0"/>
                <a:cs typeface="Times New Roman" panose="02020603050405020304" pitchFamily="18" charset="0"/>
              </a:rPr>
              <a:t>sách</a:t>
            </a:r>
            <a:endParaRPr lang="en-SG" sz="2000" dirty="0">
              <a:latin typeface="Times New Roman" panose="02020603050405020304" pitchFamily="18" charset="0"/>
              <a:cs typeface="Times New Roman" panose="02020603050405020304" pitchFamily="18" charset="0"/>
            </a:endParaRPr>
          </a:p>
        </p:txBody>
      </p:sp>
      <p:sp>
        <p:nvSpPr>
          <p:cNvPr id="11" name="Rectangle: Rounded Corners 10"/>
          <p:cNvSpPr/>
          <p:nvPr/>
        </p:nvSpPr>
        <p:spPr>
          <a:xfrm>
            <a:off x="4775720" y="2585246"/>
            <a:ext cx="3801926" cy="84989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2000" dirty="0">
                <a:latin typeface="Times New Roman" panose="02020603050405020304" pitchFamily="18" charset="0"/>
                <a:cs typeface="Times New Roman" panose="02020603050405020304" pitchFamily="18" charset="0"/>
              </a:rPr>
              <a:t>B. </a:t>
            </a:r>
            <a:r>
              <a:rPr lang="en-SG" altLang="zh-CN" sz="2000" b="1" dirty="0" err="1">
                <a:latin typeface="Times New Roman" panose="02020603050405020304" pitchFamily="18" charset="0"/>
                <a:cs typeface="Times New Roman" panose="02020603050405020304" pitchFamily="18" charset="0"/>
              </a:rPr>
              <a:t>Doanh</a:t>
            </a:r>
            <a:r>
              <a:rPr lang="en-SG" altLang="zh-CN" sz="2000" b="1" dirty="0">
                <a:latin typeface="Times New Roman" panose="02020603050405020304" pitchFamily="18" charset="0"/>
                <a:cs typeface="Times New Roman" panose="02020603050405020304" pitchFamily="18" charset="0"/>
              </a:rPr>
              <a:t> </a:t>
            </a:r>
            <a:r>
              <a:rPr lang="en-SG" altLang="zh-CN" sz="2000" b="1" dirty="0" err="1">
                <a:latin typeface="Times New Roman" panose="02020603050405020304" pitchFamily="18" charset="0"/>
                <a:cs typeface="Times New Roman" panose="02020603050405020304" pitchFamily="18" charset="0"/>
              </a:rPr>
              <a:t>nhân</a:t>
            </a:r>
            <a:r>
              <a:rPr lang="en-SG" altLang="zh-CN" sz="2000" b="1" dirty="0">
                <a:latin typeface="Times New Roman" panose="02020603050405020304" pitchFamily="18" charset="0"/>
                <a:cs typeface="Times New Roman" panose="02020603050405020304" pitchFamily="18" charset="0"/>
              </a:rPr>
              <a:t> TQ </a:t>
            </a:r>
            <a:r>
              <a:rPr lang="en-SG" altLang="zh-CN" sz="2000" b="1" dirty="0" err="1">
                <a:latin typeface="Times New Roman" panose="02020603050405020304" pitchFamily="18" charset="0"/>
                <a:cs typeface="Times New Roman" panose="02020603050405020304" pitchFamily="18" charset="0"/>
              </a:rPr>
              <a:t>bàn</a:t>
            </a:r>
            <a:r>
              <a:rPr lang="en-SG" altLang="zh-CN" sz="2000" b="1" dirty="0">
                <a:latin typeface="Times New Roman" panose="02020603050405020304" pitchFamily="18" charset="0"/>
                <a:cs typeface="Times New Roman" panose="02020603050405020304" pitchFamily="18" charset="0"/>
              </a:rPr>
              <a:t> </a:t>
            </a:r>
            <a:r>
              <a:rPr lang="en-SG" altLang="zh-CN" sz="2000" b="1" dirty="0" err="1">
                <a:latin typeface="Times New Roman" panose="02020603050405020304" pitchFamily="18" charset="0"/>
                <a:cs typeface="Times New Roman" panose="02020603050405020304" pitchFamily="18" charset="0"/>
              </a:rPr>
              <a:t>về</a:t>
            </a:r>
            <a:r>
              <a:rPr lang="en-SG" altLang="zh-CN" sz="2000" b="1" dirty="0">
                <a:latin typeface="Times New Roman" panose="02020603050405020304" pitchFamily="18" charset="0"/>
                <a:cs typeface="Times New Roman" panose="02020603050405020304" pitchFamily="18" charset="0"/>
              </a:rPr>
              <a:t> </a:t>
            </a:r>
            <a:r>
              <a:rPr lang="en-SG" altLang="zh-CN" sz="2000" b="1" dirty="0" err="1">
                <a:latin typeface="Times New Roman" panose="02020603050405020304" pitchFamily="18" charset="0"/>
                <a:cs typeface="Times New Roman" panose="02020603050405020304" pitchFamily="18" charset="0"/>
              </a:rPr>
              <a:t>niềm</a:t>
            </a:r>
            <a:r>
              <a:rPr lang="en-SG" altLang="zh-CN" sz="2000" b="1" dirty="0">
                <a:latin typeface="Times New Roman" panose="02020603050405020304" pitchFamily="18" charset="0"/>
                <a:cs typeface="Times New Roman" panose="02020603050405020304" pitchFamily="18" charset="0"/>
              </a:rPr>
              <a:t> </a:t>
            </a:r>
            <a:r>
              <a:rPr lang="en-SG" altLang="zh-CN" sz="2000" b="1" dirty="0" err="1">
                <a:latin typeface="Times New Roman" panose="02020603050405020304" pitchFamily="18" charset="0"/>
                <a:cs typeface="Times New Roman" panose="02020603050405020304" pitchFamily="18" charset="0"/>
              </a:rPr>
              <a:t>vui</a:t>
            </a:r>
            <a:r>
              <a:rPr lang="en-SG" altLang="zh-CN" sz="2000" b="1" dirty="0">
                <a:latin typeface="Times New Roman" panose="02020603050405020304" pitchFamily="18" charset="0"/>
                <a:cs typeface="Times New Roman" panose="02020603050405020304" pitchFamily="18" charset="0"/>
              </a:rPr>
              <a:t> </a:t>
            </a:r>
            <a:r>
              <a:rPr lang="en-SG" altLang="zh-CN" sz="2000" b="1" dirty="0" err="1">
                <a:latin typeface="Times New Roman" panose="02020603050405020304" pitchFamily="18" charset="0"/>
                <a:cs typeface="Times New Roman" panose="02020603050405020304" pitchFamily="18" charset="0"/>
              </a:rPr>
              <a:t>nỗi</a:t>
            </a:r>
            <a:r>
              <a:rPr lang="en-SG" altLang="zh-CN" sz="2000" b="1" dirty="0">
                <a:latin typeface="Times New Roman" panose="02020603050405020304" pitchFamily="18" charset="0"/>
                <a:cs typeface="Times New Roman" panose="02020603050405020304" pitchFamily="18" charset="0"/>
              </a:rPr>
              <a:t> </a:t>
            </a:r>
            <a:r>
              <a:rPr lang="en-SG" altLang="zh-CN" sz="2000" b="1" dirty="0" err="1">
                <a:latin typeface="Times New Roman" panose="02020603050405020304" pitchFamily="18" charset="0"/>
                <a:cs typeface="Times New Roman" panose="02020603050405020304" pitchFamily="18" charset="0"/>
              </a:rPr>
              <a:t>vuồn</a:t>
            </a:r>
            <a:r>
              <a:rPr lang="en-SG" altLang="zh-CN" sz="2000" b="1" dirty="0">
                <a:latin typeface="Times New Roman" panose="02020603050405020304" pitchFamily="18" charset="0"/>
                <a:cs typeface="Times New Roman" panose="02020603050405020304" pitchFamily="18" charset="0"/>
              </a:rPr>
              <a:t> </a:t>
            </a:r>
            <a:r>
              <a:rPr lang="en-SG" altLang="zh-CN" sz="2000" b="1" dirty="0" err="1">
                <a:latin typeface="Times New Roman" panose="02020603050405020304" pitchFamily="18" charset="0"/>
                <a:cs typeface="Times New Roman" panose="02020603050405020304" pitchFamily="18" charset="0"/>
              </a:rPr>
              <a:t>của</a:t>
            </a:r>
            <a:r>
              <a:rPr lang="en-SG" altLang="zh-CN" sz="2000" b="1" dirty="0">
                <a:latin typeface="Times New Roman" panose="02020603050405020304" pitchFamily="18" charset="0"/>
                <a:cs typeface="Times New Roman" panose="02020603050405020304" pitchFamily="18" charset="0"/>
              </a:rPr>
              <a:t> </a:t>
            </a:r>
            <a:r>
              <a:rPr lang="en-SG" altLang="zh-CN" sz="2000" b="1" dirty="0" err="1">
                <a:latin typeface="Times New Roman" panose="02020603050405020304" pitchFamily="18" charset="0"/>
                <a:cs typeface="Times New Roman" panose="02020603050405020304" pitchFamily="18" charset="0"/>
              </a:rPr>
              <a:t>việc</a:t>
            </a:r>
            <a:r>
              <a:rPr lang="en-SG" altLang="zh-CN" sz="2000" b="1" dirty="0">
                <a:latin typeface="Times New Roman" panose="02020603050405020304" pitchFamily="18" charset="0"/>
                <a:cs typeface="Times New Roman" panose="02020603050405020304" pitchFamily="18" charset="0"/>
              </a:rPr>
              <a:t> </a:t>
            </a:r>
            <a:r>
              <a:rPr lang="en-SG" altLang="zh-CN" sz="2000" b="1" dirty="0" err="1">
                <a:latin typeface="Times New Roman" panose="02020603050405020304" pitchFamily="18" charset="0"/>
                <a:cs typeface="Times New Roman" panose="02020603050405020304" pitchFamily="18" charset="0"/>
              </a:rPr>
              <a:t>đọc</a:t>
            </a:r>
            <a:r>
              <a:rPr lang="en-SG" altLang="zh-CN" sz="2000" b="1" dirty="0">
                <a:latin typeface="Times New Roman" panose="02020603050405020304" pitchFamily="18" charset="0"/>
                <a:cs typeface="Times New Roman" panose="02020603050405020304" pitchFamily="18" charset="0"/>
              </a:rPr>
              <a:t> </a:t>
            </a:r>
            <a:r>
              <a:rPr lang="en-SG" altLang="zh-CN" sz="2000" b="1" dirty="0" err="1">
                <a:latin typeface="Times New Roman" panose="02020603050405020304" pitchFamily="18" charset="0"/>
                <a:cs typeface="Times New Roman" panose="02020603050405020304" pitchFamily="18" charset="0"/>
              </a:rPr>
              <a:t>sách</a:t>
            </a:r>
            <a:endParaRPr lang="en-SG" sz="2000" dirty="0">
              <a:latin typeface="Times New Roman" panose="02020603050405020304" pitchFamily="18" charset="0"/>
              <a:cs typeface="Times New Roman" panose="02020603050405020304" pitchFamily="18" charset="0"/>
            </a:endParaRPr>
          </a:p>
        </p:txBody>
      </p:sp>
      <p:sp>
        <p:nvSpPr>
          <p:cNvPr id="12" name="Rectangle: Rounded Corners 11"/>
          <p:cNvSpPr/>
          <p:nvPr/>
        </p:nvSpPr>
        <p:spPr>
          <a:xfrm>
            <a:off x="4775720" y="3669205"/>
            <a:ext cx="3801926" cy="849896"/>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1900" dirty="0">
                <a:latin typeface="Times New Roman" panose="02020603050405020304" pitchFamily="18" charset="0"/>
                <a:cs typeface="Times New Roman" panose="02020603050405020304" pitchFamily="18" charset="0"/>
              </a:rPr>
              <a:t>D. </a:t>
            </a:r>
            <a:r>
              <a:rPr lang="en-SG" altLang="zh-CN" sz="1900" b="1" dirty="0" err="1">
                <a:latin typeface="Times New Roman" panose="02020603050405020304" pitchFamily="18" charset="0"/>
                <a:cs typeface="Times New Roman" panose="02020603050405020304" pitchFamily="18" charset="0"/>
              </a:rPr>
              <a:t>Thi</a:t>
            </a:r>
            <a:r>
              <a:rPr lang="en-SG" altLang="zh-CN" sz="1900" b="1" dirty="0">
                <a:latin typeface="Times New Roman" panose="02020603050405020304" pitchFamily="18" charset="0"/>
                <a:cs typeface="Times New Roman" panose="02020603050405020304" pitchFamily="18" charset="0"/>
              </a:rPr>
              <a:t> - </a:t>
            </a:r>
            <a:r>
              <a:rPr lang="en-SG" altLang="zh-CN" sz="1900" b="1" dirty="0" err="1">
                <a:latin typeface="Times New Roman" panose="02020603050405020304" pitchFamily="18" charset="0"/>
                <a:cs typeface="Times New Roman" panose="02020603050405020304" pitchFamily="18" charset="0"/>
              </a:rPr>
              <a:t>văn</a:t>
            </a:r>
            <a:r>
              <a:rPr lang="en-SG" altLang="zh-CN" sz="1900" b="1" dirty="0">
                <a:latin typeface="Times New Roman" panose="02020603050405020304" pitchFamily="18" charset="0"/>
                <a:cs typeface="Times New Roman" panose="02020603050405020304" pitchFamily="18" charset="0"/>
              </a:rPr>
              <a:t> </a:t>
            </a:r>
            <a:r>
              <a:rPr lang="en-SG" altLang="zh-CN" sz="1900" b="1" dirty="0" err="1">
                <a:latin typeface="Times New Roman" panose="02020603050405020304" pitchFamily="18" charset="0"/>
                <a:cs typeface="Times New Roman" panose="02020603050405020304" pitchFamily="18" charset="0"/>
              </a:rPr>
              <a:t>nhân</a:t>
            </a:r>
            <a:r>
              <a:rPr lang="en-SG" altLang="zh-CN" sz="1900" b="1" dirty="0">
                <a:latin typeface="Times New Roman" panose="02020603050405020304" pitchFamily="18" charset="0"/>
                <a:cs typeface="Times New Roman" panose="02020603050405020304" pitchFamily="18" charset="0"/>
              </a:rPr>
              <a:t> TQ </a:t>
            </a:r>
            <a:r>
              <a:rPr lang="en-SG" altLang="zh-CN" sz="1900" b="1" dirty="0" err="1">
                <a:latin typeface="Times New Roman" panose="02020603050405020304" pitchFamily="18" charset="0"/>
                <a:cs typeface="Times New Roman" panose="02020603050405020304" pitchFamily="18" charset="0"/>
              </a:rPr>
              <a:t>bàn</a:t>
            </a:r>
            <a:r>
              <a:rPr lang="en-SG" altLang="zh-CN" sz="1900" b="1" dirty="0">
                <a:latin typeface="Times New Roman" panose="02020603050405020304" pitchFamily="18" charset="0"/>
                <a:cs typeface="Times New Roman" panose="02020603050405020304" pitchFamily="18" charset="0"/>
              </a:rPr>
              <a:t> </a:t>
            </a:r>
            <a:r>
              <a:rPr lang="en-SG" altLang="zh-CN" sz="1900" b="1" dirty="0" err="1">
                <a:latin typeface="Times New Roman" panose="02020603050405020304" pitchFamily="18" charset="0"/>
                <a:cs typeface="Times New Roman" panose="02020603050405020304" pitchFamily="18" charset="0"/>
              </a:rPr>
              <a:t>về</a:t>
            </a:r>
            <a:r>
              <a:rPr lang="en-SG" altLang="zh-CN" sz="1900" b="1" dirty="0">
                <a:latin typeface="Times New Roman" panose="02020603050405020304" pitchFamily="18" charset="0"/>
                <a:cs typeface="Times New Roman" panose="02020603050405020304" pitchFamily="18" charset="0"/>
              </a:rPr>
              <a:t> </a:t>
            </a:r>
            <a:r>
              <a:rPr lang="en-SG" altLang="zh-CN" sz="1900" b="1" dirty="0" err="1">
                <a:latin typeface="Times New Roman" panose="02020603050405020304" pitchFamily="18" charset="0"/>
                <a:cs typeface="Times New Roman" panose="02020603050405020304" pitchFamily="18" charset="0"/>
              </a:rPr>
              <a:t>niềm</a:t>
            </a:r>
            <a:r>
              <a:rPr lang="en-SG" altLang="zh-CN" sz="1900" b="1" dirty="0">
                <a:latin typeface="Times New Roman" panose="02020603050405020304" pitchFamily="18" charset="0"/>
                <a:cs typeface="Times New Roman" panose="02020603050405020304" pitchFamily="18" charset="0"/>
              </a:rPr>
              <a:t> </a:t>
            </a:r>
            <a:r>
              <a:rPr lang="en-SG" altLang="zh-CN" sz="1900" b="1" dirty="0" err="1">
                <a:latin typeface="Times New Roman" panose="02020603050405020304" pitchFamily="18" charset="0"/>
                <a:cs typeface="Times New Roman" panose="02020603050405020304" pitchFamily="18" charset="0"/>
              </a:rPr>
              <a:t>vui</a:t>
            </a:r>
            <a:r>
              <a:rPr lang="en-SG" altLang="zh-CN" sz="1900" b="1" dirty="0">
                <a:latin typeface="Times New Roman" panose="02020603050405020304" pitchFamily="18" charset="0"/>
                <a:cs typeface="Times New Roman" panose="02020603050405020304" pitchFamily="18" charset="0"/>
              </a:rPr>
              <a:t> </a:t>
            </a:r>
            <a:r>
              <a:rPr lang="en-SG" altLang="zh-CN" sz="1900" b="1" dirty="0" err="1">
                <a:latin typeface="Times New Roman" panose="02020603050405020304" pitchFamily="18" charset="0"/>
                <a:cs typeface="Times New Roman" panose="02020603050405020304" pitchFamily="18" charset="0"/>
              </a:rPr>
              <a:t>nỗi</a:t>
            </a:r>
            <a:r>
              <a:rPr lang="en-SG" altLang="zh-CN" sz="1900" b="1" dirty="0">
                <a:latin typeface="Times New Roman" panose="02020603050405020304" pitchFamily="18" charset="0"/>
                <a:cs typeface="Times New Roman" panose="02020603050405020304" pitchFamily="18" charset="0"/>
              </a:rPr>
              <a:t> </a:t>
            </a:r>
            <a:r>
              <a:rPr lang="en-SG" altLang="zh-CN" sz="1900" b="1" dirty="0" err="1">
                <a:latin typeface="Times New Roman" panose="02020603050405020304" pitchFamily="18" charset="0"/>
                <a:cs typeface="Times New Roman" panose="02020603050405020304" pitchFamily="18" charset="0"/>
              </a:rPr>
              <a:t>vuồn</a:t>
            </a:r>
            <a:r>
              <a:rPr lang="en-SG" altLang="zh-CN" sz="1900" b="1" dirty="0">
                <a:latin typeface="Times New Roman" panose="02020603050405020304" pitchFamily="18" charset="0"/>
                <a:cs typeface="Times New Roman" panose="02020603050405020304" pitchFamily="18" charset="0"/>
              </a:rPr>
              <a:t> </a:t>
            </a:r>
            <a:r>
              <a:rPr lang="en-SG" altLang="zh-CN" sz="1900" b="1" dirty="0" err="1">
                <a:latin typeface="Times New Roman" panose="02020603050405020304" pitchFamily="18" charset="0"/>
                <a:cs typeface="Times New Roman" panose="02020603050405020304" pitchFamily="18" charset="0"/>
              </a:rPr>
              <a:t>của</a:t>
            </a:r>
            <a:r>
              <a:rPr lang="en-SG" altLang="zh-CN" sz="1900" b="1" dirty="0">
                <a:latin typeface="Times New Roman" panose="02020603050405020304" pitchFamily="18" charset="0"/>
                <a:cs typeface="Times New Roman" panose="02020603050405020304" pitchFamily="18" charset="0"/>
              </a:rPr>
              <a:t> </a:t>
            </a:r>
            <a:r>
              <a:rPr lang="en-SG" altLang="zh-CN" sz="1900" b="1" dirty="0" err="1">
                <a:latin typeface="Times New Roman" panose="02020603050405020304" pitchFamily="18" charset="0"/>
                <a:cs typeface="Times New Roman" panose="02020603050405020304" pitchFamily="18" charset="0"/>
              </a:rPr>
              <a:t>việc</a:t>
            </a:r>
            <a:r>
              <a:rPr lang="en-SG" altLang="zh-CN" sz="1900" b="1" dirty="0">
                <a:latin typeface="Times New Roman" panose="02020603050405020304" pitchFamily="18" charset="0"/>
                <a:cs typeface="Times New Roman" panose="02020603050405020304" pitchFamily="18" charset="0"/>
              </a:rPr>
              <a:t> </a:t>
            </a:r>
            <a:r>
              <a:rPr lang="en-SG" altLang="zh-CN" sz="1900" b="1" dirty="0" err="1">
                <a:latin typeface="Times New Roman" panose="02020603050405020304" pitchFamily="18" charset="0"/>
                <a:cs typeface="Times New Roman" panose="02020603050405020304" pitchFamily="18" charset="0"/>
              </a:rPr>
              <a:t>đọc</a:t>
            </a:r>
            <a:r>
              <a:rPr lang="en-SG" altLang="zh-CN" sz="1900" b="1" dirty="0">
                <a:latin typeface="Times New Roman" panose="02020603050405020304" pitchFamily="18" charset="0"/>
                <a:cs typeface="Times New Roman" panose="02020603050405020304" pitchFamily="18" charset="0"/>
              </a:rPr>
              <a:t> </a:t>
            </a:r>
            <a:r>
              <a:rPr lang="en-SG" altLang="zh-CN" sz="1900" b="1" dirty="0" err="1">
                <a:latin typeface="Times New Roman" panose="02020603050405020304" pitchFamily="18" charset="0"/>
                <a:cs typeface="Times New Roman" panose="02020603050405020304" pitchFamily="18" charset="0"/>
              </a:rPr>
              <a:t>sách</a:t>
            </a:r>
            <a:endParaRPr lang="en-SG" sz="1900" dirty="0">
              <a:latin typeface="Times New Roman" panose="02020603050405020304" pitchFamily="18" charset="0"/>
              <a:cs typeface="Times New Roman" panose="02020603050405020304" pitchFamily="18"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randombar(horizontal)">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barn(inVertical)">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mph" presetSubtype="0" fill="hold" grpId="1" nodeType="clickEffect">
                                  <p:stCondLst>
                                    <p:cond delay="0"/>
                                  </p:stCondLst>
                                  <p:childTnLst>
                                    <p:animScale>
                                      <p:cBhvr>
                                        <p:cTn id="34"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8" grpId="0"/>
      <p:bldP spid="9" grpId="0" animBg="1"/>
      <p:bldP spid="9" grpId="1" animBg="1"/>
      <p:bldP spid="10" grpId="0" animBg="1"/>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p:cNvSpPr/>
          <p:nvPr/>
        </p:nvSpPr>
        <p:spPr>
          <a:xfrm>
            <a:off x="1689315" y="821408"/>
            <a:ext cx="6486041" cy="1029022"/>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SG"/>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b="14135"/>
          <a:stretch>
            <a:fillRect/>
          </a:stretch>
        </p:blipFill>
        <p:spPr>
          <a:xfrm>
            <a:off x="935064" y="316864"/>
            <a:ext cx="2045777" cy="1759907"/>
          </a:xfrm>
          <a:prstGeom prst="rect">
            <a:avLst/>
          </a:prstGeom>
        </p:spPr>
      </p:pic>
      <p:sp>
        <p:nvSpPr>
          <p:cNvPr id="7" name="TextBox 6"/>
          <p:cNvSpPr txBox="1"/>
          <p:nvPr/>
        </p:nvSpPr>
        <p:spPr>
          <a:xfrm>
            <a:off x="1410346" y="1053888"/>
            <a:ext cx="1177871" cy="523220"/>
          </a:xfrm>
          <a:prstGeom prst="rect">
            <a:avLst/>
          </a:prstGeom>
          <a:noFill/>
        </p:spPr>
        <p:txBody>
          <a:bodyPr wrap="square" rtlCol="0">
            <a:spAutoFit/>
          </a:bodyPr>
          <a:lstStyle/>
          <a:p>
            <a:pPr algn="ctr"/>
            <a:r>
              <a:rPr lang="en-SG" sz="2800" dirty="0" err="1">
                <a:solidFill>
                  <a:srgbClr val="C00000"/>
                </a:solidFill>
                <a:latin typeface="Times New Roman" panose="02020603050405020304" pitchFamily="18" charset="0"/>
                <a:cs typeface="Times New Roman" panose="02020603050405020304" pitchFamily="18" charset="0"/>
              </a:rPr>
              <a:t>Câu</a:t>
            </a:r>
            <a:r>
              <a:rPr lang="en-SG" sz="2800" dirty="0">
                <a:solidFill>
                  <a:srgbClr val="C00000"/>
                </a:solidFill>
                <a:latin typeface="Times New Roman" panose="02020603050405020304" pitchFamily="18" charset="0"/>
                <a:cs typeface="Times New Roman" panose="02020603050405020304" pitchFamily="18" charset="0"/>
              </a:rPr>
              <a:t> 4</a:t>
            </a:r>
          </a:p>
        </p:txBody>
      </p:sp>
      <p:sp>
        <p:nvSpPr>
          <p:cNvPr id="8" name="TextBox 7"/>
          <p:cNvSpPr txBox="1"/>
          <p:nvPr/>
        </p:nvSpPr>
        <p:spPr>
          <a:xfrm>
            <a:off x="2796602" y="937633"/>
            <a:ext cx="4984563" cy="954107"/>
          </a:xfrm>
          <a:prstGeom prst="rect">
            <a:avLst/>
          </a:prstGeom>
          <a:noFill/>
        </p:spPr>
        <p:txBody>
          <a:bodyPr wrap="square" rtlCol="0">
            <a:spAutoFit/>
          </a:bodyPr>
          <a:lstStyle/>
          <a:p>
            <a:pPr algn="ctr"/>
            <a:r>
              <a:rPr lang="en-SG" sz="2800" dirty="0">
                <a:solidFill>
                  <a:srgbClr val="C00000"/>
                </a:solidFill>
                <a:latin typeface="Times New Roman" panose="02020603050405020304" pitchFamily="18" charset="0"/>
                <a:cs typeface="Times New Roman" panose="02020603050405020304" pitchFamily="18" charset="0"/>
              </a:rPr>
              <a:t>PTBĐ </a:t>
            </a:r>
            <a:r>
              <a:rPr lang="en-SG" sz="2800" dirty="0" err="1">
                <a:solidFill>
                  <a:srgbClr val="C00000"/>
                </a:solidFill>
                <a:latin typeface="Times New Roman" panose="02020603050405020304" pitchFamily="18" charset="0"/>
                <a:cs typeface="Times New Roman" panose="02020603050405020304" pitchFamily="18" charset="0"/>
              </a:rPr>
              <a:t>chính</a:t>
            </a:r>
            <a:r>
              <a:rPr lang="en-SG" sz="2800" dirty="0">
                <a:solidFill>
                  <a:srgbClr val="C00000"/>
                </a:solidFill>
                <a:latin typeface="Times New Roman" panose="02020603050405020304" pitchFamily="18" charset="0"/>
                <a:cs typeface="Times New Roman" panose="02020603050405020304" pitchFamily="18" charset="0"/>
              </a:rPr>
              <a:t> </a:t>
            </a:r>
            <a:r>
              <a:rPr lang="en-SG" sz="2800" dirty="0" err="1">
                <a:solidFill>
                  <a:srgbClr val="C00000"/>
                </a:solidFill>
                <a:latin typeface="Times New Roman" panose="02020603050405020304" pitchFamily="18" charset="0"/>
                <a:cs typeface="Times New Roman" panose="02020603050405020304" pitchFamily="18" charset="0"/>
              </a:rPr>
              <a:t>của</a:t>
            </a:r>
            <a:r>
              <a:rPr lang="en-SG" sz="2800" dirty="0">
                <a:solidFill>
                  <a:srgbClr val="C00000"/>
                </a:solidFill>
                <a:latin typeface="Times New Roman" panose="02020603050405020304" pitchFamily="18" charset="0"/>
                <a:cs typeface="Times New Roman" panose="02020603050405020304" pitchFamily="18" charset="0"/>
              </a:rPr>
              <a:t> “</a:t>
            </a:r>
            <a:r>
              <a:rPr lang="en-SG" sz="2800" dirty="0" err="1">
                <a:solidFill>
                  <a:srgbClr val="C00000"/>
                </a:solidFill>
                <a:latin typeface="Times New Roman" panose="02020603050405020304" pitchFamily="18" charset="0"/>
                <a:cs typeface="Times New Roman" panose="02020603050405020304" pitchFamily="18" charset="0"/>
              </a:rPr>
              <a:t>Bàn</a:t>
            </a:r>
            <a:r>
              <a:rPr lang="en-SG" sz="2800" dirty="0">
                <a:solidFill>
                  <a:srgbClr val="C00000"/>
                </a:solidFill>
                <a:latin typeface="Times New Roman" panose="02020603050405020304" pitchFamily="18" charset="0"/>
                <a:cs typeface="Times New Roman" panose="02020603050405020304" pitchFamily="18" charset="0"/>
              </a:rPr>
              <a:t> </a:t>
            </a:r>
            <a:r>
              <a:rPr lang="en-SG" sz="2800" dirty="0" err="1">
                <a:solidFill>
                  <a:srgbClr val="C00000"/>
                </a:solidFill>
                <a:latin typeface="Times New Roman" panose="02020603050405020304" pitchFamily="18" charset="0"/>
                <a:cs typeface="Times New Roman" panose="02020603050405020304" pitchFamily="18" charset="0"/>
              </a:rPr>
              <a:t>về</a:t>
            </a:r>
            <a:r>
              <a:rPr lang="en-SG" sz="2800" dirty="0">
                <a:solidFill>
                  <a:srgbClr val="C00000"/>
                </a:solidFill>
                <a:latin typeface="Times New Roman" panose="02020603050405020304" pitchFamily="18" charset="0"/>
                <a:cs typeface="Times New Roman" panose="02020603050405020304" pitchFamily="18" charset="0"/>
              </a:rPr>
              <a:t> </a:t>
            </a:r>
            <a:r>
              <a:rPr lang="en-SG" sz="2800" dirty="0" err="1">
                <a:solidFill>
                  <a:srgbClr val="C00000"/>
                </a:solidFill>
                <a:latin typeface="Times New Roman" panose="02020603050405020304" pitchFamily="18" charset="0"/>
                <a:cs typeface="Times New Roman" panose="02020603050405020304" pitchFamily="18" charset="0"/>
              </a:rPr>
              <a:t>đọc</a:t>
            </a:r>
            <a:r>
              <a:rPr lang="en-SG" sz="2800" dirty="0">
                <a:solidFill>
                  <a:srgbClr val="C00000"/>
                </a:solidFill>
                <a:latin typeface="Times New Roman" panose="02020603050405020304" pitchFamily="18" charset="0"/>
                <a:cs typeface="Times New Roman" panose="02020603050405020304" pitchFamily="18" charset="0"/>
              </a:rPr>
              <a:t> </a:t>
            </a:r>
            <a:r>
              <a:rPr lang="en-SG" sz="2800" dirty="0" err="1">
                <a:solidFill>
                  <a:srgbClr val="C00000"/>
                </a:solidFill>
                <a:latin typeface="Times New Roman" panose="02020603050405020304" pitchFamily="18" charset="0"/>
                <a:cs typeface="Times New Roman" panose="02020603050405020304" pitchFamily="18" charset="0"/>
              </a:rPr>
              <a:t>sách</a:t>
            </a:r>
            <a:r>
              <a:rPr lang="en-SG" sz="2800" dirty="0">
                <a:solidFill>
                  <a:srgbClr val="C00000"/>
                </a:solidFill>
                <a:latin typeface="Times New Roman" panose="02020603050405020304" pitchFamily="18" charset="0"/>
                <a:cs typeface="Times New Roman" panose="02020603050405020304" pitchFamily="18" charset="0"/>
              </a:rPr>
              <a:t>” </a:t>
            </a:r>
            <a:r>
              <a:rPr lang="en-SG" sz="2800" dirty="0" err="1">
                <a:solidFill>
                  <a:srgbClr val="C00000"/>
                </a:solidFill>
                <a:latin typeface="Times New Roman" panose="02020603050405020304" pitchFamily="18" charset="0"/>
                <a:cs typeface="Times New Roman" panose="02020603050405020304" pitchFamily="18" charset="0"/>
              </a:rPr>
              <a:t>là</a:t>
            </a:r>
            <a:r>
              <a:rPr lang="en-SG" sz="2800" dirty="0">
                <a:solidFill>
                  <a:srgbClr val="C00000"/>
                </a:solidFill>
                <a:latin typeface="Times New Roman" panose="02020603050405020304" pitchFamily="18" charset="0"/>
                <a:cs typeface="Times New Roman" panose="02020603050405020304" pitchFamily="18" charset="0"/>
              </a:rPr>
              <a:t> </a:t>
            </a:r>
            <a:r>
              <a:rPr lang="en-SG" sz="2800" dirty="0" err="1">
                <a:solidFill>
                  <a:srgbClr val="C00000"/>
                </a:solidFill>
                <a:latin typeface="Times New Roman" panose="02020603050405020304" pitchFamily="18" charset="0"/>
                <a:cs typeface="Times New Roman" panose="02020603050405020304" pitchFamily="18" charset="0"/>
              </a:rPr>
              <a:t>gì</a:t>
            </a:r>
            <a:r>
              <a:rPr lang="en-SG" sz="2800" dirty="0">
                <a:solidFill>
                  <a:srgbClr val="C00000"/>
                </a:solidFill>
                <a:latin typeface="Times New Roman" panose="02020603050405020304" pitchFamily="18" charset="0"/>
                <a:cs typeface="Times New Roman" panose="02020603050405020304" pitchFamily="18" charset="0"/>
              </a:rPr>
              <a:t>?</a:t>
            </a:r>
          </a:p>
        </p:txBody>
      </p:sp>
      <p:sp>
        <p:nvSpPr>
          <p:cNvPr id="9" name="Rectangle: Rounded Corners 8"/>
          <p:cNvSpPr/>
          <p:nvPr/>
        </p:nvSpPr>
        <p:spPr>
          <a:xfrm>
            <a:off x="1087469" y="2660816"/>
            <a:ext cx="2934344" cy="68967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2400" dirty="0">
                <a:latin typeface="Times New Roman" panose="02020603050405020304" pitchFamily="18" charset="0"/>
                <a:cs typeface="Times New Roman" panose="02020603050405020304" pitchFamily="18" charset="0"/>
              </a:rPr>
              <a:t>A. </a:t>
            </a:r>
            <a:r>
              <a:rPr lang="en-SG" sz="2400" dirty="0" err="1">
                <a:latin typeface="Times New Roman" panose="02020603050405020304" pitchFamily="18" charset="0"/>
                <a:cs typeface="Times New Roman" panose="02020603050405020304" pitchFamily="18" charset="0"/>
              </a:rPr>
              <a:t>Tự</a:t>
            </a:r>
            <a:r>
              <a:rPr lang="en-SG" sz="2400" dirty="0">
                <a:latin typeface="Times New Roman" panose="02020603050405020304" pitchFamily="18" charset="0"/>
                <a:cs typeface="Times New Roman" panose="02020603050405020304" pitchFamily="18" charset="0"/>
              </a:rPr>
              <a:t> </a:t>
            </a:r>
            <a:r>
              <a:rPr lang="en-SG" sz="2400" dirty="0" err="1">
                <a:latin typeface="Times New Roman" panose="02020603050405020304" pitchFamily="18" charset="0"/>
                <a:cs typeface="Times New Roman" panose="02020603050405020304" pitchFamily="18" charset="0"/>
              </a:rPr>
              <a:t>sự</a:t>
            </a:r>
            <a:endParaRPr lang="en-SG" sz="2400" dirty="0">
              <a:latin typeface="Times New Roman" panose="02020603050405020304" pitchFamily="18" charset="0"/>
              <a:cs typeface="Times New Roman" panose="02020603050405020304" pitchFamily="18" charset="0"/>
            </a:endParaRPr>
          </a:p>
        </p:txBody>
      </p:sp>
      <p:sp>
        <p:nvSpPr>
          <p:cNvPr id="10" name="Rectangle: Rounded Corners 9"/>
          <p:cNvSpPr/>
          <p:nvPr/>
        </p:nvSpPr>
        <p:spPr>
          <a:xfrm>
            <a:off x="1087469" y="3744775"/>
            <a:ext cx="2934344" cy="68967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2400" dirty="0">
                <a:latin typeface="Times New Roman" panose="02020603050405020304" pitchFamily="18" charset="0"/>
                <a:cs typeface="Times New Roman" panose="02020603050405020304" pitchFamily="18" charset="0"/>
              </a:rPr>
              <a:t>C. </a:t>
            </a:r>
            <a:r>
              <a:rPr lang="en-SG" sz="2400" dirty="0" err="1">
                <a:latin typeface="Times New Roman" panose="02020603050405020304" pitchFamily="18" charset="0"/>
                <a:cs typeface="Times New Roman" panose="02020603050405020304" pitchFamily="18" charset="0"/>
              </a:rPr>
              <a:t>Thuyết</a:t>
            </a:r>
            <a:r>
              <a:rPr lang="en-SG" sz="2400" dirty="0">
                <a:latin typeface="Times New Roman" panose="02020603050405020304" pitchFamily="18" charset="0"/>
                <a:cs typeface="Times New Roman" panose="02020603050405020304" pitchFamily="18" charset="0"/>
              </a:rPr>
              <a:t> </a:t>
            </a:r>
            <a:r>
              <a:rPr lang="en-SG" sz="2400" dirty="0" err="1">
                <a:latin typeface="Times New Roman" panose="02020603050405020304" pitchFamily="18" charset="0"/>
                <a:cs typeface="Times New Roman" panose="02020603050405020304" pitchFamily="18" charset="0"/>
              </a:rPr>
              <a:t>minh</a:t>
            </a:r>
            <a:endParaRPr lang="en-SG" sz="2400" dirty="0">
              <a:latin typeface="Times New Roman" panose="02020603050405020304" pitchFamily="18" charset="0"/>
              <a:cs typeface="Times New Roman" panose="02020603050405020304" pitchFamily="18" charset="0"/>
            </a:endParaRPr>
          </a:p>
        </p:txBody>
      </p:sp>
      <p:sp>
        <p:nvSpPr>
          <p:cNvPr id="11" name="Rectangle: Rounded Corners 10"/>
          <p:cNvSpPr/>
          <p:nvPr/>
        </p:nvSpPr>
        <p:spPr>
          <a:xfrm>
            <a:off x="5168685" y="2660816"/>
            <a:ext cx="2934344" cy="68967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2400" dirty="0">
                <a:latin typeface="Times New Roman" panose="02020603050405020304" pitchFamily="18" charset="0"/>
                <a:cs typeface="Times New Roman" panose="02020603050405020304" pitchFamily="18" charset="0"/>
              </a:rPr>
              <a:t>B. </a:t>
            </a:r>
            <a:r>
              <a:rPr lang="en-SG" sz="2400" dirty="0" err="1">
                <a:latin typeface="Times New Roman" panose="02020603050405020304" pitchFamily="18" charset="0"/>
                <a:cs typeface="Times New Roman" panose="02020603050405020304" pitchFamily="18" charset="0"/>
              </a:rPr>
              <a:t>Nghị</a:t>
            </a:r>
            <a:r>
              <a:rPr lang="en-SG" sz="2400" dirty="0">
                <a:latin typeface="Times New Roman" panose="02020603050405020304" pitchFamily="18" charset="0"/>
                <a:cs typeface="Times New Roman" panose="02020603050405020304" pitchFamily="18" charset="0"/>
              </a:rPr>
              <a:t> </a:t>
            </a:r>
            <a:r>
              <a:rPr lang="en-SG" sz="2400" dirty="0" err="1">
                <a:latin typeface="Times New Roman" panose="02020603050405020304" pitchFamily="18" charset="0"/>
                <a:cs typeface="Times New Roman" panose="02020603050405020304" pitchFamily="18" charset="0"/>
              </a:rPr>
              <a:t>luận</a:t>
            </a:r>
            <a:endParaRPr lang="en-SG" sz="2400" dirty="0">
              <a:latin typeface="Times New Roman" panose="02020603050405020304" pitchFamily="18" charset="0"/>
              <a:cs typeface="Times New Roman" panose="02020603050405020304" pitchFamily="18" charset="0"/>
            </a:endParaRPr>
          </a:p>
        </p:txBody>
      </p:sp>
      <p:sp>
        <p:nvSpPr>
          <p:cNvPr id="12" name="Rectangle: Rounded Corners 11"/>
          <p:cNvSpPr/>
          <p:nvPr/>
        </p:nvSpPr>
        <p:spPr>
          <a:xfrm>
            <a:off x="5168685" y="3744775"/>
            <a:ext cx="2934344" cy="68967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SG" sz="2400" dirty="0">
                <a:latin typeface="Times New Roman" panose="02020603050405020304" pitchFamily="18" charset="0"/>
                <a:cs typeface="Times New Roman" panose="02020603050405020304" pitchFamily="18" charset="0"/>
              </a:rPr>
              <a:t>D. </a:t>
            </a:r>
            <a:r>
              <a:rPr lang="en-SG" sz="2400" dirty="0" err="1">
                <a:latin typeface="Times New Roman" panose="02020603050405020304" pitchFamily="18" charset="0"/>
                <a:cs typeface="Times New Roman" panose="02020603050405020304" pitchFamily="18" charset="0"/>
              </a:rPr>
              <a:t>Biểu</a:t>
            </a:r>
            <a:r>
              <a:rPr lang="en-SG" sz="2400" dirty="0">
                <a:latin typeface="Times New Roman" panose="02020603050405020304" pitchFamily="18" charset="0"/>
                <a:cs typeface="Times New Roman" panose="02020603050405020304" pitchFamily="18" charset="0"/>
              </a:rPr>
              <a:t> </a:t>
            </a:r>
            <a:r>
              <a:rPr lang="en-SG" sz="2400" dirty="0" err="1">
                <a:latin typeface="Times New Roman" panose="02020603050405020304" pitchFamily="18" charset="0"/>
                <a:cs typeface="Times New Roman" panose="02020603050405020304" pitchFamily="18" charset="0"/>
              </a:rPr>
              <a:t>cảm</a:t>
            </a:r>
            <a:r>
              <a:rPr lang="en-SG" sz="2400" dirty="0">
                <a:latin typeface="Times New Roman" panose="02020603050405020304" pitchFamily="18" charset="0"/>
                <a:cs typeface="Times New Roman" panose="02020603050405020304" pitchFamily="18" charset="0"/>
              </a:rPr>
              <a:t> </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par>
                                <p:cTn id="8" presetID="14"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randombar(horizontal)">
                                      <p:cBhvr>
                                        <p:cTn id="13" dur="500"/>
                                        <p:tgtEl>
                                          <p:spTgt spid="7"/>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randombar(horizontal)">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barn(inVertical)">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mph" presetSubtype="0" fill="hold" grpId="1" nodeType="clickEffect">
                                  <p:stCondLst>
                                    <p:cond delay="0"/>
                                  </p:stCondLst>
                                  <p:childTnLst>
                                    <p:animScale>
                                      <p:cBhvr>
                                        <p:cTn id="34" dur="2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p:bldP spid="8" grpId="0"/>
      <p:bldP spid="9" grpId="0" animBg="1"/>
      <p:bldP spid="10" grpId="0" animBg="1"/>
      <p:bldP spid="11" grpId="0" animBg="1"/>
      <p:bldP spid="11" grpId="1" animBg="1"/>
      <p:bldP spid="1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80330F47-CD13-4DC9-B2F1-B6AE5CB09E1E"/>
  <p:tag name="ISPRING_SCORM_RATE_SLIDES" val="1"/>
  <p:tag name="ISPRINGONLINEFOLDERID" val="0"/>
  <p:tag name="ISPRINGONLINEFOLDERPATH" val="Content List"/>
  <p:tag name="ISPRINGCLOUDFOLDERID" val="0"/>
  <p:tag name="ISPRINGCLOUDFOLDERPATH" val="Repository"/>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SCORM_ENDPOINT" val="&lt;endpoint&gt;&lt;enable&gt;0&lt;/enable&gt;&lt;lrs&gt;http://&lt;/lrs&gt;&lt;auth&gt;0&lt;/auth&gt;&lt;login&gt;&lt;/login&gt;&lt;password&gt;&lt;/password&gt;&lt;key&gt;&lt;/key&gt;&lt;name&gt;&lt;/name&gt;&lt;email&gt;&lt;/email&gt;&lt;/endpoint&gt;&#10;"/>
  <p:tag name="ISPRING_PRESENTATION_TITLE" val="创业计划书.pptx"/>
</p:tagLst>
</file>

<file path=ppt/tags/tag2.xml><?xml version="1.0" encoding="utf-8"?>
<p:tagLst xmlns:a="http://schemas.openxmlformats.org/drawingml/2006/main" xmlns:r="http://schemas.openxmlformats.org/officeDocument/2006/relationships" xmlns:p="http://schemas.openxmlformats.org/presentationml/2006/main">
  <p:tag name="PA" val="v3.2.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https://www.freeppt7.com">
  <a:themeElements>
    <a:clrScheme name="自定义 32">
      <a:dk1>
        <a:sysClr val="windowText" lastClr="000000"/>
      </a:dk1>
      <a:lt1>
        <a:sysClr val="window" lastClr="FFFFFF"/>
      </a:lt1>
      <a:dk2>
        <a:srgbClr val="44546A"/>
      </a:dk2>
      <a:lt2>
        <a:srgbClr val="E7E6E6"/>
      </a:lt2>
      <a:accent1>
        <a:srgbClr val="0070C0"/>
      </a:accent1>
      <a:accent2>
        <a:srgbClr val="ED7D31"/>
      </a:accent2>
      <a:accent3>
        <a:srgbClr val="A5A5A5"/>
      </a:accent3>
      <a:accent4>
        <a:srgbClr val="FFC000"/>
      </a:accent4>
      <a:accent5>
        <a:srgbClr val="4472C4"/>
      </a:accent5>
      <a:accent6>
        <a:srgbClr val="70AD47"/>
      </a:accent6>
      <a:hlink>
        <a:srgbClr val="000000"/>
      </a:hlink>
      <a:folHlink>
        <a:srgbClr val="954F72"/>
      </a:folHlink>
    </a:clrScheme>
    <a:fontScheme name="常用3">
      <a:majorFont>
        <a:latin typeface="Arial"/>
        <a:ea typeface="微软雅黑"/>
        <a:cs typeface=""/>
      </a:majorFont>
      <a:minorFont>
        <a:latin typeface="Calibri Light"/>
        <a:ea typeface="微软雅黑 Light"/>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1433</Words>
  <Application>Microsoft Office PowerPoint</Application>
  <PresentationFormat>On-screen Show (16:9)</PresentationFormat>
  <Paragraphs>176</Paragraphs>
  <Slides>52</Slides>
  <Notes>19</Notes>
  <HiddenSlides>0</HiddenSlides>
  <MMClips>4</MMClips>
  <ScaleCrop>false</ScaleCrop>
  <HeadingPairs>
    <vt:vector size="6" baseType="variant">
      <vt:variant>
        <vt:lpstr>Fonts Used</vt:lpstr>
      </vt:variant>
      <vt:variant>
        <vt:i4>22</vt:i4>
      </vt:variant>
      <vt:variant>
        <vt:lpstr>Theme</vt:lpstr>
      </vt:variant>
      <vt:variant>
        <vt:i4>1</vt:i4>
      </vt:variant>
      <vt:variant>
        <vt:lpstr>Slide Titles</vt:lpstr>
      </vt:variant>
      <vt:variant>
        <vt:i4>52</vt:i4>
      </vt:variant>
    </vt:vector>
  </HeadingPairs>
  <TitlesOfParts>
    <vt:vector size="75" baseType="lpstr">
      <vt:lpstr>微软雅黑</vt:lpstr>
      <vt:lpstr>微软雅黑</vt:lpstr>
      <vt:lpstr>宋体</vt:lpstr>
      <vt:lpstr>宋体</vt:lpstr>
      <vt:lpstr>#9Slide03 Arima Madurai</vt:lpstr>
      <vt:lpstr>#9Slide03 Arima Madurai Black</vt:lpstr>
      <vt:lpstr>#9Slide05 Angelline</vt:lpstr>
      <vt:lpstr>Agency FB</vt:lpstr>
      <vt:lpstr>Arial</vt:lpstr>
      <vt:lpstr>Calibri</vt:lpstr>
      <vt:lpstr>Calibri Light</vt:lpstr>
      <vt:lpstr>Haettenschweiler</vt:lpstr>
      <vt:lpstr>Lato</vt:lpstr>
      <vt:lpstr>Microsoft YaHei Light</vt:lpstr>
      <vt:lpstr>Open Sans</vt:lpstr>
      <vt:lpstr>Segoe UI</vt:lpstr>
      <vt:lpstr>Times New Roman</vt:lpstr>
      <vt:lpstr>Wingdings</vt:lpstr>
      <vt:lpstr>微软雅黑 Light</vt:lpstr>
      <vt:lpstr>方正兰亭黑_GBK</vt:lpstr>
      <vt:lpstr>方正宋刻本秀楷简体</vt:lpstr>
      <vt:lpstr>方正黑体简体</vt:lpstr>
      <vt:lpstr>https://www.freeppt7.com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templates</dc:title>
  <dc:creator/>
  <cp:keywords>https:/www.freeppt7.com</cp:keywords>
  <dc:description>https://www.freeppt7.com</dc:description>
  <cp:lastModifiedBy/>
  <cp:revision>2</cp:revision>
  <dcterms:created xsi:type="dcterms:W3CDTF">2019-03-25T06:40:00Z</dcterms:created>
  <dcterms:modified xsi:type="dcterms:W3CDTF">2021-12-28T22:41:20Z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1033-11.2.0.9635</vt:lpwstr>
  </property>
</Properties>
</file>