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802" r:id="rId1"/>
  </p:sldMasterIdLst>
  <p:notesMasterIdLst>
    <p:notesMasterId r:id="rId33"/>
  </p:notesMasterIdLst>
  <p:sldIdLst>
    <p:sldId id="316" r:id="rId2"/>
    <p:sldId id="322" r:id="rId3"/>
    <p:sldId id="318" r:id="rId4"/>
    <p:sldId id="319" r:id="rId5"/>
    <p:sldId id="270" r:id="rId6"/>
    <p:sldId id="298" r:id="rId7"/>
    <p:sldId id="295" r:id="rId8"/>
    <p:sldId id="258" r:id="rId9"/>
    <p:sldId id="314" r:id="rId10"/>
    <p:sldId id="324" r:id="rId11"/>
    <p:sldId id="259" r:id="rId12"/>
    <p:sldId id="304" r:id="rId13"/>
    <p:sldId id="332" r:id="rId14"/>
    <p:sldId id="331" r:id="rId15"/>
    <p:sldId id="305" r:id="rId16"/>
    <p:sldId id="277" r:id="rId17"/>
    <p:sldId id="307" r:id="rId18"/>
    <p:sldId id="293" r:id="rId19"/>
    <p:sldId id="326" r:id="rId20"/>
    <p:sldId id="278" r:id="rId21"/>
    <p:sldId id="280" r:id="rId22"/>
    <p:sldId id="328" r:id="rId23"/>
    <p:sldId id="329" r:id="rId24"/>
    <p:sldId id="327" r:id="rId25"/>
    <p:sldId id="317" r:id="rId26"/>
    <p:sldId id="311" r:id="rId27"/>
    <p:sldId id="309" r:id="rId28"/>
    <p:sldId id="310" r:id="rId29"/>
    <p:sldId id="312" r:id="rId30"/>
    <p:sldId id="297" r:id="rId31"/>
    <p:sldId id="315" r:id="rId32"/>
  </p:sldIdLst>
  <p:sldSz cx="9144000" cy="6858000" type="screen4x3"/>
  <p:notesSz cx="6858000" cy="9144000"/>
  <p:embeddedFontLst>
    <p:embeddedFont>
      <p:font typeface="VNI-Times" pitchFamily="2" charset="0"/>
      <p:regular r:id="rId34"/>
      <p:bold r:id="rId35"/>
      <p:italic r:id="rId36"/>
      <p:boldItalic r:id="rId37"/>
    </p:embeddedFont>
    <p:embeddedFont>
      <p:font typeface="VNI-Thufap2" pitchFamily="2" charset="0"/>
      <p:regular r:id="rId38"/>
    </p:embeddedFont>
    <p:embeddedFont>
      <p:font typeface="VNI-Souvir" pitchFamily="2" charset="0"/>
      <p:bold r:id="rId39"/>
      <p:boldItalic r:id="rId40"/>
    </p:embeddedFont>
    <p:embeddedFont>
      <p:font typeface=".VnAristote" pitchFamily="34" charset="0"/>
      <p:regular r:id="rId41"/>
    </p:embeddedFont>
    <p:embeddedFont>
      <p:font typeface="Calibri" pitchFamily="34" charset="0"/>
      <p:regular r:id="rId42"/>
      <p:bold r:id="rId43"/>
      <p:italic r:id="rId44"/>
      <p:boldItalic r:id="rId45"/>
    </p:embeddedFont>
    <p:embeddedFont>
      <p:font typeface="Wingdings 3" pitchFamily="18" charset="2"/>
      <p:regular r:id="rId46"/>
    </p:embeddedFont>
  </p:embeddedFontLst>
  <p:custDataLst>
    <p:tags r:id="rId47"/>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00"/>
    <a:srgbClr val="9900FF"/>
    <a:srgbClr val="000000"/>
    <a:srgbClr val="441908"/>
    <a:srgbClr val="333300"/>
    <a:srgbClr val="FFC0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737" autoAdjust="0"/>
  </p:normalViewPr>
  <p:slideViewPr>
    <p:cSldViewPr>
      <p:cViewPr>
        <p:scale>
          <a:sx n="84" d="100"/>
          <a:sy n="84" d="100"/>
        </p:scale>
        <p:origin x="-95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E71ABE-5F37-4F04-8F60-8D715D78DB7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xmlns="" id="{7867C0BE-C613-4DA5-AA80-9F9A90671FC2}"/>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BAE194D8-F194-4ECC-8AF9-A7D7F693B591}" type="datetimeFigureOut">
              <a:rPr lang="en-US"/>
              <a:pPr>
                <a:defRPr/>
              </a:pPr>
              <a:t>06/02/2023</a:t>
            </a:fld>
            <a:endParaRPr lang="en-US"/>
          </a:p>
        </p:txBody>
      </p:sp>
      <p:sp>
        <p:nvSpPr>
          <p:cNvPr id="4" name="Slide Image Placeholder 3">
            <a:extLst>
              <a:ext uri="{FF2B5EF4-FFF2-40B4-BE49-F238E27FC236}">
                <a16:creationId xmlns:a16="http://schemas.microsoft.com/office/drawing/2014/main" xmlns="" id="{CD278357-E510-4A7F-A832-111FAE2852CF}"/>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xmlns="" id="{9CD10EF9-FD50-448E-9244-8E45112CADE3}"/>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5121ABE6-279B-4C8E-9636-08850A0AF5D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xmlns="" id="{B7BF52A6-77BF-4793-BF05-D2423FD22268}"/>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F03728B7-95ED-434D-BD61-407894E705C2}" type="slidenum">
              <a:rPr lang="en-US" altLang="en-US"/>
              <a:pPr/>
              <a:t>‹#›</a:t>
            </a:fld>
            <a:endParaRPr lang="en-US" altLang="en-US"/>
          </a:p>
        </p:txBody>
      </p:sp>
    </p:spTree>
    <p:extLst>
      <p:ext uri="{BB962C8B-B14F-4D97-AF65-F5344CB8AC3E}">
        <p14:creationId xmlns:p14="http://schemas.microsoft.com/office/powerpoint/2010/main" val="27896907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xmlns="" id="{8C5A7581-18BE-4671-A7A7-F277039153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xmlns="" id="{17188D19-3B37-4223-A65D-F6B5EFE32A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124" name="Slide Number Placeholder 3">
            <a:extLst>
              <a:ext uri="{FF2B5EF4-FFF2-40B4-BE49-F238E27FC236}">
                <a16:creationId xmlns:a16="http://schemas.microsoft.com/office/drawing/2014/main" xmlns="" id="{E493299C-D01D-4550-831D-C94CF9CDB5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ABEA2B8-4966-49D1-B17F-65AB57E3B9C0}" type="slidenum">
              <a:rPr lang="en-US" altLang="en-US">
                <a:latin typeface="Arial" panose="020B0604020202020204" pitchFamily="34" charset="0"/>
              </a:rPr>
              <a:pPr>
                <a:spcBef>
                  <a:spcPct val="0"/>
                </a:spcBef>
              </a:pPr>
              <a:t>2</a:t>
            </a:fld>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xmlns="" id="{15C4BE67-A735-4B07-9C60-3243872EC6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xmlns="" id="{68D3D38F-E8A5-4717-A077-3739A2F72C0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340" name="Slide Number Placeholder 3">
            <a:extLst>
              <a:ext uri="{FF2B5EF4-FFF2-40B4-BE49-F238E27FC236}">
                <a16:creationId xmlns:a16="http://schemas.microsoft.com/office/drawing/2014/main" xmlns="" id="{2E49B3F3-AF1F-4769-A439-2ED005466D96}"/>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A60FF37-C3C2-43D8-B364-110356C1890E}" type="slidenum">
              <a:rPr lang="en-US" altLang="en-US">
                <a:latin typeface="Arial" panose="020B0604020202020204" pitchFamily="34" charset="0"/>
              </a:rPr>
              <a:pPr algn="r" eaLnBrk="1" hangingPunct="1">
                <a:spcBef>
                  <a:spcPct val="0"/>
                </a:spcBef>
              </a:pPr>
              <a:t>11</a:t>
            </a:fld>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xmlns="" id="{9B628BFD-F7B1-4F61-B3A9-359649345B3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xmlns="" id="{FCF8C95B-30DB-4A13-88BA-AFC682F525A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a:extLst>
              <a:ext uri="{FF2B5EF4-FFF2-40B4-BE49-F238E27FC236}">
                <a16:creationId xmlns:a16="http://schemas.microsoft.com/office/drawing/2014/main" xmlns="" id="{3B4A542C-08CC-46C6-B313-72974AB527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AD24CD9-CBF4-4F71-8F4B-6ED814968EE4}" type="slidenum">
              <a:rPr lang="en-US" altLang="en-US">
                <a:latin typeface="Arial" panose="020B0604020202020204" pitchFamily="34" charset="0"/>
              </a:rPr>
              <a:pPr>
                <a:spcBef>
                  <a:spcPct val="0"/>
                </a:spcBef>
              </a:pPr>
              <a:t>15</a:t>
            </a:fld>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1348B7B7-9695-4CF1-93FB-9039B105BD0C}"/>
              </a:ext>
            </a:extLst>
          </p:cNvPr>
          <p:cNvSpPr>
            <a:spLocks noGrp="1"/>
          </p:cNvSpPr>
          <p:nvPr>
            <p:ph type="dt" sz="half" idx="10"/>
          </p:nvPr>
        </p:nvSpPr>
        <p:spPr/>
        <p:txBody>
          <a:bodyPr/>
          <a:lstStyle>
            <a:lvl1pPr>
              <a:defRPr/>
            </a:lvl1pPr>
          </a:lstStyle>
          <a:p>
            <a:pPr>
              <a:defRPr/>
            </a:pPr>
            <a:fld id="{1F6FD308-4B31-4D0C-BE96-D263BEB35BAE}" type="datetimeFigureOut">
              <a:rPr lang="en-US"/>
              <a:pPr>
                <a:defRPr/>
              </a:pPr>
              <a:t>06/02/2023</a:t>
            </a:fld>
            <a:endParaRPr lang="en-US"/>
          </a:p>
        </p:txBody>
      </p:sp>
      <p:sp>
        <p:nvSpPr>
          <p:cNvPr id="5" name="Footer Placeholder 4">
            <a:extLst>
              <a:ext uri="{FF2B5EF4-FFF2-40B4-BE49-F238E27FC236}">
                <a16:creationId xmlns:a16="http://schemas.microsoft.com/office/drawing/2014/main" xmlns="" id="{4F08CE78-303F-4CBE-8136-DC9ABBAC144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EC40FFDA-13EC-4602-8EAE-DB87317CDD48}"/>
              </a:ext>
            </a:extLst>
          </p:cNvPr>
          <p:cNvSpPr>
            <a:spLocks noGrp="1"/>
          </p:cNvSpPr>
          <p:nvPr>
            <p:ph type="sldNum" sz="quarter" idx="12"/>
          </p:nvPr>
        </p:nvSpPr>
        <p:spPr/>
        <p:txBody>
          <a:bodyPr/>
          <a:lstStyle>
            <a:lvl1pPr>
              <a:defRPr/>
            </a:lvl1pPr>
          </a:lstStyle>
          <a:p>
            <a:fld id="{0C7BFBAC-BC34-49A2-8734-62B90122720A}" type="slidenum">
              <a:rPr lang="en-US" altLang="en-US"/>
              <a:pPr/>
              <a:t>‹#›</a:t>
            </a:fld>
            <a:endParaRPr lang="en-US" altLang="en-US"/>
          </a:p>
        </p:txBody>
      </p:sp>
    </p:spTree>
    <p:extLst>
      <p:ext uri="{BB962C8B-B14F-4D97-AF65-F5344CB8AC3E}">
        <p14:creationId xmlns:p14="http://schemas.microsoft.com/office/powerpoint/2010/main" val="229507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A3755DE-5016-42E5-AAED-87D6B3FE8680}"/>
              </a:ext>
            </a:extLst>
          </p:cNvPr>
          <p:cNvSpPr>
            <a:spLocks noGrp="1"/>
          </p:cNvSpPr>
          <p:nvPr>
            <p:ph type="dt" sz="half" idx="10"/>
          </p:nvPr>
        </p:nvSpPr>
        <p:spPr/>
        <p:txBody>
          <a:bodyPr/>
          <a:lstStyle>
            <a:lvl1pPr>
              <a:defRPr/>
            </a:lvl1pPr>
          </a:lstStyle>
          <a:p>
            <a:pPr>
              <a:defRPr/>
            </a:pPr>
            <a:fld id="{D94F87E6-51D4-4507-86AB-0DABCEE33539}" type="datetimeFigureOut">
              <a:rPr lang="en-US"/>
              <a:pPr>
                <a:defRPr/>
              </a:pPr>
              <a:t>06/02/2023</a:t>
            </a:fld>
            <a:endParaRPr lang="en-US"/>
          </a:p>
        </p:txBody>
      </p:sp>
      <p:sp>
        <p:nvSpPr>
          <p:cNvPr id="5" name="Footer Placeholder 4">
            <a:extLst>
              <a:ext uri="{FF2B5EF4-FFF2-40B4-BE49-F238E27FC236}">
                <a16:creationId xmlns:a16="http://schemas.microsoft.com/office/drawing/2014/main" xmlns="" id="{D2151DBC-1580-40D9-B82D-6EA0F30FBC5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55C21054-EF29-4415-8DBB-F045B52E88C5}"/>
              </a:ext>
            </a:extLst>
          </p:cNvPr>
          <p:cNvSpPr>
            <a:spLocks noGrp="1"/>
          </p:cNvSpPr>
          <p:nvPr>
            <p:ph type="sldNum" sz="quarter" idx="12"/>
          </p:nvPr>
        </p:nvSpPr>
        <p:spPr/>
        <p:txBody>
          <a:bodyPr/>
          <a:lstStyle>
            <a:lvl1pPr>
              <a:defRPr/>
            </a:lvl1pPr>
          </a:lstStyle>
          <a:p>
            <a:fld id="{961BF724-DA7B-4CB4-ACC1-E9E2CDECBF45}" type="slidenum">
              <a:rPr lang="en-US" altLang="en-US"/>
              <a:pPr/>
              <a:t>‹#›</a:t>
            </a:fld>
            <a:endParaRPr lang="en-US" altLang="en-US"/>
          </a:p>
        </p:txBody>
      </p:sp>
    </p:spTree>
    <p:extLst>
      <p:ext uri="{BB962C8B-B14F-4D97-AF65-F5344CB8AC3E}">
        <p14:creationId xmlns:p14="http://schemas.microsoft.com/office/powerpoint/2010/main" val="3673769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1F69757-6817-403E-9033-A440152A6D10}"/>
              </a:ext>
            </a:extLst>
          </p:cNvPr>
          <p:cNvSpPr>
            <a:spLocks noGrp="1"/>
          </p:cNvSpPr>
          <p:nvPr>
            <p:ph type="dt" sz="half" idx="10"/>
          </p:nvPr>
        </p:nvSpPr>
        <p:spPr/>
        <p:txBody>
          <a:bodyPr/>
          <a:lstStyle>
            <a:lvl1pPr>
              <a:defRPr/>
            </a:lvl1pPr>
          </a:lstStyle>
          <a:p>
            <a:pPr>
              <a:defRPr/>
            </a:pPr>
            <a:fld id="{97C7DAB4-CBA1-42D6-9324-11FF29DCE746}" type="datetimeFigureOut">
              <a:rPr lang="en-US"/>
              <a:pPr>
                <a:defRPr/>
              </a:pPr>
              <a:t>06/02/2023</a:t>
            </a:fld>
            <a:endParaRPr lang="en-US"/>
          </a:p>
        </p:txBody>
      </p:sp>
      <p:sp>
        <p:nvSpPr>
          <p:cNvPr id="5" name="Footer Placeholder 4">
            <a:extLst>
              <a:ext uri="{FF2B5EF4-FFF2-40B4-BE49-F238E27FC236}">
                <a16:creationId xmlns:a16="http://schemas.microsoft.com/office/drawing/2014/main" xmlns="" id="{E0A6580B-1B13-4B8A-9638-B061D9DE9DE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52C2AC2E-3CC7-4B0E-BD89-17F818CCC00C}"/>
              </a:ext>
            </a:extLst>
          </p:cNvPr>
          <p:cNvSpPr>
            <a:spLocks noGrp="1"/>
          </p:cNvSpPr>
          <p:nvPr>
            <p:ph type="sldNum" sz="quarter" idx="12"/>
          </p:nvPr>
        </p:nvSpPr>
        <p:spPr/>
        <p:txBody>
          <a:bodyPr/>
          <a:lstStyle>
            <a:lvl1pPr>
              <a:defRPr/>
            </a:lvl1pPr>
          </a:lstStyle>
          <a:p>
            <a:fld id="{0975D1F7-B74E-4BD7-A18D-046C75BC04B0}" type="slidenum">
              <a:rPr lang="en-US" altLang="en-US"/>
              <a:pPr/>
              <a:t>‹#›</a:t>
            </a:fld>
            <a:endParaRPr lang="en-US" altLang="en-US"/>
          </a:p>
        </p:txBody>
      </p:sp>
    </p:spTree>
    <p:extLst>
      <p:ext uri="{BB962C8B-B14F-4D97-AF65-F5344CB8AC3E}">
        <p14:creationId xmlns:p14="http://schemas.microsoft.com/office/powerpoint/2010/main" val="4266447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86ED1B6-A8E2-4890-BCE8-A1CCFDA6B514}"/>
              </a:ext>
            </a:extLst>
          </p:cNvPr>
          <p:cNvSpPr>
            <a:spLocks noGrp="1"/>
          </p:cNvSpPr>
          <p:nvPr>
            <p:ph type="dt" sz="half" idx="10"/>
          </p:nvPr>
        </p:nvSpPr>
        <p:spPr/>
        <p:txBody>
          <a:bodyPr/>
          <a:lstStyle>
            <a:lvl1pPr>
              <a:defRPr/>
            </a:lvl1pPr>
          </a:lstStyle>
          <a:p>
            <a:pPr>
              <a:defRPr/>
            </a:pPr>
            <a:fld id="{254B7307-9646-472B-B5C4-B7780CB956E5}" type="datetimeFigureOut">
              <a:rPr lang="en-US"/>
              <a:pPr>
                <a:defRPr/>
              </a:pPr>
              <a:t>06/02/2023</a:t>
            </a:fld>
            <a:endParaRPr lang="en-US"/>
          </a:p>
        </p:txBody>
      </p:sp>
      <p:sp>
        <p:nvSpPr>
          <p:cNvPr id="5" name="Footer Placeholder 4">
            <a:extLst>
              <a:ext uri="{FF2B5EF4-FFF2-40B4-BE49-F238E27FC236}">
                <a16:creationId xmlns:a16="http://schemas.microsoft.com/office/drawing/2014/main" xmlns="" id="{79FB32F7-6E97-402F-BB07-80700BF76D4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B4BDE43-AD0D-4940-916F-D742E0953FA7}"/>
              </a:ext>
            </a:extLst>
          </p:cNvPr>
          <p:cNvSpPr>
            <a:spLocks noGrp="1"/>
          </p:cNvSpPr>
          <p:nvPr>
            <p:ph type="sldNum" sz="quarter" idx="12"/>
          </p:nvPr>
        </p:nvSpPr>
        <p:spPr/>
        <p:txBody>
          <a:bodyPr/>
          <a:lstStyle>
            <a:lvl1pPr>
              <a:defRPr/>
            </a:lvl1pPr>
          </a:lstStyle>
          <a:p>
            <a:fld id="{0F4CB822-8A70-40AA-9064-8391EDB0167C}" type="slidenum">
              <a:rPr lang="en-US" altLang="en-US"/>
              <a:pPr/>
              <a:t>‹#›</a:t>
            </a:fld>
            <a:endParaRPr lang="en-US" altLang="en-US"/>
          </a:p>
        </p:txBody>
      </p:sp>
    </p:spTree>
    <p:extLst>
      <p:ext uri="{BB962C8B-B14F-4D97-AF65-F5344CB8AC3E}">
        <p14:creationId xmlns:p14="http://schemas.microsoft.com/office/powerpoint/2010/main" val="2461987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4F7DBF7-9EBD-4442-B321-1B7383746218}"/>
              </a:ext>
            </a:extLst>
          </p:cNvPr>
          <p:cNvSpPr>
            <a:spLocks noGrp="1"/>
          </p:cNvSpPr>
          <p:nvPr>
            <p:ph type="dt" sz="half" idx="10"/>
          </p:nvPr>
        </p:nvSpPr>
        <p:spPr/>
        <p:txBody>
          <a:bodyPr/>
          <a:lstStyle>
            <a:lvl1pPr>
              <a:defRPr/>
            </a:lvl1pPr>
          </a:lstStyle>
          <a:p>
            <a:pPr>
              <a:defRPr/>
            </a:pPr>
            <a:fld id="{2226B8A7-0086-4497-BC61-D81BCB6F1684}" type="datetimeFigureOut">
              <a:rPr lang="en-US"/>
              <a:pPr>
                <a:defRPr/>
              </a:pPr>
              <a:t>06/02/2023</a:t>
            </a:fld>
            <a:endParaRPr lang="en-US"/>
          </a:p>
        </p:txBody>
      </p:sp>
      <p:sp>
        <p:nvSpPr>
          <p:cNvPr id="5" name="Footer Placeholder 4">
            <a:extLst>
              <a:ext uri="{FF2B5EF4-FFF2-40B4-BE49-F238E27FC236}">
                <a16:creationId xmlns:a16="http://schemas.microsoft.com/office/drawing/2014/main" xmlns="" id="{647187C4-CABE-4B81-9690-11B82585759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7B3E6B06-B88F-47BD-991D-D42E2E35B7EF}"/>
              </a:ext>
            </a:extLst>
          </p:cNvPr>
          <p:cNvSpPr>
            <a:spLocks noGrp="1"/>
          </p:cNvSpPr>
          <p:nvPr>
            <p:ph type="sldNum" sz="quarter" idx="12"/>
          </p:nvPr>
        </p:nvSpPr>
        <p:spPr/>
        <p:txBody>
          <a:bodyPr/>
          <a:lstStyle>
            <a:lvl1pPr>
              <a:defRPr/>
            </a:lvl1pPr>
          </a:lstStyle>
          <a:p>
            <a:fld id="{15455EC2-3BAF-4881-BEAA-6A4C92C7D025}" type="slidenum">
              <a:rPr lang="en-US" altLang="en-US"/>
              <a:pPr/>
              <a:t>‹#›</a:t>
            </a:fld>
            <a:endParaRPr lang="en-US" altLang="en-US"/>
          </a:p>
        </p:txBody>
      </p:sp>
    </p:spTree>
    <p:extLst>
      <p:ext uri="{BB962C8B-B14F-4D97-AF65-F5344CB8AC3E}">
        <p14:creationId xmlns:p14="http://schemas.microsoft.com/office/powerpoint/2010/main" val="3228037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6A5289C-19A4-4D97-98CC-73F4A814E6B1}"/>
              </a:ext>
            </a:extLst>
          </p:cNvPr>
          <p:cNvSpPr>
            <a:spLocks noGrp="1"/>
          </p:cNvSpPr>
          <p:nvPr>
            <p:ph type="dt" sz="half" idx="10"/>
          </p:nvPr>
        </p:nvSpPr>
        <p:spPr/>
        <p:txBody>
          <a:bodyPr/>
          <a:lstStyle>
            <a:lvl1pPr>
              <a:defRPr/>
            </a:lvl1pPr>
          </a:lstStyle>
          <a:p>
            <a:pPr>
              <a:defRPr/>
            </a:pPr>
            <a:fld id="{BF6F7A8B-3799-4749-AB16-7D1666DDD11C}" type="datetimeFigureOut">
              <a:rPr lang="en-US"/>
              <a:pPr>
                <a:defRPr/>
              </a:pPr>
              <a:t>06/02/2023</a:t>
            </a:fld>
            <a:endParaRPr lang="en-US"/>
          </a:p>
        </p:txBody>
      </p:sp>
      <p:sp>
        <p:nvSpPr>
          <p:cNvPr id="6" name="Footer Placeholder 4">
            <a:extLst>
              <a:ext uri="{FF2B5EF4-FFF2-40B4-BE49-F238E27FC236}">
                <a16:creationId xmlns:a16="http://schemas.microsoft.com/office/drawing/2014/main" xmlns="" id="{12B662F4-FE64-47D9-AD39-44146D85572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CCD1A588-3E4C-45E4-B49B-B0864B201BC5}"/>
              </a:ext>
            </a:extLst>
          </p:cNvPr>
          <p:cNvSpPr>
            <a:spLocks noGrp="1"/>
          </p:cNvSpPr>
          <p:nvPr>
            <p:ph type="sldNum" sz="quarter" idx="12"/>
          </p:nvPr>
        </p:nvSpPr>
        <p:spPr/>
        <p:txBody>
          <a:bodyPr/>
          <a:lstStyle>
            <a:lvl1pPr>
              <a:defRPr/>
            </a:lvl1pPr>
          </a:lstStyle>
          <a:p>
            <a:fld id="{1C97AE84-625F-47CE-BF17-30C5B6B10CC0}" type="slidenum">
              <a:rPr lang="en-US" altLang="en-US"/>
              <a:pPr/>
              <a:t>‹#›</a:t>
            </a:fld>
            <a:endParaRPr lang="en-US" altLang="en-US"/>
          </a:p>
        </p:txBody>
      </p:sp>
    </p:spTree>
    <p:extLst>
      <p:ext uri="{BB962C8B-B14F-4D97-AF65-F5344CB8AC3E}">
        <p14:creationId xmlns:p14="http://schemas.microsoft.com/office/powerpoint/2010/main" val="1923609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F5CC7F05-9953-44CD-9A65-C4AF19402C12}"/>
              </a:ext>
            </a:extLst>
          </p:cNvPr>
          <p:cNvSpPr>
            <a:spLocks noGrp="1"/>
          </p:cNvSpPr>
          <p:nvPr>
            <p:ph type="dt" sz="half" idx="10"/>
          </p:nvPr>
        </p:nvSpPr>
        <p:spPr/>
        <p:txBody>
          <a:bodyPr/>
          <a:lstStyle>
            <a:lvl1pPr>
              <a:defRPr/>
            </a:lvl1pPr>
          </a:lstStyle>
          <a:p>
            <a:pPr>
              <a:defRPr/>
            </a:pPr>
            <a:fld id="{3348E005-5EA3-454A-9655-2CA191A23C8D}" type="datetimeFigureOut">
              <a:rPr lang="en-US"/>
              <a:pPr>
                <a:defRPr/>
              </a:pPr>
              <a:t>06/02/2023</a:t>
            </a:fld>
            <a:endParaRPr lang="en-US"/>
          </a:p>
        </p:txBody>
      </p:sp>
      <p:sp>
        <p:nvSpPr>
          <p:cNvPr id="8" name="Footer Placeholder 4">
            <a:extLst>
              <a:ext uri="{FF2B5EF4-FFF2-40B4-BE49-F238E27FC236}">
                <a16:creationId xmlns:a16="http://schemas.microsoft.com/office/drawing/2014/main" xmlns="" id="{B402069E-6CE7-4AF2-90B9-F741148D2BF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30AFC693-9284-4E92-8A31-FA864766F993}"/>
              </a:ext>
            </a:extLst>
          </p:cNvPr>
          <p:cNvSpPr>
            <a:spLocks noGrp="1"/>
          </p:cNvSpPr>
          <p:nvPr>
            <p:ph type="sldNum" sz="quarter" idx="12"/>
          </p:nvPr>
        </p:nvSpPr>
        <p:spPr/>
        <p:txBody>
          <a:bodyPr/>
          <a:lstStyle>
            <a:lvl1pPr>
              <a:defRPr/>
            </a:lvl1pPr>
          </a:lstStyle>
          <a:p>
            <a:fld id="{958B555A-4248-4D39-8EDE-75390304E843}" type="slidenum">
              <a:rPr lang="en-US" altLang="en-US"/>
              <a:pPr/>
              <a:t>‹#›</a:t>
            </a:fld>
            <a:endParaRPr lang="en-US" altLang="en-US"/>
          </a:p>
        </p:txBody>
      </p:sp>
    </p:spTree>
    <p:extLst>
      <p:ext uri="{BB962C8B-B14F-4D97-AF65-F5344CB8AC3E}">
        <p14:creationId xmlns:p14="http://schemas.microsoft.com/office/powerpoint/2010/main" val="1386445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BB77C68B-E29C-4216-A9A4-59B298DB3C08}"/>
              </a:ext>
            </a:extLst>
          </p:cNvPr>
          <p:cNvSpPr>
            <a:spLocks noGrp="1"/>
          </p:cNvSpPr>
          <p:nvPr>
            <p:ph type="dt" sz="half" idx="10"/>
          </p:nvPr>
        </p:nvSpPr>
        <p:spPr/>
        <p:txBody>
          <a:bodyPr/>
          <a:lstStyle>
            <a:lvl1pPr>
              <a:defRPr/>
            </a:lvl1pPr>
          </a:lstStyle>
          <a:p>
            <a:pPr>
              <a:defRPr/>
            </a:pPr>
            <a:fld id="{037731F9-AD62-4D3B-96C3-65979F33BF2D}" type="datetimeFigureOut">
              <a:rPr lang="en-US"/>
              <a:pPr>
                <a:defRPr/>
              </a:pPr>
              <a:t>06/02/2023</a:t>
            </a:fld>
            <a:endParaRPr lang="en-US"/>
          </a:p>
        </p:txBody>
      </p:sp>
      <p:sp>
        <p:nvSpPr>
          <p:cNvPr id="4" name="Footer Placeholder 4">
            <a:extLst>
              <a:ext uri="{FF2B5EF4-FFF2-40B4-BE49-F238E27FC236}">
                <a16:creationId xmlns:a16="http://schemas.microsoft.com/office/drawing/2014/main" xmlns="" id="{9F3E96E5-40E1-4BA0-8FC1-DDC9B2DA873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F1F527C5-D9CF-4AC0-BEEE-4F994B91D6DE}"/>
              </a:ext>
            </a:extLst>
          </p:cNvPr>
          <p:cNvSpPr>
            <a:spLocks noGrp="1"/>
          </p:cNvSpPr>
          <p:nvPr>
            <p:ph type="sldNum" sz="quarter" idx="12"/>
          </p:nvPr>
        </p:nvSpPr>
        <p:spPr/>
        <p:txBody>
          <a:bodyPr/>
          <a:lstStyle>
            <a:lvl1pPr>
              <a:defRPr/>
            </a:lvl1pPr>
          </a:lstStyle>
          <a:p>
            <a:fld id="{3B092023-6E9D-4BE9-8383-1179216EB3F8}" type="slidenum">
              <a:rPr lang="en-US" altLang="en-US"/>
              <a:pPr/>
              <a:t>‹#›</a:t>
            </a:fld>
            <a:endParaRPr lang="en-US" altLang="en-US"/>
          </a:p>
        </p:txBody>
      </p:sp>
    </p:spTree>
    <p:extLst>
      <p:ext uri="{BB962C8B-B14F-4D97-AF65-F5344CB8AC3E}">
        <p14:creationId xmlns:p14="http://schemas.microsoft.com/office/powerpoint/2010/main" val="1582070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835DB1C-3268-490C-96F1-82FDCE38E9E0}"/>
              </a:ext>
            </a:extLst>
          </p:cNvPr>
          <p:cNvSpPr>
            <a:spLocks noGrp="1"/>
          </p:cNvSpPr>
          <p:nvPr>
            <p:ph type="dt" sz="half" idx="10"/>
          </p:nvPr>
        </p:nvSpPr>
        <p:spPr/>
        <p:txBody>
          <a:bodyPr/>
          <a:lstStyle>
            <a:lvl1pPr>
              <a:defRPr/>
            </a:lvl1pPr>
          </a:lstStyle>
          <a:p>
            <a:pPr>
              <a:defRPr/>
            </a:pPr>
            <a:fld id="{99A1FAB9-3EE5-4990-914E-D034DD7E18B6}" type="datetimeFigureOut">
              <a:rPr lang="en-US"/>
              <a:pPr>
                <a:defRPr/>
              </a:pPr>
              <a:t>06/02/2023</a:t>
            </a:fld>
            <a:endParaRPr lang="en-US"/>
          </a:p>
        </p:txBody>
      </p:sp>
      <p:sp>
        <p:nvSpPr>
          <p:cNvPr id="3" name="Footer Placeholder 4">
            <a:extLst>
              <a:ext uri="{FF2B5EF4-FFF2-40B4-BE49-F238E27FC236}">
                <a16:creationId xmlns:a16="http://schemas.microsoft.com/office/drawing/2014/main" xmlns="" id="{F4F34F5A-9C96-489E-A5B0-9331B15FE32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05490C46-F920-45C2-B111-6CD6AABD0C4B}"/>
              </a:ext>
            </a:extLst>
          </p:cNvPr>
          <p:cNvSpPr>
            <a:spLocks noGrp="1"/>
          </p:cNvSpPr>
          <p:nvPr>
            <p:ph type="sldNum" sz="quarter" idx="12"/>
          </p:nvPr>
        </p:nvSpPr>
        <p:spPr/>
        <p:txBody>
          <a:bodyPr/>
          <a:lstStyle>
            <a:lvl1pPr>
              <a:defRPr/>
            </a:lvl1pPr>
          </a:lstStyle>
          <a:p>
            <a:fld id="{D20BFA0B-C077-4232-91BB-08DAC35CB977}" type="slidenum">
              <a:rPr lang="en-US" altLang="en-US"/>
              <a:pPr/>
              <a:t>‹#›</a:t>
            </a:fld>
            <a:endParaRPr lang="en-US" altLang="en-US"/>
          </a:p>
        </p:txBody>
      </p:sp>
    </p:spTree>
    <p:extLst>
      <p:ext uri="{BB962C8B-B14F-4D97-AF65-F5344CB8AC3E}">
        <p14:creationId xmlns:p14="http://schemas.microsoft.com/office/powerpoint/2010/main" val="277924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91F1799-160A-4D07-BBE7-FDC2F5FB943E}"/>
              </a:ext>
            </a:extLst>
          </p:cNvPr>
          <p:cNvSpPr>
            <a:spLocks noGrp="1"/>
          </p:cNvSpPr>
          <p:nvPr>
            <p:ph type="dt" sz="half" idx="10"/>
          </p:nvPr>
        </p:nvSpPr>
        <p:spPr/>
        <p:txBody>
          <a:bodyPr/>
          <a:lstStyle>
            <a:lvl1pPr>
              <a:defRPr/>
            </a:lvl1pPr>
          </a:lstStyle>
          <a:p>
            <a:pPr>
              <a:defRPr/>
            </a:pPr>
            <a:fld id="{E15EB21E-9B15-4322-ACE8-710AD53E6C43}" type="datetimeFigureOut">
              <a:rPr lang="en-US"/>
              <a:pPr>
                <a:defRPr/>
              </a:pPr>
              <a:t>06/02/2023</a:t>
            </a:fld>
            <a:endParaRPr lang="en-US"/>
          </a:p>
        </p:txBody>
      </p:sp>
      <p:sp>
        <p:nvSpPr>
          <p:cNvPr id="6" name="Footer Placeholder 4">
            <a:extLst>
              <a:ext uri="{FF2B5EF4-FFF2-40B4-BE49-F238E27FC236}">
                <a16:creationId xmlns:a16="http://schemas.microsoft.com/office/drawing/2014/main" xmlns="" id="{38FD724A-A2F1-4B29-AAEC-CDD42208AD2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C632CA83-3D30-44C8-BEF4-24B53D14D19B}"/>
              </a:ext>
            </a:extLst>
          </p:cNvPr>
          <p:cNvSpPr>
            <a:spLocks noGrp="1"/>
          </p:cNvSpPr>
          <p:nvPr>
            <p:ph type="sldNum" sz="quarter" idx="12"/>
          </p:nvPr>
        </p:nvSpPr>
        <p:spPr/>
        <p:txBody>
          <a:bodyPr/>
          <a:lstStyle>
            <a:lvl1pPr>
              <a:defRPr/>
            </a:lvl1pPr>
          </a:lstStyle>
          <a:p>
            <a:fld id="{42805988-8994-495B-A1E9-CCF842AEC2B5}" type="slidenum">
              <a:rPr lang="en-US" altLang="en-US"/>
              <a:pPr/>
              <a:t>‹#›</a:t>
            </a:fld>
            <a:endParaRPr lang="en-US" altLang="en-US"/>
          </a:p>
        </p:txBody>
      </p:sp>
    </p:spTree>
    <p:extLst>
      <p:ext uri="{BB962C8B-B14F-4D97-AF65-F5344CB8AC3E}">
        <p14:creationId xmlns:p14="http://schemas.microsoft.com/office/powerpoint/2010/main" val="26455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6E849E17-6040-4A02-8D91-F2DF43EDB7C7}"/>
              </a:ext>
            </a:extLst>
          </p:cNvPr>
          <p:cNvSpPr>
            <a:spLocks noGrp="1"/>
          </p:cNvSpPr>
          <p:nvPr>
            <p:ph type="dt" sz="half" idx="10"/>
          </p:nvPr>
        </p:nvSpPr>
        <p:spPr/>
        <p:txBody>
          <a:bodyPr/>
          <a:lstStyle>
            <a:lvl1pPr>
              <a:defRPr/>
            </a:lvl1pPr>
          </a:lstStyle>
          <a:p>
            <a:pPr>
              <a:defRPr/>
            </a:pPr>
            <a:fld id="{B151AC1E-2D79-428C-8DB3-120C61A6423A}" type="datetimeFigureOut">
              <a:rPr lang="en-US"/>
              <a:pPr>
                <a:defRPr/>
              </a:pPr>
              <a:t>06/02/2023</a:t>
            </a:fld>
            <a:endParaRPr lang="en-US"/>
          </a:p>
        </p:txBody>
      </p:sp>
      <p:sp>
        <p:nvSpPr>
          <p:cNvPr id="6" name="Footer Placeholder 4">
            <a:extLst>
              <a:ext uri="{FF2B5EF4-FFF2-40B4-BE49-F238E27FC236}">
                <a16:creationId xmlns:a16="http://schemas.microsoft.com/office/drawing/2014/main" xmlns="" id="{CFE15B11-E343-4AA6-BC66-4280F63E081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32031600-AB49-43E6-9530-E708FBB83D11}"/>
              </a:ext>
            </a:extLst>
          </p:cNvPr>
          <p:cNvSpPr>
            <a:spLocks noGrp="1"/>
          </p:cNvSpPr>
          <p:nvPr>
            <p:ph type="sldNum" sz="quarter" idx="12"/>
          </p:nvPr>
        </p:nvSpPr>
        <p:spPr/>
        <p:txBody>
          <a:bodyPr/>
          <a:lstStyle>
            <a:lvl1pPr>
              <a:defRPr/>
            </a:lvl1pPr>
          </a:lstStyle>
          <a:p>
            <a:fld id="{00E24A34-F20E-42F3-A006-6303BD632664}" type="slidenum">
              <a:rPr lang="en-US" altLang="en-US"/>
              <a:pPr/>
              <a:t>‹#›</a:t>
            </a:fld>
            <a:endParaRPr lang="en-US" altLang="en-US"/>
          </a:p>
        </p:txBody>
      </p:sp>
    </p:spTree>
    <p:extLst>
      <p:ext uri="{BB962C8B-B14F-4D97-AF65-F5344CB8AC3E}">
        <p14:creationId xmlns:p14="http://schemas.microsoft.com/office/powerpoint/2010/main" val="1748087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34C3F997-0CC7-4010-A4CB-CE93D16669CA}"/>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xmlns="" id="{1062D0E1-89B8-4899-8EEE-12BEC164927B}"/>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C0005651-A9E5-4054-BF11-C1CF5B02E6F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defRPr>
            </a:lvl1pPr>
          </a:lstStyle>
          <a:p>
            <a:pPr>
              <a:defRPr/>
            </a:pPr>
            <a:fld id="{E527E340-F512-4C2D-AA97-E7DA553CAAEE}" type="datetimeFigureOut">
              <a:rPr lang="en-US"/>
              <a:pPr>
                <a:defRPr/>
              </a:pPr>
              <a:t>06/02/2023</a:t>
            </a:fld>
            <a:endParaRPr lang="en-US"/>
          </a:p>
        </p:txBody>
      </p:sp>
      <p:sp>
        <p:nvSpPr>
          <p:cNvPr id="5" name="Footer Placeholder 4">
            <a:extLst>
              <a:ext uri="{FF2B5EF4-FFF2-40B4-BE49-F238E27FC236}">
                <a16:creationId xmlns:a16="http://schemas.microsoft.com/office/drawing/2014/main" xmlns="" id="{8AABFD40-1DD9-44F0-B32E-C90BD7EDDA8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defRPr>
            </a:lvl1pPr>
          </a:lstStyle>
          <a:p>
            <a:pPr>
              <a:defRPr/>
            </a:pPr>
            <a:endParaRPr lang="en-US"/>
          </a:p>
        </p:txBody>
      </p:sp>
      <p:sp>
        <p:nvSpPr>
          <p:cNvPr id="6" name="Slide Number Placeholder 5">
            <a:extLst>
              <a:ext uri="{FF2B5EF4-FFF2-40B4-BE49-F238E27FC236}">
                <a16:creationId xmlns:a16="http://schemas.microsoft.com/office/drawing/2014/main" xmlns="" id="{B10CCA98-4614-4610-B2E4-387BEDCC4254}"/>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3735E51-26A0-403D-BD9B-18510AEEAE8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13" r:id="rId1"/>
    <p:sldLayoutId id="2147483812" r:id="rId2"/>
    <p:sldLayoutId id="2147483811" r:id="rId3"/>
    <p:sldLayoutId id="2147483810" r:id="rId4"/>
    <p:sldLayoutId id="2147483809" r:id="rId5"/>
    <p:sldLayoutId id="2147483808" r:id="rId6"/>
    <p:sldLayoutId id="2147483807" r:id="rId7"/>
    <p:sldLayoutId id="2147483806" r:id="rId8"/>
    <p:sldLayoutId id="2147483805" r:id="rId9"/>
    <p:sldLayoutId id="2147483804" r:id="rId10"/>
    <p:sldLayoutId id="214748380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http://nld.vcmedia.vn/k:2016/mg-8126-hdr-1469869067365/lang-nguoi-truoc-ve-dep-tren-song-tra-bong.jpg" TargetMode="External"/><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http://nld.vcmedia.vn/k:2016/mg-8460-hdr-edit-1469868819273/lang-nguoi-truoc-ve-dep-tren-song-tra-bong.jpg" TargetMode="External"/><Relationship Id="rId4" Type="http://schemas.openxmlformats.org/officeDocument/2006/relationships/image" Target="../media/image18.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ongque_sondau">
            <a:extLst>
              <a:ext uri="{FF2B5EF4-FFF2-40B4-BE49-F238E27FC236}">
                <a16:creationId xmlns:a16="http://schemas.microsoft.com/office/drawing/2014/main" xmlns="" id="{5D63AE7C-234C-445E-BEBD-EF390D21B7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25" y="76200"/>
            <a:ext cx="9083675"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BLULINE">
            <a:extLst>
              <a:ext uri="{FF2B5EF4-FFF2-40B4-BE49-F238E27FC236}">
                <a16:creationId xmlns:a16="http://schemas.microsoft.com/office/drawing/2014/main" xmlns="" id="{6A5CA29E-3509-4A99-9B43-D205E6FA30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V="1">
            <a:off x="0" y="0"/>
            <a:ext cx="9144000"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BLULINE">
            <a:extLst>
              <a:ext uri="{FF2B5EF4-FFF2-40B4-BE49-F238E27FC236}">
                <a16:creationId xmlns:a16="http://schemas.microsoft.com/office/drawing/2014/main" xmlns="" id="{27D8E21C-11C1-4590-BB83-6AA48A02BD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654675" y="3368675"/>
            <a:ext cx="68580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BLULINE">
            <a:extLst>
              <a:ext uri="{FF2B5EF4-FFF2-40B4-BE49-F238E27FC236}">
                <a16:creationId xmlns:a16="http://schemas.microsoft.com/office/drawing/2014/main" xmlns="" id="{D10DA483-6334-47B1-B33A-E3FE996A50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3368675" y="3368675"/>
            <a:ext cx="6858000"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BLULINE">
            <a:extLst>
              <a:ext uri="{FF2B5EF4-FFF2-40B4-BE49-F238E27FC236}">
                <a16:creationId xmlns:a16="http://schemas.microsoft.com/office/drawing/2014/main" xmlns="" id="{9975A4F7-DC0A-42EC-AF03-265EC3DF2E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V="1">
            <a:off x="0" y="6777038"/>
            <a:ext cx="9144000"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14">
            <a:extLst>
              <a:ext uri="{FF2B5EF4-FFF2-40B4-BE49-F238E27FC236}">
                <a16:creationId xmlns:a16="http://schemas.microsoft.com/office/drawing/2014/main" xmlns="" id="{8C5A1C6B-E469-48B8-8E09-F64D3F316365}"/>
              </a:ext>
            </a:extLst>
          </p:cNvPr>
          <p:cNvSpPr txBox="1">
            <a:spLocks noChangeArrowheads="1"/>
          </p:cNvSpPr>
          <p:nvPr/>
        </p:nvSpPr>
        <p:spPr bwMode="auto">
          <a:xfrm>
            <a:off x="152400" y="5011559"/>
            <a:ext cx="8870950" cy="1200329"/>
          </a:xfrm>
          <a:prstGeom prst="rect">
            <a:avLst/>
          </a:prstGeom>
          <a:noFill/>
          <a:ln w="19050" algn="ctr">
            <a:noFill/>
            <a:miter lim="800000"/>
            <a:headEnd/>
            <a:tailEnd/>
          </a:ln>
          <a:effectLst>
            <a:outerShdw dist="35921" dir="2700000" algn="ctr" rotWithShape="0">
              <a:schemeClr val="bg2"/>
            </a:outerShdw>
          </a:effectLst>
        </p:spPr>
        <p:txBody>
          <a:bodyPr>
            <a:spAutoFit/>
          </a:bodyPr>
          <a:lstStyle/>
          <a:p>
            <a:pPr algn="ctr" eaLnBrk="1" hangingPunct="1">
              <a:defRPr/>
            </a:pPr>
            <a:r>
              <a:rPr lang="en-US" sz="7200" b="1" i="1" cap="all" dirty="0" smtClean="0">
                <a:ln w="9000" cmpd="sng">
                  <a:noFill/>
                  <a:prstDash val="solid"/>
                </a:ln>
                <a:solidFill>
                  <a:srgbClr val="FF0000"/>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NGỮ VĂN 8</a:t>
            </a:r>
            <a:endParaRPr lang="en-US" sz="8000" b="1" i="1" cap="all" dirty="0">
              <a:ln w="9000" cmpd="sng">
                <a:noFill/>
                <a:prstDash val="solid"/>
              </a:ln>
              <a:solidFill>
                <a:srgbClr val="FF0000"/>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sp>
        <p:nvSpPr>
          <p:cNvPr id="19" name="Text Box 13">
            <a:extLst>
              <a:ext uri="{FF2B5EF4-FFF2-40B4-BE49-F238E27FC236}">
                <a16:creationId xmlns:a16="http://schemas.microsoft.com/office/drawing/2014/main" xmlns="" id="{72DBD946-75D7-48DE-B836-7C87A91DDF15}"/>
              </a:ext>
            </a:extLst>
          </p:cNvPr>
          <p:cNvSpPr txBox="1">
            <a:spLocks noChangeArrowheads="1"/>
          </p:cNvSpPr>
          <p:nvPr/>
        </p:nvSpPr>
        <p:spPr bwMode="auto">
          <a:xfrm>
            <a:off x="2857500" y="6294438"/>
            <a:ext cx="3124200" cy="396875"/>
          </a:xfrm>
          <a:prstGeom prst="rect">
            <a:avLst/>
          </a:prstGeom>
          <a:noFill/>
          <a:ln w="19050" algn="ctr">
            <a:noFill/>
            <a:miter lim="800000"/>
            <a:headEnd/>
            <a:tailEnd/>
          </a:ln>
          <a:effectLst>
            <a:outerShdw dist="35921" dir="2700000" algn="ctr" rotWithShape="0">
              <a:schemeClr val="bg2"/>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endParaRPr lang="en-US" altLang="en-US" sz="2000" b="1" dirty="0">
              <a:solidFill>
                <a:srgbClr val="FF0000"/>
              </a:solidFill>
              <a:effectLst>
                <a:outerShdw blurRad="38100" dist="38100" dir="2700000" algn="tl">
                  <a:srgbClr val="C0C0C0"/>
                </a:outerShdw>
              </a:effectLst>
              <a:latin typeface="VNI-Souvir" pitchFamily="2" charset="0"/>
            </a:endParaRPr>
          </a:p>
        </p:txBody>
      </p:sp>
      <p:sp>
        <p:nvSpPr>
          <p:cNvPr id="2" name="Subtitle 1"/>
          <p:cNvSpPr>
            <a:spLocks noGrp="1"/>
          </p:cNvSpPr>
          <p:nvPr>
            <p:ph type="subTitle" idx="1"/>
          </p:nvPr>
        </p:nvSpPr>
        <p:spPr/>
        <p:txBody>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2000" fill="hold"/>
                                        <p:tgtEl>
                                          <p:spTgt spid="9"/>
                                        </p:tgtEl>
                                        <p:attrNameLst>
                                          <p:attrName>ppt_w</p:attrName>
                                        </p:attrNameLst>
                                      </p:cBhvr>
                                      <p:tavLst>
                                        <p:tav tm="0">
                                          <p:val>
                                            <p:fltVal val="0"/>
                                          </p:val>
                                        </p:tav>
                                        <p:tav tm="100000">
                                          <p:val>
                                            <p:strVal val="#ppt_w"/>
                                          </p:val>
                                        </p:tav>
                                      </p:tavLst>
                                    </p:anim>
                                    <p:anim calcmode="lin" valueType="num">
                                      <p:cBhvr>
                                        <p:cTn id="12" dur="2000" fill="hold"/>
                                        <p:tgtEl>
                                          <p:spTgt spid="9"/>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2000" fill="hold"/>
                                        <p:tgtEl>
                                          <p:spTgt spid="11"/>
                                        </p:tgtEl>
                                        <p:attrNameLst>
                                          <p:attrName>ppt_w</p:attrName>
                                        </p:attrNameLst>
                                      </p:cBhvr>
                                      <p:tavLst>
                                        <p:tav tm="0">
                                          <p:val>
                                            <p:fltVal val="0"/>
                                          </p:val>
                                        </p:tav>
                                        <p:tav tm="100000">
                                          <p:val>
                                            <p:strVal val="#ppt_w"/>
                                          </p:val>
                                        </p:tav>
                                      </p:tavLst>
                                    </p:anim>
                                    <p:anim calcmode="lin" valueType="num">
                                      <p:cBhvr>
                                        <p:cTn id="16" dur="20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2000" fill="hold"/>
                                        <p:tgtEl>
                                          <p:spTgt spid="12"/>
                                        </p:tgtEl>
                                        <p:attrNameLst>
                                          <p:attrName>ppt_w</p:attrName>
                                        </p:attrNameLst>
                                      </p:cBhvr>
                                      <p:tavLst>
                                        <p:tav tm="0">
                                          <p:val>
                                            <p:fltVal val="0"/>
                                          </p:val>
                                        </p:tav>
                                        <p:tav tm="100000">
                                          <p:val>
                                            <p:strVal val="#ppt_w"/>
                                          </p:val>
                                        </p:tav>
                                      </p:tavLst>
                                    </p:anim>
                                    <p:anim calcmode="lin" valueType="num">
                                      <p:cBhvr>
                                        <p:cTn id="20" dur="2000" fill="hold"/>
                                        <p:tgtEl>
                                          <p:spTgt spid="12"/>
                                        </p:tgtEl>
                                        <p:attrNameLst>
                                          <p:attrName>ppt_h</p:attrName>
                                        </p:attrNameLst>
                                      </p:cBhvr>
                                      <p:tavLst>
                                        <p:tav tm="0">
                                          <p:val>
                                            <p:fltVal val="0"/>
                                          </p:val>
                                        </p:tav>
                                        <p:tav tm="100000">
                                          <p:val>
                                            <p:strVal val="#ppt_h"/>
                                          </p:val>
                                        </p:tav>
                                      </p:tavLst>
                                    </p:anim>
                                  </p:childTnLst>
                                </p:cTn>
                              </p:par>
                              <p:par>
                                <p:cTn id="21" presetID="8" presetClass="entr" presetSubtype="16"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diamond(in)">
                                      <p:cBhvr>
                                        <p:cTn id="23" dur="2000"/>
                                        <p:tgtEl>
                                          <p:spTgt spid="17"/>
                                        </p:tgtEl>
                                      </p:cBhvr>
                                    </p:animEffect>
                                  </p:childTnLst>
                                </p:cTn>
                              </p:par>
                              <p:par>
                                <p:cTn id="24" presetID="15" presetClass="entr" presetSubtype="0" fill="hold" grpId="0" nodeType="withEffect" nodePh="1">
                                  <p:stCondLst>
                                    <p:cond delay="0"/>
                                  </p:stCondLst>
                                  <p:endCondLst>
                                    <p:cond evt="begin" delay="0">
                                      <p:tn val="24"/>
                                    </p:cond>
                                  </p:endCondLst>
                                  <p:childTnLst>
                                    <p:set>
                                      <p:cBhvr>
                                        <p:cTn id="25" dur="1" fill="hold">
                                          <p:stCondLst>
                                            <p:cond delay="0"/>
                                          </p:stCondLst>
                                        </p:cTn>
                                        <p:tgtEl>
                                          <p:spTgt spid="19"/>
                                        </p:tgtEl>
                                        <p:attrNameLst>
                                          <p:attrName>style.visibility</p:attrName>
                                        </p:attrNameLst>
                                      </p:cBhvr>
                                      <p:to>
                                        <p:strVal val="visible"/>
                                      </p:to>
                                    </p:set>
                                    <p:anim calcmode="lin" valueType="num">
                                      <p:cBhvr>
                                        <p:cTn id="26" dur="1000" fill="hold"/>
                                        <p:tgtEl>
                                          <p:spTgt spid="19"/>
                                        </p:tgtEl>
                                        <p:attrNameLst>
                                          <p:attrName>ppt_w</p:attrName>
                                        </p:attrNameLst>
                                      </p:cBhvr>
                                      <p:tavLst>
                                        <p:tav tm="0">
                                          <p:val>
                                            <p:fltVal val="0"/>
                                          </p:val>
                                        </p:tav>
                                        <p:tav tm="100000">
                                          <p:val>
                                            <p:strVal val="#ppt_w"/>
                                          </p:val>
                                        </p:tav>
                                      </p:tavLst>
                                    </p:anim>
                                    <p:anim calcmode="lin" valueType="num">
                                      <p:cBhvr>
                                        <p:cTn id="27" dur="1000" fill="hold"/>
                                        <p:tgtEl>
                                          <p:spTgt spid="19"/>
                                        </p:tgtEl>
                                        <p:attrNameLst>
                                          <p:attrName>ppt_h</p:attrName>
                                        </p:attrNameLst>
                                      </p:cBhvr>
                                      <p:tavLst>
                                        <p:tav tm="0">
                                          <p:val>
                                            <p:fltVal val="0"/>
                                          </p:val>
                                        </p:tav>
                                        <p:tav tm="100000">
                                          <p:val>
                                            <p:strVal val="#ppt_h"/>
                                          </p:val>
                                        </p:tav>
                                      </p:tavLst>
                                    </p:anim>
                                    <p:anim calcmode="lin" valueType="num">
                                      <p:cBhvr>
                                        <p:cTn id="28" dur="1000" fill="hold"/>
                                        <p:tgtEl>
                                          <p:spTgt spid="19"/>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1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images.yume.vn/blog/200904/23/129278612404222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519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74319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a:extLst>
              <a:ext uri="{FF2B5EF4-FFF2-40B4-BE49-F238E27FC236}">
                <a16:creationId xmlns:a16="http://schemas.microsoft.com/office/drawing/2014/main" xmlns="" id="{0530EF9F-1A63-408C-A1DB-AE6C09221163}"/>
              </a:ext>
            </a:extLst>
          </p:cNvPr>
          <p:cNvSpPr/>
          <p:nvPr/>
        </p:nvSpPr>
        <p:spPr>
          <a:xfrm>
            <a:off x="5029200" y="4521200"/>
            <a:ext cx="4179887" cy="2336800"/>
          </a:xfrm>
          <a:prstGeom prst="cloud">
            <a:avLst/>
          </a:prstGeom>
          <a:ln/>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en-US" sz="2400" b="1" dirty="0" smtClean="0">
                <a:solidFill>
                  <a:srgbClr val="0000FF"/>
                </a:solidFill>
                <a:latin typeface="Times New Roman" pitchFamily="18" charset="0"/>
                <a:cs typeface="Times New Roman" pitchFamily="18" charset="0"/>
              </a:rPr>
              <a:t>?. </a:t>
            </a:r>
            <a:r>
              <a:rPr lang="en-US" sz="2400" b="1" dirty="0" err="1" smtClean="0">
                <a:solidFill>
                  <a:srgbClr val="0000FF"/>
                </a:solidFill>
                <a:latin typeface="Times New Roman" pitchFamily="18" charset="0"/>
                <a:cs typeface="Times New Roman" pitchFamily="18" charset="0"/>
              </a:rPr>
              <a:t>Tìm</a:t>
            </a:r>
            <a:r>
              <a:rPr lang="en-US" sz="2400" b="1" dirty="0" smtClean="0">
                <a:solidFill>
                  <a:srgbClr val="0000FF"/>
                </a:solidFill>
                <a:latin typeface="Times New Roman" pitchFamily="18" charset="0"/>
                <a:cs typeface="Times New Roman" pitchFamily="18" charset="0"/>
              </a:rPr>
              <a:t> </a:t>
            </a:r>
            <a:r>
              <a:rPr lang="en-US" sz="2400" b="1" dirty="0">
                <a:solidFill>
                  <a:srgbClr val="0000FF"/>
                </a:solidFill>
                <a:latin typeface="Times New Roman" pitchFamily="18" charset="0"/>
                <a:cs typeface="Times New Roman" pitchFamily="18" charset="0"/>
              </a:rPr>
              <a:t>chi </a:t>
            </a:r>
            <a:r>
              <a:rPr lang="en-US" sz="2400" b="1" dirty="0" err="1">
                <a:solidFill>
                  <a:srgbClr val="0000FF"/>
                </a:solidFill>
                <a:latin typeface="Times New Roman" pitchFamily="18" charset="0"/>
                <a:cs typeface="Times New Roman" pitchFamily="18" charset="0"/>
              </a:rPr>
              <a:t>tiết</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miêu</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tả</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khung</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cảnh</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thiên</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nhiên</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lúc</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đoàn</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thuyền</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ra</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khơi</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đánh</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cá</a:t>
            </a:r>
            <a:r>
              <a:rPr lang="en-US" sz="2400" b="1" dirty="0">
                <a:solidFill>
                  <a:srgbClr val="0000FF"/>
                </a:solidFill>
                <a:latin typeface="Times New Roman" pitchFamily="18" charset="0"/>
                <a:cs typeface="Times New Roman" pitchFamily="18" charset="0"/>
              </a:rPr>
              <a:t>. </a:t>
            </a:r>
          </a:p>
        </p:txBody>
      </p:sp>
      <p:sp>
        <p:nvSpPr>
          <p:cNvPr id="22" name="Cloud 21">
            <a:extLst>
              <a:ext uri="{FF2B5EF4-FFF2-40B4-BE49-F238E27FC236}">
                <a16:creationId xmlns:a16="http://schemas.microsoft.com/office/drawing/2014/main" xmlns="" id="{2D1AC3B3-BF2F-4B7A-ADB4-DD3C4F665D93}"/>
              </a:ext>
            </a:extLst>
          </p:cNvPr>
          <p:cNvSpPr/>
          <p:nvPr/>
        </p:nvSpPr>
        <p:spPr>
          <a:xfrm>
            <a:off x="4876801" y="4257676"/>
            <a:ext cx="4495799" cy="2600324"/>
          </a:xfrm>
          <a:prstGeom prst="cloud">
            <a:avLst/>
          </a:prstGeom>
          <a:ln/>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r>
              <a:rPr lang="en-US" sz="2800" dirty="0">
                <a:solidFill>
                  <a:schemeClr val="tx1"/>
                </a:solidFill>
                <a:latin typeface="Times New Roman" pitchFamily="18" charset="0"/>
                <a:cs typeface="Times New Roman" pitchFamily="18" charset="0"/>
              </a:rPr>
              <a:t>  </a:t>
            </a:r>
            <a:r>
              <a:rPr lang="en-US" sz="2800" b="1" dirty="0" smtClean="0">
                <a:solidFill>
                  <a:srgbClr val="0000FF"/>
                </a:solidFill>
                <a:latin typeface="Times New Roman" pitchFamily="18" charset="0"/>
                <a:cs typeface="Times New Roman" pitchFamily="18" charset="0"/>
              </a:rPr>
              <a:t>?.</a:t>
            </a:r>
            <a:r>
              <a:rPr lang="en-US" sz="2400" b="1" dirty="0" err="1" smtClean="0">
                <a:solidFill>
                  <a:srgbClr val="0000FF"/>
                </a:solidFill>
                <a:latin typeface="Times New Roman" pitchFamily="18" charset="0"/>
                <a:cs typeface="Times New Roman" pitchFamily="18" charset="0"/>
              </a:rPr>
              <a:t>Em</a:t>
            </a:r>
            <a:r>
              <a:rPr lang="en-US" sz="2400" b="1" dirty="0" smtClean="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có</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nhận</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xét</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gì</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về</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khung</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cảnh</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thiên</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nhiên</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và</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nó</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hứa</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hẹn</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một</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chuyến</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ra</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khơi</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như</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thế</a:t>
            </a:r>
            <a:r>
              <a:rPr lang="en-US" sz="2400" b="1" dirty="0">
                <a:solidFill>
                  <a:srgbClr val="0000FF"/>
                </a:solidFill>
                <a:latin typeface="Times New Roman" pitchFamily="18" charset="0"/>
                <a:cs typeface="Times New Roman" pitchFamily="18" charset="0"/>
              </a:rPr>
              <a:t> </a:t>
            </a:r>
            <a:r>
              <a:rPr lang="en-US" sz="2400" b="1" dirty="0" err="1">
                <a:solidFill>
                  <a:srgbClr val="0000FF"/>
                </a:solidFill>
                <a:latin typeface="Times New Roman" pitchFamily="18" charset="0"/>
                <a:cs typeface="Times New Roman" pitchFamily="18" charset="0"/>
              </a:rPr>
              <a:t>nào</a:t>
            </a:r>
            <a:r>
              <a:rPr lang="en-US" sz="2400" b="1" dirty="0">
                <a:solidFill>
                  <a:srgbClr val="0000FF"/>
                </a:solidFill>
                <a:latin typeface="Times New Roman" pitchFamily="18" charset="0"/>
                <a:cs typeface="Times New Roman" pitchFamily="18" charset="0"/>
              </a:rPr>
              <a:t>?</a:t>
            </a:r>
          </a:p>
        </p:txBody>
      </p:sp>
      <p:sp>
        <p:nvSpPr>
          <p:cNvPr id="13314" name="Rectangle 2">
            <a:extLst>
              <a:ext uri="{FF2B5EF4-FFF2-40B4-BE49-F238E27FC236}">
                <a16:creationId xmlns:a16="http://schemas.microsoft.com/office/drawing/2014/main" xmlns="" id="{6B403B9B-3817-40AB-AC4E-208712456CD3}"/>
              </a:ext>
            </a:extLst>
          </p:cNvPr>
          <p:cNvSpPr>
            <a:spLocks noGrp="1" noChangeArrowheads="1"/>
          </p:cNvSpPr>
          <p:nvPr>
            <p:ph type="title" idx="4294967295"/>
          </p:nvPr>
        </p:nvSpPr>
        <p:spPr>
          <a:xfrm>
            <a:off x="0" y="533400"/>
            <a:ext cx="7620000" cy="639763"/>
          </a:xfrm>
        </p:spPr>
        <p:txBody>
          <a:bodyPr/>
          <a:lstStyle/>
          <a:p>
            <a:pPr algn="l" eaLnBrk="1" hangingPunct="1"/>
            <a:r>
              <a:rPr lang="en-US" altLang="en-US" sz="3200" b="1">
                <a:solidFill>
                  <a:srgbClr val="000000"/>
                </a:solidFill>
                <a:latin typeface="Times New Roman" panose="02020603050405020304" pitchFamily="18" charset="0"/>
              </a:rPr>
              <a:t>2. Cảnh đoàn thuyền đánh cá ra khơi:</a:t>
            </a:r>
          </a:p>
        </p:txBody>
      </p:sp>
      <p:sp>
        <p:nvSpPr>
          <p:cNvPr id="2" name="TextBox 1">
            <a:extLst>
              <a:ext uri="{FF2B5EF4-FFF2-40B4-BE49-F238E27FC236}">
                <a16:creationId xmlns:a16="http://schemas.microsoft.com/office/drawing/2014/main" xmlns="" id="{DE313AB6-641C-4DA2-A8AF-C186A8BA6F3E}"/>
              </a:ext>
            </a:extLst>
          </p:cNvPr>
          <p:cNvSpPr txBox="1"/>
          <p:nvPr/>
        </p:nvSpPr>
        <p:spPr>
          <a:xfrm>
            <a:off x="1143000" y="1774825"/>
            <a:ext cx="7315200" cy="2591479"/>
          </a:xfrm>
          <a:prstGeom prst="rect">
            <a:avLst/>
          </a:prstGeom>
          <a:noFill/>
        </p:spPr>
        <p:txBody>
          <a:bodyPr wrap="square">
            <a:spAutoFit/>
          </a:bodyPr>
          <a:lstStyle/>
          <a:p>
            <a:pPr eaLnBrk="1" hangingPunct="1">
              <a:lnSpc>
                <a:spcPct val="80000"/>
              </a:lnSpc>
              <a:spcBef>
                <a:spcPct val="20000"/>
              </a:spcBef>
              <a:buFont typeface="Wingdings" pitchFamily="2" charset="2"/>
              <a:buNone/>
              <a:defRPr/>
            </a:pPr>
            <a:r>
              <a:rPr lang="en-US" sz="2800" b="1" i="1" dirty="0" err="1">
                <a:effectLst>
                  <a:outerShdw blurRad="38100" dist="38100" dir="2700000" algn="tl">
                    <a:srgbClr val="000000">
                      <a:alpha val="43137"/>
                    </a:srgbClr>
                  </a:outerShdw>
                </a:effectLst>
                <a:latin typeface="Times New Roman" pitchFamily="18" charset="0"/>
              </a:rPr>
              <a:t>Khi</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trời</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trong</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gió</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nhẹ</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sớm</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mai</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hồng</a:t>
            </a:r>
            <a:endParaRPr lang="en-US" sz="2800" b="1" i="1" dirty="0">
              <a:effectLst>
                <a:outerShdw blurRad="38100" dist="38100" dir="2700000" algn="tl">
                  <a:srgbClr val="000000">
                    <a:alpha val="43137"/>
                  </a:srgbClr>
                </a:outerShdw>
              </a:effectLst>
              <a:latin typeface="Times New Roman" pitchFamily="18" charset="0"/>
            </a:endParaRPr>
          </a:p>
          <a:p>
            <a:pPr eaLnBrk="1" hangingPunct="1">
              <a:lnSpc>
                <a:spcPct val="80000"/>
              </a:lnSpc>
              <a:spcBef>
                <a:spcPct val="20000"/>
              </a:spcBef>
              <a:buFont typeface="Wingdings" pitchFamily="2" charset="2"/>
              <a:buNone/>
              <a:defRPr/>
            </a:pPr>
            <a:r>
              <a:rPr lang="en-US" sz="2800" b="1" i="1" dirty="0" err="1">
                <a:effectLst>
                  <a:outerShdw blurRad="38100" dist="38100" dir="2700000" algn="tl">
                    <a:srgbClr val="000000">
                      <a:alpha val="43137"/>
                    </a:srgbClr>
                  </a:outerShdw>
                </a:effectLst>
                <a:latin typeface="Times New Roman" pitchFamily="18" charset="0"/>
              </a:rPr>
              <a:t>Dân</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trai</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tráng</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bơi</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thuyền</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đi</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đánh</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cá</a:t>
            </a:r>
            <a:r>
              <a:rPr lang="en-US" sz="2800" b="1" i="1" dirty="0">
                <a:effectLst>
                  <a:outerShdw blurRad="38100" dist="38100" dir="2700000" algn="tl">
                    <a:srgbClr val="000000">
                      <a:alpha val="43137"/>
                    </a:srgbClr>
                  </a:outerShdw>
                </a:effectLst>
                <a:latin typeface="Times New Roman" pitchFamily="18" charset="0"/>
              </a:rPr>
              <a:t>. </a:t>
            </a:r>
          </a:p>
          <a:p>
            <a:pPr eaLnBrk="1" hangingPunct="1">
              <a:lnSpc>
                <a:spcPct val="80000"/>
              </a:lnSpc>
              <a:spcBef>
                <a:spcPct val="20000"/>
              </a:spcBef>
              <a:buFont typeface="Wingdings" pitchFamily="2" charset="2"/>
              <a:buNone/>
              <a:defRPr/>
            </a:pPr>
            <a:r>
              <a:rPr lang="en-US" sz="2800" b="1" i="1" dirty="0" err="1">
                <a:effectLst>
                  <a:outerShdw blurRad="38100" dist="38100" dir="2700000" algn="tl">
                    <a:srgbClr val="000000">
                      <a:alpha val="43137"/>
                    </a:srgbClr>
                  </a:outerShdw>
                </a:effectLst>
                <a:latin typeface="Times New Roman" pitchFamily="18" charset="0"/>
              </a:rPr>
              <a:t>Chiếc</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thuyền</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nhẹ</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hăng</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như</a:t>
            </a:r>
            <a:r>
              <a:rPr lang="en-US" sz="2800" b="1" i="1" dirty="0">
                <a:effectLst>
                  <a:outerShdw blurRad="38100" dist="38100" dir="2700000" algn="tl">
                    <a:srgbClr val="000000">
                      <a:alpha val="43137"/>
                    </a:srgbClr>
                  </a:outerShdw>
                </a:effectLst>
                <a:latin typeface="Times New Roman" pitchFamily="18" charset="0"/>
              </a:rPr>
              <a:t> con </a:t>
            </a:r>
            <a:r>
              <a:rPr lang="en-US" sz="2800" b="1" i="1" dirty="0" err="1">
                <a:effectLst>
                  <a:outerShdw blurRad="38100" dist="38100" dir="2700000" algn="tl">
                    <a:srgbClr val="000000">
                      <a:alpha val="43137"/>
                    </a:srgbClr>
                  </a:outerShdw>
                </a:effectLst>
                <a:latin typeface="Times New Roman" pitchFamily="18" charset="0"/>
              </a:rPr>
              <a:t>tuấn</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mã</a:t>
            </a:r>
            <a:endParaRPr lang="en-US" sz="2800" b="1" i="1" dirty="0">
              <a:effectLst>
                <a:outerShdw blurRad="38100" dist="38100" dir="2700000" algn="tl">
                  <a:srgbClr val="000000">
                    <a:alpha val="43137"/>
                  </a:srgbClr>
                </a:outerShdw>
              </a:effectLst>
              <a:latin typeface="Times New Roman" pitchFamily="18" charset="0"/>
            </a:endParaRPr>
          </a:p>
          <a:p>
            <a:pPr eaLnBrk="1" hangingPunct="1">
              <a:lnSpc>
                <a:spcPct val="80000"/>
              </a:lnSpc>
              <a:spcBef>
                <a:spcPct val="20000"/>
              </a:spcBef>
              <a:buFont typeface="Wingdings" pitchFamily="2" charset="2"/>
              <a:buNone/>
              <a:defRPr/>
            </a:pPr>
            <a:r>
              <a:rPr lang="en-US" sz="2800" b="1" i="1" dirty="0" err="1">
                <a:effectLst>
                  <a:outerShdw blurRad="38100" dist="38100" dir="2700000" algn="tl">
                    <a:srgbClr val="000000">
                      <a:alpha val="43137"/>
                    </a:srgbClr>
                  </a:outerShdw>
                </a:effectLst>
                <a:latin typeface="Times New Roman" pitchFamily="18" charset="0"/>
              </a:rPr>
              <a:t>Phăng</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mái</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chèo</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mạnh</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mẽ</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vượt</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trường</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giang</a:t>
            </a:r>
            <a:r>
              <a:rPr lang="en-US" sz="2800" b="1" i="1" dirty="0">
                <a:effectLst>
                  <a:outerShdw blurRad="38100" dist="38100" dir="2700000" algn="tl">
                    <a:srgbClr val="000000">
                      <a:alpha val="43137"/>
                    </a:srgbClr>
                  </a:outerShdw>
                </a:effectLst>
                <a:latin typeface="Times New Roman" pitchFamily="18" charset="0"/>
              </a:rPr>
              <a:t>.</a:t>
            </a:r>
          </a:p>
          <a:p>
            <a:pPr eaLnBrk="1" hangingPunct="1">
              <a:lnSpc>
                <a:spcPct val="80000"/>
              </a:lnSpc>
              <a:spcBef>
                <a:spcPct val="20000"/>
              </a:spcBef>
              <a:buFont typeface="Wingdings" pitchFamily="2" charset="2"/>
              <a:buNone/>
              <a:defRPr/>
            </a:pPr>
            <a:r>
              <a:rPr lang="en-US" sz="2800" b="1" i="1" dirty="0" err="1">
                <a:effectLst>
                  <a:outerShdw blurRad="38100" dist="38100" dir="2700000" algn="tl">
                    <a:srgbClr val="000000">
                      <a:alpha val="43137"/>
                    </a:srgbClr>
                  </a:outerShdw>
                </a:effectLst>
                <a:latin typeface="Times New Roman" pitchFamily="18" charset="0"/>
              </a:rPr>
              <a:t>Cánh</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buồm</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giương</a:t>
            </a:r>
            <a:r>
              <a:rPr lang="en-US" sz="2800" b="1" i="1" dirty="0">
                <a:effectLst>
                  <a:outerShdw blurRad="38100" dist="38100" dir="2700000" algn="tl">
                    <a:srgbClr val="000000">
                      <a:alpha val="43137"/>
                    </a:srgbClr>
                  </a:outerShdw>
                </a:effectLst>
                <a:latin typeface="Times New Roman" pitchFamily="18" charset="0"/>
              </a:rPr>
              <a:t> to </a:t>
            </a:r>
            <a:r>
              <a:rPr lang="en-US" sz="2800" b="1" i="1" dirty="0" err="1">
                <a:effectLst>
                  <a:outerShdw blurRad="38100" dist="38100" dir="2700000" algn="tl">
                    <a:srgbClr val="000000">
                      <a:alpha val="43137"/>
                    </a:srgbClr>
                  </a:outerShdw>
                </a:effectLst>
                <a:latin typeface="Times New Roman" pitchFamily="18" charset="0"/>
              </a:rPr>
              <a:t>như</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mảnh</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hồn</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làng</a:t>
            </a:r>
            <a:endParaRPr lang="en-US" sz="2800" b="1" i="1" dirty="0">
              <a:effectLst>
                <a:outerShdw blurRad="38100" dist="38100" dir="2700000" algn="tl">
                  <a:srgbClr val="000000">
                    <a:alpha val="43137"/>
                  </a:srgbClr>
                </a:outerShdw>
              </a:effectLst>
              <a:latin typeface="Times New Roman" pitchFamily="18" charset="0"/>
            </a:endParaRPr>
          </a:p>
          <a:p>
            <a:pPr eaLnBrk="1" hangingPunct="1">
              <a:lnSpc>
                <a:spcPct val="80000"/>
              </a:lnSpc>
              <a:spcBef>
                <a:spcPct val="20000"/>
              </a:spcBef>
              <a:buFont typeface="Wingdings" pitchFamily="2" charset="2"/>
              <a:buNone/>
              <a:defRPr/>
            </a:pPr>
            <a:r>
              <a:rPr lang="en-US" sz="2800" b="1" i="1" dirty="0" err="1">
                <a:effectLst>
                  <a:outerShdw blurRad="38100" dist="38100" dir="2700000" algn="tl">
                    <a:srgbClr val="000000">
                      <a:alpha val="43137"/>
                    </a:srgbClr>
                  </a:outerShdw>
                </a:effectLst>
                <a:latin typeface="Times New Roman" pitchFamily="18" charset="0"/>
              </a:rPr>
              <a:t>Rướn</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thân</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trắng</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bao</a:t>
            </a:r>
            <a:r>
              <a:rPr lang="en-US" sz="2800" b="1" i="1" dirty="0">
                <a:effectLst>
                  <a:outerShdw blurRad="38100" dist="38100" dir="2700000" algn="tl">
                    <a:srgbClr val="000000">
                      <a:alpha val="43137"/>
                    </a:srgbClr>
                  </a:outerShdw>
                </a:effectLst>
                <a:latin typeface="Times New Roman" pitchFamily="18" charset="0"/>
              </a:rPr>
              <a:t> la </a:t>
            </a:r>
            <a:r>
              <a:rPr lang="en-US" sz="2800" b="1" i="1" dirty="0" err="1">
                <a:effectLst>
                  <a:outerShdw blurRad="38100" dist="38100" dir="2700000" algn="tl">
                    <a:srgbClr val="000000">
                      <a:alpha val="43137"/>
                    </a:srgbClr>
                  </a:outerShdw>
                </a:effectLst>
                <a:latin typeface="Times New Roman" pitchFamily="18" charset="0"/>
              </a:rPr>
              <a:t>thâu</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góp</a:t>
            </a:r>
            <a:r>
              <a:rPr lang="en-US" sz="2800" b="1" i="1" dirty="0">
                <a:effectLst>
                  <a:outerShdw blurRad="38100" dist="38100" dir="2700000" algn="tl">
                    <a:srgbClr val="000000">
                      <a:alpha val="43137"/>
                    </a:srgbClr>
                  </a:outerShdw>
                </a:effectLst>
                <a:latin typeface="Times New Roman" pitchFamily="18" charset="0"/>
              </a:rPr>
              <a:t> </a:t>
            </a:r>
            <a:r>
              <a:rPr lang="en-US" sz="2800" b="1" i="1" dirty="0" err="1">
                <a:effectLst>
                  <a:outerShdw blurRad="38100" dist="38100" dir="2700000" algn="tl">
                    <a:srgbClr val="000000">
                      <a:alpha val="43137"/>
                    </a:srgbClr>
                  </a:outerShdw>
                </a:effectLst>
                <a:latin typeface="Times New Roman" pitchFamily="18" charset="0"/>
              </a:rPr>
              <a:t>gió</a:t>
            </a:r>
            <a:r>
              <a:rPr lang="en-US" sz="2800" b="1" i="1" dirty="0">
                <a:effectLst>
                  <a:outerShdw blurRad="38100" dist="38100" dir="2700000" algn="tl">
                    <a:srgbClr val="000000">
                      <a:alpha val="43137"/>
                    </a:srgbClr>
                  </a:outerShdw>
                </a:effectLst>
                <a:latin typeface="Times New Roman" pitchFamily="18" charset="0"/>
              </a:rPr>
              <a:t>…</a:t>
            </a:r>
            <a:endParaRPr lang="en-US" sz="2800" i="1" dirty="0">
              <a:effectLst>
                <a:outerShdw blurRad="38100" dist="38100" dir="2700000" algn="tl">
                  <a:srgbClr val="000000">
                    <a:alpha val="43137"/>
                  </a:srgbClr>
                </a:outerShdw>
              </a:effectLst>
            </a:endParaRPr>
          </a:p>
        </p:txBody>
      </p:sp>
      <p:sp>
        <p:nvSpPr>
          <p:cNvPr id="4" name="Rectangle 3">
            <a:extLst>
              <a:ext uri="{FF2B5EF4-FFF2-40B4-BE49-F238E27FC236}">
                <a16:creationId xmlns:a16="http://schemas.microsoft.com/office/drawing/2014/main" xmlns="" id="{D659E1AC-A95A-45F3-A519-B65E885C9CB5}"/>
              </a:ext>
            </a:extLst>
          </p:cNvPr>
          <p:cNvSpPr/>
          <p:nvPr/>
        </p:nvSpPr>
        <p:spPr>
          <a:xfrm>
            <a:off x="1771650" y="1669415"/>
            <a:ext cx="1603324" cy="523220"/>
          </a:xfrm>
          <a:prstGeom prst="rect">
            <a:avLst/>
          </a:prstGeom>
        </p:spPr>
        <p:txBody>
          <a:bodyPr wrap="none">
            <a:spAutoFit/>
          </a:bodyPr>
          <a:lstStyle/>
          <a:p>
            <a:pPr eaLnBrk="1" hangingPunct="1">
              <a:defRPr/>
            </a:pPr>
            <a:r>
              <a:rPr lang="en-US" sz="2800" b="1" i="1" dirty="0" err="1">
                <a:solidFill>
                  <a:srgbClr val="FF0000"/>
                </a:solidFill>
                <a:effectLst>
                  <a:outerShdw blurRad="38100" dist="38100" dir="2700000" algn="tl">
                    <a:srgbClr val="000000">
                      <a:alpha val="43137"/>
                    </a:srgbClr>
                  </a:outerShdw>
                </a:effectLst>
                <a:latin typeface="Times New Roman" pitchFamily="18" charset="0"/>
              </a:rPr>
              <a:t>trời</a:t>
            </a:r>
            <a:r>
              <a:rPr lang="en-US" sz="2800" b="1" i="1" dirty="0">
                <a:solidFill>
                  <a:srgbClr val="FF0000"/>
                </a:solidFill>
                <a:effectLst>
                  <a:outerShdw blurRad="38100" dist="38100" dir="2700000" algn="tl">
                    <a:srgbClr val="000000">
                      <a:alpha val="43137"/>
                    </a:srgbClr>
                  </a:outerShdw>
                </a:effectLst>
                <a:latin typeface="Times New Roman" pitchFamily="18" charset="0"/>
              </a:rPr>
              <a:t> </a:t>
            </a:r>
            <a:r>
              <a:rPr lang="en-US" sz="2800" b="1" i="1" dirty="0" err="1">
                <a:solidFill>
                  <a:srgbClr val="FF0000"/>
                </a:solidFill>
                <a:effectLst>
                  <a:outerShdw blurRad="38100" dist="38100" dir="2700000" algn="tl">
                    <a:srgbClr val="000000">
                      <a:alpha val="43137"/>
                    </a:srgbClr>
                  </a:outerShdw>
                </a:effectLst>
                <a:latin typeface="Times New Roman" pitchFamily="18" charset="0"/>
              </a:rPr>
              <a:t>trong</a:t>
            </a:r>
            <a:endParaRPr lang="en-US" sz="2800" i="1" dirty="0">
              <a:solidFill>
                <a:srgbClr val="FF0000"/>
              </a:solidFill>
            </a:endParaRPr>
          </a:p>
        </p:txBody>
      </p:sp>
      <p:sp>
        <p:nvSpPr>
          <p:cNvPr id="5" name="Rectangle 4">
            <a:extLst>
              <a:ext uri="{FF2B5EF4-FFF2-40B4-BE49-F238E27FC236}">
                <a16:creationId xmlns:a16="http://schemas.microsoft.com/office/drawing/2014/main" xmlns="" id="{9C38E330-51BE-4AE1-A697-C44A888F9DA5}"/>
              </a:ext>
            </a:extLst>
          </p:cNvPr>
          <p:cNvSpPr/>
          <p:nvPr/>
        </p:nvSpPr>
        <p:spPr>
          <a:xfrm>
            <a:off x="3352165" y="1682750"/>
            <a:ext cx="1292341" cy="523220"/>
          </a:xfrm>
          <a:prstGeom prst="rect">
            <a:avLst/>
          </a:prstGeom>
        </p:spPr>
        <p:txBody>
          <a:bodyPr wrap="none">
            <a:spAutoFit/>
          </a:bodyPr>
          <a:lstStyle/>
          <a:p>
            <a:pPr eaLnBrk="1" hangingPunct="1">
              <a:defRPr/>
            </a:pPr>
            <a:r>
              <a:rPr lang="en-US" sz="2800" b="1" i="1" dirty="0" err="1">
                <a:solidFill>
                  <a:srgbClr val="FF0000"/>
                </a:solidFill>
                <a:effectLst>
                  <a:outerShdw blurRad="38100" dist="38100" dir="2700000" algn="tl">
                    <a:srgbClr val="000000">
                      <a:alpha val="43137"/>
                    </a:srgbClr>
                  </a:outerShdw>
                </a:effectLst>
                <a:latin typeface="Times New Roman" pitchFamily="18" charset="0"/>
              </a:rPr>
              <a:t>gió</a:t>
            </a:r>
            <a:r>
              <a:rPr lang="en-US" sz="2800" b="1" i="1" dirty="0">
                <a:solidFill>
                  <a:srgbClr val="FF0000"/>
                </a:solidFill>
                <a:effectLst>
                  <a:outerShdw blurRad="38100" dist="38100" dir="2700000" algn="tl">
                    <a:srgbClr val="000000">
                      <a:alpha val="43137"/>
                    </a:srgbClr>
                  </a:outerShdw>
                </a:effectLst>
                <a:latin typeface="Times New Roman" pitchFamily="18" charset="0"/>
              </a:rPr>
              <a:t> </a:t>
            </a:r>
            <a:r>
              <a:rPr lang="en-US" sz="2800" b="1" i="1" dirty="0" err="1">
                <a:solidFill>
                  <a:srgbClr val="FF0000"/>
                </a:solidFill>
                <a:effectLst>
                  <a:outerShdw blurRad="38100" dist="38100" dir="2700000" algn="tl">
                    <a:srgbClr val="000000">
                      <a:alpha val="43137"/>
                    </a:srgbClr>
                  </a:outerShdw>
                </a:effectLst>
                <a:latin typeface="Times New Roman" pitchFamily="18" charset="0"/>
              </a:rPr>
              <a:t>nhẹ</a:t>
            </a:r>
            <a:endParaRPr lang="en-US" sz="2800" i="1" dirty="0">
              <a:solidFill>
                <a:srgbClr val="FF0000"/>
              </a:solidFill>
            </a:endParaRPr>
          </a:p>
        </p:txBody>
      </p:sp>
      <p:sp>
        <p:nvSpPr>
          <p:cNvPr id="6" name="Rectangle 5">
            <a:extLst>
              <a:ext uri="{FF2B5EF4-FFF2-40B4-BE49-F238E27FC236}">
                <a16:creationId xmlns:a16="http://schemas.microsoft.com/office/drawing/2014/main" xmlns="" id="{20E01A96-8525-428B-A78F-60F315F07BB5}"/>
              </a:ext>
            </a:extLst>
          </p:cNvPr>
          <p:cNvSpPr/>
          <p:nvPr/>
        </p:nvSpPr>
        <p:spPr>
          <a:xfrm>
            <a:off x="4628833" y="1672590"/>
            <a:ext cx="2292615" cy="523220"/>
          </a:xfrm>
          <a:prstGeom prst="rect">
            <a:avLst/>
          </a:prstGeom>
        </p:spPr>
        <p:txBody>
          <a:bodyPr wrap="none">
            <a:spAutoFit/>
          </a:bodyPr>
          <a:lstStyle/>
          <a:p>
            <a:pPr eaLnBrk="1" hangingPunct="1">
              <a:defRPr/>
            </a:pPr>
            <a:r>
              <a:rPr lang="en-US" sz="2800" b="1" i="1" dirty="0" err="1">
                <a:solidFill>
                  <a:srgbClr val="FF0000"/>
                </a:solidFill>
                <a:effectLst>
                  <a:outerShdw blurRad="38100" dist="38100" dir="2700000" algn="tl">
                    <a:srgbClr val="000000">
                      <a:alpha val="43137"/>
                    </a:srgbClr>
                  </a:outerShdw>
                </a:effectLst>
                <a:latin typeface="Times New Roman" pitchFamily="18" charset="0"/>
              </a:rPr>
              <a:t>sớm</a:t>
            </a:r>
            <a:r>
              <a:rPr lang="en-US" sz="2800" b="1" i="1" dirty="0">
                <a:solidFill>
                  <a:srgbClr val="FF0000"/>
                </a:solidFill>
                <a:effectLst>
                  <a:outerShdw blurRad="38100" dist="38100" dir="2700000" algn="tl">
                    <a:srgbClr val="000000">
                      <a:alpha val="43137"/>
                    </a:srgbClr>
                  </a:outerShdw>
                </a:effectLst>
                <a:latin typeface="Times New Roman" pitchFamily="18" charset="0"/>
              </a:rPr>
              <a:t> </a:t>
            </a:r>
            <a:r>
              <a:rPr lang="en-US" sz="2800" b="1" i="1" dirty="0" err="1">
                <a:solidFill>
                  <a:srgbClr val="FF0000"/>
                </a:solidFill>
                <a:effectLst>
                  <a:outerShdw blurRad="38100" dist="38100" dir="2700000" algn="tl">
                    <a:srgbClr val="000000">
                      <a:alpha val="43137"/>
                    </a:srgbClr>
                  </a:outerShdw>
                </a:effectLst>
                <a:latin typeface="Times New Roman" pitchFamily="18" charset="0"/>
              </a:rPr>
              <a:t>mai</a:t>
            </a:r>
            <a:r>
              <a:rPr lang="en-US" sz="2800" b="1" i="1" dirty="0">
                <a:solidFill>
                  <a:srgbClr val="FF0000"/>
                </a:solidFill>
                <a:effectLst>
                  <a:outerShdw blurRad="38100" dist="38100" dir="2700000" algn="tl">
                    <a:srgbClr val="000000">
                      <a:alpha val="43137"/>
                    </a:srgbClr>
                  </a:outerShdw>
                </a:effectLst>
                <a:latin typeface="Times New Roman" pitchFamily="18" charset="0"/>
              </a:rPr>
              <a:t> </a:t>
            </a:r>
            <a:r>
              <a:rPr lang="en-US" sz="2800" b="1" i="1" dirty="0" err="1">
                <a:solidFill>
                  <a:srgbClr val="FF0000"/>
                </a:solidFill>
                <a:effectLst>
                  <a:outerShdw blurRad="38100" dist="38100" dir="2700000" algn="tl">
                    <a:srgbClr val="000000">
                      <a:alpha val="43137"/>
                    </a:srgbClr>
                  </a:outerShdw>
                </a:effectLst>
                <a:latin typeface="Times New Roman" pitchFamily="18" charset="0"/>
              </a:rPr>
              <a:t>hồng</a:t>
            </a:r>
            <a:endParaRPr lang="en-US" sz="2800" i="1" dirty="0">
              <a:solidFill>
                <a:srgbClr val="FF0000"/>
              </a:solidFill>
            </a:endParaRPr>
          </a:p>
        </p:txBody>
      </p:sp>
      <p:sp>
        <p:nvSpPr>
          <p:cNvPr id="7" name="TextBox 6">
            <a:extLst>
              <a:ext uri="{FF2B5EF4-FFF2-40B4-BE49-F238E27FC236}">
                <a16:creationId xmlns:a16="http://schemas.microsoft.com/office/drawing/2014/main" xmlns="" id="{A4F11776-D1AF-40FE-8523-DB5C1F3BC227}"/>
              </a:ext>
            </a:extLst>
          </p:cNvPr>
          <p:cNvSpPr txBox="1">
            <a:spLocks noChangeArrowheads="1"/>
          </p:cNvSpPr>
          <p:nvPr/>
        </p:nvSpPr>
        <p:spPr bwMode="auto">
          <a:xfrm>
            <a:off x="303213" y="1158875"/>
            <a:ext cx="41021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a:solidFill>
                  <a:srgbClr val="FF0000"/>
                </a:solidFill>
                <a:latin typeface="Times New Roman" panose="02020603050405020304" pitchFamily="18" charset="0"/>
                <a:cs typeface="Times New Roman" panose="02020603050405020304" pitchFamily="18" charset="0"/>
              </a:rPr>
              <a:t>a.  Cảnh thiên nhiên:</a:t>
            </a:r>
          </a:p>
        </p:txBody>
      </p:sp>
      <p:sp>
        <p:nvSpPr>
          <p:cNvPr id="13321" name="TextBox 7">
            <a:extLst>
              <a:ext uri="{FF2B5EF4-FFF2-40B4-BE49-F238E27FC236}">
                <a16:creationId xmlns:a16="http://schemas.microsoft.com/office/drawing/2014/main" xmlns="" id="{D92F4413-7755-42D1-BF20-8E4F43ED86CD}"/>
              </a:ext>
            </a:extLst>
          </p:cNvPr>
          <p:cNvSpPr txBox="1">
            <a:spLocks noChangeArrowheads="1"/>
          </p:cNvSpPr>
          <p:nvPr/>
        </p:nvSpPr>
        <p:spPr bwMode="auto">
          <a:xfrm>
            <a:off x="381000" y="3884613"/>
            <a:ext cx="3505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21" name="Text Box 12">
            <a:extLst>
              <a:ext uri="{FF2B5EF4-FFF2-40B4-BE49-F238E27FC236}">
                <a16:creationId xmlns:a16="http://schemas.microsoft.com/office/drawing/2014/main" xmlns="" id="{B00AABBC-35EB-4DF7-AA06-B51445085C95}"/>
              </a:ext>
            </a:extLst>
          </p:cNvPr>
          <p:cNvSpPr txBox="1">
            <a:spLocks noChangeArrowheads="1"/>
          </p:cNvSpPr>
          <p:nvPr/>
        </p:nvSpPr>
        <p:spPr bwMode="auto">
          <a:xfrm>
            <a:off x="0" y="3213318"/>
            <a:ext cx="5119688" cy="1815882"/>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ct val="50000"/>
              </a:spcBef>
              <a:defRPr/>
            </a:pPr>
            <a:r>
              <a:rPr lang="en-US" sz="2800" b="1" dirty="0">
                <a:solidFill>
                  <a:schemeClr val="tx1"/>
                </a:solidFill>
                <a:latin typeface="Times New Roman" panose="02020603050405020304" pitchFamily="18" charset="0"/>
                <a:cs typeface="Times New Roman" panose="02020603050405020304" pitchFamily="18" charset="0"/>
                <a:sym typeface="Wingdings" pitchFamily="2" charset="2"/>
              </a:rPr>
              <a:t>→ </a:t>
            </a:r>
            <a:r>
              <a:rPr lang="en-US" sz="2800" b="1" dirty="0">
                <a:solidFill>
                  <a:schemeClr val="tx1"/>
                </a:solidFill>
                <a:latin typeface="Times New Roman" pitchFamily="18" charset="0"/>
                <a:sym typeface="Wingdings" pitchFamily="2" charset="2"/>
              </a:rPr>
              <a:t>Biện pháp liệt kê, tính từ miêu tả làm nổi bật khung cảnh t</a:t>
            </a:r>
            <a:r>
              <a:rPr lang="en-US" sz="2800" b="1" dirty="0">
                <a:solidFill>
                  <a:schemeClr val="tx1"/>
                </a:solidFill>
                <a:latin typeface="Times New Roman" pitchFamily="18" charset="0"/>
                <a:cs typeface="Times New Roman" pitchFamily="18" charset="0"/>
              </a:rPr>
              <a:t>hiên nhiên tươi đẹp, báo hiệu chuyến đi biển đầy hứa hẹn.</a:t>
            </a:r>
          </a:p>
        </p:txBody>
      </p:sp>
      <p:sp>
        <p:nvSpPr>
          <p:cNvPr id="23" name="Text Box 6">
            <a:extLst>
              <a:ext uri="{FF2B5EF4-FFF2-40B4-BE49-F238E27FC236}">
                <a16:creationId xmlns:a16="http://schemas.microsoft.com/office/drawing/2014/main" xmlns="" id="{91CBD0B5-C5CE-4524-BC15-F44A3A05355A}"/>
              </a:ext>
            </a:extLst>
          </p:cNvPr>
          <p:cNvSpPr txBox="1">
            <a:spLocks noChangeArrowheads="1"/>
          </p:cNvSpPr>
          <p:nvPr/>
        </p:nvSpPr>
        <p:spPr bwMode="auto">
          <a:xfrm>
            <a:off x="-3175" y="1509713"/>
            <a:ext cx="6985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5400" b="1">
                <a:solidFill>
                  <a:schemeClr val="bg1"/>
                </a:solidFill>
                <a:latin typeface="Arial" panose="020B0604020202020204" pitchFamily="34" charset="0"/>
                <a:sym typeface="Wingdings" panose="05000000000000000000" pitchFamily="2" charset="2"/>
              </a:rPr>
              <a:t></a:t>
            </a:r>
            <a:endParaRPr lang="en-US" altLang="en-US" sz="1800" b="1">
              <a:solidFill>
                <a:schemeClr val="bg1"/>
              </a:solidFill>
              <a:latin typeface="Arial" panose="020B0604020202020204" pitchFamily="34" charset="0"/>
            </a:endParaRPr>
          </a:p>
        </p:txBody>
      </p:sp>
      <p:sp>
        <p:nvSpPr>
          <p:cNvPr id="14" name="Text Box 6">
            <a:extLst>
              <a:ext uri="{FF2B5EF4-FFF2-40B4-BE49-F238E27FC236}">
                <a16:creationId xmlns:a16="http://schemas.microsoft.com/office/drawing/2014/main" xmlns="" id="{17A58B3A-1B64-4840-9448-E913E09F07E8}"/>
              </a:ext>
            </a:extLst>
          </p:cNvPr>
          <p:cNvSpPr txBox="1">
            <a:spLocks noChangeArrowheads="1"/>
          </p:cNvSpPr>
          <p:nvPr/>
        </p:nvSpPr>
        <p:spPr bwMode="auto">
          <a:xfrm>
            <a:off x="4037013" y="884238"/>
            <a:ext cx="6985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5400" b="1">
                <a:latin typeface="Arial" panose="020B0604020202020204" pitchFamily="34" charset="0"/>
                <a:sym typeface="Wingdings" panose="05000000000000000000" pitchFamily="2" charset="2"/>
              </a:rPr>
              <a:t></a:t>
            </a:r>
            <a:endParaRPr lang="en-US" altLang="en-US" sz="1800" b="1">
              <a:latin typeface="Arial" panose="020B0604020202020204" pitchFamily="34" charset="0"/>
            </a:endParaRPr>
          </a:p>
        </p:txBody>
      </p:sp>
      <p:sp>
        <p:nvSpPr>
          <p:cNvPr id="13326" name="Text Box 4">
            <a:extLst>
              <a:ext uri="{FF2B5EF4-FFF2-40B4-BE49-F238E27FC236}">
                <a16:creationId xmlns:a16="http://schemas.microsoft.com/office/drawing/2014/main" xmlns="" id="{B4FE3DCF-C7BE-44F4-9860-BB4FB969ECEE}"/>
              </a:ext>
            </a:extLst>
          </p:cNvPr>
          <p:cNvSpPr txBox="1">
            <a:spLocks noChangeArrowheads="1"/>
          </p:cNvSpPr>
          <p:nvPr/>
        </p:nvSpPr>
        <p:spPr bwMode="auto">
          <a:xfrm>
            <a:off x="0" y="0"/>
            <a:ext cx="3124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1800">
              <a:latin typeface="Arial" panose="020B0604020202020204" pitchFamily="34" charset="0"/>
            </a:endParaRPr>
          </a:p>
        </p:txBody>
      </p:sp>
      <p:sp>
        <p:nvSpPr>
          <p:cNvPr id="16" name="TextBox 15">
            <a:extLst>
              <a:ext uri="{FF2B5EF4-FFF2-40B4-BE49-F238E27FC236}">
                <a16:creationId xmlns:a16="http://schemas.microsoft.com/office/drawing/2014/main" xmlns="" id="{9ADCF247-2CC5-4A44-8DF7-BB46998F40E1}"/>
              </a:ext>
            </a:extLst>
          </p:cNvPr>
          <p:cNvSpPr txBox="1"/>
          <p:nvPr/>
        </p:nvSpPr>
        <p:spPr>
          <a:xfrm>
            <a:off x="0" y="15875"/>
            <a:ext cx="9144000" cy="58420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1" hangingPunct="1">
              <a:defRPr/>
            </a:pP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   Tiết 77   Văn bản          </a:t>
            </a:r>
            <a:r>
              <a:rPr lang="en-US" sz="3200" b="1" i="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QUÊ HƯƠNG    - </a:t>
            </a: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Tế Hanh -</a:t>
            </a:r>
          </a:p>
        </p:txBody>
      </p:sp>
      <p:pic>
        <p:nvPicPr>
          <p:cNvPr id="13328" name="Picture 16" descr="nv8t2tr016h01">
            <a:extLst>
              <a:ext uri="{FF2B5EF4-FFF2-40B4-BE49-F238E27FC236}">
                <a16:creationId xmlns:a16="http://schemas.microsoft.com/office/drawing/2014/main" xmlns="" id="{12B5568B-F8CE-4D08-B9C7-03966C84E0A9}"/>
              </a:ext>
            </a:extLst>
          </p:cNvPr>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8153400" y="0"/>
            <a:ext cx="99060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heel(1)">
                                      <p:cBhvr>
                                        <p:cTn id="24" dur="2000"/>
                                        <p:tgtEl>
                                          <p:spTgt spid="3"/>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circle(in)">
                                      <p:cBhvr>
                                        <p:cTn id="39" dur="2000"/>
                                        <p:tgtEl>
                                          <p:spTgt spid="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xit" presetSubtype="0" fill="hold" grpId="1" nodeType="clickEffect">
                                  <p:stCondLst>
                                    <p:cond delay="0"/>
                                  </p:stCondLst>
                                  <p:childTnLst>
                                    <p:animEffect transition="out" filter="fade">
                                      <p:cBhvr>
                                        <p:cTn id="43" dur="500"/>
                                        <p:tgtEl>
                                          <p:spTgt spid="3"/>
                                        </p:tgtEl>
                                      </p:cBhvr>
                                    </p:animEffect>
                                    <p:set>
                                      <p:cBhvr>
                                        <p:cTn id="44" dur="1" fill="hold">
                                          <p:stCondLst>
                                            <p:cond delay="499"/>
                                          </p:stCondLst>
                                        </p:cTn>
                                        <p:tgtEl>
                                          <p:spTgt spid="3"/>
                                        </p:tgtEl>
                                        <p:attrNameLst>
                                          <p:attrName>style.visibility</p:attrName>
                                        </p:attrNameLst>
                                      </p:cBhvr>
                                      <p:to>
                                        <p:strVal val="hidden"/>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xit" presetSubtype="0" fill="hold" grpId="1" nodeType="clickEffect">
                                  <p:stCondLst>
                                    <p:cond delay="0"/>
                                  </p:stCondLst>
                                  <p:childTnLst>
                                    <p:animEffect transition="out" filter="fade">
                                      <p:cBhvr>
                                        <p:cTn id="48" dur="500"/>
                                        <p:tgtEl>
                                          <p:spTgt spid="2"/>
                                        </p:tgtEl>
                                      </p:cBhvr>
                                    </p:animEffect>
                                    <p:set>
                                      <p:cBhvr>
                                        <p:cTn id="49" dur="1" fill="hold">
                                          <p:stCondLst>
                                            <p:cond delay="499"/>
                                          </p:stCondLst>
                                        </p:cTn>
                                        <p:tgtEl>
                                          <p:spTgt spid="2"/>
                                        </p:tgtEl>
                                        <p:attrNameLst>
                                          <p:attrName>style.visibility</p:attrName>
                                        </p:attrNameLst>
                                      </p:cBhvr>
                                      <p:to>
                                        <p:strVal val="hidden"/>
                                      </p:to>
                                    </p:set>
                                  </p:childTnLst>
                                </p:cTn>
                              </p:par>
                              <p:par>
                                <p:cTn id="50" presetID="19" presetClass="entr" presetSubtype="10" repeatCount="20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 calcmode="lin" valueType="num">
                                      <p:cBhvr>
                                        <p:cTn id="52" dur="5000" fill="hold"/>
                                        <p:tgtEl>
                                          <p:spTgt spid="23"/>
                                        </p:tgtEl>
                                        <p:attrNameLst>
                                          <p:attrName>ppt_w</p:attrName>
                                        </p:attrNameLst>
                                      </p:cBhvr>
                                      <p:tavLst>
                                        <p:tav tm="0" fmla="#ppt_w*sin(2.5*pi*$)">
                                          <p:val>
                                            <p:fltVal val="0"/>
                                          </p:val>
                                        </p:tav>
                                        <p:tav tm="100000">
                                          <p:val>
                                            <p:fltVal val="1"/>
                                          </p:val>
                                        </p:tav>
                                      </p:tavLst>
                                    </p:anim>
                                    <p:anim calcmode="lin" valueType="num">
                                      <p:cBhvr>
                                        <p:cTn id="53" dur="5000" fill="hold"/>
                                        <p:tgtEl>
                                          <p:spTgt spid="23"/>
                                        </p:tgtEl>
                                        <p:attrNameLst>
                                          <p:attrName>ppt_h</p:attrName>
                                        </p:attrNameLst>
                                      </p:cBhvr>
                                      <p:tavLst>
                                        <p:tav tm="0">
                                          <p:val>
                                            <p:strVal val="#ppt_h"/>
                                          </p:val>
                                        </p:tav>
                                        <p:tav tm="100000">
                                          <p:val>
                                            <p:strVal val="#ppt_h"/>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42" presetClass="path" presetSubtype="0" accel="50000" decel="50000" fill="hold" grpId="1" nodeType="clickEffect">
                                  <p:stCondLst>
                                    <p:cond delay="0"/>
                                  </p:stCondLst>
                                  <p:childTnLst>
                                    <p:animMotion origin="layout" path="M 4.16667E-6 0 L -0.07622 0.00324 " pathEditMode="relative" rAng="0" ptsTypes="AA">
                                      <p:cBhvr>
                                        <p:cTn id="57" dur="2000" fill="hold"/>
                                        <p:tgtEl>
                                          <p:spTgt spid="4"/>
                                        </p:tgtEl>
                                        <p:attrNameLst>
                                          <p:attrName>ppt_x</p:attrName>
                                          <p:attrName>ppt_y</p:attrName>
                                        </p:attrNameLst>
                                      </p:cBhvr>
                                      <p:rCtr x="-3819" y="162"/>
                                    </p:animMotion>
                                  </p:childTnLst>
                                </p:cTn>
                              </p:par>
                            </p:childTnLst>
                          </p:cTn>
                        </p:par>
                      </p:childTnLst>
                    </p:cTn>
                  </p:par>
                  <p:par>
                    <p:cTn id="58" fill="hold" nodeType="clickPar">
                      <p:stCondLst>
                        <p:cond delay="indefinite"/>
                      </p:stCondLst>
                      <p:childTnLst>
                        <p:par>
                          <p:cTn id="59" fill="hold" nodeType="withGroup">
                            <p:stCondLst>
                              <p:cond delay="0"/>
                            </p:stCondLst>
                            <p:childTnLst>
                              <p:par>
                                <p:cTn id="60" presetID="42" presetClass="path" presetSubtype="0" accel="50000" decel="50000" fill="hold" grpId="1" nodeType="clickEffect">
                                  <p:stCondLst>
                                    <p:cond delay="0"/>
                                  </p:stCondLst>
                                  <p:childTnLst>
                                    <p:animMotion origin="layout" path="M -0.01146 -0.07129 L -0.27535 0.06551 " pathEditMode="relative" rAng="0" ptsTypes="AA">
                                      <p:cBhvr>
                                        <p:cTn id="61" dur="2000" fill="hold"/>
                                        <p:tgtEl>
                                          <p:spTgt spid="5"/>
                                        </p:tgtEl>
                                        <p:attrNameLst>
                                          <p:attrName>ppt_x</p:attrName>
                                          <p:attrName>ppt_y</p:attrName>
                                        </p:attrNameLst>
                                      </p:cBhvr>
                                      <p:rCtr x="-13194" y="6829"/>
                                    </p:animMotion>
                                  </p:childTnLst>
                                </p:cTn>
                              </p:par>
                            </p:childTnLst>
                          </p:cTn>
                        </p:par>
                      </p:childTnLst>
                    </p:cTn>
                  </p:par>
                  <p:par>
                    <p:cTn id="62" fill="hold" nodeType="clickPar">
                      <p:stCondLst>
                        <p:cond delay="indefinite"/>
                      </p:stCondLst>
                      <p:childTnLst>
                        <p:par>
                          <p:cTn id="63" fill="hold" nodeType="withGroup">
                            <p:stCondLst>
                              <p:cond delay="0"/>
                            </p:stCondLst>
                            <p:childTnLst>
                              <p:par>
                                <p:cTn id="64" presetID="42" presetClass="path" presetSubtype="0" accel="50000" decel="50000" fill="hold" grpId="1" nodeType="clickEffect">
                                  <p:stCondLst>
                                    <p:cond delay="0"/>
                                  </p:stCondLst>
                                  <p:childTnLst>
                                    <p:animMotion origin="layout" path="M 4.72222E-6 -2.96296E-6 L -0.43455 0.12963 " pathEditMode="relative" rAng="0" ptsTypes="AA">
                                      <p:cBhvr>
                                        <p:cTn id="65" dur="2000" fill="hold"/>
                                        <p:tgtEl>
                                          <p:spTgt spid="6"/>
                                        </p:tgtEl>
                                        <p:attrNameLst>
                                          <p:attrName>ppt_x</p:attrName>
                                          <p:attrName>ppt_y</p:attrName>
                                        </p:attrNameLst>
                                      </p:cBhvr>
                                      <p:rCtr x="-21736" y="6481"/>
                                    </p:animMotion>
                                  </p:childTnLst>
                                </p:cTn>
                              </p:par>
                            </p:childTnLst>
                          </p:cTn>
                        </p:par>
                      </p:childTnLst>
                    </p:cTn>
                  </p:par>
                  <p:par>
                    <p:cTn id="66" fill="hold" nodeType="clickPar">
                      <p:stCondLst>
                        <p:cond delay="indefinite"/>
                      </p:stCondLst>
                      <p:childTnLst>
                        <p:par>
                          <p:cTn id="67" fill="hold" nodeType="withGroup">
                            <p:stCondLst>
                              <p:cond delay="0"/>
                            </p:stCondLst>
                            <p:childTnLst>
                              <p:par>
                                <p:cTn id="68" presetID="21" presetClass="entr" presetSubtype="1" fill="hold" grpId="0" nodeType="click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wheel(1)">
                                      <p:cBhvr>
                                        <p:cTn id="70" dur="250"/>
                                        <p:tgtEl>
                                          <p:spTgt spid="22"/>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3" presetClass="exit" presetSubtype="32" fill="hold" grpId="1" nodeType="clickEffect">
                                  <p:stCondLst>
                                    <p:cond delay="0"/>
                                  </p:stCondLst>
                                  <p:childTnLst>
                                    <p:animEffect transition="out" filter="plus(out)">
                                      <p:cBhvr>
                                        <p:cTn id="74" dur="700"/>
                                        <p:tgtEl>
                                          <p:spTgt spid="22"/>
                                        </p:tgtEl>
                                      </p:cBhvr>
                                    </p:animEffect>
                                    <p:set>
                                      <p:cBhvr>
                                        <p:cTn id="75" dur="1" fill="hold">
                                          <p:stCondLst>
                                            <p:cond delay="699"/>
                                          </p:stCondLst>
                                        </p:cTn>
                                        <p:tgtEl>
                                          <p:spTgt spid="22"/>
                                        </p:tgtEl>
                                        <p:attrNameLst>
                                          <p:attrName>style.visibility</p:attrName>
                                        </p:attrNameLst>
                                      </p:cBhvr>
                                      <p:to>
                                        <p:strVal val="hidden"/>
                                      </p:to>
                                    </p:set>
                                  </p:childTnLst>
                                </p:cTn>
                              </p:par>
                              <p:par>
                                <p:cTn id="76" presetID="6" presetClass="entr" presetSubtype="16" fill="hold" grpId="0" nodeType="with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circle(in)">
                                      <p:cBhvr>
                                        <p:cTn id="78" dur="6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22" grpId="0" animBg="1"/>
      <p:bldP spid="22" grpId="1" animBg="1"/>
      <p:bldP spid="2" grpId="0"/>
      <p:bldP spid="2" grpId="1"/>
      <p:bldP spid="4" grpId="0"/>
      <p:bldP spid="4" grpId="1"/>
      <p:bldP spid="5" grpId="0"/>
      <p:bldP spid="5" grpId="1"/>
      <p:bldP spid="6" grpId="0"/>
      <p:bldP spid="6" grpId="1"/>
      <p:bldP spid="7" grpId="0"/>
      <p:bldP spid="21" grpId="0"/>
      <p:bldP spid="2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xmlns="" id="{BB490F2E-E4E0-4126-865F-D51F2BD042C4}"/>
              </a:ext>
            </a:extLst>
          </p:cNvPr>
          <p:cNvSpPr txBox="1">
            <a:spLocks noChangeArrowheads="1"/>
          </p:cNvSpPr>
          <p:nvPr/>
        </p:nvSpPr>
        <p:spPr bwMode="auto">
          <a:xfrm>
            <a:off x="0" y="557213"/>
            <a:ext cx="7620000" cy="63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a:solidFill>
                  <a:srgbClr val="000000"/>
                </a:solidFill>
                <a:latin typeface="Times New Roman" panose="02020603050405020304" pitchFamily="18" charset="0"/>
              </a:rPr>
              <a:t>2. Cảnh đoàn thuyền đánh cá ra khơi:</a:t>
            </a:r>
          </a:p>
        </p:txBody>
      </p:sp>
      <p:sp>
        <p:nvSpPr>
          <p:cNvPr id="5" name="TextBox 4">
            <a:extLst>
              <a:ext uri="{FF2B5EF4-FFF2-40B4-BE49-F238E27FC236}">
                <a16:creationId xmlns:a16="http://schemas.microsoft.com/office/drawing/2014/main" xmlns="" id="{CF149227-5129-4967-91AD-2759E825E05E}"/>
              </a:ext>
            </a:extLst>
          </p:cNvPr>
          <p:cNvSpPr txBox="1"/>
          <p:nvPr/>
        </p:nvSpPr>
        <p:spPr>
          <a:xfrm>
            <a:off x="1054100" y="1852613"/>
            <a:ext cx="8153400" cy="2947987"/>
          </a:xfrm>
          <a:prstGeom prst="rect">
            <a:avLst/>
          </a:prstGeom>
          <a:noFill/>
        </p:spPr>
        <p:txBody>
          <a:bodyPr>
            <a:spAutoFit/>
          </a:bodyPr>
          <a:lstStyle/>
          <a:p>
            <a:pPr eaLnBrk="1" hangingPunct="1">
              <a:lnSpc>
                <a:spcPct val="80000"/>
              </a:lnSpc>
              <a:spcBef>
                <a:spcPct val="20000"/>
              </a:spcBef>
              <a:buFont typeface="Wingdings" pitchFamily="2" charset="2"/>
              <a:buNone/>
              <a:defRPr/>
            </a:pPr>
            <a:r>
              <a:rPr lang="en-US" sz="3200" b="1" i="1" dirty="0" err="1">
                <a:effectLst>
                  <a:outerShdw blurRad="38100" dist="38100" dir="2700000" algn="tl">
                    <a:srgbClr val="000000">
                      <a:alpha val="43137"/>
                    </a:srgbClr>
                  </a:outerShdw>
                </a:effectLst>
                <a:latin typeface="Times New Roman" pitchFamily="18" charset="0"/>
              </a:rPr>
              <a:t>Khi</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trời</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trong</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gió</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nhẹ</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sớm</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mai</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hồng</a:t>
            </a:r>
            <a:endParaRPr lang="en-US" sz="3200" b="1" i="1" dirty="0">
              <a:effectLst>
                <a:outerShdw blurRad="38100" dist="38100" dir="2700000" algn="tl">
                  <a:srgbClr val="000000">
                    <a:alpha val="43137"/>
                  </a:srgbClr>
                </a:outerShdw>
              </a:effectLst>
              <a:latin typeface="Times New Roman" pitchFamily="18" charset="0"/>
            </a:endParaRPr>
          </a:p>
          <a:p>
            <a:pPr eaLnBrk="1" hangingPunct="1">
              <a:lnSpc>
                <a:spcPct val="80000"/>
              </a:lnSpc>
              <a:spcBef>
                <a:spcPct val="20000"/>
              </a:spcBef>
              <a:buFont typeface="Wingdings" pitchFamily="2" charset="2"/>
              <a:buNone/>
              <a:defRPr/>
            </a:pPr>
            <a:r>
              <a:rPr lang="en-US" sz="3200" b="1" i="1" dirty="0" err="1">
                <a:effectLst>
                  <a:outerShdw blurRad="38100" dist="38100" dir="2700000" algn="tl">
                    <a:srgbClr val="000000">
                      <a:alpha val="43137"/>
                    </a:srgbClr>
                  </a:outerShdw>
                </a:effectLst>
                <a:latin typeface="Times New Roman" pitchFamily="18" charset="0"/>
              </a:rPr>
              <a:t>Dân</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trai</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tráng</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bơi</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thuyền</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đi</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đánh</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cá</a:t>
            </a:r>
            <a:r>
              <a:rPr lang="en-US" sz="3200" b="1" i="1" dirty="0">
                <a:effectLst>
                  <a:outerShdw blurRad="38100" dist="38100" dir="2700000" algn="tl">
                    <a:srgbClr val="000000">
                      <a:alpha val="43137"/>
                    </a:srgbClr>
                  </a:outerShdw>
                </a:effectLst>
                <a:latin typeface="Times New Roman" pitchFamily="18" charset="0"/>
              </a:rPr>
              <a:t>. </a:t>
            </a:r>
          </a:p>
          <a:p>
            <a:pPr eaLnBrk="1" hangingPunct="1">
              <a:lnSpc>
                <a:spcPct val="80000"/>
              </a:lnSpc>
              <a:spcBef>
                <a:spcPct val="20000"/>
              </a:spcBef>
              <a:buFont typeface="Wingdings" pitchFamily="2" charset="2"/>
              <a:buNone/>
              <a:defRPr/>
            </a:pPr>
            <a:r>
              <a:rPr lang="en-US" sz="3200" b="1" i="1" dirty="0" err="1">
                <a:effectLst>
                  <a:outerShdw blurRad="38100" dist="38100" dir="2700000" algn="tl">
                    <a:srgbClr val="000000">
                      <a:alpha val="43137"/>
                    </a:srgbClr>
                  </a:outerShdw>
                </a:effectLst>
                <a:latin typeface="Times New Roman" pitchFamily="18" charset="0"/>
              </a:rPr>
              <a:t>Chiếc</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thuyền</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nhẹ</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hăng</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như</a:t>
            </a:r>
            <a:r>
              <a:rPr lang="en-US" sz="3200" b="1" i="1" dirty="0">
                <a:effectLst>
                  <a:outerShdw blurRad="38100" dist="38100" dir="2700000" algn="tl">
                    <a:srgbClr val="000000">
                      <a:alpha val="43137"/>
                    </a:srgbClr>
                  </a:outerShdw>
                </a:effectLst>
                <a:latin typeface="Times New Roman" pitchFamily="18" charset="0"/>
              </a:rPr>
              <a:t> con </a:t>
            </a:r>
            <a:r>
              <a:rPr lang="en-US" sz="3200" b="1" i="1" dirty="0" err="1">
                <a:effectLst>
                  <a:outerShdw blurRad="38100" dist="38100" dir="2700000" algn="tl">
                    <a:srgbClr val="000000">
                      <a:alpha val="43137"/>
                    </a:srgbClr>
                  </a:outerShdw>
                </a:effectLst>
                <a:latin typeface="Times New Roman" pitchFamily="18" charset="0"/>
              </a:rPr>
              <a:t>tuấn</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mã</a:t>
            </a:r>
            <a:endParaRPr lang="en-US" sz="3200" b="1" i="1" dirty="0">
              <a:effectLst>
                <a:outerShdw blurRad="38100" dist="38100" dir="2700000" algn="tl">
                  <a:srgbClr val="000000">
                    <a:alpha val="43137"/>
                  </a:srgbClr>
                </a:outerShdw>
              </a:effectLst>
              <a:latin typeface="Times New Roman" pitchFamily="18" charset="0"/>
            </a:endParaRPr>
          </a:p>
          <a:p>
            <a:pPr eaLnBrk="1" hangingPunct="1">
              <a:lnSpc>
                <a:spcPct val="80000"/>
              </a:lnSpc>
              <a:spcBef>
                <a:spcPct val="20000"/>
              </a:spcBef>
              <a:buFont typeface="Wingdings" pitchFamily="2" charset="2"/>
              <a:buNone/>
              <a:defRPr/>
            </a:pPr>
            <a:r>
              <a:rPr lang="en-US" sz="3200" b="1" i="1" dirty="0" err="1">
                <a:effectLst>
                  <a:outerShdw blurRad="38100" dist="38100" dir="2700000" algn="tl">
                    <a:srgbClr val="000000">
                      <a:alpha val="43137"/>
                    </a:srgbClr>
                  </a:outerShdw>
                </a:effectLst>
                <a:latin typeface="Times New Roman" pitchFamily="18" charset="0"/>
              </a:rPr>
              <a:t>Phăng</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mái</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chèo</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mạnh</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mẽ</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vượt</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trường</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giang</a:t>
            </a:r>
            <a:r>
              <a:rPr lang="en-US" sz="3200" b="1" i="1" dirty="0">
                <a:effectLst>
                  <a:outerShdw blurRad="38100" dist="38100" dir="2700000" algn="tl">
                    <a:srgbClr val="000000">
                      <a:alpha val="43137"/>
                    </a:srgbClr>
                  </a:outerShdw>
                </a:effectLst>
                <a:latin typeface="Times New Roman" pitchFamily="18" charset="0"/>
              </a:rPr>
              <a:t>.</a:t>
            </a:r>
          </a:p>
          <a:p>
            <a:pPr eaLnBrk="1" hangingPunct="1">
              <a:lnSpc>
                <a:spcPct val="80000"/>
              </a:lnSpc>
              <a:spcBef>
                <a:spcPct val="20000"/>
              </a:spcBef>
              <a:buFont typeface="Wingdings" pitchFamily="2" charset="2"/>
              <a:buNone/>
              <a:defRPr/>
            </a:pPr>
            <a:r>
              <a:rPr lang="en-US" sz="3200" b="1" i="1" dirty="0" err="1">
                <a:effectLst>
                  <a:outerShdw blurRad="38100" dist="38100" dir="2700000" algn="tl">
                    <a:srgbClr val="000000">
                      <a:alpha val="43137"/>
                    </a:srgbClr>
                  </a:outerShdw>
                </a:effectLst>
                <a:latin typeface="Times New Roman" pitchFamily="18" charset="0"/>
              </a:rPr>
              <a:t>Cánh</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buồm</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giương</a:t>
            </a:r>
            <a:r>
              <a:rPr lang="en-US" sz="3200" b="1" i="1" dirty="0">
                <a:effectLst>
                  <a:outerShdw blurRad="38100" dist="38100" dir="2700000" algn="tl">
                    <a:srgbClr val="000000">
                      <a:alpha val="43137"/>
                    </a:srgbClr>
                  </a:outerShdw>
                </a:effectLst>
                <a:latin typeface="Times New Roman" pitchFamily="18" charset="0"/>
              </a:rPr>
              <a:t> to </a:t>
            </a:r>
            <a:r>
              <a:rPr lang="en-US" sz="3200" b="1" i="1" dirty="0" err="1">
                <a:effectLst>
                  <a:outerShdw blurRad="38100" dist="38100" dir="2700000" algn="tl">
                    <a:srgbClr val="000000">
                      <a:alpha val="43137"/>
                    </a:srgbClr>
                  </a:outerShdw>
                </a:effectLst>
                <a:latin typeface="Times New Roman" pitchFamily="18" charset="0"/>
              </a:rPr>
              <a:t>như</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mảnh</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hồn</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làng</a:t>
            </a:r>
            <a:endParaRPr lang="en-US" sz="3200" b="1" i="1" dirty="0">
              <a:effectLst>
                <a:outerShdw blurRad="38100" dist="38100" dir="2700000" algn="tl">
                  <a:srgbClr val="000000">
                    <a:alpha val="43137"/>
                  </a:srgbClr>
                </a:outerShdw>
              </a:effectLst>
              <a:latin typeface="Times New Roman" pitchFamily="18" charset="0"/>
            </a:endParaRPr>
          </a:p>
          <a:p>
            <a:pPr eaLnBrk="1" hangingPunct="1">
              <a:lnSpc>
                <a:spcPct val="80000"/>
              </a:lnSpc>
              <a:spcBef>
                <a:spcPct val="20000"/>
              </a:spcBef>
              <a:buFont typeface="Wingdings" pitchFamily="2" charset="2"/>
              <a:buNone/>
              <a:defRPr/>
            </a:pPr>
            <a:r>
              <a:rPr lang="en-US" sz="3200" b="1" i="1" dirty="0" err="1">
                <a:effectLst>
                  <a:outerShdw blurRad="38100" dist="38100" dir="2700000" algn="tl">
                    <a:srgbClr val="000000">
                      <a:alpha val="43137"/>
                    </a:srgbClr>
                  </a:outerShdw>
                </a:effectLst>
                <a:latin typeface="Times New Roman" pitchFamily="18" charset="0"/>
              </a:rPr>
              <a:t>Rướn</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thân</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trắng</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bao</a:t>
            </a:r>
            <a:r>
              <a:rPr lang="en-US" sz="3200" b="1" i="1" dirty="0">
                <a:effectLst>
                  <a:outerShdw blurRad="38100" dist="38100" dir="2700000" algn="tl">
                    <a:srgbClr val="000000">
                      <a:alpha val="43137"/>
                    </a:srgbClr>
                  </a:outerShdw>
                </a:effectLst>
                <a:latin typeface="Times New Roman" pitchFamily="18" charset="0"/>
              </a:rPr>
              <a:t> la </a:t>
            </a:r>
            <a:r>
              <a:rPr lang="en-US" sz="3200" b="1" i="1" dirty="0" err="1">
                <a:effectLst>
                  <a:outerShdw blurRad="38100" dist="38100" dir="2700000" algn="tl">
                    <a:srgbClr val="000000">
                      <a:alpha val="43137"/>
                    </a:srgbClr>
                  </a:outerShdw>
                </a:effectLst>
                <a:latin typeface="Times New Roman" pitchFamily="18" charset="0"/>
              </a:rPr>
              <a:t>thâu</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góp</a:t>
            </a:r>
            <a:r>
              <a:rPr lang="en-US" sz="3200" b="1" i="1" dirty="0">
                <a:effectLst>
                  <a:outerShdw blurRad="38100" dist="38100" dir="2700000" algn="tl">
                    <a:srgbClr val="000000">
                      <a:alpha val="43137"/>
                    </a:srgbClr>
                  </a:outerShdw>
                </a:effectLst>
                <a:latin typeface="Times New Roman" pitchFamily="18" charset="0"/>
              </a:rPr>
              <a:t> </a:t>
            </a:r>
            <a:r>
              <a:rPr lang="en-US" sz="3200" b="1" i="1" dirty="0" err="1">
                <a:effectLst>
                  <a:outerShdw blurRad="38100" dist="38100" dir="2700000" algn="tl">
                    <a:srgbClr val="000000">
                      <a:alpha val="43137"/>
                    </a:srgbClr>
                  </a:outerShdw>
                </a:effectLst>
                <a:latin typeface="Times New Roman" pitchFamily="18" charset="0"/>
              </a:rPr>
              <a:t>gió</a:t>
            </a:r>
            <a:r>
              <a:rPr lang="en-US" sz="3200" b="1" i="1" dirty="0">
                <a:effectLst>
                  <a:outerShdw blurRad="38100" dist="38100" dir="2700000" algn="tl">
                    <a:srgbClr val="000000">
                      <a:alpha val="43137"/>
                    </a:srgbClr>
                  </a:outerShdw>
                </a:effectLst>
                <a:latin typeface="Times New Roman" pitchFamily="18" charset="0"/>
              </a:rPr>
              <a:t>… </a:t>
            </a:r>
            <a:endParaRPr lang="en-US" sz="3200" i="1" dirty="0">
              <a:effectLst>
                <a:outerShdw blurRad="38100" dist="38100" dir="2700000" algn="tl">
                  <a:srgbClr val="000000">
                    <a:alpha val="43137"/>
                  </a:srgbClr>
                </a:outerShdw>
              </a:effectLst>
            </a:endParaRPr>
          </a:p>
        </p:txBody>
      </p:sp>
      <p:sp>
        <p:nvSpPr>
          <p:cNvPr id="6" name="Cloud 5">
            <a:extLst>
              <a:ext uri="{FF2B5EF4-FFF2-40B4-BE49-F238E27FC236}">
                <a16:creationId xmlns:a16="http://schemas.microsoft.com/office/drawing/2014/main" xmlns="" id="{67D30A43-5789-48B7-9EB4-174787C8409B}"/>
              </a:ext>
            </a:extLst>
          </p:cNvPr>
          <p:cNvSpPr/>
          <p:nvPr/>
        </p:nvSpPr>
        <p:spPr>
          <a:xfrm>
            <a:off x="0" y="5154613"/>
            <a:ext cx="9982200" cy="1808162"/>
          </a:xfrm>
          <a:prstGeom prst="cloud">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dirty="0">
                <a:solidFill>
                  <a:schemeClr val="tx1"/>
                </a:solidFill>
                <a:latin typeface="Times New Roman" pitchFamily="18" charset="0"/>
              </a:rPr>
              <a:t>      </a:t>
            </a:r>
          </a:p>
          <a:p>
            <a:pPr algn="ctr" eaLnBrk="1" hangingPunct="1">
              <a:defRPr/>
            </a:pP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Hình</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ảnh</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đoàn</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thuyền</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cùng</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trai</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tráng</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của</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làng</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ra</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khơi</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đánh</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cá</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được</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tái</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hiện</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như</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thế</a:t>
            </a:r>
            <a:r>
              <a:rPr lang="en-US" sz="3200" b="1" dirty="0">
                <a:solidFill>
                  <a:schemeClr val="tx1"/>
                </a:solidFill>
                <a:latin typeface="Times New Roman" pitchFamily="18" charset="0"/>
              </a:rPr>
              <a:t> </a:t>
            </a:r>
            <a:r>
              <a:rPr lang="en-US" sz="3200" b="1" dirty="0" err="1">
                <a:solidFill>
                  <a:schemeClr val="tx1"/>
                </a:solidFill>
                <a:latin typeface="Times New Roman" pitchFamily="18" charset="0"/>
              </a:rPr>
              <a:t>nào</a:t>
            </a:r>
            <a:r>
              <a:rPr lang="en-US" sz="3200" b="1" dirty="0">
                <a:solidFill>
                  <a:schemeClr val="tx1"/>
                </a:solidFill>
                <a:latin typeface="Times New Roman" pitchFamily="18" charset="0"/>
              </a:rPr>
              <a:t>?</a:t>
            </a:r>
          </a:p>
          <a:p>
            <a:pPr algn="ctr" eaLnBrk="1" hangingPunct="1">
              <a:defRPr/>
            </a:pPr>
            <a:endParaRPr lang="en-US" sz="3200" b="1" dirty="0">
              <a:solidFill>
                <a:schemeClr val="tx1"/>
              </a:solidFill>
            </a:endParaRPr>
          </a:p>
        </p:txBody>
      </p:sp>
      <p:sp>
        <p:nvSpPr>
          <p:cNvPr id="7" name="Rectangle 6">
            <a:extLst>
              <a:ext uri="{FF2B5EF4-FFF2-40B4-BE49-F238E27FC236}">
                <a16:creationId xmlns:a16="http://schemas.microsoft.com/office/drawing/2014/main" xmlns="" id="{ABAF31A3-EBE4-4A0D-8BF7-C0BA2CF1BCE6}"/>
              </a:ext>
            </a:extLst>
          </p:cNvPr>
          <p:cNvSpPr/>
          <p:nvPr/>
        </p:nvSpPr>
        <p:spPr>
          <a:xfrm>
            <a:off x="4114800" y="2840038"/>
            <a:ext cx="4121150" cy="487362"/>
          </a:xfrm>
          <a:prstGeom prst="rect">
            <a:avLst/>
          </a:prstGeom>
        </p:spPr>
        <p:txBody>
          <a:bodyPr wrap="none">
            <a:spAutoFit/>
          </a:bodyPr>
          <a:lstStyle/>
          <a:p>
            <a:pPr eaLnBrk="1" hangingPunct="1">
              <a:lnSpc>
                <a:spcPct val="80000"/>
              </a:lnSpc>
              <a:spcBef>
                <a:spcPct val="20000"/>
              </a:spcBef>
              <a:defRPr/>
            </a:pPr>
            <a:r>
              <a:rPr lang="en-US" sz="3200" b="1" i="1" dirty="0" err="1">
                <a:solidFill>
                  <a:srgbClr val="FF0000"/>
                </a:solidFill>
                <a:effectLst>
                  <a:outerShdw blurRad="38100" dist="38100" dir="2700000" algn="tl">
                    <a:srgbClr val="000000">
                      <a:alpha val="43137"/>
                    </a:srgbClr>
                  </a:outerShdw>
                </a:effectLst>
                <a:latin typeface="Times New Roman" pitchFamily="18" charset="0"/>
              </a:rPr>
              <a:t>hăng</a:t>
            </a:r>
            <a:r>
              <a:rPr lang="en-US" sz="3200" b="1" i="1" dirty="0">
                <a:solidFill>
                  <a:srgbClr val="FF0000"/>
                </a:solidFill>
                <a:effectLst>
                  <a:outerShdw blurRad="38100" dist="38100" dir="2700000" algn="tl">
                    <a:srgbClr val="000000">
                      <a:alpha val="43137"/>
                    </a:srgbClr>
                  </a:outerShdw>
                </a:effectLst>
                <a:latin typeface="Times New Roman" pitchFamily="18" charset="0"/>
              </a:rPr>
              <a:t> </a:t>
            </a:r>
            <a:r>
              <a:rPr lang="en-US" sz="3200" b="1" i="1" dirty="0" err="1">
                <a:solidFill>
                  <a:srgbClr val="FF0000"/>
                </a:solidFill>
                <a:effectLst>
                  <a:outerShdw blurRad="38100" dist="38100" dir="2700000" algn="tl">
                    <a:srgbClr val="000000">
                      <a:alpha val="43137"/>
                    </a:srgbClr>
                  </a:outerShdw>
                </a:effectLst>
                <a:latin typeface="Times New Roman" pitchFamily="18" charset="0"/>
              </a:rPr>
              <a:t>như</a:t>
            </a:r>
            <a:r>
              <a:rPr lang="en-US" sz="3200" b="1" i="1" dirty="0">
                <a:solidFill>
                  <a:srgbClr val="FF0000"/>
                </a:solidFill>
                <a:effectLst>
                  <a:outerShdw blurRad="38100" dist="38100" dir="2700000" algn="tl">
                    <a:srgbClr val="000000">
                      <a:alpha val="43137"/>
                    </a:srgbClr>
                  </a:outerShdw>
                </a:effectLst>
                <a:latin typeface="Times New Roman" pitchFamily="18" charset="0"/>
              </a:rPr>
              <a:t> con </a:t>
            </a:r>
            <a:r>
              <a:rPr lang="en-US" sz="3200" b="1" i="1" dirty="0" err="1">
                <a:solidFill>
                  <a:srgbClr val="FF0000"/>
                </a:solidFill>
                <a:effectLst>
                  <a:outerShdw blurRad="38100" dist="38100" dir="2700000" algn="tl">
                    <a:srgbClr val="000000">
                      <a:alpha val="43137"/>
                    </a:srgbClr>
                  </a:outerShdw>
                </a:effectLst>
                <a:latin typeface="Times New Roman" pitchFamily="18" charset="0"/>
              </a:rPr>
              <a:t>tuấn</a:t>
            </a:r>
            <a:r>
              <a:rPr lang="en-US" sz="3200" b="1" i="1" dirty="0">
                <a:solidFill>
                  <a:srgbClr val="FF0000"/>
                </a:solidFill>
                <a:effectLst>
                  <a:outerShdw blurRad="38100" dist="38100" dir="2700000" algn="tl">
                    <a:srgbClr val="000000">
                      <a:alpha val="43137"/>
                    </a:srgbClr>
                  </a:outerShdw>
                </a:effectLst>
                <a:latin typeface="Times New Roman" pitchFamily="18" charset="0"/>
              </a:rPr>
              <a:t> </a:t>
            </a:r>
            <a:r>
              <a:rPr lang="en-US" sz="3200" b="1" i="1" dirty="0" err="1">
                <a:solidFill>
                  <a:srgbClr val="FF0000"/>
                </a:solidFill>
                <a:effectLst>
                  <a:outerShdw blurRad="38100" dist="38100" dir="2700000" algn="tl">
                    <a:srgbClr val="000000">
                      <a:alpha val="43137"/>
                    </a:srgbClr>
                  </a:outerShdw>
                </a:effectLst>
                <a:latin typeface="Times New Roman" pitchFamily="18" charset="0"/>
              </a:rPr>
              <a:t>mã</a:t>
            </a:r>
            <a:endParaRPr lang="en-US" sz="3200" b="1" i="1" dirty="0">
              <a:solidFill>
                <a:srgbClr val="FF0000"/>
              </a:solidFill>
              <a:effectLst>
                <a:outerShdw blurRad="38100" dist="38100" dir="2700000" algn="tl">
                  <a:srgbClr val="000000">
                    <a:alpha val="43137"/>
                  </a:srgbClr>
                </a:outerShdw>
              </a:effectLst>
              <a:latin typeface="Times New Roman" pitchFamily="18" charset="0"/>
            </a:endParaRPr>
          </a:p>
        </p:txBody>
      </p:sp>
      <p:sp>
        <p:nvSpPr>
          <p:cNvPr id="8" name="Rectangle 7">
            <a:extLst>
              <a:ext uri="{FF2B5EF4-FFF2-40B4-BE49-F238E27FC236}">
                <a16:creationId xmlns:a16="http://schemas.microsoft.com/office/drawing/2014/main" xmlns="" id="{BE7FBB79-AC77-4E99-8286-E0CD896420CA}"/>
              </a:ext>
            </a:extLst>
          </p:cNvPr>
          <p:cNvSpPr/>
          <p:nvPr/>
        </p:nvSpPr>
        <p:spPr>
          <a:xfrm>
            <a:off x="1054100" y="3228975"/>
            <a:ext cx="2965450" cy="585788"/>
          </a:xfrm>
          <a:prstGeom prst="rect">
            <a:avLst/>
          </a:prstGeom>
        </p:spPr>
        <p:txBody>
          <a:bodyPr wrap="none">
            <a:spAutoFit/>
          </a:bodyPr>
          <a:lstStyle/>
          <a:p>
            <a:pPr eaLnBrk="1" hangingPunct="1">
              <a:defRPr/>
            </a:pPr>
            <a:r>
              <a:rPr lang="en-US" sz="3200" b="1" i="1" dirty="0" err="1">
                <a:solidFill>
                  <a:srgbClr val="FF0000"/>
                </a:solidFill>
                <a:effectLst>
                  <a:outerShdw blurRad="38100" dist="38100" dir="2700000" algn="tl">
                    <a:srgbClr val="000000">
                      <a:alpha val="43137"/>
                    </a:srgbClr>
                  </a:outerShdw>
                </a:effectLst>
                <a:latin typeface="Times New Roman" pitchFamily="18" charset="0"/>
              </a:rPr>
              <a:t>Phăng</a:t>
            </a:r>
            <a:r>
              <a:rPr lang="en-US" sz="3200" b="1" i="1" dirty="0">
                <a:solidFill>
                  <a:srgbClr val="FF0000"/>
                </a:solidFill>
                <a:effectLst>
                  <a:outerShdw blurRad="38100" dist="38100" dir="2700000" algn="tl">
                    <a:srgbClr val="000000">
                      <a:alpha val="43137"/>
                    </a:srgbClr>
                  </a:outerShdw>
                </a:effectLst>
                <a:latin typeface="Times New Roman" pitchFamily="18" charset="0"/>
              </a:rPr>
              <a:t> </a:t>
            </a:r>
            <a:r>
              <a:rPr lang="en-US" sz="3200" b="1" i="1" dirty="0" err="1">
                <a:solidFill>
                  <a:srgbClr val="FF0000"/>
                </a:solidFill>
                <a:effectLst>
                  <a:outerShdw blurRad="38100" dist="38100" dir="2700000" algn="tl">
                    <a:srgbClr val="000000">
                      <a:alpha val="43137"/>
                    </a:srgbClr>
                  </a:outerShdw>
                </a:effectLst>
                <a:latin typeface="Times New Roman" pitchFamily="18" charset="0"/>
              </a:rPr>
              <a:t>mái</a:t>
            </a:r>
            <a:r>
              <a:rPr lang="en-US" sz="3200" b="1" i="1" dirty="0">
                <a:solidFill>
                  <a:srgbClr val="FF0000"/>
                </a:solidFill>
                <a:effectLst>
                  <a:outerShdw blurRad="38100" dist="38100" dir="2700000" algn="tl">
                    <a:srgbClr val="000000">
                      <a:alpha val="43137"/>
                    </a:srgbClr>
                  </a:outerShdw>
                </a:effectLst>
                <a:latin typeface="Times New Roman" pitchFamily="18" charset="0"/>
              </a:rPr>
              <a:t> </a:t>
            </a:r>
            <a:r>
              <a:rPr lang="en-US" sz="3200" b="1" i="1" dirty="0" err="1">
                <a:solidFill>
                  <a:srgbClr val="FF0000"/>
                </a:solidFill>
                <a:effectLst>
                  <a:outerShdw blurRad="38100" dist="38100" dir="2700000" algn="tl">
                    <a:srgbClr val="000000">
                      <a:alpha val="43137"/>
                    </a:srgbClr>
                  </a:outerShdw>
                </a:effectLst>
                <a:latin typeface="Times New Roman" pitchFamily="18" charset="0"/>
              </a:rPr>
              <a:t>chèo</a:t>
            </a:r>
            <a:endParaRPr lang="en-US" i="1" dirty="0">
              <a:solidFill>
                <a:srgbClr val="FF0000"/>
              </a:solidFill>
            </a:endParaRPr>
          </a:p>
        </p:txBody>
      </p:sp>
      <p:sp>
        <p:nvSpPr>
          <p:cNvPr id="9" name="Rectangle 8">
            <a:extLst>
              <a:ext uri="{FF2B5EF4-FFF2-40B4-BE49-F238E27FC236}">
                <a16:creationId xmlns:a16="http://schemas.microsoft.com/office/drawing/2014/main" xmlns="" id="{60961EA9-71B2-4D2B-A109-9B30B3B49EA0}"/>
              </a:ext>
            </a:extLst>
          </p:cNvPr>
          <p:cNvSpPr/>
          <p:nvPr/>
        </p:nvSpPr>
        <p:spPr>
          <a:xfrm>
            <a:off x="5643563" y="3222625"/>
            <a:ext cx="3389312" cy="585788"/>
          </a:xfrm>
          <a:prstGeom prst="rect">
            <a:avLst/>
          </a:prstGeom>
        </p:spPr>
        <p:txBody>
          <a:bodyPr wrap="none">
            <a:spAutoFit/>
          </a:bodyPr>
          <a:lstStyle/>
          <a:p>
            <a:pPr eaLnBrk="1" hangingPunct="1">
              <a:defRPr/>
            </a:pPr>
            <a:r>
              <a:rPr lang="en-US" sz="3200" b="1" i="1" dirty="0" err="1">
                <a:solidFill>
                  <a:srgbClr val="FF0000"/>
                </a:solidFill>
                <a:effectLst>
                  <a:outerShdw blurRad="38100" dist="38100" dir="2700000" algn="tl">
                    <a:srgbClr val="000000">
                      <a:alpha val="43137"/>
                    </a:srgbClr>
                  </a:outerShdw>
                </a:effectLst>
                <a:latin typeface="Times New Roman" pitchFamily="18" charset="0"/>
              </a:rPr>
              <a:t>vượt</a:t>
            </a:r>
            <a:r>
              <a:rPr lang="en-US" sz="3200" b="1" i="1" dirty="0">
                <a:solidFill>
                  <a:srgbClr val="FF0000"/>
                </a:solidFill>
                <a:effectLst>
                  <a:outerShdw blurRad="38100" dist="38100" dir="2700000" algn="tl">
                    <a:srgbClr val="000000">
                      <a:alpha val="43137"/>
                    </a:srgbClr>
                  </a:outerShdw>
                </a:effectLst>
                <a:latin typeface="Times New Roman" pitchFamily="18" charset="0"/>
              </a:rPr>
              <a:t> </a:t>
            </a:r>
            <a:r>
              <a:rPr lang="en-US" sz="3200" b="1" i="1" dirty="0" err="1">
                <a:solidFill>
                  <a:srgbClr val="FF0000"/>
                </a:solidFill>
                <a:effectLst>
                  <a:outerShdw blurRad="38100" dist="38100" dir="2700000" algn="tl">
                    <a:srgbClr val="000000">
                      <a:alpha val="43137"/>
                    </a:srgbClr>
                  </a:outerShdw>
                </a:effectLst>
                <a:latin typeface="Times New Roman" pitchFamily="18" charset="0"/>
              </a:rPr>
              <a:t>trường</a:t>
            </a:r>
            <a:r>
              <a:rPr lang="en-US" sz="3200" b="1" i="1" dirty="0">
                <a:solidFill>
                  <a:srgbClr val="FF0000"/>
                </a:solidFill>
                <a:effectLst>
                  <a:outerShdw blurRad="38100" dist="38100" dir="2700000" algn="tl">
                    <a:srgbClr val="000000">
                      <a:alpha val="43137"/>
                    </a:srgbClr>
                  </a:outerShdw>
                </a:effectLst>
                <a:latin typeface="Times New Roman" pitchFamily="18" charset="0"/>
              </a:rPr>
              <a:t> </a:t>
            </a:r>
            <a:r>
              <a:rPr lang="en-US" sz="3200" b="1" i="1" dirty="0" err="1">
                <a:solidFill>
                  <a:srgbClr val="FF0000"/>
                </a:solidFill>
                <a:effectLst>
                  <a:outerShdw blurRad="38100" dist="38100" dir="2700000" algn="tl">
                    <a:srgbClr val="000000">
                      <a:alpha val="43137"/>
                    </a:srgbClr>
                  </a:outerShdw>
                </a:effectLst>
                <a:latin typeface="Times New Roman" pitchFamily="18" charset="0"/>
              </a:rPr>
              <a:t>giang</a:t>
            </a:r>
            <a:endParaRPr lang="en-US" i="1" dirty="0">
              <a:solidFill>
                <a:srgbClr val="FF0000"/>
              </a:solidFill>
            </a:endParaRPr>
          </a:p>
        </p:txBody>
      </p:sp>
      <p:sp>
        <p:nvSpPr>
          <p:cNvPr id="10" name="Rectangle 9">
            <a:extLst>
              <a:ext uri="{FF2B5EF4-FFF2-40B4-BE49-F238E27FC236}">
                <a16:creationId xmlns:a16="http://schemas.microsoft.com/office/drawing/2014/main" xmlns="" id="{1697E21F-2BF1-4336-90ED-F7DBE5B4002B}"/>
              </a:ext>
            </a:extLst>
          </p:cNvPr>
          <p:cNvSpPr>
            <a:spLocks noChangeArrowheads="1"/>
          </p:cNvSpPr>
          <p:nvPr/>
        </p:nvSpPr>
        <p:spPr bwMode="auto">
          <a:xfrm>
            <a:off x="3124200" y="3716338"/>
            <a:ext cx="19589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i="1">
                <a:solidFill>
                  <a:srgbClr val="FF0000"/>
                </a:solidFill>
                <a:latin typeface="Times New Roman" panose="02020603050405020304" pitchFamily="18" charset="0"/>
              </a:rPr>
              <a:t>giương to </a:t>
            </a:r>
            <a:endParaRPr lang="en-US" altLang="en-US" sz="1800" i="1">
              <a:solidFill>
                <a:srgbClr val="FF0000"/>
              </a:solidFill>
              <a:latin typeface="Arial" panose="020B0604020202020204" pitchFamily="34" charset="0"/>
            </a:endParaRPr>
          </a:p>
        </p:txBody>
      </p:sp>
      <p:sp>
        <p:nvSpPr>
          <p:cNvPr id="11" name="Rectangle 10">
            <a:extLst>
              <a:ext uri="{FF2B5EF4-FFF2-40B4-BE49-F238E27FC236}">
                <a16:creationId xmlns:a16="http://schemas.microsoft.com/office/drawing/2014/main" xmlns="" id="{557C482E-BA22-4039-AAF9-D91EEF24C349}"/>
              </a:ext>
            </a:extLst>
          </p:cNvPr>
          <p:cNvSpPr>
            <a:spLocks noChangeArrowheads="1"/>
          </p:cNvSpPr>
          <p:nvPr/>
        </p:nvSpPr>
        <p:spPr bwMode="auto">
          <a:xfrm>
            <a:off x="4849813" y="3703638"/>
            <a:ext cx="360838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i="1">
                <a:solidFill>
                  <a:srgbClr val="FF0000"/>
                </a:solidFill>
                <a:latin typeface="Times New Roman" panose="02020603050405020304" pitchFamily="18" charset="0"/>
              </a:rPr>
              <a:t>như mảnh hồn làng</a:t>
            </a:r>
            <a:endParaRPr lang="en-US" altLang="en-US" sz="1800" i="1">
              <a:solidFill>
                <a:srgbClr val="FF0000"/>
              </a:solidFill>
              <a:latin typeface="Arial" panose="020B0604020202020204" pitchFamily="34" charset="0"/>
            </a:endParaRPr>
          </a:p>
        </p:txBody>
      </p:sp>
      <p:sp>
        <p:nvSpPr>
          <p:cNvPr id="12" name="Rectangle 11">
            <a:extLst>
              <a:ext uri="{FF2B5EF4-FFF2-40B4-BE49-F238E27FC236}">
                <a16:creationId xmlns:a16="http://schemas.microsoft.com/office/drawing/2014/main" xmlns="" id="{DBE4FC62-3D4B-46E8-A82D-734D40BCD9A3}"/>
              </a:ext>
            </a:extLst>
          </p:cNvPr>
          <p:cNvSpPr>
            <a:spLocks noChangeArrowheads="1"/>
          </p:cNvSpPr>
          <p:nvPr/>
        </p:nvSpPr>
        <p:spPr bwMode="auto">
          <a:xfrm>
            <a:off x="1054100" y="4192588"/>
            <a:ext cx="1184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i="1">
                <a:solidFill>
                  <a:srgbClr val="FF0000"/>
                </a:solidFill>
                <a:latin typeface="Times New Roman" panose="02020603050405020304" pitchFamily="18" charset="0"/>
              </a:rPr>
              <a:t>Rướn</a:t>
            </a:r>
            <a:endParaRPr lang="en-US" altLang="en-US" sz="1800" i="1">
              <a:solidFill>
                <a:srgbClr val="FF0000"/>
              </a:solidFill>
              <a:latin typeface="Arial" panose="020B0604020202020204" pitchFamily="34" charset="0"/>
            </a:endParaRPr>
          </a:p>
        </p:txBody>
      </p:sp>
      <p:sp>
        <p:nvSpPr>
          <p:cNvPr id="13" name="Cloud 12">
            <a:extLst>
              <a:ext uri="{FF2B5EF4-FFF2-40B4-BE49-F238E27FC236}">
                <a16:creationId xmlns:a16="http://schemas.microsoft.com/office/drawing/2014/main" xmlns="" id="{C76A603F-62D3-4621-AC70-69DB9B54E2E2}"/>
              </a:ext>
            </a:extLst>
          </p:cNvPr>
          <p:cNvSpPr/>
          <p:nvPr/>
        </p:nvSpPr>
        <p:spPr>
          <a:xfrm>
            <a:off x="-152400" y="5024438"/>
            <a:ext cx="10287000" cy="1912937"/>
          </a:xfrm>
          <a:prstGeom prst="cloud">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dirty="0">
                <a:solidFill>
                  <a:schemeClr val="tx1"/>
                </a:solidFill>
                <a:latin typeface="Times New Roman" pitchFamily="18" charset="0"/>
              </a:rPr>
              <a:t>      </a:t>
            </a:r>
          </a:p>
          <a:p>
            <a:pPr algn="ctr" eaLnBrk="1" hangingPunct="1">
              <a:defRPr/>
            </a:pPr>
            <a:r>
              <a:rPr lang="en-US" sz="3200" b="1" dirty="0">
                <a:solidFill>
                  <a:schemeClr val="tx1"/>
                </a:solidFill>
                <a:latin typeface="Times New Roman" pitchFamily="18" charset="0"/>
              </a:rPr>
              <a:t>         </a:t>
            </a:r>
            <a:r>
              <a:rPr lang="en-US" sz="3200" b="1" dirty="0" smtClean="0">
                <a:solidFill>
                  <a:schemeClr val="tx1"/>
                </a:solidFill>
                <a:latin typeface="Times New Roman" pitchFamily="18" charset="0"/>
              </a:rPr>
              <a:t>?.</a:t>
            </a:r>
            <a:r>
              <a:rPr lang="en-US" sz="3200" b="1" dirty="0" err="1" smtClean="0">
                <a:solidFill>
                  <a:srgbClr val="0000FF"/>
                </a:solidFill>
                <a:latin typeface="Times New Roman" pitchFamily="18" charset="0"/>
              </a:rPr>
              <a:t>Tìm</a:t>
            </a:r>
            <a:r>
              <a:rPr lang="en-US" sz="3200" b="1" dirty="0" smtClean="0">
                <a:solidFill>
                  <a:srgbClr val="0000FF"/>
                </a:solidFill>
                <a:latin typeface="Times New Roman" pitchFamily="18" charset="0"/>
              </a:rPr>
              <a:t> </a:t>
            </a:r>
            <a:r>
              <a:rPr lang="en-US" sz="3200" b="1" dirty="0" err="1">
                <a:solidFill>
                  <a:srgbClr val="0000FF"/>
                </a:solidFill>
                <a:latin typeface="Times New Roman" pitchFamily="18" charset="0"/>
              </a:rPr>
              <a:t>biện</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pháp</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nghệ</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thuật</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được</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sử</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dụng</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trong</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các</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câu</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thơ</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trên</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và</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nêu</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tác</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dụng</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của</a:t>
            </a:r>
            <a:r>
              <a:rPr lang="en-US" sz="3200" b="1" dirty="0">
                <a:solidFill>
                  <a:srgbClr val="0000FF"/>
                </a:solidFill>
                <a:latin typeface="Times New Roman" pitchFamily="18" charset="0"/>
              </a:rPr>
              <a:t> </a:t>
            </a:r>
            <a:r>
              <a:rPr lang="en-US" sz="3200" b="1" dirty="0" err="1" smtClean="0">
                <a:solidFill>
                  <a:srgbClr val="0000FF"/>
                </a:solidFill>
                <a:latin typeface="Times New Roman" pitchFamily="18" charset="0"/>
              </a:rPr>
              <a:t>nó</a:t>
            </a:r>
            <a:r>
              <a:rPr lang="en-US" sz="3200" b="1" dirty="0" smtClean="0">
                <a:solidFill>
                  <a:srgbClr val="0000FF"/>
                </a:solidFill>
                <a:latin typeface="Times New Roman" pitchFamily="18" charset="0"/>
              </a:rPr>
              <a:t>?</a:t>
            </a:r>
            <a:endParaRPr lang="en-US" sz="3200" b="1" dirty="0">
              <a:solidFill>
                <a:srgbClr val="0000FF"/>
              </a:solidFill>
              <a:latin typeface="Times New Roman" pitchFamily="18" charset="0"/>
            </a:endParaRPr>
          </a:p>
          <a:p>
            <a:pPr algn="ctr" eaLnBrk="1" hangingPunct="1">
              <a:defRPr/>
            </a:pPr>
            <a:endParaRPr lang="en-US" sz="3200" b="1" dirty="0">
              <a:solidFill>
                <a:schemeClr val="tx1"/>
              </a:solidFill>
            </a:endParaRPr>
          </a:p>
        </p:txBody>
      </p:sp>
      <p:sp>
        <p:nvSpPr>
          <p:cNvPr id="14" name="Text Box 26">
            <a:extLst>
              <a:ext uri="{FF2B5EF4-FFF2-40B4-BE49-F238E27FC236}">
                <a16:creationId xmlns:a16="http://schemas.microsoft.com/office/drawing/2014/main" xmlns="" id="{3F3F8014-1EF2-4436-90D3-B3466EDE25EA}"/>
              </a:ext>
            </a:extLst>
          </p:cNvPr>
          <p:cNvSpPr txBox="1">
            <a:spLocks noChangeArrowheads="1"/>
          </p:cNvSpPr>
          <p:nvPr/>
        </p:nvSpPr>
        <p:spPr bwMode="auto">
          <a:xfrm>
            <a:off x="352425" y="1103313"/>
            <a:ext cx="640080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b="1">
                <a:solidFill>
                  <a:srgbClr val="FF0000"/>
                </a:solidFill>
                <a:latin typeface="Times New Roman" panose="02020603050405020304" pitchFamily="18" charset="0"/>
                <a:cs typeface="Times New Roman" panose="02020603050405020304" pitchFamily="18" charset="0"/>
              </a:rPr>
              <a:t>b. Hình ảnh đoàn thuyền ra khơi:</a:t>
            </a:r>
          </a:p>
        </p:txBody>
      </p:sp>
      <p:sp>
        <p:nvSpPr>
          <p:cNvPr id="15373" name="Text Box 4">
            <a:extLst>
              <a:ext uri="{FF2B5EF4-FFF2-40B4-BE49-F238E27FC236}">
                <a16:creationId xmlns:a16="http://schemas.microsoft.com/office/drawing/2014/main" xmlns="" id="{371AA780-38FC-4153-B7B3-2B3F6F5F0779}"/>
              </a:ext>
            </a:extLst>
          </p:cNvPr>
          <p:cNvSpPr txBox="1">
            <a:spLocks noChangeArrowheads="1"/>
          </p:cNvSpPr>
          <p:nvPr/>
        </p:nvSpPr>
        <p:spPr bwMode="auto">
          <a:xfrm>
            <a:off x="0" y="0"/>
            <a:ext cx="3124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1800">
              <a:latin typeface="Arial" panose="020B0604020202020204" pitchFamily="34" charset="0"/>
            </a:endParaRPr>
          </a:p>
        </p:txBody>
      </p:sp>
      <p:sp>
        <p:nvSpPr>
          <p:cNvPr id="16" name="TextBox 15">
            <a:extLst>
              <a:ext uri="{FF2B5EF4-FFF2-40B4-BE49-F238E27FC236}">
                <a16:creationId xmlns:a16="http://schemas.microsoft.com/office/drawing/2014/main" xmlns="" id="{EC2BF134-86FE-4E9A-B116-3C829CFC50A8}"/>
              </a:ext>
            </a:extLst>
          </p:cNvPr>
          <p:cNvSpPr txBox="1"/>
          <p:nvPr/>
        </p:nvSpPr>
        <p:spPr>
          <a:xfrm>
            <a:off x="0" y="15875"/>
            <a:ext cx="9144000" cy="58420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1" hangingPunct="1">
              <a:defRPr/>
            </a:pP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   Tiết 77   Văn bản          </a:t>
            </a:r>
            <a:r>
              <a:rPr lang="en-US" sz="3200" b="1" i="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QUÊ HƯƠNG    - </a:t>
            </a: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Tế Hanh -</a:t>
            </a:r>
          </a:p>
        </p:txBody>
      </p:sp>
      <p:pic>
        <p:nvPicPr>
          <p:cNvPr id="15375" name="Picture 16" descr="nv8t2tr016h01">
            <a:extLst>
              <a:ext uri="{FF2B5EF4-FFF2-40B4-BE49-F238E27FC236}">
                <a16:creationId xmlns:a16="http://schemas.microsoft.com/office/drawing/2014/main" xmlns="" id="{3FE751E9-4595-4091-A4DE-E13FDCBF31A8}"/>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8153400" y="0"/>
            <a:ext cx="99060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400"/>
                                        <p:tgtEl>
                                          <p:spTgt spid="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4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300"/>
                                        <p:tgtEl>
                                          <p:spTgt spid="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circle(in)">
                                      <p:cBhvr>
                                        <p:cTn id="42" dur="400"/>
                                        <p:tgtEl>
                                          <p:spTgt spid="1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circle(in)">
                                      <p:cBhvr>
                                        <p:cTn id="47" dur="300"/>
                                        <p:tgtEl>
                                          <p:spTgt spid="1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xit" presetSubtype="32" fill="hold" grpId="1" nodeType="clickEffect">
                                  <p:stCondLst>
                                    <p:cond delay="0"/>
                                  </p:stCondLst>
                                  <p:childTnLst>
                                    <p:animEffect transition="out" filter="box(out)">
                                      <p:cBhvr>
                                        <p:cTn id="51" dur="300"/>
                                        <p:tgtEl>
                                          <p:spTgt spid="6"/>
                                        </p:tgtEl>
                                      </p:cBhvr>
                                    </p:animEffect>
                                    <p:set>
                                      <p:cBhvr>
                                        <p:cTn id="52" dur="1" fill="hold">
                                          <p:stCondLst>
                                            <p:cond delay="299"/>
                                          </p:stCondLst>
                                        </p:cTn>
                                        <p:tgtEl>
                                          <p:spTgt spid="6"/>
                                        </p:tgtEl>
                                        <p:attrNameLst>
                                          <p:attrName>style.visibility</p:attrName>
                                        </p:attrNameLst>
                                      </p:cBhvr>
                                      <p:to>
                                        <p:strVal val="hidden"/>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circle(in)">
                                      <p:cBhvr>
                                        <p:cTn id="57" dur="4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6" grpId="1" animBg="1"/>
      <p:bldP spid="7" grpId="0"/>
      <p:bldP spid="8" grpId="0"/>
      <p:bldP spid="9" grpId="0"/>
      <p:bldP spid="10" grpId="0"/>
      <p:bldP spid="11" grpId="0"/>
      <p:bldP spid="12" grpId="0"/>
      <p:bldP spid="13" grpId="0" animBg="1"/>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5">
            <a:extLst>
              <a:ext uri="{FF2B5EF4-FFF2-40B4-BE49-F238E27FC236}">
                <a16:creationId xmlns:a16="http://schemas.microsoft.com/office/drawing/2014/main" xmlns="" id="{92A2A9B7-1498-4EA6-95B3-D5A5272898C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1600200"/>
            <a:ext cx="7696199"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7940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6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images.yume.vn/blog/200904/23/129278612404222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519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2094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26">
            <a:extLst>
              <a:ext uri="{FF2B5EF4-FFF2-40B4-BE49-F238E27FC236}">
                <a16:creationId xmlns:a16="http://schemas.microsoft.com/office/drawing/2014/main" xmlns="" id="{9489061D-C3E1-432C-8455-0E9C39F8F3D3}"/>
              </a:ext>
            </a:extLst>
          </p:cNvPr>
          <p:cNvSpPr txBox="1">
            <a:spLocks noChangeArrowheads="1"/>
          </p:cNvSpPr>
          <p:nvPr/>
        </p:nvSpPr>
        <p:spPr bwMode="auto">
          <a:xfrm>
            <a:off x="152400" y="1831975"/>
            <a:ext cx="8839200" cy="4940300"/>
          </a:xfrm>
          <a:prstGeom prst="rect">
            <a:avLst/>
          </a:prstGeom>
          <a:solidFill>
            <a:schemeClr val="bg1"/>
          </a:solidFill>
          <a:ln/>
        </p:spPr>
        <p:style>
          <a:lnRef idx="2">
            <a:schemeClr val="dk1">
              <a:shade val="50000"/>
            </a:schemeClr>
          </a:lnRef>
          <a:fillRef idx="1">
            <a:schemeClr val="dk1"/>
          </a:fillRef>
          <a:effectRef idx="0">
            <a:schemeClr val="dk1"/>
          </a:effectRef>
          <a:fontRef idx="minor">
            <a:schemeClr val="lt1"/>
          </a:fontRef>
        </p:style>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ts val="600"/>
              </a:spcBef>
              <a:defRPr/>
            </a:pPr>
            <a:r>
              <a:rPr lang="en-US" sz="2800" b="1" dirty="0">
                <a:solidFill>
                  <a:srgbClr val="000000"/>
                </a:solidFill>
                <a:latin typeface="Times New Roman" pitchFamily="18" charset="0"/>
                <a:cs typeface="Times New Roman" pitchFamily="18" charset="0"/>
              </a:rPr>
              <a:t>- Con </a:t>
            </a:r>
            <a:r>
              <a:rPr lang="en-US" sz="2800" b="1" dirty="0" err="1">
                <a:solidFill>
                  <a:srgbClr val="000000"/>
                </a:solidFill>
                <a:latin typeface="Times New Roman" pitchFamily="18" charset="0"/>
                <a:cs typeface="Times New Roman" pitchFamily="18" charset="0"/>
              </a:rPr>
              <a:t>thuyền</a:t>
            </a:r>
            <a:r>
              <a:rPr lang="en-US" sz="2800" b="1" dirty="0">
                <a:solidFill>
                  <a:srgbClr val="000000"/>
                </a:solidFill>
                <a:latin typeface="Times New Roman" pitchFamily="18" charset="0"/>
                <a:cs typeface="Times New Roman" pitchFamily="18" charset="0"/>
              </a:rPr>
              <a:t>:  </a:t>
            </a:r>
          </a:p>
          <a:p>
            <a:pPr>
              <a:spcBef>
                <a:spcPts val="600"/>
              </a:spcBef>
              <a:defRPr/>
            </a:pPr>
            <a:r>
              <a:rPr lang="en-US" sz="2800" b="1" dirty="0">
                <a:solidFill>
                  <a:srgbClr val="000000"/>
                </a:solidFill>
                <a:latin typeface="Times New Roman" pitchFamily="18" charset="0"/>
                <a:cs typeface="Times New Roman" pitchFamily="18" charset="0"/>
              </a:rPr>
              <a:t>   </a:t>
            </a:r>
            <a:r>
              <a:rPr lang="en-US" sz="2800" b="1" dirty="0">
                <a:latin typeface="Times New Roman" pitchFamily="18" charset="0"/>
                <a:cs typeface="Times New Roman" pitchFamily="18" charset="0"/>
              </a:rPr>
              <a:t>+ So </a:t>
            </a:r>
            <a:r>
              <a:rPr lang="en-US" sz="2800" b="1" dirty="0" err="1">
                <a:latin typeface="Times New Roman" pitchFamily="18" charset="0"/>
                <a:cs typeface="Times New Roman" pitchFamily="18" charset="0"/>
              </a:rPr>
              <a:t>sánh</a:t>
            </a:r>
            <a:r>
              <a:rPr lang="en-US" sz="2800" b="1" dirty="0">
                <a:latin typeface="Times New Roman" pitchFamily="18" charset="0"/>
                <a:cs typeface="Times New Roman" pitchFamily="18" charset="0"/>
              </a:rPr>
              <a:t>: </a:t>
            </a:r>
            <a:r>
              <a:rPr lang="en-US" sz="2800" b="1" dirty="0">
                <a:solidFill>
                  <a:srgbClr val="000000"/>
                </a:solidFill>
                <a:latin typeface="Times New Roman" pitchFamily="18" charset="0"/>
                <a:cs typeface="Times New Roman" pitchFamily="18" charset="0"/>
              </a:rPr>
              <a:t>“</a:t>
            </a:r>
            <a:r>
              <a:rPr lang="en-US" sz="2800" b="1" i="1" dirty="0" err="1">
                <a:solidFill>
                  <a:srgbClr val="000000"/>
                </a:solidFill>
                <a:latin typeface="Times New Roman" pitchFamily="18" charset="0"/>
                <a:cs typeface="Times New Roman" pitchFamily="18" charset="0"/>
              </a:rPr>
              <a:t>như</a:t>
            </a:r>
            <a:r>
              <a:rPr lang="en-US" sz="2800" b="1" i="1" dirty="0">
                <a:solidFill>
                  <a:srgbClr val="000000"/>
                </a:solidFill>
                <a:latin typeface="Times New Roman" pitchFamily="18" charset="0"/>
                <a:cs typeface="Times New Roman" pitchFamily="18" charset="0"/>
              </a:rPr>
              <a:t> con </a:t>
            </a:r>
            <a:r>
              <a:rPr lang="en-US" sz="2800" b="1" i="1" dirty="0" err="1">
                <a:solidFill>
                  <a:srgbClr val="000000"/>
                </a:solidFill>
                <a:latin typeface="Times New Roman" pitchFamily="18" charset="0"/>
                <a:cs typeface="Times New Roman" pitchFamily="18" charset="0"/>
              </a:rPr>
              <a:t>tuấn</a:t>
            </a:r>
            <a:r>
              <a:rPr lang="en-US" sz="2800" b="1" i="1" dirty="0">
                <a:solidFill>
                  <a:srgbClr val="000000"/>
                </a:solidFill>
                <a:latin typeface="Times New Roman" pitchFamily="18" charset="0"/>
                <a:cs typeface="Times New Roman" pitchFamily="18" charset="0"/>
              </a:rPr>
              <a:t> </a:t>
            </a:r>
            <a:r>
              <a:rPr lang="en-US" sz="2800" b="1" i="1" dirty="0" err="1">
                <a:solidFill>
                  <a:srgbClr val="000000"/>
                </a:solidFill>
                <a:latin typeface="Times New Roman" pitchFamily="18" charset="0"/>
                <a:cs typeface="Times New Roman" pitchFamily="18" charset="0"/>
              </a:rPr>
              <a:t>mã</a:t>
            </a:r>
            <a:r>
              <a:rPr lang="en-US" sz="2800" b="1" dirty="0">
                <a:solidFill>
                  <a:srgbClr val="000000"/>
                </a:solidFill>
                <a:latin typeface="Times New Roman" pitchFamily="18" charset="0"/>
                <a:cs typeface="Times New Roman" pitchFamily="18" charset="0"/>
              </a:rPr>
              <a:t>”</a:t>
            </a:r>
          </a:p>
          <a:p>
            <a:pPr>
              <a:spcBef>
                <a:spcPts val="600"/>
              </a:spcBef>
              <a:defRPr/>
            </a:pPr>
            <a:r>
              <a:rPr lang="en-US" sz="2800" b="1" dirty="0">
                <a:solidFill>
                  <a:srgbClr val="000000"/>
                </a:solidFill>
                <a:latin typeface="Times New Roman" pitchFamily="18" charset="0"/>
                <a:cs typeface="Times New Roman" pitchFamily="18" charset="0"/>
              </a:rPr>
              <a:t>   </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Dùng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từ</a:t>
            </a:r>
            <a:r>
              <a:rPr lang="en-US" sz="2800" b="1" dirty="0">
                <a:latin typeface="Times New Roman" pitchFamily="18" charset="0"/>
                <a:cs typeface="Times New Roman" pitchFamily="18" charset="0"/>
              </a:rPr>
              <a:t> : </a:t>
            </a:r>
            <a:r>
              <a:rPr lang="en-US" sz="2800" b="1" i="1" dirty="0">
                <a:solidFill>
                  <a:srgbClr val="000000"/>
                </a:solidFill>
                <a:latin typeface="Times New Roman" pitchFamily="18" charset="0"/>
                <a:cs typeface="Times New Roman" pitchFamily="18" charset="0"/>
              </a:rPr>
              <a:t>“</a:t>
            </a:r>
            <a:r>
              <a:rPr lang="en-US" sz="2800" b="1" i="1" dirty="0" err="1">
                <a:solidFill>
                  <a:srgbClr val="000000"/>
                </a:solidFill>
                <a:latin typeface="Times New Roman" pitchFamily="18" charset="0"/>
                <a:cs typeface="Times New Roman" pitchFamily="18" charset="0"/>
              </a:rPr>
              <a:t>hăng</a:t>
            </a:r>
            <a:r>
              <a:rPr lang="en-US" sz="2800" b="1" i="1" dirty="0">
                <a:solidFill>
                  <a:srgbClr val="000000"/>
                </a:solidFill>
                <a:latin typeface="Times New Roman" pitchFamily="18" charset="0"/>
                <a:cs typeface="Times New Roman" pitchFamily="18" charset="0"/>
              </a:rPr>
              <a:t>”, “</a:t>
            </a:r>
            <a:r>
              <a:rPr lang="en-US" sz="2800" b="1" i="1" dirty="0" err="1">
                <a:solidFill>
                  <a:srgbClr val="000000"/>
                </a:solidFill>
                <a:latin typeface="Times New Roman" pitchFamily="18" charset="0"/>
                <a:cs typeface="Times New Roman" pitchFamily="18" charset="0"/>
              </a:rPr>
              <a:t>phăng</a:t>
            </a:r>
            <a:r>
              <a:rPr lang="en-US" sz="2800" b="1" i="1" dirty="0">
                <a:solidFill>
                  <a:srgbClr val="000000"/>
                </a:solidFill>
                <a:latin typeface="Times New Roman" pitchFamily="18" charset="0"/>
                <a:cs typeface="Times New Roman" pitchFamily="18" charset="0"/>
              </a:rPr>
              <a:t>”, “</a:t>
            </a:r>
            <a:r>
              <a:rPr lang="en-US" sz="2800" b="1" i="1" dirty="0" err="1">
                <a:solidFill>
                  <a:srgbClr val="000000"/>
                </a:solidFill>
                <a:latin typeface="Times New Roman" pitchFamily="18" charset="0"/>
                <a:cs typeface="Times New Roman" pitchFamily="18" charset="0"/>
              </a:rPr>
              <a:t>vượt</a:t>
            </a:r>
            <a:r>
              <a:rPr lang="en-US" sz="2800" b="1" i="1" dirty="0">
                <a:solidFill>
                  <a:srgbClr val="000000"/>
                </a:solidFill>
                <a:latin typeface="Times New Roman" pitchFamily="18" charset="0"/>
                <a:cs typeface="Times New Roman" pitchFamily="18" charset="0"/>
              </a:rPr>
              <a:t>”.</a:t>
            </a:r>
          </a:p>
          <a:p>
            <a:pPr>
              <a:spcBef>
                <a:spcPts val="600"/>
              </a:spcBef>
              <a:defRPr/>
            </a:pPr>
            <a:r>
              <a:rPr lang="en-US" sz="2800" b="1" dirty="0">
                <a:solidFill>
                  <a:srgbClr val="000000"/>
                </a:solidFill>
                <a:latin typeface="Times New Roman" pitchFamily="18" charset="0"/>
                <a:sym typeface="Wingdings 3"/>
              </a:rPr>
              <a:t>     </a:t>
            </a:r>
            <a:r>
              <a:rPr lang="en-US" sz="2800" b="1" dirty="0">
                <a:solidFill>
                  <a:srgbClr val="000000"/>
                </a:solidFill>
                <a:latin typeface="Times New Roman" pitchFamily="18" charset="0"/>
                <a:sym typeface="Wingdings" pitchFamily="2" charset="2"/>
              </a:rPr>
              <a:t> </a:t>
            </a:r>
            <a:r>
              <a:rPr lang="en-US" sz="2800" b="1" dirty="0" err="1">
                <a:latin typeface="Times New Roman" pitchFamily="18" charset="0"/>
                <a:sym typeface="Wingdings" pitchFamily="2" charset="2"/>
              </a:rPr>
              <a:t>Nghệ</a:t>
            </a:r>
            <a:r>
              <a:rPr lang="en-US" sz="2800" b="1" dirty="0">
                <a:latin typeface="Times New Roman" pitchFamily="18" charset="0"/>
                <a:sym typeface="Wingdings" pitchFamily="2" charset="2"/>
              </a:rPr>
              <a:t> </a:t>
            </a:r>
            <a:r>
              <a:rPr lang="en-US" sz="2800" b="1" dirty="0" err="1">
                <a:latin typeface="Times New Roman" pitchFamily="18" charset="0"/>
                <a:sym typeface="Wingdings" pitchFamily="2" charset="2"/>
              </a:rPr>
              <a:t>thuật</a:t>
            </a:r>
            <a:r>
              <a:rPr lang="en-US" sz="2800" b="1" dirty="0">
                <a:latin typeface="Times New Roman" pitchFamily="18" charset="0"/>
                <a:sym typeface="Wingdings" pitchFamily="2" charset="2"/>
              </a:rPr>
              <a:t>: </a:t>
            </a:r>
            <a:r>
              <a:rPr lang="en-US" sz="2800" b="1" dirty="0">
                <a:latin typeface="Times New Roman" pitchFamily="18" charset="0"/>
                <a:cs typeface="Times New Roman" pitchFamily="18" charset="0"/>
              </a:rPr>
              <a:t>So </a:t>
            </a:r>
            <a:r>
              <a:rPr lang="en-US" sz="2800" b="1" dirty="0" err="1">
                <a:latin typeface="Times New Roman" pitchFamily="18" charset="0"/>
                <a:cs typeface="Times New Roman" pitchFamily="18" charset="0"/>
              </a:rPr>
              <a:t>sánh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nhân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hóa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để</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thể</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hiện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khí</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thế</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dũng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mãnh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của</a:t>
            </a:r>
            <a:r>
              <a:rPr lang="en-US" sz="2800" b="1" dirty="0">
                <a:latin typeface="Times New Roman" pitchFamily="18" charset="0"/>
                <a:cs typeface="Times New Roman" pitchFamily="18" charset="0"/>
              </a:rPr>
              <a:t> con </a:t>
            </a:r>
            <a:r>
              <a:rPr lang="en-US" sz="2800" b="1" dirty="0" err="1">
                <a:latin typeface="Times New Roman" pitchFamily="18" charset="0"/>
                <a:cs typeface="Times New Roman" pitchFamily="18" charset="0"/>
              </a:rPr>
              <a:t>thuyền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ra</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khơi</a:t>
            </a:r>
            <a:r>
              <a:rPr lang="en-US" sz="2800" b="1" dirty="0">
                <a:latin typeface="Times New Roman" pitchFamily="18" charset="0"/>
                <a:cs typeface="Times New Roman" pitchFamily="18" charset="0"/>
              </a:rPr>
              <a:t>.</a:t>
            </a:r>
          </a:p>
          <a:p>
            <a:pPr>
              <a:spcBef>
                <a:spcPts val="600"/>
              </a:spcBef>
              <a:defRPr/>
            </a:pP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Cánh</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buồm</a:t>
            </a:r>
            <a:r>
              <a:rPr lang="en-US" sz="2800" b="1" dirty="0">
                <a:solidFill>
                  <a:srgbClr val="000000"/>
                </a:solidFill>
                <a:latin typeface="Times New Roman" pitchFamily="18" charset="0"/>
                <a:cs typeface="Times New Roman" pitchFamily="18" charset="0"/>
              </a:rPr>
              <a:t>:</a:t>
            </a:r>
            <a:r>
              <a:rPr lang="en-US" sz="2800" b="1" dirty="0">
                <a:solidFill>
                  <a:srgbClr val="FF3300"/>
                </a:solidFill>
                <a:latin typeface="Times New Roman" pitchFamily="18" charset="0"/>
                <a:cs typeface="Times New Roman" pitchFamily="18" charset="0"/>
              </a:rPr>
              <a:t> </a:t>
            </a:r>
          </a:p>
          <a:p>
            <a:pPr>
              <a:spcBef>
                <a:spcPts val="600"/>
              </a:spcBef>
              <a:defRPr/>
            </a:pPr>
            <a:r>
              <a:rPr lang="en-US" sz="2800" b="1" dirty="0">
                <a:latin typeface="Times New Roman" pitchFamily="18" charset="0"/>
                <a:cs typeface="Times New Roman" pitchFamily="18" charset="0"/>
              </a:rPr>
              <a:t>   + So </a:t>
            </a:r>
            <a:r>
              <a:rPr lang="en-US" sz="2800" b="1" dirty="0" err="1">
                <a:latin typeface="Times New Roman" pitchFamily="18" charset="0"/>
                <a:cs typeface="Times New Roman" pitchFamily="18" charset="0"/>
              </a:rPr>
              <a:t>sánh</a:t>
            </a:r>
            <a:r>
              <a:rPr lang="en-US" sz="2800" b="1" dirty="0">
                <a:latin typeface="Times New Roman" pitchFamily="18" charset="0"/>
                <a:cs typeface="Times New Roman" pitchFamily="18" charset="0"/>
              </a:rPr>
              <a:t> “</a:t>
            </a:r>
            <a:r>
              <a:rPr lang="en-US" sz="2800" b="1" i="1" dirty="0" err="1">
                <a:solidFill>
                  <a:srgbClr val="000000"/>
                </a:solidFill>
                <a:latin typeface="Times New Roman" pitchFamily="18" charset="0"/>
                <a:cs typeface="Times New Roman" pitchFamily="18" charset="0"/>
              </a:rPr>
              <a:t>như</a:t>
            </a:r>
            <a:r>
              <a:rPr lang="en-US" sz="2800" b="1" i="1" dirty="0">
                <a:solidFill>
                  <a:srgbClr val="000000"/>
                </a:solidFill>
                <a:latin typeface="Times New Roman" pitchFamily="18" charset="0"/>
                <a:cs typeface="Times New Roman" pitchFamily="18" charset="0"/>
              </a:rPr>
              <a:t> </a:t>
            </a:r>
            <a:r>
              <a:rPr lang="en-US" sz="2800" b="1" i="1" dirty="0" err="1">
                <a:solidFill>
                  <a:srgbClr val="000000"/>
                </a:solidFill>
                <a:latin typeface="Times New Roman" pitchFamily="18" charset="0"/>
                <a:cs typeface="Times New Roman" pitchFamily="18" charset="0"/>
              </a:rPr>
              <a:t>mảnh</a:t>
            </a:r>
            <a:r>
              <a:rPr lang="en-US" sz="2800" b="1" i="1" dirty="0">
                <a:solidFill>
                  <a:srgbClr val="000000"/>
                </a:solidFill>
                <a:latin typeface="Times New Roman" pitchFamily="18" charset="0"/>
                <a:cs typeface="Times New Roman" pitchFamily="18" charset="0"/>
              </a:rPr>
              <a:t> </a:t>
            </a:r>
            <a:r>
              <a:rPr lang="en-US" sz="2800" b="1" i="1" dirty="0" err="1">
                <a:solidFill>
                  <a:srgbClr val="000000"/>
                </a:solidFill>
                <a:latin typeface="Times New Roman" pitchFamily="18" charset="0"/>
                <a:cs typeface="Times New Roman" pitchFamily="18" charset="0"/>
              </a:rPr>
              <a:t>hồn</a:t>
            </a:r>
            <a:r>
              <a:rPr lang="en-US" sz="2800" b="1" i="1" dirty="0">
                <a:solidFill>
                  <a:srgbClr val="000000"/>
                </a:solidFill>
                <a:latin typeface="Times New Roman" pitchFamily="18" charset="0"/>
                <a:cs typeface="Times New Roman" pitchFamily="18" charset="0"/>
              </a:rPr>
              <a:t> </a:t>
            </a:r>
            <a:r>
              <a:rPr lang="en-US" sz="2800" b="1" i="1" dirty="0" err="1">
                <a:solidFill>
                  <a:srgbClr val="000000"/>
                </a:solidFill>
                <a:latin typeface="Times New Roman" pitchFamily="18" charset="0"/>
                <a:cs typeface="Times New Roman" pitchFamily="18" charset="0"/>
              </a:rPr>
              <a:t>làng</a:t>
            </a:r>
            <a:r>
              <a:rPr lang="en-US" sz="2800" b="1" dirty="0">
                <a:latin typeface="Times New Roman" pitchFamily="18" charset="0"/>
                <a:cs typeface="Times New Roman" pitchFamily="18" charset="0"/>
              </a:rPr>
              <a:t>”.</a:t>
            </a:r>
          </a:p>
          <a:p>
            <a:pPr>
              <a:spcBef>
                <a:spcPts val="600"/>
              </a:spcBef>
              <a:defRPr/>
            </a:pPr>
            <a:r>
              <a:rPr lang="en-US" sz="2800" b="1" dirty="0">
                <a:latin typeface="Times New Roman" pitchFamily="18" charset="0"/>
                <a:cs typeface="Times New Roman" pitchFamily="18" charset="0"/>
              </a:rPr>
              <a:t>   + </a:t>
            </a:r>
            <a:r>
              <a:rPr lang="en-US" sz="2800" b="1" dirty="0" err="1">
                <a:latin typeface="Times New Roman" pitchFamily="18" charset="0"/>
                <a:cs typeface="Times New Roman" pitchFamily="18" charset="0"/>
              </a:rPr>
              <a:t>Dùng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động</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từ</a:t>
            </a:r>
            <a:r>
              <a:rPr lang="en-US" sz="2800" b="1" dirty="0">
                <a:latin typeface="Times New Roman" pitchFamily="18" charset="0"/>
                <a:cs typeface="Times New Roman" pitchFamily="18" charset="0"/>
              </a:rPr>
              <a:t> : </a:t>
            </a:r>
            <a:r>
              <a:rPr lang="en-US" sz="2800" dirty="0">
                <a:solidFill>
                  <a:srgbClr val="000000"/>
                </a:solidFill>
                <a:latin typeface="Times New Roman" pitchFamily="18" charset="0"/>
                <a:cs typeface="Times New Roman" pitchFamily="18" charset="0"/>
              </a:rPr>
              <a:t>“</a:t>
            </a:r>
            <a:r>
              <a:rPr lang="en-US" sz="2800" b="1" i="1" dirty="0" err="1">
                <a:solidFill>
                  <a:srgbClr val="000000"/>
                </a:solidFill>
                <a:latin typeface="Times New Roman" pitchFamily="18" charset="0"/>
                <a:cs typeface="Times New Roman" pitchFamily="18" charset="0"/>
              </a:rPr>
              <a:t>giương</a:t>
            </a:r>
            <a:r>
              <a:rPr lang="en-US" sz="2800" b="1" dirty="0">
                <a:solidFill>
                  <a:srgbClr val="000000"/>
                </a:solidFill>
                <a:latin typeface="Times New Roman" pitchFamily="18" charset="0"/>
                <a:cs typeface="Times New Roman" pitchFamily="18" charset="0"/>
              </a:rPr>
              <a:t>”, “</a:t>
            </a:r>
            <a:r>
              <a:rPr lang="en-US" sz="2800" b="1" i="1" dirty="0" err="1">
                <a:solidFill>
                  <a:srgbClr val="000000"/>
                </a:solidFill>
                <a:latin typeface="Times New Roman" pitchFamily="18" charset="0"/>
                <a:cs typeface="Times New Roman" pitchFamily="18" charset="0"/>
              </a:rPr>
              <a:t>rướn</a:t>
            </a:r>
            <a:r>
              <a:rPr lang="en-US" sz="2800" b="1" dirty="0">
                <a:solidFill>
                  <a:srgbClr val="000000"/>
                </a:solidFill>
                <a:latin typeface="Times New Roman" pitchFamily="18" charset="0"/>
                <a:cs typeface="Times New Roman" pitchFamily="18" charset="0"/>
              </a:rPr>
              <a:t>”, “</a:t>
            </a:r>
            <a:r>
              <a:rPr lang="en-US" sz="2800" b="1" i="1" dirty="0" err="1">
                <a:solidFill>
                  <a:srgbClr val="000000"/>
                </a:solidFill>
                <a:latin typeface="Times New Roman" pitchFamily="18" charset="0"/>
                <a:cs typeface="Times New Roman" pitchFamily="18" charset="0"/>
              </a:rPr>
              <a:t>thâu</a:t>
            </a:r>
            <a:r>
              <a:rPr lang="en-US" sz="2800" b="1" dirty="0">
                <a:solidFill>
                  <a:srgbClr val="000000"/>
                </a:solidFill>
                <a:latin typeface="Times New Roman" pitchFamily="18" charset="0"/>
                <a:cs typeface="Times New Roman" pitchFamily="18" charset="0"/>
              </a:rPr>
              <a:t>”.</a:t>
            </a:r>
            <a:endParaRPr lang="en-US" sz="2800" b="1" dirty="0">
              <a:latin typeface="Times New Roman" pitchFamily="18" charset="0"/>
              <a:cs typeface="Times New Roman" pitchFamily="18" charset="0"/>
            </a:endParaRPr>
          </a:p>
          <a:p>
            <a:pPr>
              <a:spcBef>
                <a:spcPts val="600"/>
              </a:spcBef>
              <a:defRPr/>
            </a:pPr>
            <a:r>
              <a:rPr lang="en-US" sz="2800" b="1" dirty="0">
                <a:solidFill>
                  <a:srgbClr val="FF0000"/>
                </a:solidFill>
                <a:latin typeface="Times New Roman" pitchFamily="18" charset="0"/>
                <a:sym typeface="Wingdings 3"/>
              </a:rPr>
              <a:t>   </a:t>
            </a:r>
            <a:r>
              <a:rPr lang="en-US" sz="2800" b="1" dirty="0">
                <a:solidFill>
                  <a:srgbClr val="000000"/>
                </a:solidFill>
                <a:latin typeface="Times New Roman" pitchFamily="18" charset="0"/>
                <a:sym typeface="Wingdings" pitchFamily="2" charset="2"/>
              </a:rPr>
              <a:t> </a:t>
            </a:r>
            <a:r>
              <a:rPr lang="en-US" sz="2800" b="1" dirty="0" err="1">
                <a:solidFill>
                  <a:srgbClr val="FF0000"/>
                </a:solidFill>
                <a:latin typeface="Times New Roman" pitchFamily="18" charset="0"/>
                <a:cs typeface="Times New Roman" pitchFamily="18" charset="0"/>
              </a:rPr>
              <a:t>Cánh</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buồm</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mang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vẻ</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đẹp</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lãng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mạn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là</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linh</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hồn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của</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làng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chài</a:t>
            </a:r>
            <a:r>
              <a:rPr lang="en-US" sz="2800" b="1" dirty="0">
                <a:solidFill>
                  <a:srgbClr val="FF0000"/>
                </a:solidFill>
                <a:latin typeface="Times New Roman" pitchFamily="18" charset="0"/>
                <a:cs typeface="Times New Roman" pitchFamily="18" charset="0"/>
              </a:rPr>
              <a:t>.</a:t>
            </a:r>
            <a:endParaRPr lang="en-US" sz="2800" b="1" dirty="0">
              <a:solidFill>
                <a:srgbClr val="000000"/>
              </a:solidFill>
              <a:latin typeface="Times New Roman" pitchFamily="18" charset="0"/>
              <a:cs typeface="Times New Roman" pitchFamily="18" charset="0"/>
            </a:endParaRPr>
          </a:p>
        </p:txBody>
      </p:sp>
      <p:sp>
        <p:nvSpPr>
          <p:cNvPr id="4" name="Text Box 6">
            <a:extLst>
              <a:ext uri="{FF2B5EF4-FFF2-40B4-BE49-F238E27FC236}">
                <a16:creationId xmlns:a16="http://schemas.microsoft.com/office/drawing/2014/main" xmlns="" id="{715AE127-24C5-4E1F-983B-B3289D1ECE77}"/>
              </a:ext>
            </a:extLst>
          </p:cNvPr>
          <p:cNvSpPr txBox="1">
            <a:spLocks noChangeArrowheads="1"/>
          </p:cNvSpPr>
          <p:nvPr/>
        </p:nvSpPr>
        <p:spPr bwMode="auto">
          <a:xfrm>
            <a:off x="6488113" y="904875"/>
            <a:ext cx="6985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5400" b="1">
                <a:latin typeface="Arial" panose="020B0604020202020204" pitchFamily="34" charset="0"/>
                <a:sym typeface="Wingdings" panose="05000000000000000000" pitchFamily="2" charset="2"/>
              </a:rPr>
              <a:t></a:t>
            </a:r>
            <a:endParaRPr lang="en-US" altLang="en-US" sz="1800" b="1">
              <a:latin typeface="Arial" panose="020B0604020202020204" pitchFamily="34" charset="0"/>
            </a:endParaRPr>
          </a:p>
        </p:txBody>
      </p:sp>
      <p:sp>
        <p:nvSpPr>
          <p:cNvPr id="16388" name="Rectangle 2">
            <a:extLst>
              <a:ext uri="{FF2B5EF4-FFF2-40B4-BE49-F238E27FC236}">
                <a16:creationId xmlns:a16="http://schemas.microsoft.com/office/drawing/2014/main" xmlns="" id="{2FA44E48-388D-4478-9B3F-DD4B33980C6F}"/>
              </a:ext>
            </a:extLst>
          </p:cNvPr>
          <p:cNvSpPr txBox="1">
            <a:spLocks noChangeArrowheads="1"/>
          </p:cNvSpPr>
          <p:nvPr/>
        </p:nvSpPr>
        <p:spPr bwMode="auto">
          <a:xfrm>
            <a:off x="0" y="685800"/>
            <a:ext cx="76200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a:solidFill>
                  <a:srgbClr val="000000"/>
                </a:solidFill>
                <a:latin typeface="Times New Roman" panose="02020603050405020304" pitchFamily="18" charset="0"/>
              </a:rPr>
              <a:t>2. Cảnh đoàn thuyền đánh cá ra khơi:</a:t>
            </a:r>
          </a:p>
        </p:txBody>
      </p:sp>
      <p:sp>
        <p:nvSpPr>
          <p:cNvPr id="16389" name="Text Box 26">
            <a:extLst>
              <a:ext uri="{FF2B5EF4-FFF2-40B4-BE49-F238E27FC236}">
                <a16:creationId xmlns:a16="http://schemas.microsoft.com/office/drawing/2014/main" xmlns="" id="{7E99F309-D3CF-43EE-A654-87CCEE1CC058}"/>
              </a:ext>
            </a:extLst>
          </p:cNvPr>
          <p:cNvSpPr txBox="1">
            <a:spLocks noChangeArrowheads="1"/>
          </p:cNvSpPr>
          <p:nvPr/>
        </p:nvSpPr>
        <p:spPr bwMode="auto">
          <a:xfrm>
            <a:off x="352425" y="1233488"/>
            <a:ext cx="64008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b="1">
                <a:solidFill>
                  <a:srgbClr val="FF0000"/>
                </a:solidFill>
                <a:latin typeface="Times New Roman" panose="02020603050405020304" pitchFamily="18" charset="0"/>
                <a:cs typeface="Times New Roman" panose="02020603050405020304" pitchFamily="18" charset="0"/>
              </a:rPr>
              <a:t>b. Hình ảnh đoàn thuyền ra khơi:</a:t>
            </a:r>
          </a:p>
        </p:txBody>
      </p:sp>
      <p:sp>
        <p:nvSpPr>
          <p:cNvPr id="16390" name="Text Box 4">
            <a:extLst>
              <a:ext uri="{FF2B5EF4-FFF2-40B4-BE49-F238E27FC236}">
                <a16:creationId xmlns:a16="http://schemas.microsoft.com/office/drawing/2014/main" xmlns="" id="{5D62F819-9DCD-4593-986D-EAEFD89C25B4}"/>
              </a:ext>
            </a:extLst>
          </p:cNvPr>
          <p:cNvSpPr txBox="1">
            <a:spLocks noChangeArrowheads="1"/>
          </p:cNvSpPr>
          <p:nvPr/>
        </p:nvSpPr>
        <p:spPr bwMode="auto">
          <a:xfrm>
            <a:off x="0" y="0"/>
            <a:ext cx="3124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1800">
              <a:latin typeface="Arial" panose="020B0604020202020204" pitchFamily="34" charset="0"/>
            </a:endParaRPr>
          </a:p>
        </p:txBody>
      </p:sp>
      <p:sp>
        <p:nvSpPr>
          <p:cNvPr id="8" name="TextBox 7">
            <a:extLst>
              <a:ext uri="{FF2B5EF4-FFF2-40B4-BE49-F238E27FC236}">
                <a16:creationId xmlns:a16="http://schemas.microsoft.com/office/drawing/2014/main" xmlns="" id="{BC769F6D-75E0-4E1A-A76C-F4B40440ABE1}"/>
              </a:ext>
            </a:extLst>
          </p:cNvPr>
          <p:cNvSpPr txBox="1"/>
          <p:nvPr/>
        </p:nvSpPr>
        <p:spPr>
          <a:xfrm>
            <a:off x="0" y="15875"/>
            <a:ext cx="9144000" cy="58420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1" hangingPunct="1">
              <a:defRPr/>
            </a:pP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   Tiết 77   Văn bản          </a:t>
            </a:r>
            <a:r>
              <a:rPr lang="en-US" sz="3200" b="1" i="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QUÊ HƯƠNG    - </a:t>
            </a: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Tế Hanh -</a:t>
            </a:r>
          </a:p>
        </p:txBody>
      </p:sp>
      <p:pic>
        <p:nvPicPr>
          <p:cNvPr id="16392" name="Picture 8" descr="nv8t2tr016h01">
            <a:extLst>
              <a:ext uri="{FF2B5EF4-FFF2-40B4-BE49-F238E27FC236}">
                <a16:creationId xmlns:a16="http://schemas.microsoft.com/office/drawing/2014/main" xmlns="" id="{09913029-ABBA-43A5-88E2-7F6615A9C624}"/>
              </a:ext>
            </a:extLst>
          </p:cNvPr>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8153400" y="0"/>
            <a:ext cx="99060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1"/>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1"/>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1"/>
                                        </p:tgtEl>
                                        <p:attrNameLst>
                                          <p:attrName>ppt_y</p:attrName>
                                        </p:attrNameLst>
                                      </p:cBhvr>
                                      <p:tavLst>
                                        <p:tav tm="0">
                                          <p:val>
                                            <p:strVal val="#ppt_y"/>
                                          </p:val>
                                        </p:tav>
                                        <p:tav tm="100000">
                                          <p:val>
                                            <p:strVal val="#ppt_y"/>
                                          </p:val>
                                        </p:tav>
                                      </p:tavLst>
                                    </p:anim>
                                  </p:childTnLst>
                                </p:cTn>
                              </p:par>
                              <p:par>
                                <p:cTn id="11" presetID="16" presetClass="entr" presetSubtype="21"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ext Box 3">
            <a:extLst>
              <a:ext uri="{FF2B5EF4-FFF2-40B4-BE49-F238E27FC236}">
                <a16:creationId xmlns:a16="http://schemas.microsoft.com/office/drawing/2014/main" xmlns="" id="{1A07A27D-C784-428C-8894-4C07AB5CBCB4}"/>
              </a:ext>
            </a:extLst>
          </p:cNvPr>
          <p:cNvSpPr txBox="1">
            <a:spLocks noChangeArrowheads="1"/>
          </p:cNvSpPr>
          <p:nvPr/>
        </p:nvSpPr>
        <p:spPr bwMode="auto">
          <a:xfrm>
            <a:off x="0" y="831850"/>
            <a:ext cx="8335963" cy="5842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a:solidFill>
                  <a:srgbClr val="000000"/>
                </a:solidFill>
                <a:latin typeface="Times New Roman" panose="02020603050405020304" pitchFamily="18" charset="0"/>
              </a:rPr>
              <a:t>3. </a:t>
            </a:r>
            <a:r>
              <a:rPr lang="en-US" altLang="en-US" b="1">
                <a:latin typeface="Times New Roman" panose="02020603050405020304" pitchFamily="18" charset="0"/>
                <a:cs typeface="Times New Roman" panose="02020603050405020304" pitchFamily="18" charset="0"/>
              </a:rPr>
              <a:t>Cảnh đoàn t</a:t>
            </a:r>
            <a:r>
              <a:rPr lang="en-US" altLang="en-US" b="1">
                <a:latin typeface="VNI-Times" pitchFamily="2" charset="0"/>
              </a:rPr>
              <a:t>huyeàn </a:t>
            </a:r>
            <a:r>
              <a:rPr lang="en-US" altLang="en-US" b="1">
                <a:latin typeface="Times New Roman" panose="02020603050405020304" pitchFamily="18" charset="0"/>
                <a:cs typeface="Times New Roman" panose="02020603050405020304" pitchFamily="18" charset="0"/>
              </a:rPr>
              <a:t>đánh </a:t>
            </a:r>
            <a:r>
              <a:rPr lang="en-US" altLang="en-US" b="1">
                <a:latin typeface="VNI-Times" pitchFamily="2" charset="0"/>
              </a:rPr>
              <a:t>caù trôû veà beán</a:t>
            </a:r>
            <a:r>
              <a:rPr lang="en-US" altLang="en-US" b="1">
                <a:solidFill>
                  <a:srgbClr val="000000"/>
                </a:solidFill>
                <a:latin typeface="Times New Roman" panose="02020603050405020304" pitchFamily="18" charset="0"/>
              </a:rPr>
              <a:t>.</a:t>
            </a:r>
          </a:p>
        </p:txBody>
      </p:sp>
      <p:sp>
        <p:nvSpPr>
          <p:cNvPr id="2" name="Rectangle 1">
            <a:extLst>
              <a:ext uri="{FF2B5EF4-FFF2-40B4-BE49-F238E27FC236}">
                <a16:creationId xmlns:a16="http://schemas.microsoft.com/office/drawing/2014/main" xmlns="" id="{F9E72E0B-8F4C-4329-8B4E-8DDEB4F0BC23}"/>
              </a:ext>
            </a:extLst>
          </p:cNvPr>
          <p:cNvSpPr/>
          <p:nvPr/>
        </p:nvSpPr>
        <p:spPr>
          <a:xfrm>
            <a:off x="1090613" y="1670050"/>
            <a:ext cx="7245350" cy="4425950"/>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a:spAutoFit/>
          </a:bodyPr>
          <a:lstStyle/>
          <a:p>
            <a:pPr eaLnBrk="1" hangingPunct="1">
              <a:lnSpc>
                <a:spcPct val="80000"/>
              </a:lnSpc>
              <a:spcBef>
                <a:spcPct val="20000"/>
              </a:spcBef>
              <a:defRPr/>
            </a:pPr>
            <a:r>
              <a:rPr lang="en-US" sz="3200" b="1" i="1" dirty="0" err="1">
                <a:solidFill>
                  <a:schemeClr val="tx1"/>
                </a:solidFill>
                <a:latin typeface="Times New Roman" pitchFamily="18" charset="0"/>
              </a:rPr>
              <a:t>Ngày</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hôm</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sau</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ồn</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ào</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trên</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bến</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đỗ</a:t>
            </a:r>
            <a:endParaRPr lang="en-US" sz="3200" b="1" i="1" dirty="0">
              <a:solidFill>
                <a:schemeClr val="tx1"/>
              </a:solidFill>
              <a:latin typeface="Times New Roman" pitchFamily="18" charset="0"/>
            </a:endParaRPr>
          </a:p>
          <a:p>
            <a:pPr eaLnBrk="1" hangingPunct="1">
              <a:lnSpc>
                <a:spcPct val="80000"/>
              </a:lnSpc>
              <a:spcBef>
                <a:spcPct val="20000"/>
              </a:spcBef>
              <a:defRPr/>
            </a:pPr>
            <a:r>
              <a:rPr lang="en-US" sz="3200" b="1" i="1" dirty="0" err="1">
                <a:solidFill>
                  <a:schemeClr val="tx1"/>
                </a:solidFill>
                <a:latin typeface="Times New Roman" pitchFamily="18" charset="0"/>
              </a:rPr>
              <a:t>Khắp</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dân</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làng</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tấp</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nập</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đón</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ghe</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về</a:t>
            </a:r>
            <a:r>
              <a:rPr lang="en-US" sz="3200" b="1" i="1" dirty="0">
                <a:solidFill>
                  <a:schemeClr val="tx1"/>
                </a:solidFill>
                <a:latin typeface="Times New Roman" pitchFamily="18" charset="0"/>
              </a:rPr>
              <a:t>.</a:t>
            </a:r>
          </a:p>
          <a:p>
            <a:pPr eaLnBrk="1" hangingPunct="1">
              <a:lnSpc>
                <a:spcPct val="80000"/>
              </a:lnSpc>
              <a:spcBef>
                <a:spcPct val="20000"/>
              </a:spcBef>
              <a:defRPr/>
            </a:pPr>
            <a:r>
              <a:rPr lang="en-US" sz="3200" b="1" i="1" dirty="0">
                <a:solidFill>
                  <a:schemeClr val="tx1"/>
                </a:solidFill>
                <a:latin typeface="Times New Roman" pitchFamily="18" charset="0"/>
              </a:rPr>
              <a:t>“</a:t>
            </a:r>
            <a:r>
              <a:rPr lang="en-US" sz="3200" b="1" i="1" dirty="0" err="1">
                <a:solidFill>
                  <a:schemeClr val="tx1"/>
                </a:solidFill>
                <a:latin typeface="Times New Roman" pitchFamily="18" charset="0"/>
              </a:rPr>
              <a:t>Nhờ</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ơn</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trời</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biển</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lặng</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cá</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đầy</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ghe</a:t>
            </a:r>
            <a:r>
              <a:rPr lang="en-US" sz="3200" b="1" i="1" dirty="0">
                <a:solidFill>
                  <a:schemeClr val="tx1"/>
                </a:solidFill>
                <a:latin typeface="Times New Roman" pitchFamily="18" charset="0"/>
              </a:rPr>
              <a:t>”,</a:t>
            </a:r>
          </a:p>
          <a:p>
            <a:pPr eaLnBrk="1" hangingPunct="1">
              <a:lnSpc>
                <a:spcPct val="80000"/>
              </a:lnSpc>
              <a:spcBef>
                <a:spcPct val="20000"/>
              </a:spcBef>
              <a:defRPr/>
            </a:pPr>
            <a:r>
              <a:rPr lang="en-US" sz="3200" b="1" i="1" dirty="0" err="1">
                <a:solidFill>
                  <a:schemeClr val="tx1"/>
                </a:solidFill>
                <a:latin typeface="Times New Roman" pitchFamily="18" charset="0"/>
              </a:rPr>
              <a:t>Những</a:t>
            </a:r>
            <a:r>
              <a:rPr lang="en-US" sz="3200" b="1" i="1" dirty="0">
                <a:solidFill>
                  <a:schemeClr val="tx1"/>
                </a:solidFill>
                <a:latin typeface="Times New Roman" pitchFamily="18" charset="0"/>
              </a:rPr>
              <a:t> con </a:t>
            </a:r>
            <a:r>
              <a:rPr lang="en-US" sz="3200" b="1" i="1" dirty="0" err="1">
                <a:solidFill>
                  <a:schemeClr val="tx1"/>
                </a:solidFill>
                <a:latin typeface="Times New Roman" pitchFamily="18" charset="0"/>
              </a:rPr>
              <a:t>cá</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tươi</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ngon</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thân</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bạc</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trắng</a:t>
            </a:r>
            <a:r>
              <a:rPr lang="en-US" sz="3200" b="1" i="1" dirty="0">
                <a:solidFill>
                  <a:schemeClr val="tx1"/>
                </a:solidFill>
                <a:latin typeface="Times New Roman" pitchFamily="18" charset="0"/>
              </a:rPr>
              <a:t>.</a:t>
            </a:r>
          </a:p>
          <a:p>
            <a:pPr eaLnBrk="1" hangingPunct="1">
              <a:lnSpc>
                <a:spcPct val="80000"/>
              </a:lnSpc>
              <a:spcBef>
                <a:spcPct val="20000"/>
              </a:spcBef>
              <a:defRPr/>
            </a:pPr>
            <a:r>
              <a:rPr lang="en-US" sz="3200" b="1" i="1" dirty="0" err="1">
                <a:solidFill>
                  <a:schemeClr val="tx1"/>
                </a:solidFill>
                <a:latin typeface="Times New Roman" pitchFamily="18" charset="0"/>
              </a:rPr>
              <a:t>Dân</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chài</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lưới</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làn</a:t>
            </a:r>
            <a:r>
              <a:rPr lang="en-US" sz="3200" b="1" i="1" dirty="0">
                <a:solidFill>
                  <a:schemeClr val="tx1"/>
                </a:solidFill>
                <a:latin typeface="Times New Roman" pitchFamily="18" charset="0"/>
              </a:rPr>
              <a:t> da </a:t>
            </a:r>
            <a:r>
              <a:rPr lang="en-US" sz="3200" b="1" i="1" dirty="0" err="1">
                <a:solidFill>
                  <a:schemeClr val="tx1"/>
                </a:solidFill>
                <a:latin typeface="Times New Roman" pitchFamily="18" charset="0"/>
              </a:rPr>
              <a:t>ngăm</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rám</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nắng</a:t>
            </a:r>
            <a:r>
              <a:rPr lang="en-US" sz="3200" b="1" i="1" dirty="0">
                <a:solidFill>
                  <a:schemeClr val="tx1"/>
                </a:solidFill>
                <a:latin typeface="Times New Roman" pitchFamily="18" charset="0"/>
              </a:rPr>
              <a:t>,</a:t>
            </a:r>
          </a:p>
          <a:p>
            <a:pPr eaLnBrk="1" hangingPunct="1">
              <a:lnSpc>
                <a:spcPct val="80000"/>
              </a:lnSpc>
              <a:spcBef>
                <a:spcPct val="20000"/>
              </a:spcBef>
              <a:defRPr/>
            </a:pPr>
            <a:r>
              <a:rPr lang="en-US" sz="3200" b="1" i="1" dirty="0" err="1">
                <a:solidFill>
                  <a:schemeClr val="tx1"/>
                </a:solidFill>
                <a:latin typeface="Times New Roman" pitchFamily="18" charset="0"/>
              </a:rPr>
              <a:t>Cả</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thân</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hình</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nồng</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thở</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vị</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xa</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xăm</a:t>
            </a:r>
            <a:r>
              <a:rPr lang="en-US" sz="3200" b="1" i="1" dirty="0">
                <a:solidFill>
                  <a:schemeClr val="tx1"/>
                </a:solidFill>
                <a:latin typeface="Times New Roman" pitchFamily="18" charset="0"/>
              </a:rPr>
              <a:t>;</a:t>
            </a:r>
          </a:p>
          <a:p>
            <a:pPr eaLnBrk="1" hangingPunct="1">
              <a:lnSpc>
                <a:spcPct val="80000"/>
              </a:lnSpc>
              <a:spcBef>
                <a:spcPct val="20000"/>
              </a:spcBef>
              <a:defRPr/>
            </a:pPr>
            <a:r>
              <a:rPr lang="en-US" sz="3200" b="1" i="1" dirty="0" err="1">
                <a:solidFill>
                  <a:schemeClr val="tx1"/>
                </a:solidFill>
                <a:latin typeface="Times New Roman" pitchFamily="18" charset="0"/>
              </a:rPr>
              <a:t>Chiếc</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thuyền</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im</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bến</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mỏi</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trở</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về</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nằm</a:t>
            </a:r>
            <a:r>
              <a:rPr lang="en-US" sz="3200" b="1" i="1" dirty="0">
                <a:solidFill>
                  <a:schemeClr val="tx1"/>
                </a:solidFill>
                <a:latin typeface="Times New Roman" pitchFamily="18" charset="0"/>
              </a:rPr>
              <a:t> </a:t>
            </a:r>
          </a:p>
          <a:p>
            <a:pPr eaLnBrk="1" hangingPunct="1">
              <a:lnSpc>
                <a:spcPct val="80000"/>
              </a:lnSpc>
              <a:spcBef>
                <a:spcPct val="20000"/>
              </a:spcBef>
              <a:defRPr/>
            </a:pPr>
            <a:r>
              <a:rPr lang="en-US" sz="3200" b="1" i="1" dirty="0" err="1">
                <a:solidFill>
                  <a:schemeClr val="tx1"/>
                </a:solidFill>
                <a:latin typeface="Times New Roman" pitchFamily="18" charset="0"/>
              </a:rPr>
              <a:t>Nghe</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chất</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muối</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thấm</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dần</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trong</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thớ</a:t>
            </a:r>
            <a:r>
              <a:rPr lang="en-US" sz="3200" b="1" i="1" dirty="0">
                <a:solidFill>
                  <a:schemeClr val="tx1"/>
                </a:solidFill>
                <a:latin typeface="Times New Roman" pitchFamily="18" charset="0"/>
              </a:rPr>
              <a:t> </a:t>
            </a:r>
            <a:r>
              <a:rPr lang="en-US" sz="3200" b="1" i="1" dirty="0" err="1">
                <a:solidFill>
                  <a:schemeClr val="tx1"/>
                </a:solidFill>
                <a:latin typeface="Times New Roman" pitchFamily="18" charset="0"/>
              </a:rPr>
              <a:t>vỏ</a:t>
            </a:r>
            <a:r>
              <a:rPr lang="en-US" sz="3200" b="1" i="1" dirty="0">
                <a:solidFill>
                  <a:schemeClr val="tx1"/>
                </a:solidFill>
                <a:latin typeface="Times New Roman" pitchFamily="18" charset="0"/>
              </a:rPr>
              <a:t>. </a:t>
            </a:r>
          </a:p>
          <a:p>
            <a:pPr eaLnBrk="1" hangingPunct="1">
              <a:lnSpc>
                <a:spcPct val="80000"/>
              </a:lnSpc>
              <a:spcBef>
                <a:spcPct val="20000"/>
              </a:spcBef>
              <a:defRPr/>
            </a:pPr>
            <a:endParaRPr lang="en-US" sz="3200" b="1" i="1" dirty="0">
              <a:solidFill>
                <a:schemeClr val="tx1"/>
              </a:solidFill>
              <a:latin typeface="Times New Roman" pitchFamily="18" charset="0"/>
            </a:endParaRPr>
          </a:p>
        </p:txBody>
      </p:sp>
      <p:sp>
        <p:nvSpPr>
          <p:cNvPr id="18436" name="Text Box 4">
            <a:extLst>
              <a:ext uri="{FF2B5EF4-FFF2-40B4-BE49-F238E27FC236}">
                <a16:creationId xmlns:a16="http://schemas.microsoft.com/office/drawing/2014/main" xmlns="" id="{A5863402-D781-4EE9-B03E-42E89DC58CBF}"/>
              </a:ext>
            </a:extLst>
          </p:cNvPr>
          <p:cNvSpPr txBox="1">
            <a:spLocks noChangeArrowheads="1"/>
          </p:cNvSpPr>
          <p:nvPr/>
        </p:nvSpPr>
        <p:spPr bwMode="auto">
          <a:xfrm>
            <a:off x="0" y="0"/>
            <a:ext cx="3124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1800">
              <a:latin typeface="Arial" panose="020B0604020202020204" pitchFamily="34" charset="0"/>
            </a:endParaRPr>
          </a:p>
        </p:txBody>
      </p:sp>
      <p:sp>
        <p:nvSpPr>
          <p:cNvPr id="5" name="TextBox 4">
            <a:extLst>
              <a:ext uri="{FF2B5EF4-FFF2-40B4-BE49-F238E27FC236}">
                <a16:creationId xmlns:a16="http://schemas.microsoft.com/office/drawing/2014/main" xmlns="" id="{6E98BA00-58E5-4549-BA75-8466562666CC}"/>
              </a:ext>
            </a:extLst>
          </p:cNvPr>
          <p:cNvSpPr txBox="1"/>
          <p:nvPr/>
        </p:nvSpPr>
        <p:spPr>
          <a:xfrm>
            <a:off x="0" y="15875"/>
            <a:ext cx="9144000" cy="58420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1" hangingPunct="1">
              <a:defRPr/>
            </a:pP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   Tiết 77   Văn bản          </a:t>
            </a:r>
            <a:r>
              <a:rPr lang="en-US" sz="3200" b="1" i="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QUÊ HƯƠNG    - </a:t>
            </a: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Tế Hanh -</a:t>
            </a:r>
          </a:p>
        </p:txBody>
      </p:sp>
      <p:pic>
        <p:nvPicPr>
          <p:cNvPr id="18438" name="Picture 5" descr="nv8t2tr016h01">
            <a:extLst>
              <a:ext uri="{FF2B5EF4-FFF2-40B4-BE49-F238E27FC236}">
                <a16:creationId xmlns:a16="http://schemas.microsoft.com/office/drawing/2014/main" xmlns="" id="{70323E57-6BD6-46D9-898E-43BA719C2C02}"/>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8153400" y="0"/>
            <a:ext cx="99060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omb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5603"/>
                                        </p:tgtEl>
                                        <p:attrNameLst>
                                          <p:attrName>style.visibility</p:attrName>
                                        </p:attrNameLst>
                                      </p:cBhvr>
                                      <p:to>
                                        <p:strVal val="visible"/>
                                      </p:to>
                                    </p:set>
                                    <p:anim to="" calcmode="lin" valueType="num">
                                      <p:cBhvr>
                                        <p:cTn id="7" dur="1" fill="hold"/>
                                        <p:tgtEl>
                                          <p:spTgt spid="25603"/>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Hình ảnh có liên quan">
            <a:extLst>
              <a:ext uri="{FF2B5EF4-FFF2-40B4-BE49-F238E27FC236}">
                <a16:creationId xmlns:a16="http://schemas.microsoft.com/office/drawing/2014/main" xmlns="" id="{B364FE9D-AD99-470B-AC24-DF3FD678F2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Kết quả hình ảnh cho thuyền đánh cá">
            <a:extLst>
              <a:ext uri="{FF2B5EF4-FFF2-40B4-BE49-F238E27FC236}">
                <a16:creationId xmlns:a16="http://schemas.microsoft.com/office/drawing/2014/main" xmlns="" id="{8B6BB1B0-014A-4848-9C28-0C81D0D51A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2" descr="Kết quả hình ảnh cho hình ảnh ngư dân đánh cá về bến">
            <a:extLst>
              <a:ext uri="{FF2B5EF4-FFF2-40B4-BE49-F238E27FC236}">
                <a16:creationId xmlns:a16="http://schemas.microsoft.com/office/drawing/2014/main" xmlns="" id="{085C7F97-F85F-4A1A-9594-C240486705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 y="0"/>
            <a:ext cx="91821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1" descr="ra khoi 2">
            <a:extLst>
              <a:ext uri="{FF2B5EF4-FFF2-40B4-BE49-F238E27FC236}">
                <a16:creationId xmlns:a16="http://schemas.microsoft.com/office/drawing/2014/main" xmlns="" id="{D9D727D5-0F5D-4A76-AF5D-2723F90025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 y="-76200"/>
            <a:ext cx="9182100" cy="695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nv8t2tr016h01">
            <a:extLst>
              <a:ext uri="{FF2B5EF4-FFF2-40B4-BE49-F238E27FC236}">
                <a16:creationId xmlns:a16="http://schemas.microsoft.com/office/drawing/2014/main" xmlns="" id="{41469BC6-CE1D-403C-8169-3B79781F8C9E}"/>
              </a:ext>
            </a:extLst>
          </p:cNvPr>
          <p:cNvPicPr>
            <a:picLocks noGrp="1" noChangeAspect="1"/>
          </p:cNvPicPr>
          <p:nvPr isPhoto="1"/>
        </p:nvPicPr>
        <p:blipFill>
          <a:blip r:embed="rId6">
            <a:extLst>
              <a:ext uri="{28A0092B-C50C-407E-A947-70E740481C1C}">
                <a14:useLocalDpi xmlns:a14="http://schemas.microsoft.com/office/drawing/2010/main" val="0"/>
              </a:ext>
            </a:extLst>
          </a:blip>
          <a:srcRect/>
          <a:stretch>
            <a:fillRect/>
          </a:stretch>
        </p:blipFill>
        <p:spPr bwMode="auto">
          <a:xfrm>
            <a:off x="-74613" y="-107950"/>
            <a:ext cx="9218613" cy="698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xit" presetSubtype="21" fill="hold" nodeType="clickEffect">
                                  <p:stCondLst>
                                    <p:cond delay="0"/>
                                  </p:stCondLst>
                                  <p:childTnLst>
                                    <p:animEffect transition="out" filter="barn(inVertic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par>
                                <p:cTn id="13" presetID="6" presetClass="entr" presetSubtype="16"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20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6" presetClass="exit" presetSubtype="21" fill="hold" nodeType="clickEffect">
                                  <p:stCondLst>
                                    <p:cond delay="0"/>
                                  </p:stCondLst>
                                  <p:childTnLst>
                                    <p:animEffect transition="out" filter="barn(inVertical)">
                                      <p:cBhvr>
                                        <p:cTn id="19" dur="500"/>
                                        <p:tgtEl>
                                          <p:spTgt spid="3"/>
                                        </p:tgtEl>
                                      </p:cBhvr>
                                    </p:animEffect>
                                    <p:set>
                                      <p:cBhvr>
                                        <p:cTn id="20" dur="1" fill="hold">
                                          <p:stCondLst>
                                            <p:cond delay="499"/>
                                          </p:stCondLst>
                                        </p:cTn>
                                        <p:tgtEl>
                                          <p:spTgt spid="3"/>
                                        </p:tgtEl>
                                        <p:attrNameLst>
                                          <p:attrName>style.visibility</p:attrName>
                                        </p:attrNameLst>
                                      </p:cBhvr>
                                      <p:to>
                                        <p:strVal val="hidden"/>
                                      </p:to>
                                    </p:set>
                                  </p:childTnLst>
                                </p:cTn>
                              </p:par>
                              <p:par>
                                <p:cTn id="21" presetID="16" presetClass="entr" presetSubtype="21"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inVertical)">
                                      <p:cBhvr>
                                        <p:cTn id="23" dur="500"/>
                                        <p:tgtEl>
                                          <p:spTgt spid="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6" presetClass="exit" presetSubtype="21" fill="hold" nodeType="clickEffect">
                                  <p:stCondLst>
                                    <p:cond delay="0"/>
                                  </p:stCondLst>
                                  <p:childTnLst>
                                    <p:animEffect transition="out" filter="barn(inVertical)">
                                      <p:cBhvr>
                                        <p:cTn id="27" dur="500"/>
                                        <p:tgtEl>
                                          <p:spTgt spid="2"/>
                                        </p:tgtEl>
                                      </p:cBhvr>
                                    </p:animEffect>
                                    <p:set>
                                      <p:cBhvr>
                                        <p:cTn id="28" dur="1" fill="hold">
                                          <p:stCondLst>
                                            <p:cond delay="499"/>
                                          </p:stCondLst>
                                        </p:cTn>
                                        <p:tgtEl>
                                          <p:spTgt spid="2"/>
                                        </p:tgtEl>
                                        <p:attrNameLst>
                                          <p:attrName>style.visibility</p:attrName>
                                        </p:attrNameLst>
                                      </p:cBhvr>
                                      <p:to>
                                        <p:strVal val="hidden"/>
                                      </p:to>
                                    </p:set>
                                  </p:childTnLst>
                                </p:cTn>
                              </p:par>
                              <p:par>
                                <p:cTn id="29" presetID="6" presetClass="entr" presetSubtype="16" fill="hold" nodeType="withEffect">
                                  <p:stCondLst>
                                    <p:cond delay="0"/>
                                  </p:stCondLst>
                                  <p:childTnLst>
                                    <p:set>
                                      <p:cBhvr>
                                        <p:cTn id="30" dur="1" fill="hold">
                                          <p:stCondLst>
                                            <p:cond delay="0"/>
                                          </p:stCondLst>
                                        </p:cTn>
                                        <p:tgtEl>
                                          <p:spTgt spid="15364"/>
                                        </p:tgtEl>
                                        <p:attrNameLst>
                                          <p:attrName>style.visibility</p:attrName>
                                        </p:attrNameLst>
                                      </p:cBhvr>
                                      <p:to>
                                        <p:strVal val="visible"/>
                                      </p:to>
                                    </p:set>
                                    <p:animEffect transition="in" filter="circle(in)">
                                      <p:cBhvr>
                                        <p:cTn id="31" dur="2000"/>
                                        <p:tgtEl>
                                          <p:spTgt spid="1536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6" presetClass="exit" presetSubtype="21" fill="hold" nodeType="clickEffect">
                                  <p:stCondLst>
                                    <p:cond delay="0"/>
                                  </p:stCondLst>
                                  <p:childTnLst>
                                    <p:animEffect transition="out" filter="barn(inVertical)">
                                      <p:cBhvr>
                                        <p:cTn id="35" dur="500"/>
                                        <p:tgtEl>
                                          <p:spTgt spid="15364"/>
                                        </p:tgtEl>
                                      </p:cBhvr>
                                    </p:animEffect>
                                    <p:set>
                                      <p:cBhvr>
                                        <p:cTn id="36" dur="1" fill="hold">
                                          <p:stCondLst>
                                            <p:cond delay="499"/>
                                          </p:stCondLst>
                                        </p:cTn>
                                        <p:tgtEl>
                                          <p:spTgt spid="15364"/>
                                        </p:tgtEl>
                                        <p:attrNameLst>
                                          <p:attrName>style.visibility</p:attrName>
                                        </p:attrNameLst>
                                      </p:cBhvr>
                                      <p:to>
                                        <p:strVal val="hidden"/>
                                      </p:to>
                                    </p:set>
                                  </p:childTnLst>
                                </p:cTn>
                              </p:par>
                              <p:par>
                                <p:cTn id="37" presetID="29"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2000" fill="hold"/>
                                        <p:tgtEl>
                                          <p:spTgt spid="6"/>
                                        </p:tgtEl>
                                        <p:attrNameLst>
                                          <p:attrName>ppt_x</p:attrName>
                                        </p:attrNameLst>
                                      </p:cBhvr>
                                      <p:tavLst>
                                        <p:tav tm="0">
                                          <p:val>
                                            <p:strVal val="#ppt_x-.2"/>
                                          </p:val>
                                        </p:tav>
                                        <p:tav tm="100000">
                                          <p:val>
                                            <p:strVal val="#ppt_x"/>
                                          </p:val>
                                        </p:tav>
                                      </p:tavLst>
                                    </p:anim>
                                    <p:anim calcmode="lin" valueType="num">
                                      <p:cBhvr>
                                        <p:cTn id="40" dur="2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41" dur="2000"/>
                                        <p:tgtEl>
                                          <p:spTgt spid="6"/>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1" presetClass="exit" presetSubtype="4" fill="hold" nodeType="clickEffect">
                                  <p:stCondLst>
                                    <p:cond delay="0"/>
                                  </p:stCondLst>
                                  <p:childTnLst>
                                    <p:animEffect transition="out" filter="wheel(4)">
                                      <p:cBhvr>
                                        <p:cTn id="45" dur="3000"/>
                                        <p:tgtEl>
                                          <p:spTgt spid="6"/>
                                        </p:tgtEl>
                                      </p:cBhvr>
                                    </p:animEffect>
                                    <p:set>
                                      <p:cBhvr>
                                        <p:cTn id="46" dur="1" fill="hold">
                                          <p:stCondLst>
                                            <p:cond delay="2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6">
            <a:extLst>
              <a:ext uri="{FF2B5EF4-FFF2-40B4-BE49-F238E27FC236}">
                <a16:creationId xmlns:a16="http://schemas.microsoft.com/office/drawing/2014/main" xmlns="" id="{6D0CD57F-FB51-4494-B021-5A8A8FDE62AE}"/>
              </a:ext>
            </a:extLst>
          </p:cNvPr>
          <p:cNvSpPr txBox="1">
            <a:spLocks noChangeArrowheads="1"/>
          </p:cNvSpPr>
          <p:nvPr/>
        </p:nvSpPr>
        <p:spPr bwMode="auto">
          <a:xfrm>
            <a:off x="127000" y="762000"/>
            <a:ext cx="8839200" cy="6461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3600" b="1">
                <a:latin typeface="Times New Roman" panose="02020603050405020304" pitchFamily="18" charset="0"/>
                <a:cs typeface="Times New Roman" panose="02020603050405020304" pitchFamily="18" charset="0"/>
              </a:rPr>
              <a:t>3. Cảnh đoàn thuyền đánh cá trở về bến.</a:t>
            </a:r>
            <a:endParaRPr lang="en-US" altLang="en-US" sz="3600" b="1">
              <a:solidFill>
                <a:srgbClr val="000000"/>
              </a:solidFill>
              <a:latin typeface="Times New Roman" panose="02020603050405020304" pitchFamily="18" charset="0"/>
              <a:cs typeface="Times New Roman" panose="02020603050405020304" pitchFamily="18" charset="0"/>
            </a:endParaRPr>
          </a:p>
        </p:txBody>
      </p:sp>
      <p:sp>
        <p:nvSpPr>
          <p:cNvPr id="26631" name="Text Box 7">
            <a:extLst>
              <a:ext uri="{FF2B5EF4-FFF2-40B4-BE49-F238E27FC236}">
                <a16:creationId xmlns:a16="http://schemas.microsoft.com/office/drawing/2014/main" xmlns="" id="{9B13629C-9109-4207-B2E8-0E4E1A298ADE}"/>
              </a:ext>
            </a:extLst>
          </p:cNvPr>
          <p:cNvSpPr txBox="1">
            <a:spLocks noChangeArrowheads="1"/>
          </p:cNvSpPr>
          <p:nvPr/>
        </p:nvSpPr>
        <p:spPr bwMode="auto">
          <a:xfrm>
            <a:off x="968375" y="3087688"/>
            <a:ext cx="8324850" cy="16303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i="1">
                <a:latin typeface="Times New Roman" panose="02020603050405020304" pitchFamily="18" charset="0"/>
              </a:rPr>
              <a:t>Ngày hôm sau, ồn ào trên bến đỗ</a:t>
            </a:r>
          </a:p>
          <a:p>
            <a:pPr eaLnBrk="1" hangingPunct="1">
              <a:spcBef>
                <a:spcPct val="50000"/>
              </a:spcBef>
              <a:buFontTx/>
              <a:buNone/>
            </a:pPr>
            <a:r>
              <a:rPr lang="en-US" altLang="en-US" sz="4000" b="1" i="1">
                <a:latin typeface="Times New Roman" panose="02020603050405020304" pitchFamily="18" charset="0"/>
              </a:rPr>
              <a:t>Khắp dân làng tấp nập đón ghe về.</a:t>
            </a:r>
          </a:p>
        </p:txBody>
      </p:sp>
      <p:sp>
        <p:nvSpPr>
          <p:cNvPr id="26632" name="Text Box 8">
            <a:extLst>
              <a:ext uri="{FF2B5EF4-FFF2-40B4-BE49-F238E27FC236}">
                <a16:creationId xmlns:a16="http://schemas.microsoft.com/office/drawing/2014/main" xmlns="" id="{51982DBD-3138-4DBD-816F-5F7D462E3AFC}"/>
              </a:ext>
            </a:extLst>
          </p:cNvPr>
          <p:cNvSpPr txBox="1">
            <a:spLocks noChangeArrowheads="1"/>
          </p:cNvSpPr>
          <p:nvPr/>
        </p:nvSpPr>
        <p:spPr bwMode="auto">
          <a:xfrm>
            <a:off x="4206240" y="3077528"/>
            <a:ext cx="1524000" cy="701675"/>
          </a:xfrm>
          <a:prstGeom prst="rect">
            <a:avLst/>
          </a:prstGeom>
          <a:noFill/>
          <a:ln>
            <a:noFill/>
          </a:ln>
          <a:effectLst>
            <a:outerShdw dist="35921" dir="2700000" algn="ctr" rotWithShape="0">
              <a:srgbClr val="0000CC"/>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i="1" dirty="0" err="1">
                <a:solidFill>
                  <a:srgbClr val="FF0000"/>
                </a:solidFill>
                <a:latin typeface="Times New Roman" panose="02020603050405020304" pitchFamily="18" charset="0"/>
              </a:rPr>
              <a:t>ồn</a:t>
            </a:r>
            <a:r>
              <a:rPr lang="en-US" altLang="en-US" sz="4000" b="1" i="1" dirty="0">
                <a:solidFill>
                  <a:srgbClr val="FF0000"/>
                </a:solidFill>
                <a:latin typeface="Times New Roman" panose="02020603050405020304" pitchFamily="18" charset="0"/>
              </a:rPr>
              <a:t> </a:t>
            </a:r>
            <a:r>
              <a:rPr lang="en-US" altLang="en-US" sz="4000" b="1" i="1" dirty="0" err="1">
                <a:solidFill>
                  <a:srgbClr val="FF0000"/>
                </a:solidFill>
                <a:latin typeface="Times New Roman" panose="02020603050405020304" pitchFamily="18" charset="0"/>
              </a:rPr>
              <a:t>ào</a:t>
            </a:r>
            <a:endParaRPr lang="en-US" altLang="en-US" sz="4000" b="1" i="1" dirty="0">
              <a:solidFill>
                <a:srgbClr val="FF0000"/>
              </a:solidFill>
              <a:latin typeface="Times New Roman" panose="02020603050405020304" pitchFamily="18" charset="0"/>
            </a:endParaRPr>
          </a:p>
        </p:txBody>
      </p:sp>
      <p:sp>
        <p:nvSpPr>
          <p:cNvPr id="26633" name="Text Box 9">
            <a:extLst>
              <a:ext uri="{FF2B5EF4-FFF2-40B4-BE49-F238E27FC236}">
                <a16:creationId xmlns:a16="http://schemas.microsoft.com/office/drawing/2014/main" xmlns="" id="{258EE757-96C3-4384-8956-E9B5D998E901}"/>
              </a:ext>
            </a:extLst>
          </p:cNvPr>
          <p:cNvSpPr txBox="1">
            <a:spLocks noChangeArrowheads="1"/>
          </p:cNvSpPr>
          <p:nvPr/>
        </p:nvSpPr>
        <p:spPr bwMode="auto">
          <a:xfrm>
            <a:off x="4070350" y="3975100"/>
            <a:ext cx="2057400" cy="701675"/>
          </a:xfrm>
          <a:prstGeom prst="rect">
            <a:avLst/>
          </a:prstGeom>
          <a:noFill/>
          <a:ln>
            <a:noFill/>
          </a:ln>
          <a:effectLst>
            <a:outerShdw dist="35921" dir="2700000" algn="ctr" rotWithShape="0">
              <a:srgbClr val="0000CC"/>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i="1">
                <a:solidFill>
                  <a:srgbClr val="FF0000"/>
                </a:solidFill>
                <a:latin typeface="Times New Roman" panose="02020603050405020304" pitchFamily="18" charset="0"/>
              </a:rPr>
              <a:t> tấp nập</a:t>
            </a:r>
          </a:p>
        </p:txBody>
      </p:sp>
      <p:sp>
        <p:nvSpPr>
          <p:cNvPr id="26634" name="Text Box 10">
            <a:extLst>
              <a:ext uri="{FF2B5EF4-FFF2-40B4-BE49-F238E27FC236}">
                <a16:creationId xmlns:a16="http://schemas.microsoft.com/office/drawing/2014/main" xmlns="" id="{F6C0A7A2-76E9-4263-8238-E7D363806463}"/>
              </a:ext>
            </a:extLst>
          </p:cNvPr>
          <p:cNvSpPr txBox="1">
            <a:spLocks noChangeArrowheads="1"/>
          </p:cNvSpPr>
          <p:nvPr/>
        </p:nvSpPr>
        <p:spPr bwMode="auto">
          <a:xfrm>
            <a:off x="127000" y="4160838"/>
            <a:ext cx="9017000" cy="1077912"/>
          </a:xfrm>
          <a:prstGeom prst="rect">
            <a:avLst/>
          </a:prstGeom>
          <a:noFill/>
          <a:ln>
            <a:noFill/>
            <a:headEnd/>
            <a:tailEnd/>
          </a:ln>
        </p:spPr>
        <p:style>
          <a:lnRef idx="2">
            <a:schemeClr val="dk1"/>
          </a:lnRef>
          <a:fillRef idx="1">
            <a:schemeClr val="lt1"/>
          </a:fillRef>
          <a:effectRef idx="0">
            <a:schemeClr val="dk1"/>
          </a:effectRef>
          <a:fontRef idx="minor">
            <a:schemeClr val="dk1"/>
          </a:fontRef>
        </p:style>
        <p:txBody>
          <a:bodyPr>
            <a:spAutoFit/>
            <a:flatTx/>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defRPr/>
            </a:pPr>
            <a:r>
              <a:rPr lang="en-US" sz="3200" b="1" dirty="0">
                <a:solidFill>
                  <a:srgbClr val="000000"/>
                </a:solidFill>
                <a:latin typeface="Times New Roman" pitchFamily="18" charset="0"/>
                <a:sym typeface="Wingdings 3"/>
              </a:rPr>
              <a:t>      </a:t>
            </a:r>
            <a:r>
              <a:rPr lang="en-US" sz="3200" b="1" dirty="0">
                <a:solidFill>
                  <a:srgbClr val="000000"/>
                </a:solidFill>
                <a:latin typeface="Times New Roman" pitchFamily="18" charset="0"/>
                <a:sym typeface="Wingdings" pitchFamily="2" charset="2"/>
              </a:rPr>
              <a:t> Sử dụng từ láy để tái hiện lại bức tranh lao động đông vui náo nhiệt.</a:t>
            </a:r>
            <a:endParaRPr lang="en-US" sz="3200" b="1" dirty="0">
              <a:solidFill>
                <a:srgbClr val="000000"/>
              </a:solidFill>
              <a:latin typeface="Times New Roman" pitchFamily="18" charset="0"/>
            </a:endParaRPr>
          </a:p>
        </p:txBody>
      </p:sp>
      <p:sp>
        <p:nvSpPr>
          <p:cNvPr id="26635" name="Text Box 11">
            <a:extLst>
              <a:ext uri="{FF2B5EF4-FFF2-40B4-BE49-F238E27FC236}">
                <a16:creationId xmlns:a16="http://schemas.microsoft.com/office/drawing/2014/main" xmlns="" id="{6DBD6C72-C8A8-4F39-930B-45013C552E5F}"/>
              </a:ext>
            </a:extLst>
          </p:cNvPr>
          <p:cNvSpPr txBox="1">
            <a:spLocks noChangeArrowheads="1"/>
          </p:cNvSpPr>
          <p:nvPr/>
        </p:nvSpPr>
        <p:spPr bwMode="auto">
          <a:xfrm>
            <a:off x="31750" y="5383213"/>
            <a:ext cx="9112250" cy="1200329"/>
          </a:xfrm>
          <a:prstGeom prst="rect">
            <a:avLst/>
          </a:prstGeom>
          <a:noFill/>
          <a:ln>
            <a:solidFill>
              <a:schemeClr val="tx1"/>
            </a:solidFill>
            <a:headEnd/>
            <a:tailEnd/>
          </a:ln>
        </p:spPr>
        <p:style>
          <a:lnRef idx="1">
            <a:schemeClr val="accent5"/>
          </a:lnRef>
          <a:fillRef idx="2">
            <a:schemeClr val="accent5"/>
          </a:fillRef>
          <a:effectRef idx="1">
            <a:schemeClr val="accent5"/>
          </a:effectRef>
          <a:fontRef idx="minor">
            <a:schemeClr val="dk1"/>
          </a:fontRef>
        </p:style>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n-US" sz="4000" b="1" dirty="0">
                <a:ln w="0"/>
                <a:effectLst>
                  <a:outerShdw blurRad="38100" dist="19050" dir="2700000" algn="tl" rotWithShape="0">
                    <a:schemeClr val="dk1">
                      <a:alpha val="40000"/>
                    </a:schemeClr>
                  </a:outerShdw>
                </a:effectLst>
                <a:latin typeface="Times New Roman" pitchFamily="18" charset="0"/>
                <a:sym typeface="Wingdings" pitchFamily="2" charset="2"/>
              </a:rPr>
              <a:t>  </a:t>
            </a:r>
            <a:r>
              <a:rPr lang="en-US" sz="4000" b="1" dirty="0" smtClean="0">
                <a:ln w="0"/>
                <a:solidFill>
                  <a:srgbClr val="0000FF"/>
                </a:solidFill>
                <a:effectLst>
                  <a:outerShdw blurRad="38100" dist="19050" dir="2700000" algn="tl" rotWithShape="0">
                    <a:schemeClr val="dk1">
                      <a:alpha val="40000"/>
                    </a:schemeClr>
                  </a:outerShdw>
                </a:effectLst>
                <a:latin typeface="Times New Roman" pitchFamily="18" charset="0"/>
                <a:sym typeface="Wingdings" pitchFamily="2" charset="2"/>
              </a:rPr>
              <a:t>?.</a:t>
            </a:r>
            <a:r>
              <a:rPr lang="en-US" sz="3200" b="1" dirty="0" err="1" smtClean="0">
                <a:ln w="0"/>
                <a:solidFill>
                  <a:srgbClr val="0000FF"/>
                </a:solidFill>
                <a:effectLst>
                  <a:outerShdw blurRad="38100" dist="19050" dir="2700000" algn="tl" rotWithShape="0">
                    <a:schemeClr val="dk1">
                      <a:alpha val="40000"/>
                    </a:schemeClr>
                  </a:outerShdw>
                </a:effectLst>
                <a:latin typeface="Times New Roman" pitchFamily="18" charset="0"/>
                <a:sym typeface="Wingdings" pitchFamily="2" charset="2"/>
              </a:rPr>
              <a:t>Cảnh</a:t>
            </a:r>
            <a:r>
              <a:rPr lang="en-US" sz="3200" b="1" dirty="0" smtClean="0">
                <a:ln w="0"/>
                <a:solidFill>
                  <a:srgbClr val="0000FF"/>
                </a:solidFill>
                <a:effectLst>
                  <a:outerShdw blurRad="38100" dist="19050" dir="2700000" algn="tl" rotWithShape="0">
                    <a:schemeClr val="dk1">
                      <a:alpha val="40000"/>
                    </a:schemeClr>
                  </a:outerShdw>
                </a:effectLst>
                <a:latin typeface="Times New Roman" pitchFamily="18" charset="0"/>
                <a:sym typeface="Wingdings" pitchFamily="2" charset="2"/>
              </a:rPr>
              <a:t> </a:t>
            </a:r>
            <a:r>
              <a:rPr lang="en-US" sz="3200" b="1" dirty="0">
                <a:ln w="0"/>
                <a:solidFill>
                  <a:srgbClr val="0000FF"/>
                </a:solidFill>
                <a:effectLst>
                  <a:outerShdw blurRad="38100" dist="19050" dir="2700000" algn="tl" rotWithShape="0">
                    <a:schemeClr val="dk1">
                      <a:alpha val="40000"/>
                    </a:schemeClr>
                  </a:outerShdw>
                </a:effectLst>
                <a:latin typeface="Times New Roman" pitchFamily="18" charset="0"/>
                <a:sym typeface="Wingdings" pitchFamily="2" charset="2"/>
              </a:rPr>
              <a:t>đoàn thuyền đánh cá từ biển trở về được tái hiện như thế nào?</a:t>
            </a:r>
            <a:endParaRPr lang="en-US" sz="3200" b="1" dirty="0">
              <a:ln w="0"/>
              <a:solidFill>
                <a:srgbClr val="0000FF"/>
              </a:solidFill>
              <a:effectLst>
                <a:outerShdw blurRad="38100" dist="19050" dir="2700000" algn="tl" rotWithShape="0">
                  <a:schemeClr val="dk1">
                    <a:alpha val="40000"/>
                  </a:schemeClr>
                </a:outerShdw>
              </a:effectLst>
              <a:latin typeface="Times New Roman" pitchFamily="18" charset="0"/>
            </a:endParaRPr>
          </a:p>
        </p:txBody>
      </p:sp>
      <p:sp>
        <p:nvSpPr>
          <p:cNvPr id="3" name="TextBox 2">
            <a:extLst>
              <a:ext uri="{FF2B5EF4-FFF2-40B4-BE49-F238E27FC236}">
                <a16:creationId xmlns:a16="http://schemas.microsoft.com/office/drawing/2014/main" xmlns="" id="{ECA603B9-AC26-4922-B1F8-B3A0DD7E5C95}"/>
              </a:ext>
            </a:extLst>
          </p:cNvPr>
          <p:cNvSpPr txBox="1"/>
          <p:nvPr/>
        </p:nvSpPr>
        <p:spPr>
          <a:xfrm>
            <a:off x="190500" y="1346200"/>
            <a:ext cx="4876800" cy="1076325"/>
          </a:xfrm>
          <a:prstGeom prst="rect">
            <a:avLst/>
          </a:prstGeom>
          <a:noFill/>
        </p:spPr>
        <p:txBody>
          <a:bodyPr>
            <a:spAutoFit/>
          </a:bodyPr>
          <a:lstStyle/>
          <a:p>
            <a:pPr marL="514350" indent="-514350" eaLnBrk="1" hangingPunct="1">
              <a:buFontTx/>
              <a:buAutoNum type="alphaLcPeriod"/>
              <a:defRPr/>
            </a:pPr>
            <a:r>
              <a:rPr lang="en-US" sz="3200" dirty="0" err="1">
                <a:solidFill>
                  <a:srgbClr val="FF0000"/>
                </a:solidFill>
                <a:latin typeface="Times New Roman" pitchFamily="18" charset="0"/>
                <a:cs typeface="Times New Roman" pitchFamily="18" charset="0"/>
              </a:rPr>
              <a:t>Bức</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tranh</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lao</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động</a:t>
            </a:r>
            <a:endParaRPr lang="en-US" sz="3200" dirty="0">
              <a:solidFill>
                <a:srgbClr val="FF0000"/>
              </a:solidFill>
              <a:latin typeface="Times New Roman" pitchFamily="18" charset="0"/>
              <a:cs typeface="Times New Roman" pitchFamily="18" charset="0"/>
            </a:endParaRPr>
          </a:p>
          <a:p>
            <a:pPr eaLnBrk="1" hangingPunct="1">
              <a:defRPr/>
            </a:pPr>
            <a:r>
              <a:rPr lang="en-US" sz="3200" b="1" dirty="0">
                <a:solidFill>
                  <a:srgbClr val="000000"/>
                </a:solidFill>
                <a:latin typeface="Times New Roman" pitchFamily="18" charset="0"/>
                <a:cs typeface="Times New Roman" pitchFamily="18" charset="0"/>
              </a:rPr>
              <a:t>     Từ ngữ:</a:t>
            </a:r>
          </a:p>
        </p:txBody>
      </p:sp>
      <p:sp>
        <p:nvSpPr>
          <p:cNvPr id="20489" name="Text Box 6">
            <a:extLst>
              <a:ext uri="{FF2B5EF4-FFF2-40B4-BE49-F238E27FC236}">
                <a16:creationId xmlns:a16="http://schemas.microsoft.com/office/drawing/2014/main" xmlns="" id="{E2E829BA-FC7E-4BD3-9869-4A431B5A061A}"/>
              </a:ext>
            </a:extLst>
          </p:cNvPr>
          <p:cNvSpPr txBox="1">
            <a:spLocks noChangeArrowheads="1"/>
          </p:cNvSpPr>
          <p:nvPr/>
        </p:nvSpPr>
        <p:spPr bwMode="auto">
          <a:xfrm>
            <a:off x="4070350" y="1071563"/>
            <a:ext cx="6985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5400" b="1">
                <a:latin typeface="Arial" panose="020B0604020202020204" pitchFamily="34" charset="0"/>
                <a:sym typeface="Wingdings" panose="05000000000000000000" pitchFamily="2" charset="2"/>
              </a:rPr>
              <a:t></a:t>
            </a:r>
            <a:endParaRPr lang="en-US" altLang="en-US" sz="1800" b="1">
              <a:latin typeface="Arial" panose="020B0604020202020204" pitchFamily="34" charset="0"/>
            </a:endParaRPr>
          </a:p>
        </p:txBody>
      </p:sp>
      <p:sp>
        <p:nvSpPr>
          <p:cNvPr id="20490" name="Text Box 4">
            <a:extLst>
              <a:ext uri="{FF2B5EF4-FFF2-40B4-BE49-F238E27FC236}">
                <a16:creationId xmlns:a16="http://schemas.microsoft.com/office/drawing/2014/main" xmlns="" id="{AED568A4-F406-405A-AA3E-5CA8740C6508}"/>
              </a:ext>
            </a:extLst>
          </p:cNvPr>
          <p:cNvSpPr txBox="1">
            <a:spLocks noChangeArrowheads="1"/>
          </p:cNvSpPr>
          <p:nvPr/>
        </p:nvSpPr>
        <p:spPr bwMode="auto">
          <a:xfrm>
            <a:off x="0" y="0"/>
            <a:ext cx="3124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1800">
              <a:latin typeface="Arial" panose="020B0604020202020204" pitchFamily="34" charset="0"/>
            </a:endParaRPr>
          </a:p>
        </p:txBody>
      </p:sp>
      <p:sp>
        <p:nvSpPr>
          <p:cNvPr id="11" name="TextBox 10">
            <a:extLst>
              <a:ext uri="{FF2B5EF4-FFF2-40B4-BE49-F238E27FC236}">
                <a16:creationId xmlns:a16="http://schemas.microsoft.com/office/drawing/2014/main" xmlns="" id="{2CBBA0B6-EC61-4786-B941-782994FCF0EC}"/>
              </a:ext>
            </a:extLst>
          </p:cNvPr>
          <p:cNvSpPr txBox="1"/>
          <p:nvPr/>
        </p:nvSpPr>
        <p:spPr>
          <a:xfrm>
            <a:off x="0" y="15875"/>
            <a:ext cx="9144000" cy="58420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1" hangingPunct="1">
              <a:defRPr/>
            </a:pP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   Tiết 77   Văn bản          </a:t>
            </a:r>
            <a:r>
              <a:rPr lang="en-US" sz="3200" b="1" i="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QUÊ HƯƠNG    - </a:t>
            </a: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Tế Hanh -</a:t>
            </a:r>
          </a:p>
        </p:txBody>
      </p:sp>
      <p:pic>
        <p:nvPicPr>
          <p:cNvPr id="20492" name="Picture 11" descr="nv8t2tr016h01">
            <a:extLst>
              <a:ext uri="{FF2B5EF4-FFF2-40B4-BE49-F238E27FC236}">
                <a16:creationId xmlns:a16="http://schemas.microsoft.com/office/drawing/2014/main" xmlns="" id="{C71FFB59-411D-4E34-B056-6BD935C04944}"/>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8153400" y="0"/>
            <a:ext cx="99060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mb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6631"/>
                                        </p:tgtEl>
                                        <p:attrNameLst>
                                          <p:attrName>style.visibility</p:attrName>
                                        </p:attrNameLst>
                                      </p:cBhvr>
                                      <p:to>
                                        <p:strVal val="visible"/>
                                      </p:to>
                                    </p:set>
                                    <p:animEffect transition="in" filter="circle(in)">
                                      <p:cBhvr>
                                        <p:cTn id="7" dur="2000"/>
                                        <p:tgtEl>
                                          <p:spTgt spid="2663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6635"/>
                                        </p:tgtEl>
                                        <p:attrNameLst>
                                          <p:attrName>style.visibility</p:attrName>
                                        </p:attrNameLst>
                                      </p:cBhvr>
                                      <p:to>
                                        <p:strVal val="visible"/>
                                      </p:to>
                                    </p:set>
                                    <p:animEffect transition="in" filter="circle(in)">
                                      <p:cBhvr>
                                        <p:cTn id="12" dur="2000"/>
                                        <p:tgtEl>
                                          <p:spTgt spid="2663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6632"/>
                                        </p:tgtEl>
                                        <p:attrNameLst>
                                          <p:attrName>style.visibility</p:attrName>
                                        </p:attrNameLst>
                                      </p:cBhvr>
                                      <p:to>
                                        <p:strVal val="visible"/>
                                      </p:to>
                                    </p:set>
                                    <p:animEffect transition="in" filter="circle(in)">
                                      <p:cBhvr>
                                        <p:cTn id="17" dur="2000"/>
                                        <p:tgtEl>
                                          <p:spTgt spid="2663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6633"/>
                                        </p:tgtEl>
                                        <p:attrNameLst>
                                          <p:attrName>style.visibility</p:attrName>
                                        </p:attrNameLst>
                                      </p:cBhvr>
                                      <p:to>
                                        <p:strVal val="visible"/>
                                      </p:to>
                                    </p:set>
                                    <p:animEffect transition="in" filter="circle(in)">
                                      <p:cBhvr>
                                        <p:cTn id="22" dur="2000"/>
                                        <p:tgtEl>
                                          <p:spTgt spid="2663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xit" presetSubtype="0" fill="hold" grpId="1" nodeType="clickEffect">
                                  <p:stCondLst>
                                    <p:cond delay="0"/>
                                  </p:stCondLst>
                                  <p:childTnLst>
                                    <p:animEffect transition="out" filter="fade">
                                      <p:cBhvr>
                                        <p:cTn id="26" dur="500"/>
                                        <p:tgtEl>
                                          <p:spTgt spid="26635"/>
                                        </p:tgtEl>
                                      </p:cBhvr>
                                    </p:animEffect>
                                    <p:set>
                                      <p:cBhvr>
                                        <p:cTn id="27" dur="1" fill="hold">
                                          <p:stCondLst>
                                            <p:cond delay="499"/>
                                          </p:stCondLst>
                                        </p:cTn>
                                        <p:tgtEl>
                                          <p:spTgt spid="26635"/>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xit" presetSubtype="0" fill="hold" grpId="1" nodeType="clickEffect">
                                  <p:stCondLst>
                                    <p:cond delay="0"/>
                                  </p:stCondLst>
                                  <p:childTnLst>
                                    <p:animEffect transition="out" filter="fade">
                                      <p:cBhvr>
                                        <p:cTn id="31" dur="500"/>
                                        <p:tgtEl>
                                          <p:spTgt spid="26631"/>
                                        </p:tgtEl>
                                      </p:cBhvr>
                                    </p:animEffect>
                                    <p:set>
                                      <p:cBhvr>
                                        <p:cTn id="32" dur="1" fill="hold">
                                          <p:stCondLst>
                                            <p:cond delay="499"/>
                                          </p:stCondLst>
                                        </p:cTn>
                                        <p:tgtEl>
                                          <p:spTgt spid="26631"/>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42" presetClass="path" presetSubtype="0" accel="50000" decel="50000" fill="hold" grpId="1" nodeType="clickEffect">
                                  <p:stCondLst>
                                    <p:cond delay="0"/>
                                  </p:stCondLst>
                                  <p:childTnLst>
                                    <p:animMotion origin="layout" path="M -4.44444E-6 1.11111E-6 L -0.31944 -0.10787 " pathEditMode="relative" rAng="0" ptsTypes="AA">
                                      <p:cBhvr>
                                        <p:cTn id="36" dur="2000" fill="hold"/>
                                        <p:tgtEl>
                                          <p:spTgt spid="26632"/>
                                        </p:tgtEl>
                                        <p:attrNameLst>
                                          <p:attrName>ppt_x</p:attrName>
                                          <p:attrName>ppt_y</p:attrName>
                                        </p:attrNameLst>
                                      </p:cBhvr>
                                      <p:rCtr x="-15972" y="-5394"/>
                                    </p:animMotion>
                                  </p:childTnLst>
                                </p:cTn>
                              </p:par>
                            </p:childTnLst>
                          </p:cTn>
                        </p:par>
                      </p:childTnLst>
                    </p:cTn>
                  </p:par>
                  <p:par>
                    <p:cTn id="37" fill="hold" nodeType="clickPar">
                      <p:stCondLst>
                        <p:cond delay="indefinite"/>
                      </p:stCondLst>
                      <p:childTnLst>
                        <p:par>
                          <p:cTn id="38" fill="hold" nodeType="withGroup">
                            <p:stCondLst>
                              <p:cond delay="0"/>
                            </p:stCondLst>
                            <p:childTnLst>
                              <p:par>
                                <p:cTn id="39" presetID="42" presetClass="path" presetSubtype="0" accel="50000" decel="50000" fill="hold" grpId="1" nodeType="clickEffect">
                                  <p:stCondLst>
                                    <p:cond delay="0"/>
                                  </p:stCondLst>
                                  <p:childTnLst>
                                    <p:animMotion origin="layout" path="M 1.11111E-6 2.96296E-6 L -0.31597 -0.1419 " pathEditMode="relative" rAng="0" ptsTypes="AA">
                                      <p:cBhvr>
                                        <p:cTn id="40" dur="2000" fill="hold"/>
                                        <p:tgtEl>
                                          <p:spTgt spid="26633"/>
                                        </p:tgtEl>
                                        <p:attrNameLst>
                                          <p:attrName>ppt_x</p:attrName>
                                          <p:attrName>ppt_y</p:attrName>
                                        </p:attrNameLst>
                                      </p:cBhvr>
                                      <p:rCtr x="-15799" y="-7106"/>
                                    </p:animMotion>
                                  </p:childTnLst>
                                </p:cTn>
                              </p:par>
                            </p:childTnLst>
                          </p:cTn>
                        </p:par>
                      </p:childTnLst>
                    </p:cTn>
                  </p:par>
                  <p:par>
                    <p:cTn id="41" fill="hold" nodeType="clickPar">
                      <p:stCondLst>
                        <p:cond delay="indefinite"/>
                      </p:stCondLst>
                      <p:childTnLst>
                        <p:par>
                          <p:cTn id="42" fill="hold" nodeType="withGroup">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26634"/>
                                        </p:tgtEl>
                                        <p:attrNameLst>
                                          <p:attrName>style.visibility</p:attrName>
                                        </p:attrNameLst>
                                      </p:cBhvr>
                                      <p:to>
                                        <p:strVal val="visible"/>
                                      </p:to>
                                    </p:set>
                                    <p:animEffect transition="in" filter="circle(in)">
                                      <p:cBhvr>
                                        <p:cTn id="45" dur="2000"/>
                                        <p:tgtEl>
                                          <p:spTgt spid="266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1" grpId="0"/>
      <p:bldP spid="26631" grpId="1"/>
      <p:bldP spid="26632" grpId="0"/>
      <p:bldP spid="26632" grpId="1"/>
      <p:bldP spid="26633" grpId="0"/>
      <p:bldP spid="26633" grpId="1"/>
      <p:bldP spid="26634" grpId="0"/>
      <p:bldP spid="26635" grpId="0" animBg="1"/>
      <p:bldP spid="26635"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dunglac.org/upload/photoart/1307763710.jpg"/>
          <p:cNvPicPr>
            <a:picLocks noChangeAspect="1" noChangeArrowheads="1"/>
          </p:cNvPicPr>
          <p:nvPr/>
        </p:nvPicPr>
        <p:blipFill>
          <a:blip r:embed="rId2">
            <a:extLst>
              <a:ext uri="{28A0092B-C50C-407E-A947-70E740481C1C}">
                <a14:useLocalDpi xmlns:a14="http://schemas.microsoft.com/office/drawing/2010/main" val="0"/>
              </a:ext>
            </a:extLst>
          </a:blip>
          <a:srcRect l="4842" t="6897" r="6808" b="8621"/>
          <a:stretch>
            <a:fillRect/>
          </a:stretch>
        </p:blipFill>
        <p:spPr bwMode="auto">
          <a:xfrm>
            <a:off x="-762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65261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8" name="Picture 2" descr="hinhbia">
            <a:extLst>
              <a:ext uri="{FF2B5EF4-FFF2-40B4-BE49-F238E27FC236}">
                <a16:creationId xmlns:a16="http://schemas.microsoft.com/office/drawing/2014/main" xmlns="" id="{CA035EB5-8B12-418A-A471-9837B80C85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171" name="Text Box 4">
            <a:extLst>
              <a:ext uri="{FF2B5EF4-FFF2-40B4-BE49-F238E27FC236}">
                <a16:creationId xmlns:a16="http://schemas.microsoft.com/office/drawing/2014/main" xmlns="" id="{DDA02287-09DB-47A3-ABF3-1FF1493153A6}"/>
              </a:ext>
            </a:extLst>
          </p:cNvPr>
          <p:cNvSpPr txBox="1">
            <a:spLocks noChangeArrowheads="1"/>
          </p:cNvSpPr>
          <p:nvPr/>
        </p:nvSpPr>
        <p:spPr bwMode="auto">
          <a:xfrm>
            <a:off x="295275" y="762000"/>
            <a:ext cx="8686800" cy="95408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spAutoFit/>
            <a:flatTx/>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sz="2800" b="1" dirty="0">
                <a:solidFill>
                  <a:srgbClr val="FF0000"/>
                </a:solidFill>
                <a:latin typeface="Times New Roman" panose="02020603050405020304" pitchFamily="18" charset="0"/>
                <a:cs typeface="Times New Roman" panose="02020603050405020304" pitchFamily="18" charset="0"/>
              </a:rPr>
              <a:t>   </a:t>
            </a:r>
            <a:r>
              <a:rPr lang="vi-VN" sz="2800" b="1" dirty="0">
                <a:solidFill>
                  <a:srgbClr val="FF0000"/>
                </a:solidFill>
                <a:latin typeface="Times New Roman" panose="02020603050405020304" pitchFamily="18" charset="0"/>
                <a:cs typeface="Times New Roman" panose="02020603050405020304" pitchFamily="18" charset="0"/>
              </a:rPr>
              <a:t>Em hãy</a:t>
            </a:r>
            <a:r>
              <a:rPr lang="en-US" sz="2800" b="1" dirty="0">
                <a:solidFill>
                  <a:srgbClr val="FF0000"/>
                </a:solidFill>
                <a:latin typeface="Times New Roman" panose="02020603050405020304" pitchFamily="18" charset="0"/>
                <a:cs typeface="Times New Roman" panose="02020603050405020304" pitchFamily="18" charset="0"/>
              </a:rPr>
              <a:t> đọc thuộc lòng </a:t>
            </a:r>
            <a:r>
              <a:rPr lang="vi-VN" sz="2800" b="1" dirty="0">
                <a:solidFill>
                  <a:srgbClr val="FF0000"/>
                </a:solidFill>
                <a:latin typeface="Times New Roman" panose="02020603050405020304" pitchFamily="18" charset="0"/>
                <a:cs typeface="Times New Roman" panose="02020603050405020304" pitchFamily="18" charset="0"/>
              </a:rPr>
              <a:t>khổ thơ đầu trong bài </a:t>
            </a:r>
            <a:r>
              <a:rPr lang="vi-VN" sz="2800" b="1" i="1" dirty="0">
                <a:solidFill>
                  <a:srgbClr val="FF0000"/>
                </a:solidFill>
                <a:latin typeface="Times New Roman" panose="02020603050405020304" pitchFamily="18" charset="0"/>
                <a:cs typeface="Times New Roman" panose="02020603050405020304" pitchFamily="18" charset="0"/>
              </a:rPr>
              <a:t>Nhớ rừng</a:t>
            </a:r>
            <a:r>
              <a:rPr lang="vi-VN" sz="2800" b="1" dirty="0">
                <a:solidFill>
                  <a:srgbClr val="FF0000"/>
                </a:solidFill>
                <a:latin typeface="Times New Roman" panose="02020603050405020304" pitchFamily="18" charset="0"/>
                <a:cs typeface="Times New Roman" panose="02020603050405020304" pitchFamily="18" charset="0"/>
              </a:rPr>
              <a:t> của Thế Lữ và cho biết nội dung của khổ thơ đó. </a:t>
            </a:r>
          </a:p>
        </p:txBody>
      </p:sp>
      <p:sp>
        <p:nvSpPr>
          <p:cNvPr id="4100" name="Rectangle 6">
            <a:extLst>
              <a:ext uri="{FF2B5EF4-FFF2-40B4-BE49-F238E27FC236}">
                <a16:creationId xmlns:a16="http://schemas.microsoft.com/office/drawing/2014/main" xmlns="" id="{03A1F7F0-D138-4282-A593-5A5767DFFFA9}"/>
              </a:ext>
            </a:extLst>
          </p:cNvPr>
          <p:cNvSpPr>
            <a:spLocks noGrp="1" noChangeArrowheads="1"/>
          </p:cNvSpPr>
          <p:nvPr>
            <p:ph type="title"/>
          </p:nvPr>
        </p:nvSpPr>
        <p:spPr>
          <a:xfrm>
            <a:off x="0" y="152400"/>
            <a:ext cx="8991600" cy="457200"/>
          </a:xfrm>
          <a:solidFill>
            <a:schemeClr val="bg1"/>
          </a:solidFill>
          <a:effectLst>
            <a:outerShdw dist="107763" dir="18900000" algn="ctr" rotWithShape="0">
              <a:srgbClr val="FF3300">
                <a:alpha val="50000"/>
              </a:srgbClr>
            </a:outerShdw>
          </a:effectLst>
        </p:spPr>
        <p:txBody>
          <a:bodyPr/>
          <a:lstStyle/>
          <a:p>
            <a:pPr eaLnBrk="1" hangingPunct="1"/>
            <a:r>
              <a:rPr lang="en-US" altLang="en-US" b="1" dirty="0">
                <a:solidFill>
                  <a:srgbClr val="0000CC"/>
                </a:solidFill>
                <a:latin typeface="Times New Roman" panose="02020603050405020304" pitchFamily="18" charset="0"/>
              </a:rPr>
              <a:t>KIỂM TRA BÀI CŨ</a:t>
            </a:r>
          </a:p>
        </p:txBody>
      </p:sp>
      <p:sp>
        <p:nvSpPr>
          <p:cNvPr id="10250" name="Text Box 10">
            <a:extLst>
              <a:ext uri="{FF2B5EF4-FFF2-40B4-BE49-F238E27FC236}">
                <a16:creationId xmlns:a16="http://schemas.microsoft.com/office/drawing/2014/main" xmlns="" id="{10976157-C506-437D-8A05-985A9F392EFF}"/>
              </a:ext>
            </a:extLst>
          </p:cNvPr>
          <p:cNvSpPr txBox="1">
            <a:spLocks noChangeArrowheads="1"/>
          </p:cNvSpPr>
          <p:nvPr/>
        </p:nvSpPr>
        <p:spPr bwMode="auto">
          <a:xfrm>
            <a:off x="2133600" y="1789113"/>
            <a:ext cx="5670550" cy="4124325"/>
          </a:xfrm>
          <a:prstGeom prst="rect">
            <a:avLst/>
          </a:prstGeom>
          <a:ln/>
        </p:spPr>
        <p:style>
          <a:lnRef idx="2">
            <a:schemeClr val="accent1"/>
          </a:lnRef>
          <a:fillRef idx="1">
            <a:schemeClr val="lt1"/>
          </a:fillRef>
          <a:effectRef idx="0">
            <a:schemeClr val="accent1"/>
          </a:effectRef>
          <a:fontRef idx="minor">
            <a:schemeClr val="dk1"/>
          </a:fontRef>
        </p:style>
        <p:txBody>
          <a:bodyPr>
            <a:spAutoFit/>
            <a:flatTx/>
          </a:bodyPr>
          <a:lstStyle/>
          <a:p>
            <a:pPr eaLnBrk="1" hangingPunct="1">
              <a:spcBef>
                <a:spcPts val="1200"/>
              </a:spcBef>
              <a:defRPr/>
            </a:pPr>
            <a:r>
              <a:rPr lang="en-US" sz="2400" b="1" i="1" dirty="0" err="1">
                <a:solidFill>
                  <a:srgbClr val="333300"/>
                </a:solidFill>
                <a:latin typeface="VNI-Times" pitchFamily="2" charset="0"/>
              </a:rPr>
              <a:t>Gaäm</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moät</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khoái</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caêm</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hôøn</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trong</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cuõi</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saét</a:t>
            </a:r>
            <a:r>
              <a:rPr lang="en-US" sz="2400" b="1" i="1" dirty="0">
                <a:solidFill>
                  <a:srgbClr val="333300"/>
                </a:solidFill>
                <a:latin typeface="VNI-Times" pitchFamily="2" charset="0"/>
              </a:rPr>
              <a:t>,</a:t>
            </a:r>
          </a:p>
          <a:p>
            <a:pPr eaLnBrk="1" hangingPunct="1">
              <a:spcBef>
                <a:spcPts val="1200"/>
              </a:spcBef>
              <a:defRPr/>
            </a:pPr>
            <a:r>
              <a:rPr lang="en-US" sz="2400" b="1" i="1" dirty="0">
                <a:solidFill>
                  <a:srgbClr val="333300"/>
                </a:solidFill>
                <a:latin typeface="VNI-Times" pitchFamily="2" charset="0"/>
              </a:rPr>
              <a:t>Ta </a:t>
            </a:r>
            <a:r>
              <a:rPr lang="en-US" sz="2400" b="1" i="1" dirty="0" err="1">
                <a:solidFill>
                  <a:srgbClr val="333300"/>
                </a:solidFill>
                <a:latin typeface="VNI-Times" pitchFamily="2" charset="0"/>
              </a:rPr>
              <a:t>naèm</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daøi</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troâng</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ngaøy</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thaùng</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daàn</a:t>
            </a:r>
            <a:r>
              <a:rPr lang="en-US" sz="2400" b="1" i="1" dirty="0">
                <a:solidFill>
                  <a:srgbClr val="333300"/>
                </a:solidFill>
                <a:latin typeface="VNI-Times" pitchFamily="2" charset="0"/>
              </a:rPr>
              <a:t> qua,</a:t>
            </a:r>
          </a:p>
          <a:p>
            <a:pPr eaLnBrk="1" hangingPunct="1">
              <a:spcBef>
                <a:spcPts val="1200"/>
              </a:spcBef>
              <a:defRPr/>
            </a:pPr>
            <a:r>
              <a:rPr lang="en-US" sz="2400" b="1" i="1" dirty="0" err="1">
                <a:solidFill>
                  <a:srgbClr val="333300"/>
                </a:solidFill>
                <a:latin typeface="VNI-Times" pitchFamily="2" charset="0"/>
              </a:rPr>
              <a:t>Khinh</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luõ</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ngöôøi</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kia</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ngaïo</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maïn</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ngaån</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ngô</a:t>
            </a:r>
            <a:r>
              <a:rPr lang="en-US" sz="2400" b="1" i="1" dirty="0">
                <a:solidFill>
                  <a:srgbClr val="333300"/>
                </a:solidFill>
                <a:latin typeface="VNI-Times" pitchFamily="2" charset="0"/>
              </a:rPr>
              <a:t>,</a:t>
            </a:r>
          </a:p>
          <a:p>
            <a:pPr eaLnBrk="1" hangingPunct="1">
              <a:spcBef>
                <a:spcPts val="1200"/>
              </a:spcBef>
              <a:defRPr/>
            </a:pPr>
            <a:r>
              <a:rPr lang="en-US" sz="2400" b="1" i="1" dirty="0" err="1">
                <a:solidFill>
                  <a:srgbClr val="333300"/>
                </a:solidFill>
                <a:latin typeface="VNI-Times" pitchFamily="2" charset="0"/>
              </a:rPr>
              <a:t>Giöông</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maét</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beù</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gieãu</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oai</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linh</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röøng</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thaúm</a:t>
            </a:r>
            <a:r>
              <a:rPr lang="en-US" sz="2400" b="1" i="1" dirty="0">
                <a:solidFill>
                  <a:srgbClr val="333300"/>
                </a:solidFill>
                <a:latin typeface="VNI-Times" pitchFamily="2" charset="0"/>
              </a:rPr>
              <a:t>.</a:t>
            </a:r>
          </a:p>
          <a:p>
            <a:pPr eaLnBrk="1" hangingPunct="1">
              <a:spcBef>
                <a:spcPts val="1200"/>
              </a:spcBef>
              <a:defRPr/>
            </a:pPr>
            <a:r>
              <a:rPr lang="en-US" sz="2400" b="1" i="1" dirty="0">
                <a:solidFill>
                  <a:srgbClr val="333300"/>
                </a:solidFill>
                <a:latin typeface="VNI-Times" pitchFamily="2" charset="0"/>
              </a:rPr>
              <a:t>Nay </a:t>
            </a:r>
            <a:r>
              <a:rPr lang="en-US" sz="2400" b="1" i="1" dirty="0" err="1">
                <a:solidFill>
                  <a:srgbClr val="333300"/>
                </a:solidFill>
                <a:latin typeface="VNI-Times" pitchFamily="2" charset="0"/>
              </a:rPr>
              <a:t>sa</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cô</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bò</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nhuïc</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nhaèn</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tuø</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haõm</a:t>
            </a:r>
            <a:r>
              <a:rPr lang="en-US" sz="2400" b="1" i="1" dirty="0">
                <a:solidFill>
                  <a:srgbClr val="333300"/>
                </a:solidFill>
                <a:latin typeface="VNI-Times" pitchFamily="2" charset="0"/>
              </a:rPr>
              <a:t>,</a:t>
            </a:r>
          </a:p>
          <a:p>
            <a:pPr eaLnBrk="1" hangingPunct="1">
              <a:spcBef>
                <a:spcPts val="1200"/>
              </a:spcBef>
              <a:defRPr/>
            </a:pPr>
            <a:r>
              <a:rPr lang="en-US" sz="2400" b="1" i="1" dirty="0" err="1">
                <a:solidFill>
                  <a:srgbClr val="333300"/>
                </a:solidFill>
                <a:latin typeface="VNI-Times" pitchFamily="2" charset="0"/>
              </a:rPr>
              <a:t>Ñeå</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laøm</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troø</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laï</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maét</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thöù</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ñoà</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chôi</a:t>
            </a:r>
            <a:r>
              <a:rPr lang="en-US" sz="2400" b="1" i="1" dirty="0">
                <a:solidFill>
                  <a:srgbClr val="333300"/>
                </a:solidFill>
                <a:latin typeface="VNI-Times" pitchFamily="2" charset="0"/>
              </a:rPr>
              <a:t>,</a:t>
            </a:r>
          </a:p>
          <a:p>
            <a:pPr eaLnBrk="1" hangingPunct="1">
              <a:spcBef>
                <a:spcPts val="1200"/>
              </a:spcBef>
              <a:defRPr/>
            </a:pPr>
            <a:r>
              <a:rPr lang="en-US" sz="2400" b="1" i="1" dirty="0" err="1">
                <a:solidFill>
                  <a:srgbClr val="333300"/>
                </a:solidFill>
                <a:latin typeface="VNI-Times" pitchFamily="2" charset="0"/>
              </a:rPr>
              <a:t>Chòu</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ngang</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baày</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cuøng</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boïn</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gaáu</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dôû</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hôi</a:t>
            </a:r>
            <a:r>
              <a:rPr lang="en-US" sz="2400" b="1" i="1" dirty="0">
                <a:solidFill>
                  <a:srgbClr val="333300"/>
                </a:solidFill>
                <a:latin typeface="VNI-Times" pitchFamily="2" charset="0"/>
              </a:rPr>
              <a:t>,</a:t>
            </a:r>
          </a:p>
          <a:p>
            <a:pPr eaLnBrk="1" hangingPunct="1">
              <a:spcBef>
                <a:spcPts val="1200"/>
              </a:spcBef>
              <a:defRPr/>
            </a:pPr>
            <a:r>
              <a:rPr lang="en-US" sz="2400" b="1" i="1" dirty="0" err="1">
                <a:solidFill>
                  <a:srgbClr val="333300"/>
                </a:solidFill>
                <a:latin typeface="VNI-Times" pitchFamily="2" charset="0"/>
              </a:rPr>
              <a:t>Vôùi</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caëp</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baùo</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chuoàng</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beân</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voâ</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tö</a:t>
            </a:r>
            <a:r>
              <a:rPr lang="en-US" sz="2400" b="1" i="1" dirty="0">
                <a:solidFill>
                  <a:srgbClr val="333300"/>
                </a:solidFill>
                <a:latin typeface="VNI-Times" pitchFamily="2" charset="0"/>
              </a:rPr>
              <a:t> </a:t>
            </a:r>
            <a:r>
              <a:rPr lang="en-US" sz="2400" b="1" i="1" dirty="0" err="1">
                <a:solidFill>
                  <a:srgbClr val="333300"/>
                </a:solidFill>
                <a:latin typeface="VNI-Times" pitchFamily="2" charset="0"/>
              </a:rPr>
              <a:t>lö.ï</a:t>
            </a:r>
            <a:endParaRPr lang="en-US" sz="2400" b="1" i="1" dirty="0">
              <a:solidFill>
                <a:srgbClr val="333300"/>
              </a:solidFill>
              <a:latin typeface="VNI-Times" pitchFamily="2" charset="0"/>
            </a:endParaRPr>
          </a:p>
        </p:txBody>
      </p:sp>
      <p:sp>
        <p:nvSpPr>
          <p:cNvPr id="6152" name="TextBox 1">
            <a:extLst>
              <a:ext uri="{FF2B5EF4-FFF2-40B4-BE49-F238E27FC236}">
                <a16:creationId xmlns:a16="http://schemas.microsoft.com/office/drawing/2014/main" xmlns="" id="{072E8BF9-717E-4F72-9C2C-D44C80EFB496}"/>
              </a:ext>
            </a:extLst>
          </p:cNvPr>
          <p:cNvSpPr txBox="1">
            <a:spLocks noChangeArrowheads="1"/>
          </p:cNvSpPr>
          <p:nvPr/>
        </p:nvSpPr>
        <p:spPr bwMode="auto">
          <a:xfrm>
            <a:off x="76200" y="5986463"/>
            <a:ext cx="8991600" cy="830262"/>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độ</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ngao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ngán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chán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chường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căm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ghét</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cao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độ</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đối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với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vườn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bách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thú</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con </a:t>
            </a:r>
            <a:r>
              <a:rPr lang="en-US" sz="2400" b="1" dirty="0" err="1">
                <a:latin typeface="Times New Roman" pitchFamily="18" charset="0"/>
                <a:cs typeface="Times New Roman" pitchFamily="18" charset="0"/>
              </a:rPr>
              <a:t>hổ</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cũng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chính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độ</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giả</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đối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với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xã</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hội</a:t>
            </a:r>
            <a:r>
              <a:rPr lang="en-US" sz="2400" b="1" dirty="0">
                <a:latin typeface="Times New Roman" pitchFamily="18" charset="0"/>
                <a:cs typeface="Times New Roman" pitchFamily="18" charset="0"/>
              </a:rPr>
              <a:t>.</a:t>
            </a:r>
          </a:p>
        </p:txBody>
      </p:sp>
    </p:spTree>
    <p:extLst>
      <p:ext uri="{BB962C8B-B14F-4D97-AF65-F5344CB8AC3E}">
        <p14:creationId xmlns:p14="http://schemas.microsoft.com/office/powerpoint/2010/main" val="1029172958"/>
      </p:ext>
    </p:extLst>
  </p:cSld>
  <p:clrMapOvr>
    <a:masterClrMapping/>
  </p:clrMapOvr>
  <p:transition spd="med">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1"/>
                                        </p:tgtEl>
                                        <p:attrNameLst>
                                          <p:attrName>style.visibility</p:attrName>
                                        </p:attrNameLst>
                                      </p:cBhvr>
                                      <p:to>
                                        <p:strVal val="visible"/>
                                      </p:to>
                                    </p:set>
                                    <p:anim calcmode="lin" valueType="num">
                                      <p:cBhvr additive="base">
                                        <p:cTn id="7" dur="500" fill="hold"/>
                                        <p:tgtEl>
                                          <p:spTgt spid="7171"/>
                                        </p:tgtEl>
                                        <p:attrNameLst>
                                          <p:attrName>ppt_x</p:attrName>
                                        </p:attrNameLst>
                                      </p:cBhvr>
                                      <p:tavLst>
                                        <p:tav tm="0">
                                          <p:val>
                                            <p:strVal val="#ppt_x"/>
                                          </p:val>
                                        </p:tav>
                                        <p:tav tm="100000">
                                          <p:val>
                                            <p:strVal val="#ppt_x"/>
                                          </p:val>
                                        </p:tav>
                                      </p:tavLst>
                                    </p:anim>
                                    <p:anim calcmode="lin" valueType="num">
                                      <p:cBhvr additive="base">
                                        <p:cTn id="8" dur="500" fill="hold"/>
                                        <p:tgtEl>
                                          <p:spTgt spid="717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6" presetClass="entr" presetSubtype="16" fill="hold" nodeType="clickEffect">
                                  <p:stCondLst>
                                    <p:cond delay="0"/>
                                  </p:stCondLst>
                                  <p:childTnLst>
                                    <p:set>
                                      <p:cBhvr>
                                        <p:cTn id="12" dur="1" fill="hold">
                                          <p:stCondLst>
                                            <p:cond delay="0"/>
                                          </p:stCondLst>
                                        </p:cTn>
                                        <p:tgtEl>
                                          <p:spTgt spid="10250"/>
                                        </p:tgtEl>
                                        <p:attrNameLst>
                                          <p:attrName>style.visibility</p:attrName>
                                        </p:attrNameLst>
                                      </p:cBhvr>
                                      <p:to>
                                        <p:strVal val="visible"/>
                                      </p:to>
                                    </p:set>
                                    <p:animEffect transition="in" filter="circle(in)">
                                      <p:cBhvr>
                                        <p:cTn id="13" dur="2000"/>
                                        <p:tgtEl>
                                          <p:spTgt spid="1025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152"/>
                                        </p:tgtEl>
                                        <p:attrNameLst>
                                          <p:attrName>style.visibility</p:attrName>
                                        </p:attrNameLst>
                                      </p:cBhvr>
                                      <p:to>
                                        <p:strVal val="visible"/>
                                      </p:to>
                                    </p:set>
                                    <p:animEffect transition="in" filter="circle(in)">
                                      <p:cBhvr>
                                        <p:cTn id="18" dur="2000"/>
                                        <p:tgtEl>
                                          <p:spTgt spid="6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animBg="1"/>
      <p:bldP spid="615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9DFDAC48-29C9-434E-8A1B-5ACDACCF800A}"/>
              </a:ext>
            </a:extLst>
          </p:cNvPr>
          <p:cNvSpPr>
            <a:spLocks noChangeArrowheads="1"/>
          </p:cNvSpPr>
          <p:nvPr/>
        </p:nvSpPr>
        <p:spPr bwMode="auto">
          <a:xfrm>
            <a:off x="-73025" y="3581400"/>
            <a:ext cx="9190038"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800" dirty="0">
                <a:solidFill>
                  <a:srgbClr val="FF0000"/>
                </a:solidFill>
                <a:latin typeface="Times New Roman" panose="02020603050405020304" pitchFamily="18" charset="0"/>
              </a:rPr>
              <a:t>  </a:t>
            </a:r>
            <a:r>
              <a:rPr lang="en-US" altLang="en-US" sz="2800" dirty="0">
                <a:latin typeface="Times New Roman" panose="02020603050405020304" pitchFamily="18" charset="0"/>
              </a:rPr>
              <a:t>- </a:t>
            </a:r>
            <a:r>
              <a:rPr lang="en-US" altLang="en-US" sz="2800" b="1" dirty="0" err="1">
                <a:latin typeface="Times New Roman" panose="02020603050405020304" pitchFamily="18" charset="0"/>
              </a:rPr>
              <a:t>Hình</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ảnh</a:t>
            </a:r>
            <a:r>
              <a:rPr lang="en-US" altLang="en-US" sz="2800" b="1" dirty="0">
                <a:latin typeface="Times New Roman" panose="02020603050405020304" pitchFamily="18" charset="0"/>
              </a:rPr>
              <a:t> con </a:t>
            </a:r>
            <a:r>
              <a:rPr lang="en-US" altLang="en-US" sz="2800" b="1" dirty="0" err="1">
                <a:latin typeface="Times New Roman" panose="02020603050405020304" pitchFamily="18" charset="0"/>
              </a:rPr>
              <a:t>thuyền</a:t>
            </a:r>
            <a:r>
              <a:rPr lang="en-US" altLang="en-US" sz="2800" b="1" dirty="0">
                <a:latin typeface="Times New Roman" panose="02020603050405020304" pitchFamily="18" charset="0"/>
              </a:rPr>
              <a:t>: </a:t>
            </a:r>
          </a:p>
          <a:p>
            <a:pPr>
              <a:spcBef>
                <a:spcPct val="0"/>
              </a:spcBef>
              <a:buFontTx/>
              <a:buNone/>
            </a:pPr>
            <a:r>
              <a:rPr lang="en-US" altLang="en-US" sz="2800" dirty="0">
                <a:solidFill>
                  <a:srgbClr val="000000"/>
                </a:solidFill>
                <a:latin typeface="Times New Roman" panose="02020603050405020304" pitchFamily="18" charset="0"/>
              </a:rPr>
              <a:t>    + </a:t>
            </a:r>
            <a:r>
              <a:rPr lang="en-US" altLang="en-US" sz="2800" dirty="0" err="1">
                <a:solidFill>
                  <a:srgbClr val="000000"/>
                </a:solidFill>
                <a:latin typeface="Times New Roman" panose="02020603050405020304" pitchFamily="18" charset="0"/>
              </a:rPr>
              <a:t>Nghệ</a:t>
            </a:r>
            <a:r>
              <a:rPr lang="en-US" altLang="en-US" sz="2800" dirty="0">
                <a:solidFill>
                  <a:srgbClr val="000000"/>
                </a:solidFill>
                <a:latin typeface="Times New Roman" panose="02020603050405020304" pitchFamily="18" charset="0"/>
              </a:rPr>
              <a:t> </a:t>
            </a:r>
            <a:r>
              <a:rPr lang="en-US" altLang="en-US" sz="2800" dirty="0" err="1">
                <a:solidFill>
                  <a:srgbClr val="000000"/>
                </a:solidFill>
                <a:latin typeface="Times New Roman" panose="02020603050405020304" pitchFamily="18" charset="0"/>
              </a:rPr>
              <a:t>thuật</a:t>
            </a:r>
            <a:r>
              <a:rPr lang="en-US" altLang="en-US" sz="2800" dirty="0">
                <a:solidFill>
                  <a:srgbClr val="000000"/>
                </a:solidFill>
                <a:latin typeface="Times New Roman" panose="02020603050405020304" pitchFamily="18" charset="0"/>
              </a:rPr>
              <a:t> </a:t>
            </a:r>
            <a:r>
              <a:rPr lang="en-US" altLang="en-US" sz="2800" dirty="0" err="1">
                <a:solidFill>
                  <a:srgbClr val="000000"/>
                </a:solidFill>
                <a:latin typeface="Times New Roman" panose="02020603050405020304" pitchFamily="18" charset="0"/>
                <a:sym typeface="Wingdings" panose="05000000000000000000" pitchFamily="2" charset="2"/>
              </a:rPr>
              <a:t>nhân</a:t>
            </a:r>
            <a:r>
              <a:rPr lang="en-US" altLang="en-US" sz="2800" dirty="0">
                <a:solidFill>
                  <a:srgbClr val="000000"/>
                </a:solidFill>
                <a:latin typeface="Times New Roman" panose="02020603050405020304" pitchFamily="18" charset="0"/>
                <a:sym typeface="Wingdings" panose="05000000000000000000" pitchFamily="2" charset="2"/>
              </a:rPr>
              <a:t> </a:t>
            </a:r>
            <a:r>
              <a:rPr lang="en-US" altLang="en-US" sz="2800" dirty="0" err="1">
                <a:solidFill>
                  <a:srgbClr val="000000"/>
                </a:solidFill>
                <a:latin typeface="Times New Roman" panose="02020603050405020304" pitchFamily="18" charset="0"/>
                <a:sym typeface="Wingdings" panose="05000000000000000000" pitchFamily="2" charset="2"/>
              </a:rPr>
              <a:t>hóa</a:t>
            </a:r>
            <a:r>
              <a:rPr lang="en-US" altLang="en-US" sz="2800" dirty="0">
                <a:solidFill>
                  <a:srgbClr val="000000"/>
                </a:solidFill>
                <a:latin typeface="Times New Roman" panose="02020603050405020304" pitchFamily="18" charset="0"/>
                <a:sym typeface="Wingdings" panose="05000000000000000000" pitchFamily="2" charset="2"/>
              </a:rPr>
              <a:t>: </a:t>
            </a:r>
            <a:r>
              <a:rPr lang="en-US" altLang="en-US" sz="2800" i="1" dirty="0" err="1">
                <a:solidFill>
                  <a:srgbClr val="000000"/>
                </a:solidFill>
                <a:latin typeface="Times New Roman" panose="02020603050405020304" pitchFamily="18" charset="0"/>
              </a:rPr>
              <a:t>im</a:t>
            </a:r>
            <a:r>
              <a:rPr lang="en-US" altLang="en-US" sz="2800" i="1" dirty="0">
                <a:solidFill>
                  <a:srgbClr val="000000"/>
                </a:solidFill>
                <a:latin typeface="Times New Roman" panose="02020603050405020304" pitchFamily="18" charset="0"/>
              </a:rPr>
              <a:t>, </a:t>
            </a:r>
            <a:r>
              <a:rPr lang="en-US" altLang="en-US" sz="2800" i="1" dirty="0" err="1">
                <a:solidFill>
                  <a:srgbClr val="000000"/>
                </a:solidFill>
                <a:latin typeface="Times New Roman" panose="02020603050405020304" pitchFamily="18" charset="0"/>
              </a:rPr>
              <a:t>mỏi</a:t>
            </a:r>
            <a:r>
              <a:rPr lang="en-US" altLang="en-US" sz="2800" i="1" dirty="0">
                <a:solidFill>
                  <a:srgbClr val="000000"/>
                </a:solidFill>
                <a:latin typeface="Times New Roman" panose="02020603050405020304" pitchFamily="18" charset="0"/>
              </a:rPr>
              <a:t>, </a:t>
            </a:r>
            <a:r>
              <a:rPr lang="en-US" altLang="en-US" sz="2800" i="1" dirty="0" err="1">
                <a:solidFill>
                  <a:srgbClr val="000000"/>
                </a:solidFill>
                <a:latin typeface="Times New Roman" panose="02020603050405020304" pitchFamily="18" charset="0"/>
              </a:rPr>
              <a:t>nằm</a:t>
            </a:r>
            <a:r>
              <a:rPr lang="en-US" altLang="en-US" sz="2800" dirty="0">
                <a:solidFill>
                  <a:srgbClr val="000000"/>
                </a:solidFill>
                <a:latin typeface="Times New Roman" panose="02020603050405020304" pitchFamily="18" charset="0"/>
              </a:rPr>
              <a:t>.</a:t>
            </a:r>
          </a:p>
          <a:p>
            <a:pPr>
              <a:spcBef>
                <a:spcPct val="0"/>
              </a:spcBef>
              <a:buFontTx/>
              <a:buNone/>
            </a:pPr>
            <a:r>
              <a:rPr lang="en-US" altLang="en-US" sz="2800" dirty="0">
                <a:solidFill>
                  <a:srgbClr val="000000"/>
                </a:solidFill>
                <a:latin typeface="Times New Roman" panose="02020603050405020304" pitchFamily="18" charset="0"/>
              </a:rPr>
              <a:t>   </a:t>
            </a:r>
            <a:r>
              <a:rPr lang="en-US" altLang="en-US" sz="2800" dirty="0" smtClean="0">
                <a:solidFill>
                  <a:srgbClr val="000000"/>
                </a:solidFill>
                <a:latin typeface="Times New Roman" panose="02020603050405020304" pitchFamily="18" charset="0"/>
              </a:rPr>
              <a:t> + </a:t>
            </a:r>
            <a:r>
              <a:rPr lang="en-US" altLang="en-US" sz="2800" dirty="0" err="1">
                <a:solidFill>
                  <a:srgbClr val="000000"/>
                </a:solidFill>
                <a:latin typeface="Times New Roman" panose="02020603050405020304" pitchFamily="18" charset="0"/>
              </a:rPr>
              <a:t>Nghệ</a:t>
            </a:r>
            <a:r>
              <a:rPr lang="en-US" altLang="en-US" sz="2800" dirty="0">
                <a:solidFill>
                  <a:srgbClr val="000000"/>
                </a:solidFill>
                <a:latin typeface="Times New Roman" panose="02020603050405020304" pitchFamily="18" charset="0"/>
              </a:rPr>
              <a:t> </a:t>
            </a:r>
            <a:r>
              <a:rPr lang="en-US" altLang="en-US" sz="2800" dirty="0" err="1">
                <a:solidFill>
                  <a:srgbClr val="000000"/>
                </a:solidFill>
                <a:latin typeface="Times New Roman" panose="02020603050405020304" pitchFamily="18" charset="0"/>
              </a:rPr>
              <a:t>thuật</a:t>
            </a:r>
            <a:r>
              <a:rPr lang="en-US" altLang="en-US" sz="2800" dirty="0">
                <a:solidFill>
                  <a:srgbClr val="000000"/>
                </a:solidFill>
                <a:latin typeface="Times New Roman" panose="02020603050405020304" pitchFamily="18" charset="0"/>
              </a:rPr>
              <a:t> </a:t>
            </a:r>
            <a:r>
              <a:rPr lang="en-US" altLang="en-US" sz="2800" dirty="0" err="1">
                <a:solidFill>
                  <a:srgbClr val="000000"/>
                </a:solidFill>
                <a:latin typeface="Times New Roman" panose="02020603050405020304" pitchFamily="18" charset="0"/>
                <a:sym typeface="Wingdings" panose="05000000000000000000" pitchFamily="2" charset="2"/>
              </a:rPr>
              <a:t>ẩn</a:t>
            </a:r>
            <a:r>
              <a:rPr lang="en-US" altLang="en-US" sz="2800" dirty="0">
                <a:solidFill>
                  <a:srgbClr val="000000"/>
                </a:solidFill>
                <a:latin typeface="Times New Roman" panose="02020603050405020304" pitchFamily="18" charset="0"/>
                <a:sym typeface="Wingdings" panose="05000000000000000000" pitchFamily="2" charset="2"/>
              </a:rPr>
              <a:t> </a:t>
            </a:r>
            <a:r>
              <a:rPr lang="en-US" altLang="en-US" sz="2800" dirty="0" err="1">
                <a:solidFill>
                  <a:srgbClr val="000000"/>
                </a:solidFill>
                <a:latin typeface="Times New Roman" panose="02020603050405020304" pitchFamily="18" charset="0"/>
                <a:sym typeface="Wingdings" panose="05000000000000000000" pitchFamily="2" charset="2"/>
              </a:rPr>
              <a:t>dụ</a:t>
            </a:r>
            <a:r>
              <a:rPr lang="en-US" altLang="en-US" sz="2800" dirty="0">
                <a:solidFill>
                  <a:srgbClr val="000000"/>
                </a:solidFill>
                <a:latin typeface="Times New Roman" panose="02020603050405020304" pitchFamily="18" charset="0"/>
                <a:sym typeface="Wingdings" panose="05000000000000000000" pitchFamily="2" charset="2"/>
              </a:rPr>
              <a:t>:</a:t>
            </a:r>
            <a:r>
              <a:rPr lang="en-US" altLang="en-US" sz="2800" dirty="0">
                <a:solidFill>
                  <a:srgbClr val="000000"/>
                </a:solidFill>
                <a:latin typeface="Times New Roman" panose="02020603050405020304" pitchFamily="18" charset="0"/>
              </a:rPr>
              <a:t> </a:t>
            </a:r>
            <a:r>
              <a:rPr lang="en-US" altLang="en-US" sz="2800" i="1" dirty="0" err="1">
                <a:solidFill>
                  <a:srgbClr val="000000"/>
                </a:solidFill>
                <a:latin typeface="Times New Roman" panose="02020603050405020304" pitchFamily="18" charset="0"/>
              </a:rPr>
              <a:t>Nghe</a:t>
            </a:r>
            <a:r>
              <a:rPr lang="en-US" altLang="en-US" sz="2800" i="1" dirty="0">
                <a:solidFill>
                  <a:srgbClr val="000000"/>
                </a:solidFill>
                <a:latin typeface="Times New Roman" panose="02020603050405020304" pitchFamily="18" charset="0"/>
              </a:rPr>
              <a:t> …</a:t>
            </a:r>
            <a:r>
              <a:rPr lang="en-US" altLang="en-US" sz="2800" i="1" dirty="0" err="1">
                <a:solidFill>
                  <a:srgbClr val="000000"/>
                </a:solidFill>
                <a:latin typeface="Times New Roman" panose="02020603050405020304" pitchFamily="18" charset="0"/>
              </a:rPr>
              <a:t>thấm</a:t>
            </a:r>
            <a:r>
              <a:rPr lang="en-US" altLang="en-US" sz="2800" i="1" dirty="0">
                <a:solidFill>
                  <a:srgbClr val="000000"/>
                </a:solidFill>
                <a:latin typeface="Times New Roman" panose="02020603050405020304" pitchFamily="18" charset="0"/>
              </a:rPr>
              <a:t> </a:t>
            </a:r>
            <a:r>
              <a:rPr lang="en-US" altLang="en-US" sz="2800" i="1" dirty="0" err="1">
                <a:solidFill>
                  <a:srgbClr val="000000"/>
                </a:solidFill>
                <a:latin typeface="Times New Roman" panose="02020603050405020304" pitchFamily="18" charset="0"/>
              </a:rPr>
              <a:t>dần</a:t>
            </a:r>
            <a:r>
              <a:rPr lang="en-US" altLang="en-US" sz="2800" i="1" dirty="0">
                <a:solidFill>
                  <a:srgbClr val="000000"/>
                </a:solidFill>
                <a:latin typeface="Times New Roman" panose="02020603050405020304" pitchFamily="18" charset="0"/>
              </a:rPr>
              <a:t>.</a:t>
            </a:r>
            <a:endParaRPr lang="en-US" altLang="en-US" sz="2800" b="1" dirty="0">
              <a:solidFill>
                <a:srgbClr val="000000"/>
              </a:solidFill>
              <a:latin typeface="Times New Roman" panose="02020603050405020304" pitchFamily="18" charset="0"/>
              <a:sym typeface="Wingdings" panose="05000000000000000000" pitchFamily="2" charset="2"/>
            </a:endParaRPr>
          </a:p>
          <a:p>
            <a:pPr>
              <a:spcBef>
                <a:spcPct val="0"/>
              </a:spcBef>
              <a:buFontTx/>
              <a:buNone/>
            </a:pPr>
            <a:r>
              <a:rPr lang="en-US" altLang="en-US" sz="2800" b="1" dirty="0">
                <a:solidFill>
                  <a:srgbClr val="000000"/>
                </a:solidFill>
                <a:latin typeface="Times New Roman" panose="02020603050405020304" pitchFamily="18" charset="0"/>
                <a:sym typeface="Wingdings 3" panose="05040102010807070707" pitchFamily="18" charset="2"/>
              </a:rPr>
              <a:t>  </a:t>
            </a:r>
            <a:r>
              <a:rPr lang="en-US" altLang="en-US" sz="2800" b="1" i="1" dirty="0">
                <a:solidFill>
                  <a:srgbClr val="000000"/>
                </a:solidFill>
                <a:latin typeface="Times New Roman" panose="02020603050405020304" pitchFamily="18" charset="0"/>
                <a:sym typeface="Wingdings 3" panose="05040102010807070707" pitchFamily="18" charset="2"/>
              </a:rPr>
              <a:t></a:t>
            </a:r>
            <a:r>
              <a:rPr lang="en-US" altLang="en-US" sz="2800" b="1" i="1" dirty="0">
                <a:solidFill>
                  <a:srgbClr val="000000"/>
                </a:solidFill>
                <a:latin typeface="Times New Roman" panose="02020603050405020304" pitchFamily="18" charset="0"/>
                <a:sym typeface="Wingdings" panose="05000000000000000000" pitchFamily="2" charset="2"/>
              </a:rPr>
              <a:t> </a:t>
            </a:r>
            <a:r>
              <a:rPr lang="en-US" altLang="en-US" sz="2800" b="1" i="1" dirty="0">
                <a:solidFill>
                  <a:srgbClr val="000000"/>
                </a:solidFill>
                <a:latin typeface="Times New Roman" panose="02020603050405020304" pitchFamily="18" charset="0"/>
                <a:cs typeface="Times New Roman" panose="02020603050405020304" pitchFamily="18" charset="0"/>
              </a:rPr>
              <a:t>Con </a:t>
            </a:r>
            <a:r>
              <a:rPr lang="en-US" altLang="en-US" sz="2800" b="1" i="1" dirty="0" err="1">
                <a:solidFill>
                  <a:srgbClr val="000000"/>
                </a:solidFill>
                <a:latin typeface="Times New Roman" panose="02020603050405020304" pitchFamily="18" charset="0"/>
                <a:cs typeface="Times New Roman" panose="02020603050405020304" pitchFamily="18" charset="0"/>
              </a:rPr>
              <a:t>thuyền</a:t>
            </a:r>
            <a:r>
              <a:rPr lang="en-US" altLang="en-US" sz="2800" b="1" i="1" dirty="0">
                <a:solidFill>
                  <a:srgbClr val="000000"/>
                </a:solidFill>
                <a:latin typeface="Times New Roman" panose="02020603050405020304" pitchFamily="18" charset="0"/>
                <a:cs typeface="Times New Roman" panose="02020603050405020304" pitchFamily="18" charset="0"/>
              </a:rPr>
              <a:t> </a:t>
            </a:r>
            <a:r>
              <a:rPr lang="en-US" altLang="en-US" sz="2800" b="1" i="1" dirty="0" err="1">
                <a:solidFill>
                  <a:srgbClr val="000000"/>
                </a:solidFill>
                <a:latin typeface="Times New Roman" panose="02020603050405020304" pitchFamily="18" charset="0"/>
                <a:cs typeface="Times New Roman" panose="02020603050405020304" pitchFamily="18" charset="0"/>
              </a:rPr>
              <a:t>trở</a:t>
            </a:r>
            <a:r>
              <a:rPr lang="en-US" altLang="en-US" sz="2800" b="1" i="1" dirty="0">
                <a:solidFill>
                  <a:srgbClr val="000000"/>
                </a:solidFill>
                <a:latin typeface="Times New Roman" panose="02020603050405020304" pitchFamily="18" charset="0"/>
                <a:cs typeface="Times New Roman" panose="02020603050405020304" pitchFamily="18" charset="0"/>
              </a:rPr>
              <a:t> </a:t>
            </a:r>
            <a:r>
              <a:rPr lang="en-US" altLang="en-US" sz="2800" b="1" i="1" dirty="0" err="1">
                <a:solidFill>
                  <a:srgbClr val="000000"/>
                </a:solidFill>
                <a:latin typeface="Times New Roman" panose="02020603050405020304" pitchFamily="18" charset="0"/>
                <a:cs typeface="Times New Roman" panose="02020603050405020304" pitchFamily="18" charset="0"/>
              </a:rPr>
              <a:t>thành</a:t>
            </a:r>
            <a:r>
              <a:rPr lang="en-US" altLang="en-US" sz="2800" b="1" i="1" dirty="0">
                <a:solidFill>
                  <a:srgbClr val="000000"/>
                </a:solidFill>
                <a:latin typeface="Times New Roman" panose="02020603050405020304" pitchFamily="18" charset="0"/>
                <a:cs typeface="Times New Roman" panose="02020603050405020304" pitchFamily="18" charset="0"/>
              </a:rPr>
              <a:t> </a:t>
            </a:r>
            <a:r>
              <a:rPr lang="en-US" altLang="en-US" sz="2800" b="1" i="1" dirty="0" err="1">
                <a:solidFill>
                  <a:srgbClr val="000000"/>
                </a:solidFill>
                <a:latin typeface="Times New Roman" panose="02020603050405020304" pitchFamily="18" charset="0"/>
                <a:cs typeface="Times New Roman" panose="02020603050405020304" pitchFamily="18" charset="0"/>
              </a:rPr>
              <a:t>nhân</a:t>
            </a:r>
            <a:r>
              <a:rPr lang="en-US" altLang="en-US" sz="2800" b="1" i="1" dirty="0">
                <a:solidFill>
                  <a:srgbClr val="000000"/>
                </a:solidFill>
                <a:latin typeface="Times New Roman" panose="02020603050405020304" pitchFamily="18" charset="0"/>
                <a:cs typeface="Times New Roman" panose="02020603050405020304" pitchFamily="18" charset="0"/>
              </a:rPr>
              <a:t> </a:t>
            </a:r>
            <a:r>
              <a:rPr lang="en-US" altLang="en-US" sz="2800" b="1" i="1" dirty="0" err="1">
                <a:solidFill>
                  <a:srgbClr val="000000"/>
                </a:solidFill>
                <a:latin typeface="Times New Roman" panose="02020603050405020304" pitchFamily="18" charset="0"/>
                <a:cs typeface="Times New Roman" panose="02020603050405020304" pitchFamily="18" charset="0"/>
              </a:rPr>
              <a:t>vật</a:t>
            </a:r>
            <a:r>
              <a:rPr lang="en-US" altLang="en-US" sz="2800" b="1" i="1" dirty="0">
                <a:solidFill>
                  <a:srgbClr val="000000"/>
                </a:solidFill>
                <a:latin typeface="Times New Roman" panose="02020603050405020304" pitchFamily="18" charset="0"/>
                <a:cs typeface="Times New Roman" panose="02020603050405020304" pitchFamily="18" charset="0"/>
              </a:rPr>
              <a:t> </a:t>
            </a:r>
            <a:r>
              <a:rPr lang="en-US" altLang="en-US" sz="2800" b="1" i="1" dirty="0" err="1">
                <a:solidFill>
                  <a:srgbClr val="000000"/>
                </a:solidFill>
                <a:latin typeface="Times New Roman" panose="02020603050405020304" pitchFamily="18" charset="0"/>
                <a:cs typeface="Times New Roman" panose="02020603050405020304" pitchFamily="18" charset="0"/>
              </a:rPr>
              <a:t>có</a:t>
            </a:r>
            <a:r>
              <a:rPr lang="en-US" altLang="en-US" sz="2800" b="1" i="1" dirty="0">
                <a:solidFill>
                  <a:srgbClr val="000000"/>
                </a:solidFill>
                <a:latin typeface="Times New Roman" panose="02020603050405020304" pitchFamily="18" charset="0"/>
                <a:cs typeface="Times New Roman" panose="02020603050405020304" pitchFamily="18" charset="0"/>
              </a:rPr>
              <a:t> </a:t>
            </a:r>
            <a:r>
              <a:rPr lang="en-US" altLang="en-US" sz="2800" b="1" i="1" dirty="0" err="1">
                <a:solidFill>
                  <a:srgbClr val="000000"/>
                </a:solidFill>
                <a:latin typeface="Times New Roman" panose="02020603050405020304" pitchFamily="18" charset="0"/>
                <a:cs typeface="Times New Roman" panose="02020603050405020304" pitchFamily="18" charset="0"/>
              </a:rPr>
              <a:t>hồn</a:t>
            </a:r>
            <a:r>
              <a:rPr lang="en-US" altLang="en-US" sz="2800" b="1" i="1" dirty="0">
                <a:solidFill>
                  <a:srgbClr val="000000"/>
                </a:solidFill>
                <a:latin typeface="Times New Roman" panose="02020603050405020304" pitchFamily="18" charset="0"/>
                <a:cs typeface="Times New Roman" panose="02020603050405020304" pitchFamily="18" charset="0"/>
              </a:rPr>
              <a:t> - </a:t>
            </a:r>
            <a:r>
              <a:rPr lang="en-US" altLang="en-US" sz="2800" b="1" i="1" dirty="0" err="1">
                <a:solidFill>
                  <a:srgbClr val="000000"/>
                </a:solidFill>
                <a:latin typeface="Times New Roman" panose="02020603050405020304" pitchFamily="18" charset="0"/>
                <a:cs typeface="Times New Roman" panose="02020603050405020304" pitchFamily="18" charset="0"/>
              </a:rPr>
              <a:t>một</a:t>
            </a:r>
            <a:r>
              <a:rPr lang="en-US" altLang="en-US" sz="2800" b="1" i="1" dirty="0">
                <a:solidFill>
                  <a:srgbClr val="000000"/>
                </a:solidFill>
                <a:latin typeface="Times New Roman" panose="02020603050405020304" pitchFamily="18" charset="0"/>
                <a:cs typeface="Times New Roman" panose="02020603050405020304" pitchFamily="18" charset="0"/>
              </a:rPr>
              <a:t> </a:t>
            </a:r>
            <a:r>
              <a:rPr lang="en-US" altLang="en-US" sz="2800" b="1" i="1" dirty="0" err="1">
                <a:solidFill>
                  <a:srgbClr val="000000"/>
                </a:solidFill>
                <a:latin typeface="Times New Roman" panose="02020603050405020304" pitchFamily="18" charset="0"/>
                <a:cs typeface="Times New Roman" panose="02020603050405020304" pitchFamily="18" charset="0"/>
              </a:rPr>
              <a:t>tâm</a:t>
            </a:r>
            <a:r>
              <a:rPr lang="en-US" altLang="en-US" sz="2800" b="1" i="1" dirty="0">
                <a:solidFill>
                  <a:srgbClr val="000000"/>
                </a:solidFill>
                <a:latin typeface="Times New Roman" panose="02020603050405020304" pitchFamily="18" charset="0"/>
                <a:cs typeface="Times New Roman" panose="02020603050405020304" pitchFamily="18" charset="0"/>
              </a:rPr>
              <a:t> </a:t>
            </a:r>
            <a:r>
              <a:rPr lang="en-US" altLang="en-US" sz="2800" b="1" i="1" dirty="0" err="1">
                <a:solidFill>
                  <a:srgbClr val="000000"/>
                </a:solidFill>
                <a:latin typeface="Times New Roman" panose="02020603050405020304" pitchFamily="18" charset="0"/>
                <a:cs typeface="Times New Roman" panose="02020603050405020304" pitchFamily="18" charset="0"/>
              </a:rPr>
              <a:t>hồn</a:t>
            </a:r>
            <a:r>
              <a:rPr lang="en-US" altLang="en-US" sz="2800" b="1" i="1" dirty="0">
                <a:solidFill>
                  <a:srgbClr val="000000"/>
                </a:solidFill>
                <a:latin typeface="Times New Roman" panose="02020603050405020304" pitchFamily="18" charset="0"/>
                <a:cs typeface="Times New Roman" panose="02020603050405020304" pitchFamily="18" charset="0"/>
              </a:rPr>
              <a:t> </a:t>
            </a:r>
            <a:r>
              <a:rPr lang="en-US" altLang="en-US" sz="2800" b="1" i="1" dirty="0" err="1">
                <a:solidFill>
                  <a:srgbClr val="000000"/>
                </a:solidFill>
                <a:latin typeface="Times New Roman" panose="02020603050405020304" pitchFamily="18" charset="0"/>
                <a:cs typeface="Times New Roman" panose="02020603050405020304" pitchFamily="18" charset="0"/>
              </a:rPr>
              <a:t>rất</a:t>
            </a:r>
            <a:r>
              <a:rPr lang="en-US" altLang="en-US" sz="2800" b="1" i="1" dirty="0">
                <a:solidFill>
                  <a:srgbClr val="000000"/>
                </a:solidFill>
                <a:latin typeface="Times New Roman" panose="02020603050405020304" pitchFamily="18" charset="0"/>
                <a:cs typeface="Times New Roman" panose="02020603050405020304" pitchFamily="18" charset="0"/>
              </a:rPr>
              <a:t> </a:t>
            </a:r>
            <a:r>
              <a:rPr lang="en-US" altLang="en-US" sz="2800" b="1" i="1" dirty="0" err="1">
                <a:solidFill>
                  <a:srgbClr val="000000"/>
                </a:solidFill>
                <a:latin typeface="Times New Roman" panose="02020603050405020304" pitchFamily="18" charset="0"/>
                <a:cs typeface="Times New Roman" panose="02020603050405020304" pitchFamily="18" charset="0"/>
              </a:rPr>
              <a:t>tinh</a:t>
            </a:r>
            <a:r>
              <a:rPr lang="en-US" altLang="en-US" sz="2800" b="1" i="1" dirty="0">
                <a:solidFill>
                  <a:srgbClr val="000000"/>
                </a:solidFill>
                <a:latin typeface="Times New Roman" panose="02020603050405020304" pitchFamily="18" charset="0"/>
                <a:cs typeface="Times New Roman" panose="02020603050405020304" pitchFamily="18" charset="0"/>
              </a:rPr>
              <a:t> </a:t>
            </a:r>
            <a:r>
              <a:rPr lang="en-US" altLang="en-US" sz="2800" b="1" i="1" dirty="0" err="1">
                <a:solidFill>
                  <a:srgbClr val="000000"/>
                </a:solidFill>
                <a:latin typeface="Times New Roman" panose="02020603050405020304" pitchFamily="18" charset="0"/>
                <a:cs typeface="Times New Roman" panose="02020603050405020304" pitchFamily="18" charset="0"/>
              </a:rPr>
              <a:t>tế</a:t>
            </a:r>
            <a:r>
              <a:rPr lang="en-US" altLang="en-US" sz="2800" b="1" i="1" dirty="0">
                <a:solidFill>
                  <a:srgbClr val="000000"/>
                </a:solidFill>
                <a:latin typeface="Times New Roman" panose="02020603050405020304" pitchFamily="18" charset="0"/>
                <a:cs typeface="Times New Roman" panose="02020603050405020304" pitchFamily="18" charset="0"/>
              </a:rPr>
              <a:t>. </a:t>
            </a:r>
            <a:r>
              <a:rPr lang="en-US" altLang="en-US" sz="2800" b="1" i="1" dirty="0">
                <a:solidFill>
                  <a:srgbClr val="000000"/>
                </a:solidFill>
                <a:latin typeface="Times New Roman" panose="02020603050405020304" pitchFamily="18" charset="0"/>
                <a:sym typeface="Wingdings" panose="05000000000000000000" pitchFamily="2" charset="2"/>
              </a:rPr>
              <a:t> </a:t>
            </a:r>
            <a:r>
              <a:rPr lang="en-US" altLang="en-US" sz="2800" b="1" i="1" dirty="0">
                <a:solidFill>
                  <a:srgbClr val="000000"/>
                </a:solidFill>
                <a:latin typeface="Times New Roman" panose="02020603050405020304" pitchFamily="18" charset="0"/>
              </a:rPr>
              <a:t>         </a:t>
            </a:r>
          </a:p>
        </p:txBody>
      </p:sp>
      <p:sp>
        <p:nvSpPr>
          <p:cNvPr id="27660" name="Text Box 12">
            <a:extLst>
              <a:ext uri="{FF2B5EF4-FFF2-40B4-BE49-F238E27FC236}">
                <a16:creationId xmlns:a16="http://schemas.microsoft.com/office/drawing/2014/main" xmlns="" id="{693EB44E-6C2E-415F-B38B-FB54BF2476FA}"/>
              </a:ext>
            </a:extLst>
          </p:cNvPr>
          <p:cNvSpPr txBox="1">
            <a:spLocks noChangeArrowheads="1"/>
          </p:cNvSpPr>
          <p:nvPr/>
        </p:nvSpPr>
        <p:spPr bwMode="auto">
          <a:xfrm>
            <a:off x="33338" y="5784850"/>
            <a:ext cx="9097962" cy="646113"/>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defRPr/>
            </a:pPr>
            <a:r>
              <a:rPr lang="en-US" sz="3600" b="1" dirty="0">
                <a:solidFill>
                  <a:srgbClr val="FF0000"/>
                </a:solidFill>
                <a:latin typeface="Times New Roman" pitchFamily="18" charset="0"/>
              </a:rPr>
              <a:t>   Hình ảnh dân chài được miêu tả ra sao?</a:t>
            </a:r>
          </a:p>
        </p:txBody>
      </p:sp>
      <p:sp>
        <p:nvSpPr>
          <p:cNvPr id="27662" name="Text Box 14">
            <a:extLst>
              <a:ext uri="{FF2B5EF4-FFF2-40B4-BE49-F238E27FC236}">
                <a16:creationId xmlns:a16="http://schemas.microsoft.com/office/drawing/2014/main" xmlns="" id="{53F8A2C3-35FF-4AE0-9203-CE8616CFE767}"/>
              </a:ext>
            </a:extLst>
          </p:cNvPr>
          <p:cNvSpPr txBox="1">
            <a:spLocks noChangeArrowheads="1"/>
          </p:cNvSpPr>
          <p:nvPr/>
        </p:nvSpPr>
        <p:spPr bwMode="auto">
          <a:xfrm>
            <a:off x="30163" y="5715000"/>
            <a:ext cx="9043987" cy="1077913"/>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defRPr/>
            </a:pPr>
            <a:r>
              <a:rPr lang="en-US" sz="3200" b="1" dirty="0">
                <a:solidFill>
                  <a:srgbClr val="FF0000"/>
                </a:solidFill>
                <a:latin typeface="Times New Roman" pitchFamily="18" charset="0"/>
              </a:rPr>
              <a:t>     Hình ảnh con thuyền sau chuyến đi dài như thế </a:t>
            </a:r>
            <a:r>
              <a:rPr lang="en-US" sz="3200" dirty="0">
                <a:solidFill>
                  <a:srgbClr val="FF0000"/>
                </a:solidFill>
                <a:latin typeface="Times New Roman" pitchFamily="18" charset="0"/>
              </a:rPr>
              <a:t>nào? </a:t>
            </a:r>
            <a:r>
              <a:rPr lang="en-US" sz="3200" dirty="0" err="1">
                <a:solidFill>
                  <a:srgbClr val="FF0000"/>
                </a:solidFill>
                <a:latin typeface="Times New Roman" pitchFamily="18" charset="0"/>
              </a:rPr>
              <a:t>Hình</a:t>
            </a:r>
            <a:r>
              <a:rPr lang="en-US" sz="3200" dirty="0">
                <a:solidFill>
                  <a:srgbClr val="FF0000"/>
                </a:solidFill>
                <a:latin typeface="Times New Roman" pitchFamily="18" charset="0"/>
              </a:rPr>
              <a:t> </a:t>
            </a:r>
            <a:r>
              <a:rPr lang="en-US" sz="3200" dirty="0" err="1">
                <a:solidFill>
                  <a:srgbClr val="FF0000"/>
                </a:solidFill>
                <a:latin typeface="Times New Roman" pitchFamily="18" charset="0"/>
              </a:rPr>
              <a:t>ảnh</a:t>
            </a:r>
            <a:r>
              <a:rPr lang="en-US" sz="3200" dirty="0">
                <a:solidFill>
                  <a:srgbClr val="FF0000"/>
                </a:solidFill>
                <a:latin typeface="Times New Roman" pitchFamily="18" charset="0"/>
              </a:rPr>
              <a:t> </a:t>
            </a:r>
            <a:r>
              <a:rPr lang="en-US" sz="3200" dirty="0" err="1">
                <a:solidFill>
                  <a:srgbClr val="FF0000"/>
                </a:solidFill>
                <a:latin typeface="Times New Roman" pitchFamily="18" charset="0"/>
              </a:rPr>
              <a:t>đó</a:t>
            </a:r>
            <a:r>
              <a:rPr lang="en-US" sz="3200" dirty="0">
                <a:solidFill>
                  <a:srgbClr val="FF0000"/>
                </a:solidFill>
                <a:latin typeface="Times New Roman" pitchFamily="18" charset="0"/>
              </a:rPr>
              <a:t> </a:t>
            </a:r>
            <a:r>
              <a:rPr lang="en-US" sz="3200" dirty="0" err="1">
                <a:solidFill>
                  <a:srgbClr val="FF0000"/>
                </a:solidFill>
                <a:latin typeface="Times New Roman" pitchFamily="18" charset="0"/>
              </a:rPr>
              <a:t>gợi</a:t>
            </a:r>
            <a:r>
              <a:rPr lang="en-US" sz="3200" dirty="0">
                <a:solidFill>
                  <a:srgbClr val="FF0000"/>
                </a:solidFill>
                <a:latin typeface="Times New Roman" pitchFamily="18" charset="0"/>
              </a:rPr>
              <a:t> </a:t>
            </a:r>
            <a:r>
              <a:rPr lang="en-US" sz="3200" dirty="0" err="1">
                <a:solidFill>
                  <a:srgbClr val="FF0000"/>
                </a:solidFill>
                <a:latin typeface="Times New Roman" pitchFamily="18" charset="0"/>
              </a:rPr>
              <a:t>cho</a:t>
            </a:r>
            <a:r>
              <a:rPr lang="en-US" sz="3200" dirty="0">
                <a:solidFill>
                  <a:srgbClr val="FF0000"/>
                </a:solidFill>
                <a:latin typeface="Times New Roman" pitchFamily="18" charset="0"/>
              </a:rPr>
              <a:t> </a:t>
            </a:r>
            <a:r>
              <a:rPr lang="en-US" sz="3200" dirty="0" err="1">
                <a:solidFill>
                  <a:srgbClr val="FF0000"/>
                </a:solidFill>
                <a:latin typeface="Times New Roman" pitchFamily="18" charset="0"/>
              </a:rPr>
              <a:t>em</a:t>
            </a:r>
            <a:r>
              <a:rPr lang="en-US" sz="3200" dirty="0">
                <a:solidFill>
                  <a:srgbClr val="FF0000"/>
                </a:solidFill>
                <a:latin typeface="Times New Roman" pitchFamily="18" charset="0"/>
              </a:rPr>
              <a:t> </a:t>
            </a:r>
            <a:r>
              <a:rPr lang="en-US" sz="3200" dirty="0" err="1">
                <a:solidFill>
                  <a:srgbClr val="FF0000"/>
                </a:solidFill>
                <a:latin typeface="Times New Roman" pitchFamily="18" charset="0"/>
              </a:rPr>
              <a:t>cảm</a:t>
            </a:r>
            <a:r>
              <a:rPr lang="en-US" sz="3200" dirty="0">
                <a:solidFill>
                  <a:srgbClr val="FF0000"/>
                </a:solidFill>
                <a:latin typeface="Times New Roman" pitchFamily="18" charset="0"/>
              </a:rPr>
              <a:t> </a:t>
            </a:r>
            <a:r>
              <a:rPr lang="en-US" sz="3200" dirty="0" err="1">
                <a:solidFill>
                  <a:srgbClr val="FF0000"/>
                </a:solidFill>
                <a:latin typeface="Times New Roman" pitchFamily="18" charset="0"/>
              </a:rPr>
              <a:t>xúc</a:t>
            </a:r>
            <a:r>
              <a:rPr lang="en-US" sz="3200" dirty="0">
                <a:solidFill>
                  <a:srgbClr val="FF0000"/>
                </a:solidFill>
                <a:latin typeface="Times New Roman" pitchFamily="18" charset="0"/>
              </a:rPr>
              <a:t> </a:t>
            </a:r>
            <a:r>
              <a:rPr lang="en-US" sz="3200" dirty="0" err="1">
                <a:solidFill>
                  <a:srgbClr val="FF0000"/>
                </a:solidFill>
                <a:latin typeface="Times New Roman" pitchFamily="18" charset="0"/>
              </a:rPr>
              <a:t>gì</a:t>
            </a:r>
            <a:r>
              <a:rPr lang="en-US" sz="3200" dirty="0">
                <a:solidFill>
                  <a:srgbClr val="FF0000"/>
                </a:solidFill>
                <a:latin typeface="Times New Roman" pitchFamily="18" charset="0"/>
              </a:rPr>
              <a:t>?</a:t>
            </a:r>
          </a:p>
        </p:txBody>
      </p:sp>
      <p:sp>
        <p:nvSpPr>
          <p:cNvPr id="27663" name="Text Box 15">
            <a:extLst>
              <a:ext uri="{FF2B5EF4-FFF2-40B4-BE49-F238E27FC236}">
                <a16:creationId xmlns:a16="http://schemas.microsoft.com/office/drawing/2014/main" xmlns="" id="{79EFB6F2-9973-45F3-965C-CCDA404F89E4}"/>
              </a:ext>
            </a:extLst>
          </p:cNvPr>
          <p:cNvSpPr txBox="1">
            <a:spLocks noChangeArrowheads="1"/>
          </p:cNvSpPr>
          <p:nvPr/>
        </p:nvSpPr>
        <p:spPr bwMode="auto">
          <a:xfrm>
            <a:off x="47625" y="5746750"/>
            <a:ext cx="9069388" cy="584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dirty="0">
                <a:solidFill>
                  <a:srgbClr val="FF0000"/>
                </a:solidFill>
                <a:latin typeface="Times New Roman" panose="02020603050405020304" pitchFamily="18" charset="0"/>
                <a:sym typeface="Wingdings" panose="05000000000000000000" pitchFamily="2" charset="2"/>
              </a:rPr>
              <a:t> </a:t>
            </a:r>
            <a:r>
              <a:rPr lang="en-US" altLang="en-US" dirty="0" err="1">
                <a:solidFill>
                  <a:srgbClr val="FF0000"/>
                </a:solidFill>
                <a:latin typeface="Times New Roman" panose="02020603050405020304" pitchFamily="18" charset="0"/>
                <a:sym typeface="Wingdings" panose="05000000000000000000" pitchFamily="2" charset="2"/>
              </a:rPr>
              <a:t>Vẻ</a:t>
            </a:r>
            <a:r>
              <a:rPr lang="en-US" altLang="en-US" dirty="0">
                <a:solidFill>
                  <a:srgbClr val="FF0000"/>
                </a:solidFill>
                <a:latin typeface="Times New Roman" panose="02020603050405020304" pitchFamily="18" charset="0"/>
                <a:sym typeface="Wingdings" panose="05000000000000000000" pitchFamily="2" charset="2"/>
              </a:rPr>
              <a:t> </a:t>
            </a:r>
            <a:r>
              <a:rPr lang="en-US" altLang="en-US" dirty="0" err="1">
                <a:solidFill>
                  <a:srgbClr val="FF0000"/>
                </a:solidFill>
                <a:latin typeface="Times New Roman" panose="02020603050405020304" pitchFamily="18" charset="0"/>
                <a:sym typeface="Wingdings" panose="05000000000000000000" pitchFamily="2" charset="2"/>
              </a:rPr>
              <a:t>đẹp</a:t>
            </a:r>
            <a:r>
              <a:rPr lang="en-US" altLang="en-US" dirty="0">
                <a:solidFill>
                  <a:srgbClr val="FF0000"/>
                </a:solidFill>
                <a:latin typeface="Times New Roman" panose="02020603050405020304" pitchFamily="18" charset="0"/>
                <a:sym typeface="Wingdings" panose="05000000000000000000" pitchFamily="2" charset="2"/>
              </a:rPr>
              <a:t> </a:t>
            </a:r>
            <a:r>
              <a:rPr lang="en-US" altLang="en-US" dirty="0" err="1">
                <a:solidFill>
                  <a:srgbClr val="FF0000"/>
                </a:solidFill>
                <a:latin typeface="Times New Roman" panose="02020603050405020304" pitchFamily="18" charset="0"/>
                <a:sym typeface="Wingdings" panose="05000000000000000000" pitchFamily="2" charset="2"/>
              </a:rPr>
              <a:t>khoẻ</a:t>
            </a:r>
            <a:r>
              <a:rPr lang="en-US" altLang="en-US" dirty="0">
                <a:solidFill>
                  <a:srgbClr val="FF0000"/>
                </a:solidFill>
                <a:latin typeface="Times New Roman" panose="02020603050405020304" pitchFamily="18" charset="0"/>
                <a:sym typeface="Wingdings" panose="05000000000000000000" pitchFamily="2" charset="2"/>
              </a:rPr>
              <a:t> </a:t>
            </a:r>
            <a:r>
              <a:rPr lang="en-US" altLang="en-US" dirty="0" err="1">
                <a:solidFill>
                  <a:srgbClr val="FF0000"/>
                </a:solidFill>
                <a:latin typeface="Times New Roman" panose="02020603050405020304" pitchFamily="18" charset="0"/>
                <a:sym typeface="Wingdings" panose="05000000000000000000" pitchFamily="2" charset="2"/>
              </a:rPr>
              <a:t>khoắn</a:t>
            </a:r>
            <a:r>
              <a:rPr lang="en-US" altLang="en-US" dirty="0">
                <a:solidFill>
                  <a:srgbClr val="FF0000"/>
                </a:solidFill>
                <a:latin typeface="Times New Roman" panose="02020603050405020304" pitchFamily="18" charset="0"/>
                <a:sym typeface="Wingdings" panose="05000000000000000000" pitchFamily="2" charset="2"/>
              </a:rPr>
              <a:t>. </a:t>
            </a:r>
            <a:r>
              <a:rPr lang="en-US" altLang="en-US" dirty="0" err="1">
                <a:solidFill>
                  <a:srgbClr val="FF0000"/>
                </a:solidFill>
                <a:latin typeface="Times New Roman" panose="02020603050405020304" pitchFamily="18" charset="0"/>
                <a:sym typeface="Wingdings" panose="05000000000000000000" pitchFamily="2" charset="2"/>
              </a:rPr>
              <a:t>Cuộc</a:t>
            </a:r>
            <a:r>
              <a:rPr lang="en-US" altLang="en-US" dirty="0">
                <a:solidFill>
                  <a:srgbClr val="FF0000"/>
                </a:solidFill>
                <a:latin typeface="Times New Roman" panose="02020603050405020304" pitchFamily="18" charset="0"/>
                <a:sym typeface="Wingdings" panose="05000000000000000000" pitchFamily="2" charset="2"/>
              </a:rPr>
              <a:t> </a:t>
            </a:r>
            <a:r>
              <a:rPr lang="en-US" altLang="en-US" dirty="0" err="1">
                <a:solidFill>
                  <a:srgbClr val="FF0000"/>
                </a:solidFill>
                <a:latin typeface="Times New Roman" panose="02020603050405020304" pitchFamily="18" charset="0"/>
                <a:sym typeface="Wingdings" panose="05000000000000000000" pitchFamily="2" charset="2"/>
              </a:rPr>
              <a:t>sống</a:t>
            </a:r>
            <a:r>
              <a:rPr lang="en-US" altLang="en-US" dirty="0">
                <a:solidFill>
                  <a:srgbClr val="FF0000"/>
                </a:solidFill>
                <a:latin typeface="Times New Roman" panose="02020603050405020304" pitchFamily="18" charset="0"/>
                <a:sym typeface="Wingdings" panose="05000000000000000000" pitchFamily="2" charset="2"/>
              </a:rPr>
              <a:t> </a:t>
            </a:r>
            <a:r>
              <a:rPr lang="en-US" altLang="en-US" dirty="0" err="1">
                <a:solidFill>
                  <a:srgbClr val="FF0000"/>
                </a:solidFill>
                <a:latin typeface="Times New Roman" panose="02020603050405020304" pitchFamily="18" charset="0"/>
                <a:sym typeface="Wingdings" panose="05000000000000000000" pitchFamily="2" charset="2"/>
              </a:rPr>
              <a:t>vất</a:t>
            </a:r>
            <a:r>
              <a:rPr lang="en-US" altLang="en-US" dirty="0">
                <a:solidFill>
                  <a:srgbClr val="FF0000"/>
                </a:solidFill>
                <a:latin typeface="Times New Roman" panose="02020603050405020304" pitchFamily="18" charset="0"/>
                <a:sym typeface="Wingdings" panose="05000000000000000000" pitchFamily="2" charset="2"/>
              </a:rPr>
              <a:t> </a:t>
            </a:r>
            <a:r>
              <a:rPr lang="en-US" altLang="en-US" dirty="0" err="1">
                <a:solidFill>
                  <a:srgbClr val="FF0000"/>
                </a:solidFill>
                <a:latin typeface="Times New Roman" panose="02020603050405020304" pitchFamily="18" charset="0"/>
                <a:sym typeface="Wingdings" panose="05000000000000000000" pitchFamily="2" charset="2"/>
              </a:rPr>
              <a:t>vả</a:t>
            </a:r>
            <a:r>
              <a:rPr lang="en-US" altLang="en-US" dirty="0">
                <a:solidFill>
                  <a:srgbClr val="FF0000"/>
                </a:solidFill>
                <a:latin typeface="Times New Roman" panose="02020603050405020304" pitchFamily="18" charset="0"/>
                <a:sym typeface="Wingdings" panose="05000000000000000000" pitchFamily="2" charset="2"/>
              </a:rPr>
              <a:t> </a:t>
            </a:r>
            <a:r>
              <a:rPr lang="en-US" altLang="en-US" dirty="0" err="1">
                <a:solidFill>
                  <a:srgbClr val="FF0000"/>
                </a:solidFill>
                <a:latin typeface="Times New Roman" panose="02020603050405020304" pitchFamily="18" charset="0"/>
                <a:sym typeface="Wingdings" panose="05000000000000000000" pitchFamily="2" charset="2"/>
              </a:rPr>
              <a:t>nhưng</a:t>
            </a:r>
            <a:r>
              <a:rPr lang="en-US" altLang="en-US" dirty="0">
                <a:solidFill>
                  <a:srgbClr val="FF0000"/>
                </a:solidFill>
                <a:latin typeface="Times New Roman" panose="02020603050405020304" pitchFamily="18" charset="0"/>
                <a:sym typeface="Wingdings" panose="05000000000000000000" pitchFamily="2" charset="2"/>
              </a:rPr>
              <a:t> </a:t>
            </a:r>
            <a:r>
              <a:rPr lang="en-US" altLang="en-US" dirty="0" err="1">
                <a:solidFill>
                  <a:srgbClr val="FF0000"/>
                </a:solidFill>
                <a:latin typeface="Times New Roman" panose="02020603050405020304" pitchFamily="18" charset="0"/>
                <a:sym typeface="Wingdings" panose="05000000000000000000" pitchFamily="2" charset="2"/>
              </a:rPr>
              <a:t>thi</a:t>
            </a:r>
            <a:r>
              <a:rPr lang="en-US" altLang="en-US" dirty="0">
                <a:solidFill>
                  <a:srgbClr val="FF0000"/>
                </a:solidFill>
                <a:latin typeface="Times New Roman" panose="02020603050405020304" pitchFamily="18" charset="0"/>
                <a:sym typeface="Wingdings" panose="05000000000000000000" pitchFamily="2" charset="2"/>
              </a:rPr>
              <a:t> </a:t>
            </a:r>
            <a:r>
              <a:rPr lang="en-US" altLang="en-US" dirty="0" err="1">
                <a:solidFill>
                  <a:srgbClr val="FF0000"/>
                </a:solidFill>
                <a:latin typeface="Times New Roman" panose="02020603050405020304" pitchFamily="18" charset="0"/>
                <a:sym typeface="Wingdings" panose="05000000000000000000" pitchFamily="2" charset="2"/>
              </a:rPr>
              <a:t>vị</a:t>
            </a:r>
            <a:r>
              <a:rPr lang="en-US" altLang="en-US" dirty="0">
                <a:solidFill>
                  <a:srgbClr val="FF0000"/>
                </a:solidFill>
                <a:latin typeface="Times New Roman" panose="02020603050405020304" pitchFamily="18" charset="0"/>
                <a:sym typeface="Wingdings" panose="05000000000000000000" pitchFamily="2" charset="2"/>
              </a:rPr>
              <a:t>.</a:t>
            </a:r>
            <a:endParaRPr lang="en-US" altLang="en-US" dirty="0">
              <a:solidFill>
                <a:srgbClr val="FF0000"/>
              </a:solidFill>
              <a:latin typeface="Times New Roman" panose="02020603050405020304" pitchFamily="18" charset="0"/>
            </a:endParaRPr>
          </a:p>
        </p:txBody>
      </p:sp>
      <p:sp>
        <p:nvSpPr>
          <p:cNvPr id="21510" name="TextBox 1">
            <a:extLst>
              <a:ext uri="{FF2B5EF4-FFF2-40B4-BE49-F238E27FC236}">
                <a16:creationId xmlns:a16="http://schemas.microsoft.com/office/drawing/2014/main" xmlns="" id="{469F23F8-6740-4831-A0B5-DC3338714F70}"/>
              </a:ext>
            </a:extLst>
          </p:cNvPr>
          <p:cNvSpPr txBox="1">
            <a:spLocks noChangeArrowheads="1"/>
          </p:cNvSpPr>
          <p:nvPr/>
        </p:nvSpPr>
        <p:spPr bwMode="auto">
          <a:xfrm>
            <a:off x="304800" y="381000"/>
            <a:ext cx="769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dirty="0">
                <a:solidFill>
                  <a:srgbClr val="FF0000"/>
                </a:solidFill>
                <a:latin typeface="Times New Roman" panose="02020603050405020304" pitchFamily="18" charset="0"/>
                <a:cs typeface="Times New Roman" panose="02020603050405020304" pitchFamily="18" charset="0"/>
              </a:rPr>
              <a:t>b. </a:t>
            </a:r>
            <a:r>
              <a:rPr lang="en-US" altLang="en-US" sz="2800" b="1" dirty="0" err="1">
                <a:solidFill>
                  <a:srgbClr val="FF0000"/>
                </a:solidFill>
                <a:latin typeface="Times New Roman" panose="02020603050405020304" pitchFamily="18" charset="0"/>
                <a:cs typeface="Times New Roman" panose="02020603050405020304" pitchFamily="18" charset="0"/>
              </a:rPr>
              <a:t>Hình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ảnh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người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dân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chài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và</a:t>
            </a:r>
            <a:r>
              <a:rPr lang="en-US" altLang="en-US" sz="2800" b="1" dirty="0">
                <a:solidFill>
                  <a:srgbClr val="FF0000"/>
                </a:solidFill>
                <a:latin typeface="Times New Roman" panose="02020603050405020304" pitchFamily="18" charset="0"/>
                <a:cs typeface="Times New Roman" panose="02020603050405020304" pitchFamily="18" charset="0"/>
              </a:rPr>
              <a:t> con </a:t>
            </a:r>
            <a:r>
              <a:rPr lang="en-US" altLang="en-US" sz="2800" b="1" dirty="0" err="1">
                <a:solidFill>
                  <a:srgbClr val="FF0000"/>
                </a:solidFill>
                <a:latin typeface="Times New Roman" panose="02020603050405020304" pitchFamily="18" charset="0"/>
                <a:cs typeface="Times New Roman" panose="02020603050405020304" pitchFamily="18" charset="0"/>
              </a:rPr>
              <a:t>thuyền</a:t>
            </a:r>
            <a:r>
              <a:rPr lang="en-US" altLang="en-US" sz="2800" b="1" dirty="0">
                <a:solidFill>
                  <a:srgbClr val="FF0000"/>
                </a:solidFill>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xmlns="" id="{B2B98314-E40F-47F3-9F95-73A0FFB8748F}"/>
              </a:ext>
            </a:extLst>
          </p:cNvPr>
          <p:cNvSpPr txBox="1"/>
          <p:nvPr/>
        </p:nvSpPr>
        <p:spPr>
          <a:xfrm>
            <a:off x="1371600" y="838200"/>
            <a:ext cx="7007225" cy="1729704"/>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a:spAutoFit/>
          </a:bodyPr>
          <a:lstStyle/>
          <a:p>
            <a:pPr eaLnBrk="1" hangingPunct="1">
              <a:lnSpc>
                <a:spcPct val="80000"/>
              </a:lnSpc>
              <a:spcBef>
                <a:spcPct val="20000"/>
              </a:spcBef>
              <a:defRPr/>
            </a:pPr>
            <a:r>
              <a:rPr lang="en-US" sz="2800" dirty="0" err="1">
                <a:solidFill>
                  <a:srgbClr val="0000FF"/>
                </a:solidFill>
                <a:latin typeface="Times New Roman" pitchFamily="18" charset="0"/>
              </a:rPr>
              <a:t>Dân</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chài</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lưới</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làn</a:t>
            </a:r>
            <a:r>
              <a:rPr lang="en-US" sz="2800" dirty="0">
                <a:solidFill>
                  <a:srgbClr val="0000FF"/>
                </a:solidFill>
                <a:latin typeface="Times New Roman" pitchFamily="18" charset="0"/>
              </a:rPr>
              <a:t> da </a:t>
            </a:r>
            <a:r>
              <a:rPr lang="en-US" sz="2800" dirty="0" err="1">
                <a:solidFill>
                  <a:srgbClr val="0000FF"/>
                </a:solidFill>
                <a:latin typeface="Times New Roman" pitchFamily="18" charset="0"/>
              </a:rPr>
              <a:t>ngăm</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rám</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nắng</a:t>
            </a:r>
            <a:r>
              <a:rPr lang="en-US" sz="2800" dirty="0">
                <a:solidFill>
                  <a:srgbClr val="0000FF"/>
                </a:solidFill>
                <a:latin typeface="Times New Roman" pitchFamily="18" charset="0"/>
              </a:rPr>
              <a:t>,</a:t>
            </a:r>
          </a:p>
          <a:p>
            <a:pPr eaLnBrk="1" hangingPunct="1">
              <a:lnSpc>
                <a:spcPct val="80000"/>
              </a:lnSpc>
              <a:spcBef>
                <a:spcPct val="20000"/>
              </a:spcBef>
              <a:defRPr/>
            </a:pPr>
            <a:r>
              <a:rPr lang="en-US" sz="2800" dirty="0" err="1">
                <a:solidFill>
                  <a:srgbClr val="0000FF"/>
                </a:solidFill>
                <a:latin typeface="Times New Roman" pitchFamily="18" charset="0"/>
              </a:rPr>
              <a:t>Cả</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thân</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hình</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nồng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thở</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vị</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xa</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xăm</a:t>
            </a:r>
            <a:r>
              <a:rPr lang="en-US" sz="2800" dirty="0">
                <a:solidFill>
                  <a:srgbClr val="0000FF"/>
                </a:solidFill>
                <a:latin typeface="Times New Roman" pitchFamily="18" charset="0"/>
              </a:rPr>
              <a:t>;</a:t>
            </a:r>
          </a:p>
          <a:p>
            <a:pPr eaLnBrk="1" hangingPunct="1">
              <a:lnSpc>
                <a:spcPct val="80000"/>
              </a:lnSpc>
              <a:spcBef>
                <a:spcPct val="20000"/>
              </a:spcBef>
              <a:defRPr/>
            </a:pPr>
            <a:r>
              <a:rPr lang="en-US" sz="2800" dirty="0" err="1">
                <a:solidFill>
                  <a:srgbClr val="0000FF"/>
                </a:solidFill>
                <a:latin typeface="Times New Roman" pitchFamily="18" charset="0"/>
              </a:rPr>
              <a:t>Chiếc</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thuyền</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im</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bến</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mỏi</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trở</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về</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nằm</a:t>
            </a:r>
            <a:r>
              <a:rPr lang="en-US" sz="2800" dirty="0">
                <a:solidFill>
                  <a:srgbClr val="0000FF"/>
                </a:solidFill>
                <a:latin typeface="Times New Roman" pitchFamily="18" charset="0"/>
              </a:rPr>
              <a:t> </a:t>
            </a:r>
          </a:p>
          <a:p>
            <a:pPr eaLnBrk="1" hangingPunct="1">
              <a:lnSpc>
                <a:spcPct val="80000"/>
              </a:lnSpc>
              <a:spcBef>
                <a:spcPct val="20000"/>
              </a:spcBef>
              <a:defRPr/>
            </a:pPr>
            <a:r>
              <a:rPr lang="en-US" sz="2800" dirty="0" err="1">
                <a:solidFill>
                  <a:srgbClr val="0000FF"/>
                </a:solidFill>
                <a:latin typeface="Times New Roman" pitchFamily="18" charset="0"/>
              </a:rPr>
              <a:t>Nghe</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chất</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muối</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thấm</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dần</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trong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thớ</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vỏ</a:t>
            </a:r>
            <a:r>
              <a:rPr lang="en-US" sz="2800" dirty="0">
                <a:solidFill>
                  <a:srgbClr val="0000FF"/>
                </a:solidFill>
                <a:latin typeface="Times New Roman" pitchFamily="18" charset="0"/>
              </a:rPr>
              <a:t>. </a:t>
            </a:r>
          </a:p>
        </p:txBody>
      </p:sp>
      <p:sp>
        <p:nvSpPr>
          <p:cNvPr id="5" name="TextBox 4">
            <a:extLst>
              <a:ext uri="{FF2B5EF4-FFF2-40B4-BE49-F238E27FC236}">
                <a16:creationId xmlns:a16="http://schemas.microsoft.com/office/drawing/2014/main" xmlns="" id="{584A2C31-3D24-4846-8B3E-737A416F4F5F}"/>
              </a:ext>
            </a:extLst>
          </p:cNvPr>
          <p:cNvSpPr txBox="1">
            <a:spLocks noChangeArrowheads="1"/>
          </p:cNvSpPr>
          <p:nvPr/>
        </p:nvSpPr>
        <p:spPr bwMode="auto">
          <a:xfrm>
            <a:off x="73025" y="2425005"/>
            <a:ext cx="899953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dirty="0">
                <a:latin typeface="Times New Roman" panose="02020603050405020304" pitchFamily="18" charset="0"/>
                <a:cs typeface="Times New Roman" panose="02020603050405020304" pitchFamily="18" charset="0"/>
              </a:rPr>
              <a:t> - </a:t>
            </a:r>
            <a:r>
              <a:rPr lang="en-US" altLang="en-US" sz="2800" b="1" dirty="0" err="1">
                <a:latin typeface="Times New Roman" panose="02020603050405020304" pitchFamily="18" charset="0"/>
                <a:cs typeface="Times New Roman" panose="02020603050405020304" pitchFamily="18" charset="0"/>
              </a:rPr>
              <a:t>Hình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ảnh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người</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dân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chài</a:t>
            </a:r>
            <a:r>
              <a:rPr lang="en-US" altLang="en-US" sz="2800" b="1" dirty="0">
                <a:latin typeface="Times New Roman" panose="02020603050405020304" pitchFamily="18" charset="0"/>
                <a:cs typeface="Times New Roman" panose="02020603050405020304" pitchFamily="18" charset="0"/>
              </a:rPr>
              <a:t>: </a:t>
            </a:r>
            <a:r>
              <a:rPr lang="en-US" altLang="en-US" sz="2800" i="1" dirty="0">
                <a:solidFill>
                  <a:srgbClr val="000000"/>
                </a:solidFill>
                <a:latin typeface="Times New Roman" panose="02020603050405020304" pitchFamily="18" charset="0"/>
                <a:cs typeface="Times New Roman" panose="02020603050405020304" pitchFamily="18" charset="0"/>
              </a:rPr>
              <a:t>da </a:t>
            </a:r>
            <a:r>
              <a:rPr lang="en-US" altLang="en-US" sz="2800" i="1" dirty="0" err="1">
                <a:solidFill>
                  <a:srgbClr val="000000"/>
                </a:solidFill>
                <a:latin typeface="Times New Roman" panose="02020603050405020304" pitchFamily="18" charset="0"/>
                <a:cs typeface="Times New Roman" panose="02020603050405020304" pitchFamily="18" charset="0"/>
              </a:rPr>
              <a:t>ngăm</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rám</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nắng</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nồng</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thở</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vị</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xa</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xăm</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b="1" dirty="0">
                <a:solidFill>
                  <a:srgbClr val="000000"/>
                </a:solidFill>
                <a:latin typeface="Times New Roman" panose="02020603050405020304" pitchFamily="18" charset="0"/>
                <a:sym typeface="Wingdings 3" panose="05040102010807070707" pitchFamily="18" charset="2"/>
              </a:rPr>
              <a:t></a:t>
            </a:r>
            <a:r>
              <a:rPr lang="en-US" altLang="en-US" sz="2800" b="1" dirty="0">
                <a:solidFill>
                  <a:srgbClr val="000000"/>
                </a:solidFill>
                <a:latin typeface="Times New Roman" panose="02020603050405020304" pitchFamily="18" charset="0"/>
                <a:sym typeface="Wingdings" panose="05000000000000000000" pitchFamily="2" charset="2"/>
              </a:rPr>
              <a:t> </a:t>
            </a:r>
            <a:r>
              <a:rPr lang="en-US" altLang="en-US" sz="2800" b="1" dirty="0" err="1">
                <a:solidFill>
                  <a:srgbClr val="000000"/>
                </a:solidFill>
                <a:latin typeface="Times New Roman" panose="02020603050405020304" pitchFamily="18" charset="0"/>
                <a:cs typeface="Times New Roman" panose="02020603050405020304" pitchFamily="18" charset="0"/>
              </a:rPr>
              <a:t>Khỏe</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mạnh</a:t>
            </a:r>
            <a:r>
              <a:rPr lang="en-US" altLang="en-US" sz="2800" b="1" dirty="0">
                <a:solidFill>
                  <a:srgbClr val="000000"/>
                </a:solidFill>
                <a:latin typeface="Times New Roman" panose="02020603050405020304" pitchFamily="18" charset="0"/>
                <a:cs typeface="Times New Roman" panose="02020603050405020304" pitchFamily="18" charset="0"/>
              </a:rPr>
              <a:t>,</a:t>
            </a:r>
          </a:p>
          <a:p>
            <a:pPr eaLnBrk="1" hangingPunct="1">
              <a:spcBef>
                <a:spcPct val="0"/>
              </a:spcBef>
              <a:buFontTx/>
              <a:buNone/>
            </a:pP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vạm</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vỡ</a:t>
            </a:r>
            <a:r>
              <a:rPr lang="en-US" altLang="en-US" sz="2800" b="1" dirty="0">
                <a:solidFill>
                  <a:srgbClr val="000000"/>
                </a:solidFill>
                <a:latin typeface="Times New Roman" panose="02020603050405020304" pitchFamily="18" charset="0"/>
                <a:cs typeface="Times New Roman" panose="02020603050405020304" pitchFamily="18" charset="0"/>
              </a:rPr>
              <a:t> qua </a:t>
            </a:r>
            <a:r>
              <a:rPr lang="en-US" altLang="en-US" sz="2800" b="1" dirty="0" err="1">
                <a:latin typeface="Times New Roman" panose="02020603050405020304" pitchFamily="18" charset="0"/>
                <a:cs typeface="Times New Roman" panose="02020603050405020304" pitchFamily="18" charset="0"/>
              </a:rPr>
              <a:t>l</a:t>
            </a:r>
            <a:r>
              <a:rPr lang="en-US" altLang="en-US" sz="2800" b="1" dirty="0" err="1">
                <a:latin typeface="Times New Roman" panose="02020603050405020304" pitchFamily="18" charset="0"/>
              </a:rPr>
              <a:t>ối</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tả</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thực</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lãng</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mạn</a:t>
            </a:r>
            <a:r>
              <a:rPr lang="en-US" altLang="en-US" sz="2800" b="1" dirty="0">
                <a:latin typeface="Times New Roman" panose="02020603050405020304" pitchFamily="18" charset="0"/>
                <a:sym typeface="Wingdings" panose="05000000000000000000" pitchFamily="2" charset="2"/>
              </a:rPr>
              <a:t>. </a:t>
            </a:r>
            <a:endParaRPr lang="en-US" altLang="en-US" sz="2800" b="1" dirty="0">
              <a:latin typeface="Times New Roman" panose="02020603050405020304" pitchFamily="18" charset="0"/>
              <a:cs typeface="Times New Roman" panose="02020603050405020304" pitchFamily="18" charset="0"/>
            </a:endParaRPr>
          </a:p>
        </p:txBody>
      </p:sp>
      <p:sp>
        <p:nvSpPr>
          <p:cNvPr id="9" name="Text Box 6">
            <a:extLst>
              <a:ext uri="{FF2B5EF4-FFF2-40B4-BE49-F238E27FC236}">
                <a16:creationId xmlns:a16="http://schemas.microsoft.com/office/drawing/2014/main" xmlns="" id="{AA950DA2-F726-4B62-8480-3A6C87A0180B}"/>
              </a:ext>
            </a:extLst>
          </p:cNvPr>
          <p:cNvSpPr txBox="1">
            <a:spLocks noChangeArrowheads="1"/>
          </p:cNvSpPr>
          <p:nvPr/>
        </p:nvSpPr>
        <p:spPr bwMode="auto">
          <a:xfrm>
            <a:off x="7829550" y="984250"/>
            <a:ext cx="6985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5400" b="1">
                <a:latin typeface="Arial" panose="020B0604020202020204" pitchFamily="34" charset="0"/>
                <a:sym typeface="Wingdings" panose="05000000000000000000" pitchFamily="2" charset="2"/>
              </a:rPr>
              <a:t></a:t>
            </a:r>
            <a:endParaRPr lang="en-US" altLang="en-US" sz="1800" b="1">
              <a:latin typeface="Arial" panose="020B0604020202020204" pitchFamily="34" charset="0"/>
            </a:endParaRPr>
          </a:p>
        </p:txBody>
      </p:sp>
      <p:sp>
        <p:nvSpPr>
          <p:cNvPr id="21514" name="Text Box 4">
            <a:extLst>
              <a:ext uri="{FF2B5EF4-FFF2-40B4-BE49-F238E27FC236}">
                <a16:creationId xmlns:a16="http://schemas.microsoft.com/office/drawing/2014/main" xmlns="" id="{6C2C1455-6EAF-431C-832F-75DB97EAD607}"/>
              </a:ext>
            </a:extLst>
          </p:cNvPr>
          <p:cNvSpPr txBox="1">
            <a:spLocks noChangeArrowheads="1"/>
          </p:cNvSpPr>
          <p:nvPr/>
        </p:nvSpPr>
        <p:spPr bwMode="auto">
          <a:xfrm>
            <a:off x="0" y="0"/>
            <a:ext cx="3124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1800">
              <a:latin typeface="Arial" panose="020B0604020202020204" pitchFamily="34" charset="0"/>
            </a:endParaRPr>
          </a:p>
        </p:txBody>
      </p:sp>
      <p:sp>
        <p:nvSpPr>
          <p:cNvPr id="21517" name="Text Box 6">
            <a:extLst>
              <a:ext uri="{FF2B5EF4-FFF2-40B4-BE49-F238E27FC236}">
                <a16:creationId xmlns:a16="http://schemas.microsoft.com/office/drawing/2014/main" xmlns="" id="{47225BD2-46EA-4F7D-896D-CE7FCEB66892}"/>
              </a:ext>
            </a:extLst>
          </p:cNvPr>
          <p:cNvSpPr txBox="1">
            <a:spLocks noChangeArrowheads="1"/>
          </p:cNvSpPr>
          <p:nvPr/>
        </p:nvSpPr>
        <p:spPr bwMode="auto">
          <a:xfrm>
            <a:off x="127000" y="0"/>
            <a:ext cx="8839200" cy="52322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2800" b="1" dirty="0">
                <a:latin typeface="Times New Roman" panose="02020603050405020304" pitchFamily="18" charset="0"/>
                <a:cs typeface="Times New Roman" panose="02020603050405020304" pitchFamily="18" charset="0"/>
              </a:rPr>
              <a:t>3. </a:t>
            </a:r>
            <a:r>
              <a:rPr lang="en-US" altLang="en-US" sz="2800" b="1" dirty="0" err="1">
                <a:latin typeface="Times New Roman" panose="02020603050405020304" pitchFamily="18" charset="0"/>
                <a:cs typeface="Times New Roman" panose="02020603050405020304" pitchFamily="18" charset="0"/>
              </a:rPr>
              <a:t>Cảnh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đoàn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thuyền</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đánh</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cá</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trở</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về</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bến</a:t>
            </a:r>
            <a:r>
              <a:rPr lang="en-US" altLang="en-US" sz="2800" b="1" dirty="0">
                <a:latin typeface="Times New Roman" panose="02020603050405020304" pitchFamily="18" charset="0"/>
                <a:cs typeface="Times New Roman" panose="02020603050405020304" pitchFamily="18" charset="0"/>
              </a:rPr>
              <a:t>.</a:t>
            </a:r>
            <a:endParaRPr lang="en-US" altLang="en-US" sz="2800" b="1"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transition spd="med">
    <p:checke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7660"/>
                                        </p:tgtEl>
                                        <p:attrNameLst>
                                          <p:attrName>style.visibility</p:attrName>
                                        </p:attrNameLst>
                                      </p:cBhvr>
                                      <p:to>
                                        <p:strVal val="visible"/>
                                      </p:to>
                                    </p:set>
                                    <p:animEffect transition="in" filter="circle(in)">
                                      <p:cBhvr>
                                        <p:cTn id="12" dur="2000"/>
                                        <p:tgtEl>
                                          <p:spTgt spid="2766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xit" presetSubtype="0" fill="hold" grpId="1" nodeType="clickEffect">
                                  <p:stCondLst>
                                    <p:cond delay="0"/>
                                  </p:stCondLst>
                                  <p:childTnLst>
                                    <p:animEffect transition="out" filter="fade">
                                      <p:cBhvr>
                                        <p:cTn id="26" dur="500"/>
                                        <p:tgtEl>
                                          <p:spTgt spid="27660"/>
                                        </p:tgtEl>
                                      </p:cBhvr>
                                    </p:animEffect>
                                    <p:set>
                                      <p:cBhvr>
                                        <p:cTn id="27" dur="1" fill="hold">
                                          <p:stCondLst>
                                            <p:cond delay="499"/>
                                          </p:stCondLst>
                                        </p:cTn>
                                        <p:tgtEl>
                                          <p:spTgt spid="27660"/>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7662"/>
                                        </p:tgtEl>
                                        <p:attrNameLst>
                                          <p:attrName>style.visibility</p:attrName>
                                        </p:attrNameLst>
                                      </p:cBhvr>
                                      <p:to>
                                        <p:strVal val="visible"/>
                                      </p:to>
                                    </p:set>
                                    <p:animEffect transition="in" filter="circle(in)">
                                      <p:cBhvr>
                                        <p:cTn id="32" dur="2000"/>
                                        <p:tgtEl>
                                          <p:spTgt spid="276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circle(in)">
                                      <p:cBhvr>
                                        <p:cTn id="37" dur="2000"/>
                                        <p:tgtEl>
                                          <p:spTgt spid="6"/>
                                        </p:tgtEl>
                                      </p:cBhvr>
                                    </p:animEffect>
                                  </p:childTnLst>
                                </p:cTn>
                              </p:par>
                              <p:par>
                                <p:cTn id="38" presetID="10" presetClass="exit" presetSubtype="0" fill="hold" grpId="1" nodeType="withEffect">
                                  <p:stCondLst>
                                    <p:cond delay="0"/>
                                  </p:stCondLst>
                                  <p:childTnLst>
                                    <p:animEffect transition="out" filter="fade">
                                      <p:cBhvr>
                                        <p:cTn id="39" dur="500"/>
                                        <p:tgtEl>
                                          <p:spTgt spid="27662"/>
                                        </p:tgtEl>
                                      </p:cBhvr>
                                    </p:animEffect>
                                    <p:set>
                                      <p:cBhvr>
                                        <p:cTn id="40" dur="1" fill="hold">
                                          <p:stCondLst>
                                            <p:cond delay="499"/>
                                          </p:stCondLst>
                                        </p:cTn>
                                        <p:tgtEl>
                                          <p:spTgt spid="27662"/>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500"/>
                                        <p:tgtEl>
                                          <p:spTgt spid="4"/>
                                        </p:tgtEl>
                                      </p:cBhvr>
                                    </p:animEffect>
                                    <p:set>
                                      <p:cBhvr>
                                        <p:cTn id="43" dur="1" fill="hold">
                                          <p:stCondLst>
                                            <p:cond delay="499"/>
                                          </p:stCondLst>
                                        </p:cTn>
                                        <p:tgtEl>
                                          <p:spTgt spid="4"/>
                                        </p:tgtEl>
                                        <p:attrNameLst>
                                          <p:attrName>style.visibility</p:attrName>
                                        </p:attrNameLst>
                                      </p:cBhvr>
                                      <p:to>
                                        <p:strVal val="hidden"/>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27663"/>
                                        </p:tgtEl>
                                        <p:attrNameLst>
                                          <p:attrName>style.visibility</p:attrName>
                                        </p:attrNameLst>
                                      </p:cBhvr>
                                      <p:to>
                                        <p:strVal val="visible"/>
                                      </p:to>
                                    </p:set>
                                    <p:animEffect transition="in" filter="circle(in)">
                                      <p:cBhvr>
                                        <p:cTn id="48" dur="2000"/>
                                        <p:tgtEl>
                                          <p:spTgt spid="27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7660" grpId="0" animBg="1"/>
      <p:bldP spid="27660" grpId="1" animBg="1"/>
      <p:bldP spid="27662" grpId="0" animBg="1"/>
      <p:bldP spid="27662" grpId="1" animBg="1"/>
      <p:bldP spid="27663" grpId="0" animBg="1"/>
      <p:bldP spid="4" grpId="0"/>
      <p:bldP spid="4" grpId="1"/>
      <p:bldP spid="5"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xmlns="" id="{60EA3716-44EF-41B9-8FA5-DB5DB88CF7DC}"/>
              </a:ext>
            </a:extLst>
          </p:cNvPr>
          <p:cNvSpPr>
            <a:spLocks noChangeArrowheads="1"/>
          </p:cNvSpPr>
          <p:nvPr/>
        </p:nvSpPr>
        <p:spPr bwMode="auto">
          <a:xfrm>
            <a:off x="11113" y="668338"/>
            <a:ext cx="8229600" cy="571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3300">
                      <a:alpha val="50000"/>
                    </a:srgbClr>
                  </a:outerShdw>
                </a:effectLst>
              </a14:hiddenEffects>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b="1">
                <a:solidFill>
                  <a:srgbClr val="000000"/>
                </a:solidFill>
                <a:latin typeface="Times New Roman" panose="02020603050405020304" pitchFamily="18" charset="0"/>
              </a:rPr>
              <a:t>4. </a:t>
            </a:r>
            <a:r>
              <a:rPr lang="en-US" altLang="en-US" b="1">
                <a:latin typeface="VNI-Times" pitchFamily="2" charset="0"/>
              </a:rPr>
              <a:t>Noãi nhôù laøng kh</a:t>
            </a:r>
            <a:r>
              <a:rPr lang="en-US" altLang="en-US" b="1">
                <a:latin typeface="Times New Roman" panose="02020603050405020304" pitchFamily="18" charset="0"/>
                <a:cs typeface="Times New Roman" panose="02020603050405020304" pitchFamily="18" charset="0"/>
              </a:rPr>
              <a:t>ôn nguôi của tác giả.</a:t>
            </a:r>
            <a:endParaRPr lang="en-US" altLang="en-US" b="1">
              <a:latin typeface="VNI-Times" pitchFamily="2" charset="0"/>
            </a:endParaRPr>
          </a:p>
        </p:txBody>
      </p:sp>
      <p:sp>
        <p:nvSpPr>
          <p:cNvPr id="28676" name="Rectangle 3">
            <a:extLst>
              <a:ext uri="{FF2B5EF4-FFF2-40B4-BE49-F238E27FC236}">
                <a16:creationId xmlns:a16="http://schemas.microsoft.com/office/drawing/2014/main" xmlns="" id="{08C922E8-B050-4058-85FF-23712C52B75D}"/>
              </a:ext>
            </a:extLst>
          </p:cNvPr>
          <p:cNvSpPr>
            <a:spLocks noChangeArrowheads="1"/>
          </p:cNvSpPr>
          <p:nvPr/>
        </p:nvSpPr>
        <p:spPr bwMode="auto">
          <a:xfrm>
            <a:off x="-217488" y="1684338"/>
            <a:ext cx="9132888" cy="1530350"/>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a:lstStyle/>
          <a:p>
            <a:pPr marL="342900" indent="-342900" eaLnBrk="1" hangingPunct="1">
              <a:spcBef>
                <a:spcPct val="20000"/>
              </a:spcBef>
              <a:defRPr/>
            </a:pPr>
            <a:r>
              <a:rPr lang="en-US" sz="3200" b="1" dirty="0">
                <a:solidFill>
                  <a:srgbClr val="E9A65D"/>
                </a:solidFill>
                <a:latin typeface="VNI-Times" pitchFamily="2" charset="0"/>
                <a:sym typeface="Wingdings" pitchFamily="2" charset="2"/>
              </a:rPr>
              <a:t>	</a:t>
            </a:r>
            <a:r>
              <a:rPr lang="en-US" sz="2800" b="1" dirty="0">
                <a:solidFill>
                  <a:schemeClr val="tx1"/>
                </a:solidFill>
                <a:latin typeface="VNI-Times" pitchFamily="2" charset="0"/>
                <a:sym typeface="Wingdings" pitchFamily="2" charset="2"/>
              </a:rPr>
              <a:t>-</a:t>
            </a:r>
            <a:r>
              <a:rPr lang="en-US" sz="2800" b="1" dirty="0">
                <a:solidFill>
                  <a:srgbClr val="FF0000"/>
                </a:solidFill>
                <a:latin typeface="VNI-Times" pitchFamily="2" charset="0"/>
              </a:rPr>
              <a:t> </a:t>
            </a:r>
            <a:r>
              <a:rPr lang="en-US" sz="2800" b="1" dirty="0">
                <a:solidFill>
                  <a:schemeClr val="tx1"/>
                </a:solidFill>
                <a:latin typeface="Times New Roman" pitchFamily="18" charset="0"/>
                <a:cs typeface="Times New Roman" pitchFamily="18" charset="0"/>
              </a:rPr>
              <a:t>Sử dụng </a:t>
            </a:r>
            <a:r>
              <a:rPr lang="en-US" sz="2800" b="1" dirty="0">
                <a:solidFill>
                  <a:schemeClr val="tx1"/>
                </a:solidFill>
                <a:latin typeface="Times New Roman" pitchFamily="18" charset="0"/>
              </a:rPr>
              <a:t>điệp ngữ, liệt kê, </a:t>
            </a:r>
            <a:r>
              <a:rPr lang="en-US" sz="2800" b="1" dirty="0">
                <a:solidFill>
                  <a:schemeClr val="tx1"/>
                </a:solidFill>
                <a:latin typeface="Times New Roman" pitchFamily="18" charset="0"/>
                <a:cs typeface="Times New Roman" pitchFamily="18" charset="0"/>
              </a:rPr>
              <a:t>câu cảm thán, lời thơ giản dị, tự nhiên...</a:t>
            </a:r>
            <a:r>
              <a:rPr lang="en-US" sz="2800" b="1" dirty="0">
                <a:solidFill>
                  <a:schemeClr val="tx1"/>
                </a:solidFill>
                <a:latin typeface="VNI-Times" pitchFamily="2" charset="0"/>
              </a:rPr>
              <a:t> </a:t>
            </a:r>
            <a:r>
              <a:rPr lang="en-US" sz="2800" b="1" dirty="0">
                <a:solidFill>
                  <a:schemeClr val="tx1"/>
                </a:solidFill>
                <a:latin typeface="Times New Roman" panose="02020603050405020304" pitchFamily="18" charset="0"/>
                <a:cs typeface="Times New Roman" panose="02020603050405020304" pitchFamily="18" charset="0"/>
              </a:rPr>
              <a:t>Thể hiện nỗi  nhớ chân thành tha thiết về quê hương.</a:t>
            </a:r>
          </a:p>
        </p:txBody>
      </p:sp>
      <p:sp>
        <p:nvSpPr>
          <p:cNvPr id="28678" name="Text Box 6">
            <a:extLst>
              <a:ext uri="{FF2B5EF4-FFF2-40B4-BE49-F238E27FC236}">
                <a16:creationId xmlns:a16="http://schemas.microsoft.com/office/drawing/2014/main" xmlns="" id="{228D9BA7-29BC-4232-ACBC-626F372EF831}"/>
              </a:ext>
            </a:extLst>
          </p:cNvPr>
          <p:cNvSpPr txBox="1">
            <a:spLocks noChangeArrowheads="1"/>
          </p:cNvSpPr>
          <p:nvPr/>
        </p:nvSpPr>
        <p:spPr bwMode="auto">
          <a:xfrm>
            <a:off x="1860550" y="1382713"/>
            <a:ext cx="6402388" cy="246221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defRPr/>
            </a:pPr>
            <a:r>
              <a:rPr lang="en-US" sz="2800" b="1" i="1" dirty="0">
                <a:latin typeface="Times New Roman" pitchFamily="18" charset="0"/>
              </a:rPr>
              <a:t>Nay </a:t>
            </a:r>
            <a:r>
              <a:rPr lang="en-US" sz="2800" b="1" i="1" dirty="0" err="1">
                <a:latin typeface="Times New Roman" pitchFamily="18" charset="0"/>
              </a:rPr>
              <a:t>xa</a:t>
            </a:r>
            <a:r>
              <a:rPr lang="en-US" sz="2800" b="1" i="1" dirty="0">
                <a:latin typeface="Times New Roman" pitchFamily="18" charset="0"/>
              </a:rPr>
              <a:t> </a:t>
            </a:r>
            <a:r>
              <a:rPr lang="en-US" sz="2800" b="1" i="1" dirty="0" err="1">
                <a:latin typeface="Times New Roman" pitchFamily="18" charset="0"/>
              </a:rPr>
              <a:t>cách</a:t>
            </a:r>
            <a:r>
              <a:rPr lang="en-US" sz="2800" b="1" i="1" dirty="0">
                <a:latin typeface="Times New Roman" pitchFamily="18" charset="0"/>
              </a:rPr>
              <a:t> </a:t>
            </a:r>
            <a:r>
              <a:rPr lang="en-US" sz="2800" b="1" i="1" dirty="0" err="1">
                <a:latin typeface="Times New Roman" pitchFamily="18" charset="0"/>
              </a:rPr>
              <a:t>lòng</a:t>
            </a:r>
            <a:r>
              <a:rPr lang="en-US" sz="2800" b="1" i="1" dirty="0">
                <a:latin typeface="Times New Roman" pitchFamily="18" charset="0"/>
              </a:rPr>
              <a:t> </a:t>
            </a:r>
            <a:r>
              <a:rPr lang="en-US" sz="2800" b="1" i="1" dirty="0" err="1">
                <a:latin typeface="Times New Roman" pitchFamily="18" charset="0"/>
              </a:rPr>
              <a:t>tôi</a:t>
            </a:r>
            <a:r>
              <a:rPr lang="en-US" sz="2800" b="1" i="1" dirty="0">
                <a:latin typeface="Times New Roman" pitchFamily="18" charset="0"/>
              </a:rPr>
              <a:t> </a:t>
            </a:r>
            <a:r>
              <a:rPr lang="en-US" sz="2800" b="1" i="1" dirty="0" err="1">
                <a:latin typeface="Times New Roman" pitchFamily="18" charset="0"/>
              </a:rPr>
              <a:t>luôn</a:t>
            </a:r>
            <a:r>
              <a:rPr lang="en-US" sz="2800" b="1" i="1" dirty="0">
                <a:latin typeface="Times New Roman" pitchFamily="18" charset="0"/>
              </a:rPr>
              <a:t> </a:t>
            </a:r>
            <a:r>
              <a:rPr lang="en-US" sz="2800" b="1" i="1" dirty="0" err="1">
                <a:latin typeface="Times New Roman" pitchFamily="18" charset="0"/>
              </a:rPr>
              <a:t>tưởng</a:t>
            </a:r>
            <a:r>
              <a:rPr lang="en-US" sz="2800" b="1" i="1" dirty="0">
                <a:latin typeface="Times New Roman" pitchFamily="18" charset="0"/>
              </a:rPr>
              <a:t> </a:t>
            </a:r>
            <a:r>
              <a:rPr lang="en-US" sz="2800" b="1" i="1" dirty="0" err="1">
                <a:latin typeface="Times New Roman" pitchFamily="18" charset="0"/>
              </a:rPr>
              <a:t>nhớ</a:t>
            </a:r>
            <a:endParaRPr lang="en-US" sz="2800" b="1" i="1" dirty="0">
              <a:latin typeface="Times New Roman" pitchFamily="18" charset="0"/>
            </a:endParaRPr>
          </a:p>
          <a:p>
            <a:pPr eaLnBrk="1" hangingPunct="1">
              <a:spcBef>
                <a:spcPct val="50000"/>
              </a:spcBef>
              <a:defRPr/>
            </a:pPr>
            <a:r>
              <a:rPr lang="en-US" sz="2800" b="1" i="1" dirty="0" err="1">
                <a:latin typeface="Times New Roman" pitchFamily="18" charset="0"/>
              </a:rPr>
              <a:t>Màu</a:t>
            </a:r>
            <a:r>
              <a:rPr lang="en-US" sz="2800" b="1" i="1" dirty="0">
                <a:latin typeface="Times New Roman" pitchFamily="18" charset="0"/>
              </a:rPr>
              <a:t> </a:t>
            </a:r>
            <a:r>
              <a:rPr lang="en-US" sz="2800" b="1" i="1" dirty="0" err="1">
                <a:latin typeface="Times New Roman" pitchFamily="18" charset="0"/>
              </a:rPr>
              <a:t>nước</a:t>
            </a:r>
            <a:r>
              <a:rPr lang="en-US" sz="2800" b="1" i="1" dirty="0">
                <a:latin typeface="Times New Roman" pitchFamily="18" charset="0"/>
              </a:rPr>
              <a:t> </a:t>
            </a:r>
            <a:r>
              <a:rPr lang="en-US" sz="2800" b="1" i="1" dirty="0" err="1">
                <a:latin typeface="Times New Roman" pitchFamily="18" charset="0"/>
              </a:rPr>
              <a:t>xanh</a:t>
            </a:r>
            <a:r>
              <a:rPr lang="en-US" sz="2800" b="1" i="1" dirty="0">
                <a:latin typeface="Times New Roman" pitchFamily="18" charset="0"/>
              </a:rPr>
              <a:t>, </a:t>
            </a:r>
            <a:r>
              <a:rPr lang="en-US" sz="2800" b="1" i="1" dirty="0" err="1">
                <a:latin typeface="Times New Roman" pitchFamily="18" charset="0"/>
              </a:rPr>
              <a:t>cá</a:t>
            </a:r>
            <a:r>
              <a:rPr lang="en-US" sz="2800" b="1" i="1" dirty="0">
                <a:latin typeface="Times New Roman" pitchFamily="18" charset="0"/>
              </a:rPr>
              <a:t> </a:t>
            </a:r>
            <a:r>
              <a:rPr lang="en-US" sz="2800" b="1" i="1" dirty="0" err="1">
                <a:latin typeface="Times New Roman" pitchFamily="18" charset="0"/>
              </a:rPr>
              <a:t>bạc</a:t>
            </a:r>
            <a:r>
              <a:rPr lang="en-US" sz="2800" b="1" i="1" dirty="0">
                <a:latin typeface="Times New Roman" pitchFamily="18" charset="0"/>
              </a:rPr>
              <a:t>, </a:t>
            </a:r>
            <a:r>
              <a:rPr lang="en-US" sz="2800" b="1" i="1" dirty="0" err="1">
                <a:latin typeface="Times New Roman" pitchFamily="18" charset="0"/>
              </a:rPr>
              <a:t>chiếc</a:t>
            </a:r>
            <a:r>
              <a:rPr lang="en-US" sz="2800" b="1" i="1" dirty="0">
                <a:latin typeface="Times New Roman" pitchFamily="18" charset="0"/>
              </a:rPr>
              <a:t> </a:t>
            </a:r>
            <a:r>
              <a:rPr lang="en-US" sz="2800" b="1" i="1" dirty="0" err="1">
                <a:latin typeface="Times New Roman" pitchFamily="18" charset="0"/>
              </a:rPr>
              <a:t>buồm</a:t>
            </a:r>
            <a:r>
              <a:rPr lang="en-US" sz="2800" b="1" i="1" dirty="0">
                <a:latin typeface="Times New Roman" pitchFamily="18" charset="0"/>
              </a:rPr>
              <a:t> </a:t>
            </a:r>
            <a:r>
              <a:rPr lang="en-US" sz="2800" b="1" i="1" dirty="0" err="1">
                <a:latin typeface="Times New Roman" pitchFamily="18" charset="0"/>
              </a:rPr>
              <a:t>vôi</a:t>
            </a:r>
            <a:r>
              <a:rPr lang="en-US" sz="2800" b="1" i="1" dirty="0">
                <a:latin typeface="Times New Roman" pitchFamily="18" charset="0"/>
              </a:rPr>
              <a:t>,</a:t>
            </a:r>
          </a:p>
          <a:p>
            <a:pPr eaLnBrk="1" hangingPunct="1">
              <a:spcBef>
                <a:spcPct val="50000"/>
              </a:spcBef>
              <a:defRPr/>
            </a:pPr>
            <a:r>
              <a:rPr lang="en-US" sz="2800" b="1" i="1" dirty="0" err="1">
                <a:latin typeface="Times New Roman" pitchFamily="18" charset="0"/>
              </a:rPr>
              <a:t>Thoáng</a:t>
            </a:r>
            <a:r>
              <a:rPr lang="en-US" sz="2800" b="1" i="1" dirty="0">
                <a:latin typeface="Times New Roman" pitchFamily="18" charset="0"/>
              </a:rPr>
              <a:t> con </a:t>
            </a:r>
            <a:r>
              <a:rPr lang="en-US" sz="2800" b="1" i="1" dirty="0" err="1">
                <a:latin typeface="Times New Roman" pitchFamily="18" charset="0"/>
              </a:rPr>
              <a:t>thuyền</a:t>
            </a:r>
            <a:r>
              <a:rPr lang="en-US" sz="2800" b="1" i="1" dirty="0">
                <a:latin typeface="Times New Roman" pitchFamily="18" charset="0"/>
              </a:rPr>
              <a:t> </a:t>
            </a:r>
            <a:r>
              <a:rPr lang="en-US" sz="2800" b="1" i="1" dirty="0" err="1">
                <a:latin typeface="Times New Roman" pitchFamily="18" charset="0"/>
              </a:rPr>
              <a:t>rẽ</a:t>
            </a:r>
            <a:r>
              <a:rPr lang="en-US" sz="2800" b="1" i="1" dirty="0">
                <a:latin typeface="Times New Roman" pitchFamily="18" charset="0"/>
              </a:rPr>
              <a:t> </a:t>
            </a:r>
            <a:r>
              <a:rPr lang="en-US" sz="2800" b="1" i="1" dirty="0" err="1">
                <a:latin typeface="Times New Roman" pitchFamily="18" charset="0"/>
              </a:rPr>
              <a:t>sóng</a:t>
            </a:r>
            <a:r>
              <a:rPr lang="en-US" sz="2800" b="1" i="1" dirty="0">
                <a:latin typeface="Times New Roman" pitchFamily="18" charset="0"/>
              </a:rPr>
              <a:t> </a:t>
            </a:r>
            <a:r>
              <a:rPr lang="en-US" sz="2800" b="1" i="1" dirty="0" err="1">
                <a:latin typeface="Times New Roman" pitchFamily="18" charset="0"/>
              </a:rPr>
              <a:t>chạy</a:t>
            </a:r>
            <a:r>
              <a:rPr lang="en-US" sz="2800" b="1" i="1" dirty="0">
                <a:latin typeface="Times New Roman" pitchFamily="18" charset="0"/>
              </a:rPr>
              <a:t> </a:t>
            </a:r>
            <a:r>
              <a:rPr lang="en-US" sz="2800" b="1" i="1" dirty="0" err="1">
                <a:latin typeface="Times New Roman" pitchFamily="18" charset="0"/>
              </a:rPr>
              <a:t>ra</a:t>
            </a:r>
            <a:r>
              <a:rPr lang="en-US" sz="2800" b="1" i="1" dirty="0">
                <a:latin typeface="Times New Roman" pitchFamily="18" charset="0"/>
              </a:rPr>
              <a:t> </a:t>
            </a:r>
            <a:r>
              <a:rPr lang="en-US" sz="2800" b="1" i="1" dirty="0" err="1">
                <a:latin typeface="Times New Roman" pitchFamily="18" charset="0"/>
              </a:rPr>
              <a:t>khơi</a:t>
            </a:r>
            <a:r>
              <a:rPr lang="en-US" sz="2800" b="1" i="1" dirty="0">
                <a:latin typeface="Times New Roman" pitchFamily="18" charset="0"/>
              </a:rPr>
              <a:t>,</a:t>
            </a:r>
          </a:p>
          <a:p>
            <a:pPr eaLnBrk="1" hangingPunct="1">
              <a:spcBef>
                <a:spcPct val="50000"/>
              </a:spcBef>
              <a:defRPr/>
            </a:pPr>
            <a:r>
              <a:rPr lang="en-US" sz="2800" b="1" i="1" dirty="0" err="1">
                <a:latin typeface="Times New Roman" pitchFamily="18" charset="0"/>
              </a:rPr>
              <a:t>Tôi</a:t>
            </a:r>
            <a:r>
              <a:rPr lang="en-US" sz="2800" b="1" i="1" dirty="0">
                <a:latin typeface="Times New Roman" pitchFamily="18" charset="0"/>
              </a:rPr>
              <a:t> </a:t>
            </a:r>
            <a:r>
              <a:rPr lang="en-US" sz="2800" b="1" i="1" dirty="0" err="1">
                <a:latin typeface="Times New Roman" pitchFamily="18" charset="0"/>
              </a:rPr>
              <a:t>thấy</a:t>
            </a:r>
            <a:r>
              <a:rPr lang="en-US" sz="2800" b="1" i="1" dirty="0">
                <a:latin typeface="Times New Roman" pitchFamily="18" charset="0"/>
              </a:rPr>
              <a:t> </a:t>
            </a:r>
            <a:r>
              <a:rPr lang="en-US" sz="2800" b="1" i="1" dirty="0" err="1">
                <a:latin typeface="Times New Roman" pitchFamily="18" charset="0"/>
              </a:rPr>
              <a:t>nhớ</a:t>
            </a:r>
            <a:r>
              <a:rPr lang="en-US" sz="2800" b="1" i="1" dirty="0">
                <a:latin typeface="Times New Roman" pitchFamily="18" charset="0"/>
              </a:rPr>
              <a:t> </a:t>
            </a:r>
            <a:r>
              <a:rPr lang="en-US" sz="2800" b="1" i="1" dirty="0" err="1">
                <a:latin typeface="Times New Roman" pitchFamily="18" charset="0"/>
              </a:rPr>
              <a:t>cái</a:t>
            </a:r>
            <a:r>
              <a:rPr lang="en-US" sz="2800" b="1" i="1" dirty="0">
                <a:latin typeface="Times New Roman" pitchFamily="18" charset="0"/>
              </a:rPr>
              <a:t> </a:t>
            </a:r>
            <a:r>
              <a:rPr lang="en-US" sz="2800" b="1" i="1" dirty="0" err="1">
                <a:latin typeface="Times New Roman" pitchFamily="18" charset="0"/>
              </a:rPr>
              <a:t>mùi</a:t>
            </a:r>
            <a:r>
              <a:rPr lang="en-US" sz="2800" b="1" i="1" dirty="0">
                <a:latin typeface="Times New Roman" pitchFamily="18" charset="0"/>
              </a:rPr>
              <a:t> </a:t>
            </a:r>
            <a:r>
              <a:rPr lang="en-US" sz="2800" b="1" i="1" dirty="0" err="1">
                <a:latin typeface="Times New Roman" pitchFamily="18" charset="0"/>
              </a:rPr>
              <a:t>nồng</a:t>
            </a:r>
            <a:r>
              <a:rPr lang="en-US" sz="2800" b="1" i="1" dirty="0">
                <a:latin typeface="Times New Roman" pitchFamily="18" charset="0"/>
              </a:rPr>
              <a:t> </a:t>
            </a:r>
            <a:r>
              <a:rPr lang="en-US" sz="2800" b="1" i="1" dirty="0" err="1">
                <a:latin typeface="Times New Roman" pitchFamily="18" charset="0"/>
              </a:rPr>
              <a:t>mặn</a:t>
            </a:r>
            <a:r>
              <a:rPr lang="en-US" sz="2800" b="1" i="1" dirty="0">
                <a:latin typeface="Times New Roman" pitchFamily="18" charset="0"/>
              </a:rPr>
              <a:t> </a:t>
            </a:r>
            <a:r>
              <a:rPr lang="en-US" sz="2800" b="1" i="1" dirty="0" err="1">
                <a:latin typeface="Times New Roman" pitchFamily="18" charset="0"/>
              </a:rPr>
              <a:t>quá</a:t>
            </a:r>
            <a:r>
              <a:rPr lang="en-US" sz="2800" b="1" i="1" dirty="0">
                <a:latin typeface="Times New Roman" pitchFamily="18" charset="0"/>
              </a:rPr>
              <a:t>!</a:t>
            </a:r>
          </a:p>
        </p:txBody>
      </p:sp>
      <p:sp>
        <p:nvSpPr>
          <p:cNvPr id="22533" name="Rectangle 2">
            <a:extLst>
              <a:ext uri="{FF2B5EF4-FFF2-40B4-BE49-F238E27FC236}">
                <a16:creationId xmlns:a16="http://schemas.microsoft.com/office/drawing/2014/main" xmlns="" id="{8501A732-66F8-478B-A895-94F10FE08283}"/>
              </a:ext>
            </a:extLst>
          </p:cNvPr>
          <p:cNvSpPr>
            <a:spLocks noChangeArrowheads="1"/>
          </p:cNvSpPr>
          <p:nvPr/>
        </p:nvSpPr>
        <p:spPr bwMode="auto">
          <a:xfrm>
            <a:off x="457200" y="15017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a:solidFill>
                  <a:schemeClr val="tx2"/>
                </a:solidFill>
                <a:latin typeface="Arial" panose="020B0604020202020204" pitchFamily="34" charset="0"/>
              </a:rPr>
              <a:t/>
            </a:r>
            <a:br>
              <a:rPr lang="en-US" altLang="en-US" sz="4000">
                <a:solidFill>
                  <a:schemeClr val="tx2"/>
                </a:solidFill>
                <a:latin typeface="Arial" panose="020B0604020202020204" pitchFamily="34" charset="0"/>
              </a:rPr>
            </a:br>
            <a:endParaRPr lang="en-US" altLang="en-US" sz="4000">
              <a:solidFill>
                <a:schemeClr val="tx2"/>
              </a:solidFill>
              <a:latin typeface="Arial" panose="020B0604020202020204" pitchFamily="34" charset="0"/>
            </a:endParaRPr>
          </a:p>
        </p:txBody>
      </p:sp>
      <p:sp>
        <p:nvSpPr>
          <p:cNvPr id="28686" name="AutoShape 14">
            <a:extLst>
              <a:ext uri="{FF2B5EF4-FFF2-40B4-BE49-F238E27FC236}">
                <a16:creationId xmlns:a16="http://schemas.microsoft.com/office/drawing/2014/main" xmlns="" id="{8E45B4B2-75A6-42C7-817A-188D28480E79}"/>
              </a:ext>
            </a:extLst>
          </p:cNvPr>
          <p:cNvSpPr>
            <a:spLocks/>
          </p:cNvSpPr>
          <p:nvPr/>
        </p:nvSpPr>
        <p:spPr bwMode="auto">
          <a:xfrm>
            <a:off x="-39688" y="1179513"/>
            <a:ext cx="9412288" cy="1474787"/>
          </a:xfrm>
          <a:prstGeom prst="borderCallout3">
            <a:avLst>
              <a:gd name="adj1" fmla="val 7750"/>
              <a:gd name="adj2" fmla="val -2245"/>
              <a:gd name="adj3" fmla="val 2829"/>
              <a:gd name="adj4" fmla="val -1819"/>
              <a:gd name="adj5" fmla="val 1829"/>
              <a:gd name="adj6" fmla="val 20213"/>
              <a:gd name="adj7" fmla="val 671"/>
              <a:gd name="adj8" fmla="val 34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2800" b="1">
                <a:solidFill>
                  <a:srgbClr val="000000"/>
                </a:solidFill>
                <a:latin typeface="Times New Roman" panose="02020603050405020304" pitchFamily="18" charset="0"/>
              </a:rPr>
              <a:t>- Nhớ:  </a:t>
            </a:r>
            <a:r>
              <a:rPr lang="en-US" altLang="en-US" sz="2800" b="1" i="1">
                <a:solidFill>
                  <a:srgbClr val="000000"/>
                </a:solidFill>
                <a:latin typeface="Times New Roman" panose="02020603050405020304" pitchFamily="18" charset="0"/>
              </a:rPr>
              <a:t>nước xanh, cá bạc, cánh buồm vôi, mùi nồng mặn</a:t>
            </a:r>
            <a:r>
              <a:rPr lang="en-US" altLang="en-US" sz="2800" b="1">
                <a:solidFill>
                  <a:srgbClr val="000000"/>
                </a:solidFill>
                <a:latin typeface="Times New Roman" panose="02020603050405020304" pitchFamily="18" charset="0"/>
              </a:rPr>
              <a:t>,…</a:t>
            </a:r>
          </a:p>
        </p:txBody>
      </p:sp>
      <p:sp>
        <p:nvSpPr>
          <p:cNvPr id="28688" name="AutoShape 16">
            <a:extLst>
              <a:ext uri="{FF2B5EF4-FFF2-40B4-BE49-F238E27FC236}">
                <a16:creationId xmlns:a16="http://schemas.microsoft.com/office/drawing/2014/main" xmlns="" id="{2C3D8C5D-CE94-4BD7-A183-C2A84A986F2F}"/>
              </a:ext>
            </a:extLst>
          </p:cNvPr>
          <p:cNvSpPr>
            <a:spLocks noChangeArrowheads="1"/>
          </p:cNvSpPr>
          <p:nvPr/>
        </p:nvSpPr>
        <p:spPr bwMode="auto">
          <a:xfrm>
            <a:off x="457200" y="4578350"/>
            <a:ext cx="8191500" cy="1739900"/>
          </a:xfrm>
          <a:prstGeom prst="cloudCallout">
            <a:avLst>
              <a:gd name="adj1" fmla="val -33181"/>
              <a:gd name="adj2" fmla="val 31176"/>
            </a:avLst>
          </a:prstGeom>
          <a:ln>
            <a:headEnd/>
            <a:tailEnd/>
          </a:ln>
        </p:spPr>
        <p:style>
          <a:lnRef idx="2">
            <a:schemeClr val="accent1"/>
          </a:lnRef>
          <a:fillRef idx="1">
            <a:schemeClr val="lt1"/>
          </a:fillRef>
          <a:effectRef idx="0">
            <a:schemeClr val="accent1"/>
          </a:effectRef>
          <a:fontRef idx="minor">
            <a:schemeClr val="dk1"/>
          </a:fontRef>
        </p:style>
        <p:txBody>
          <a:bodyPr/>
          <a:lstStyle/>
          <a:p>
            <a:pPr algn="ctr" eaLnBrk="1" hangingPunct="1">
              <a:defRPr/>
            </a:pPr>
            <a:r>
              <a:rPr lang="en-US" sz="3200" b="1" dirty="0">
                <a:solidFill>
                  <a:schemeClr val="tx1"/>
                </a:solidFill>
                <a:latin typeface="Times New Roman" pitchFamily="18" charset="0"/>
              </a:rPr>
              <a:t>Nhớ về làng, tác giả nhớ tới những gì nhất?</a:t>
            </a:r>
          </a:p>
        </p:txBody>
      </p:sp>
      <p:sp>
        <p:nvSpPr>
          <p:cNvPr id="17" name="AutoShape 16">
            <a:extLst>
              <a:ext uri="{FF2B5EF4-FFF2-40B4-BE49-F238E27FC236}">
                <a16:creationId xmlns:a16="http://schemas.microsoft.com/office/drawing/2014/main" xmlns="" id="{5529AB26-4937-4F99-9711-B2FCF2613FCD}"/>
              </a:ext>
            </a:extLst>
          </p:cNvPr>
          <p:cNvSpPr>
            <a:spLocks noChangeArrowheads="1"/>
          </p:cNvSpPr>
          <p:nvPr/>
        </p:nvSpPr>
        <p:spPr bwMode="auto">
          <a:xfrm>
            <a:off x="338138" y="4048125"/>
            <a:ext cx="8310562" cy="2809875"/>
          </a:xfrm>
          <a:prstGeom prst="cloudCallout">
            <a:avLst>
              <a:gd name="adj1" fmla="val -35448"/>
              <a:gd name="adj2" fmla="val 30631"/>
            </a:avLst>
          </a:prstGeom>
          <a:ln>
            <a:headEnd/>
            <a:tailEnd/>
          </a:ln>
        </p:spPr>
        <p:style>
          <a:lnRef idx="2">
            <a:schemeClr val="accent1"/>
          </a:lnRef>
          <a:fillRef idx="1">
            <a:schemeClr val="lt1"/>
          </a:fillRef>
          <a:effectRef idx="0">
            <a:schemeClr val="accent1"/>
          </a:effectRef>
          <a:fontRef idx="minor">
            <a:schemeClr val="dk1"/>
          </a:fontRef>
        </p:style>
        <p:txBody>
          <a:bodyPr/>
          <a:lstStyle/>
          <a:p>
            <a:pPr algn="ctr" eaLnBrk="1" hangingPunct="1">
              <a:defRPr/>
            </a:pPr>
            <a:r>
              <a:rPr lang="en-US" sz="3200" b="1" dirty="0" smtClean="0">
                <a:solidFill>
                  <a:srgbClr val="0000FF"/>
                </a:solidFill>
                <a:latin typeface="Times New Roman" pitchFamily="18" charset="0"/>
              </a:rPr>
              <a:t>?.</a:t>
            </a:r>
            <a:r>
              <a:rPr lang="en-US" sz="3200" b="1" dirty="0" err="1" smtClean="0">
                <a:solidFill>
                  <a:srgbClr val="0000FF"/>
                </a:solidFill>
                <a:latin typeface="Times New Roman" pitchFamily="18" charset="0"/>
              </a:rPr>
              <a:t>Nêu</a:t>
            </a:r>
            <a:r>
              <a:rPr lang="en-US" sz="3200" b="1" dirty="0" smtClean="0">
                <a:solidFill>
                  <a:srgbClr val="0000FF"/>
                </a:solidFill>
                <a:latin typeface="Times New Roman" pitchFamily="18" charset="0"/>
              </a:rPr>
              <a:t> </a:t>
            </a:r>
            <a:r>
              <a:rPr lang="en-US" sz="3200" b="1" dirty="0" err="1">
                <a:solidFill>
                  <a:srgbClr val="0000FF"/>
                </a:solidFill>
                <a:latin typeface="Times New Roman" pitchFamily="18" charset="0"/>
              </a:rPr>
              <a:t>những</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biện</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pháp</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nghệ</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thuật</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được</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sử</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dụng</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để</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thể</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hiện</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nỗi</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nhớ</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của</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tác</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giả</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với</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quê</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hương</a:t>
            </a:r>
            <a:r>
              <a:rPr lang="en-US" sz="3200" b="1" dirty="0">
                <a:solidFill>
                  <a:srgbClr val="0000FF"/>
                </a:solidFill>
                <a:latin typeface="Times New Roman" pitchFamily="18" charset="0"/>
              </a:rPr>
              <a:t>?</a:t>
            </a:r>
          </a:p>
        </p:txBody>
      </p:sp>
      <p:sp>
        <p:nvSpPr>
          <p:cNvPr id="11" name="Text Box 6">
            <a:extLst>
              <a:ext uri="{FF2B5EF4-FFF2-40B4-BE49-F238E27FC236}">
                <a16:creationId xmlns:a16="http://schemas.microsoft.com/office/drawing/2014/main" xmlns="" id="{5CE3DC5A-F040-4AE2-B976-22E1F1C16BE5}"/>
              </a:ext>
            </a:extLst>
          </p:cNvPr>
          <p:cNvSpPr txBox="1">
            <a:spLocks noChangeArrowheads="1"/>
          </p:cNvSpPr>
          <p:nvPr/>
        </p:nvSpPr>
        <p:spPr bwMode="auto">
          <a:xfrm>
            <a:off x="6902450" y="401638"/>
            <a:ext cx="6985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5400" b="1">
                <a:latin typeface="Arial" panose="020B0604020202020204" pitchFamily="34" charset="0"/>
                <a:sym typeface="Wingdings" panose="05000000000000000000" pitchFamily="2" charset="2"/>
              </a:rPr>
              <a:t></a:t>
            </a:r>
            <a:endParaRPr lang="en-US" altLang="en-US" sz="1800" b="1">
              <a:latin typeface="Arial" panose="020B0604020202020204" pitchFamily="34" charset="0"/>
            </a:endParaRPr>
          </a:p>
        </p:txBody>
      </p:sp>
      <p:sp>
        <p:nvSpPr>
          <p:cNvPr id="22538" name="Text Box 4">
            <a:extLst>
              <a:ext uri="{FF2B5EF4-FFF2-40B4-BE49-F238E27FC236}">
                <a16:creationId xmlns:a16="http://schemas.microsoft.com/office/drawing/2014/main" xmlns="" id="{75EA1272-3901-4F6E-AA4B-0246A3F53DDB}"/>
              </a:ext>
            </a:extLst>
          </p:cNvPr>
          <p:cNvSpPr txBox="1">
            <a:spLocks noChangeArrowheads="1"/>
          </p:cNvSpPr>
          <p:nvPr/>
        </p:nvSpPr>
        <p:spPr bwMode="auto">
          <a:xfrm>
            <a:off x="0" y="0"/>
            <a:ext cx="3124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1800">
              <a:latin typeface="Arial" panose="020B0604020202020204" pitchFamily="34" charset="0"/>
            </a:endParaRPr>
          </a:p>
        </p:txBody>
      </p:sp>
      <p:sp>
        <p:nvSpPr>
          <p:cNvPr id="13" name="TextBox 12">
            <a:extLst>
              <a:ext uri="{FF2B5EF4-FFF2-40B4-BE49-F238E27FC236}">
                <a16:creationId xmlns:a16="http://schemas.microsoft.com/office/drawing/2014/main" xmlns="" id="{6B6CBC71-2AB0-4B7B-B258-D266574EADC0}"/>
              </a:ext>
            </a:extLst>
          </p:cNvPr>
          <p:cNvSpPr txBox="1"/>
          <p:nvPr/>
        </p:nvSpPr>
        <p:spPr>
          <a:xfrm>
            <a:off x="0" y="15875"/>
            <a:ext cx="9144000" cy="58420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1" hangingPunct="1">
              <a:defRPr/>
            </a:pP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   Tiết 77   Văn bản          </a:t>
            </a:r>
            <a:r>
              <a:rPr lang="en-US" sz="3200" b="1" i="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QUÊ HƯƠNG    - </a:t>
            </a: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Tế Hanh -</a:t>
            </a:r>
          </a:p>
        </p:txBody>
      </p:sp>
      <p:pic>
        <p:nvPicPr>
          <p:cNvPr id="22540" name="Picture 13" descr="nv8t2tr016h01">
            <a:extLst>
              <a:ext uri="{FF2B5EF4-FFF2-40B4-BE49-F238E27FC236}">
                <a16:creationId xmlns:a16="http://schemas.microsoft.com/office/drawing/2014/main" xmlns="" id="{2A7ED218-AFF8-4584-B4DE-558C6732B023}"/>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8153400" y="0"/>
            <a:ext cx="99060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8688"/>
                                        </p:tgtEl>
                                        <p:attrNameLst>
                                          <p:attrName>style.visibility</p:attrName>
                                        </p:attrNameLst>
                                      </p:cBhvr>
                                      <p:to>
                                        <p:strVal val="visible"/>
                                      </p:to>
                                    </p:set>
                                    <p:animEffect transition="in" filter="fade">
                                      <p:cBhvr>
                                        <p:cTn id="7" dur="300"/>
                                        <p:tgtEl>
                                          <p:spTgt spid="28688"/>
                                        </p:tgtEl>
                                      </p:cBhvr>
                                    </p:animEffect>
                                    <p:anim calcmode="lin" valueType="num">
                                      <p:cBhvr>
                                        <p:cTn id="8" dur="300" fill="hold"/>
                                        <p:tgtEl>
                                          <p:spTgt spid="28688"/>
                                        </p:tgtEl>
                                        <p:attrNameLst>
                                          <p:attrName>style.rotation</p:attrName>
                                        </p:attrNameLst>
                                      </p:cBhvr>
                                      <p:tavLst>
                                        <p:tav tm="0">
                                          <p:val>
                                            <p:fltVal val="720"/>
                                          </p:val>
                                        </p:tav>
                                        <p:tav tm="100000">
                                          <p:val>
                                            <p:fltVal val="0"/>
                                          </p:val>
                                        </p:tav>
                                      </p:tavLst>
                                    </p:anim>
                                    <p:anim calcmode="lin" valueType="num">
                                      <p:cBhvr>
                                        <p:cTn id="9" dur="300" fill="hold"/>
                                        <p:tgtEl>
                                          <p:spTgt spid="28688"/>
                                        </p:tgtEl>
                                        <p:attrNameLst>
                                          <p:attrName>ppt_h</p:attrName>
                                        </p:attrNameLst>
                                      </p:cBhvr>
                                      <p:tavLst>
                                        <p:tav tm="0">
                                          <p:val>
                                            <p:fltVal val="0"/>
                                          </p:val>
                                        </p:tav>
                                        <p:tav tm="100000">
                                          <p:val>
                                            <p:strVal val="#ppt_h"/>
                                          </p:val>
                                        </p:tav>
                                      </p:tavLst>
                                    </p:anim>
                                    <p:anim calcmode="lin" valueType="num">
                                      <p:cBhvr>
                                        <p:cTn id="10" dur="300" fill="hold"/>
                                        <p:tgtEl>
                                          <p:spTgt spid="28688"/>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xit" presetSubtype="0" fill="hold" grpId="0" nodeType="clickEffect">
                                  <p:stCondLst>
                                    <p:cond delay="0"/>
                                  </p:stCondLst>
                                  <p:childTnLst>
                                    <p:animEffect transition="out" filter="fade">
                                      <p:cBhvr>
                                        <p:cTn id="14" dur="500"/>
                                        <p:tgtEl>
                                          <p:spTgt spid="28678"/>
                                        </p:tgtEl>
                                      </p:cBhvr>
                                    </p:animEffect>
                                    <p:set>
                                      <p:cBhvr>
                                        <p:cTn id="15" dur="1" fill="hold">
                                          <p:stCondLst>
                                            <p:cond delay="499"/>
                                          </p:stCondLst>
                                        </p:cTn>
                                        <p:tgtEl>
                                          <p:spTgt spid="28678"/>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in)">
                                      <p:cBhvr>
                                        <p:cTn id="20" dur="2000"/>
                                        <p:tgtEl>
                                          <p:spTgt spid="1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1" presetClass="entr" presetSubtype="0" fill="hold" grpId="0" nodeType="clickEffect">
                                  <p:stCondLst>
                                    <p:cond delay="100"/>
                                  </p:stCondLst>
                                  <p:childTnLst>
                                    <p:set>
                                      <p:cBhvr>
                                        <p:cTn id="24" dur="1" fill="hold">
                                          <p:stCondLst>
                                            <p:cond delay="0"/>
                                          </p:stCondLst>
                                        </p:cTn>
                                        <p:tgtEl>
                                          <p:spTgt spid="28686"/>
                                        </p:tgtEl>
                                        <p:attrNameLst>
                                          <p:attrName>style.visibility</p:attrName>
                                        </p:attrNameLst>
                                      </p:cBhvr>
                                      <p:to>
                                        <p:strVal val="visible"/>
                                      </p:to>
                                    </p:set>
                                    <p:animEffect transition="in" filter="fade">
                                      <p:cBhvr>
                                        <p:cTn id="25" dur="193" decel="100000"/>
                                        <p:tgtEl>
                                          <p:spTgt spid="28686"/>
                                        </p:tgtEl>
                                      </p:cBhvr>
                                    </p:animEffect>
                                    <p:animScale>
                                      <p:cBhvr>
                                        <p:cTn id="26" dur="193" decel="100000"/>
                                        <p:tgtEl>
                                          <p:spTgt spid="28686"/>
                                        </p:tgtEl>
                                      </p:cBhvr>
                                      <p:from x="10000" y="10000"/>
                                      <p:to x="200000" y="450000"/>
                                    </p:animScale>
                                    <p:animScale>
                                      <p:cBhvr>
                                        <p:cTn id="27" dur="308" accel="100000" fill="hold">
                                          <p:stCondLst>
                                            <p:cond delay="193"/>
                                          </p:stCondLst>
                                        </p:cTn>
                                        <p:tgtEl>
                                          <p:spTgt spid="28686"/>
                                        </p:tgtEl>
                                      </p:cBhvr>
                                      <p:from x="200000" y="450000"/>
                                      <p:to x="100000" y="100000"/>
                                    </p:animScale>
                                    <p:set>
                                      <p:cBhvr>
                                        <p:cTn id="28" dur="193" fill="hold"/>
                                        <p:tgtEl>
                                          <p:spTgt spid="28686"/>
                                        </p:tgtEl>
                                        <p:attrNameLst>
                                          <p:attrName>ppt_x</p:attrName>
                                        </p:attrNameLst>
                                      </p:cBhvr>
                                      <p:to>
                                        <p:strVal val="(0.5)"/>
                                      </p:to>
                                    </p:set>
                                    <p:anim from="(0.5)" to="(#ppt_x)" calcmode="lin" valueType="num">
                                      <p:cBhvr>
                                        <p:cTn id="29" dur="308" accel="100000" fill="hold">
                                          <p:stCondLst>
                                            <p:cond delay="193"/>
                                          </p:stCondLst>
                                        </p:cTn>
                                        <p:tgtEl>
                                          <p:spTgt spid="28686"/>
                                        </p:tgtEl>
                                        <p:attrNameLst>
                                          <p:attrName>ppt_x</p:attrName>
                                        </p:attrNameLst>
                                      </p:cBhvr>
                                    </p:anim>
                                    <p:set>
                                      <p:cBhvr>
                                        <p:cTn id="30" dur="193" fill="hold"/>
                                        <p:tgtEl>
                                          <p:spTgt spid="28686"/>
                                        </p:tgtEl>
                                        <p:attrNameLst>
                                          <p:attrName>ppt_y</p:attrName>
                                        </p:attrNameLst>
                                      </p:cBhvr>
                                      <p:to>
                                        <p:strVal val="(#ppt_y+0.4)"/>
                                      </p:to>
                                    </p:set>
                                    <p:anim from="(#ppt_y+0.4)" to="(#ppt_y)" calcmode="lin" valueType="num">
                                      <p:cBhvr>
                                        <p:cTn id="31" dur="308" accel="100000" fill="hold">
                                          <p:stCondLst>
                                            <p:cond delay="193"/>
                                          </p:stCondLst>
                                        </p:cTn>
                                        <p:tgtEl>
                                          <p:spTgt spid="28686"/>
                                        </p:tgtEl>
                                        <p:attrNameLst>
                                          <p:attrName>ppt_y</p:attrName>
                                        </p:attrNameLst>
                                      </p:cBhvr>
                                    </p:anim>
                                  </p:childTnLst>
                                </p:cTn>
                              </p:par>
                              <p:par>
                                <p:cTn id="32" presetID="55" presetClass="exit" presetSubtype="0" fill="hold" grpId="1" nodeType="withEffect">
                                  <p:stCondLst>
                                    <p:cond delay="0"/>
                                  </p:stCondLst>
                                  <p:childTnLst>
                                    <p:anim calcmode="lin" valueType="num">
                                      <p:cBhvr>
                                        <p:cTn id="33" dur="1000"/>
                                        <p:tgtEl>
                                          <p:spTgt spid="28688"/>
                                        </p:tgtEl>
                                        <p:attrNameLst>
                                          <p:attrName>ppt_w</p:attrName>
                                        </p:attrNameLst>
                                      </p:cBhvr>
                                      <p:tavLst>
                                        <p:tav tm="0">
                                          <p:val>
                                            <p:strVal val="ppt_w"/>
                                          </p:val>
                                        </p:tav>
                                        <p:tav tm="100000">
                                          <p:val>
                                            <p:strVal val="ppt_w*0.70"/>
                                          </p:val>
                                        </p:tav>
                                      </p:tavLst>
                                    </p:anim>
                                    <p:anim calcmode="lin" valueType="num">
                                      <p:cBhvr>
                                        <p:cTn id="34" dur="1000"/>
                                        <p:tgtEl>
                                          <p:spTgt spid="28688"/>
                                        </p:tgtEl>
                                        <p:attrNameLst>
                                          <p:attrName>ppt_h</p:attrName>
                                        </p:attrNameLst>
                                      </p:cBhvr>
                                      <p:tavLst>
                                        <p:tav tm="0">
                                          <p:val>
                                            <p:strVal val="ppt_h"/>
                                          </p:val>
                                        </p:tav>
                                        <p:tav tm="100000">
                                          <p:val>
                                            <p:strVal val="ppt_h"/>
                                          </p:val>
                                        </p:tav>
                                      </p:tavLst>
                                    </p:anim>
                                    <p:animEffect transition="out" filter="fade">
                                      <p:cBhvr>
                                        <p:cTn id="35" dur="1000"/>
                                        <p:tgtEl>
                                          <p:spTgt spid="28688"/>
                                        </p:tgtEl>
                                      </p:cBhvr>
                                    </p:animEffect>
                                    <p:set>
                                      <p:cBhvr>
                                        <p:cTn id="36" dur="1" fill="hold">
                                          <p:stCondLst>
                                            <p:cond delay="999"/>
                                          </p:stCondLst>
                                        </p:cTn>
                                        <p:tgtEl>
                                          <p:spTgt spid="28688"/>
                                        </p:tgtEl>
                                        <p:attrNameLst>
                                          <p:attrName>style.visibility</p:attrName>
                                        </p:attrNameLst>
                                      </p:cBhvr>
                                      <p:to>
                                        <p:strVal val="hidden"/>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circle(in)">
                                      <p:cBhvr>
                                        <p:cTn id="41" dur="800"/>
                                        <p:tgtEl>
                                          <p:spTgt spid="17"/>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xit" presetSubtype="0" fill="hold" grpId="1" nodeType="clickEffect">
                                  <p:stCondLst>
                                    <p:cond delay="0"/>
                                  </p:stCondLst>
                                  <p:childTnLst>
                                    <p:animEffect transition="out" filter="fade">
                                      <p:cBhvr>
                                        <p:cTn id="45" dur="500"/>
                                        <p:tgtEl>
                                          <p:spTgt spid="17"/>
                                        </p:tgtEl>
                                      </p:cBhvr>
                                    </p:animEffect>
                                    <p:set>
                                      <p:cBhvr>
                                        <p:cTn id="46" dur="1" fill="hold">
                                          <p:stCondLst>
                                            <p:cond delay="499"/>
                                          </p:stCondLst>
                                        </p:cTn>
                                        <p:tgtEl>
                                          <p:spTgt spid="17"/>
                                        </p:tgtEl>
                                        <p:attrNameLst>
                                          <p:attrName>style.visibility</p:attrName>
                                        </p:attrNameLst>
                                      </p:cBhvr>
                                      <p:to>
                                        <p:strVal val="hidden"/>
                                      </p:to>
                                    </p:set>
                                  </p:childTnLst>
                                </p:cTn>
                              </p:par>
                            </p:childTnLst>
                          </p:cTn>
                        </p:par>
                        <p:par>
                          <p:cTn id="47" fill="hold" nodeType="afterGroup">
                            <p:stCondLst>
                              <p:cond delay="500"/>
                            </p:stCondLst>
                            <p:childTnLst>
                              <p:par>
                                <p:cTn id="48" presetID="56" presetClass="entr" presetSubtype="0" fill="hold" nodeType="afterEffect">
                                  <p:stCondLst>
                                    <p:cond delay="0"/>
                                  </p:stCondLst>
                                  <p:iterate type="lt">
                                    <p:tmPct val="10000"/>
                                  </p:iterate>
                                  <p:childTnLst>
                                    <p:set>
                                      <p:cBhvr>
                                        <p:cTn id="49" dur="1" fill="hold">
                                          <p:stCondLst>
                                            <p:cond delay="0"/>
                                          </p:stCondLst>
                                        </p:cTn>
                                        <p:tgtEl>
                                          <p:spTgt spid="28676">
                                            <p:txEl>
                                              <p:pRg st="0" end="0"/>
                                            </p:txEl>
                                          </p:spTgt>
                                        </p:tgtEl>
                                        <p:attrNameLst>
                                          <p:attrName>style.visibility</p:attrName>
                                        </p:attrNameLst>
                                      </p:cBhvr>
                                      <p:to>
                                        <p:strVal val="visible"/>
                                      </p:to>
                                    </p:set>
                                    <p:anim by="(-#ppt_w*2)" calcmode="lin" valueType="num">
                                      <p:cBhvr rctx="PPT">
                                        <p:cTn id="50" dur="900" autoRev="1" fill="hold">
                                          <p:stCondLst>
                                            <p:cond delay="0"/>
                                          </p:stCondLst>
                                        </p:cTn>
                                        <p:tgtEl>
                                          <p:spTgt spid="28676">
                                            <p:txEl>
                                              <p:pRg st="0" end="0"/>
                                            </p:txEl>
                                          </p:spTgt>
                                        </p:tgtEl>
                                        <p:attrNameLst>
                                          <p:attrName>ppt_w</p:attrName>
                                        </p:attrNameLst>
                                      </p:cBhvr>
                                    </p:anim>
                                    <p:anim by="(#ppt_w*0.50)" calcmode="lin" valueType="num">
                                      <p:cBhvr>
                                        <p:cTn id="51" dur="900" decel="50000" autoRev="1" fill="hold">
                                          <p:stCondLst>
                                            <p:cond delay="0"/>
                                          </p:stCondLst>
                                        </p:cTn>
                                        <p:tgtEl>
                                          <p:spTgt spid="28676">
                                            <p:txEl>
                                              <p:pRg st="0" end="0"/>
                                            </p:txEl>
                                          </p:spTgt>
                                        </p:tgtEl>
                                        <p:attrNameLst>
                                          <p:attrName>ppt_x</p:attrName>
                                        </p:attrNameLst>
                                      </p:cBhvr>
                                    </p:anim>
                                    <p:anim from="(-#ppt_h/2)" to="(#ppt_y)" calcmode="lin" valueType="num">
                                      <p:cBhvr>
                                        <p:cTn id="52" dur="1800" fill="hold">
                                          <p:stCondLst>
                                            <p:cond delay="0"/>
                                          </p:stCondLst>
                                        </p:cTn>
                                        <p:tgtEl>
                                          <p:spTgt spid="28676">
                                            <p:txEl>
                                              <p:pRg st="0" end="0"/>
                                            </p:txEl>
                                          </p:spTgt>
                                        </p:tgtEl>
                                        <p:attrNameLst>
                                          <p:attrName>ppt_y</p:attrName>
                                        </p:attrNameLst>
                                      </p:cBhvr>
                                    </p:anim>
                                    <p:animRot by="21600000">
                                      <p:cBhvr>
                                        <p:cTn id="53" dur="1800" fill="hold">
                                          <p:stCondLst>
                                            <p:cond delay="0"/>
                                          </p:stCondLst>
                                        </p:cTn>
                                        <p:tgtEl>
                                          <p:spTgt spid="28676">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8" grpId="0"/>
      <p:bldP spid="28686" grpId="0"/>
      <p:bldP spid="28688" grpId="0" animBg="1"/>
      <p:bldP spid="28688" grpId="1" animBg="1"/>
      <p:bldP spid="17" grpId="0" animBg="1"/>
      <p:bldP spid="17" grpId="1" animBg="1"/>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76"/>
          <p:cNvSpPr txBox="1">
            <a:spLocks noChangeArrowheads="1"/>
          </p:cNvSpPr>
          <p:nvPr/>
        </p:nvSpPr>
        <p:spPr bwMode="auto">
          <a:xfrm>
            <a:off x="2438400" y="1066800"/>
            <a:ext cx="47355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a:spcBef>
                <a:spcPct val="50000"/>
              </a:spcBef>
            </a:pPr>
            <a:r>
              <a:rPr lang="en-US" altLang="en-US" sz="3200" b="1">
                <a:latin typeface="Times New Roman" pitchFamily="18" charset="0"/>
                <a:cs typeface="Times New Roman" pitchFamily="18" charset="0"/>
              </a:rPr>
              <a:t>Màu xanh của nước</a:t>
            </a:r>
          </a:p>
        </p:txBody>
      </p:sp>
      <p:sp>
        <p:nvSpPr>
          <p:cNvPr id="5" name="Text Box 177"/>
          <p:cNvSpPr txBox="1">
            <a:spLocks noChangeArrowheads="1"/>
          </p:cNvSpPr>
          <p:nvPr/>
        </p:nvSpPr>
        <p:spPr bwMode="auto">
          <a:xfrm>
            <a:off x="2743200" y="1828800"/>
            <a:ext cx="39195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a:spcBef>
                <a:spcPct val="50000"/>
              </a:spcBef>
            </a:pPr>
            <a:r>
              <a:rPr lang="en-US" altLang="en-US" sz="3200" b="1">
                <a:latin typeface="Times New Roman" pitchFamily="18" charset="0"/>
                <a:cs typeface="Times New Roman" pitchFamily="18" charset="0"/>
              </a:rPr>
              <a:t>Màu bạc của cá</a:t>
            </a:r>
          </a:p>
        </p:txBody>
      </p:sp>
      <p:sp>
        <p:nvSpPr>
          <p:cNvPr id="6" name="Text Box 178"/>
          <p:cNvSpPr txBox="1">
            <a:spLocks noChangeArrowheads="1"/>
          </p:cNvSpPr>
          <p:nvPr/>
        </p:nvSpPr>
        <p:spPr bwMode="auto">
          <a:xfrm>
            <a:off x="2895600" y="2438400"/>
            <a:ext cx="55514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a:spcBef>
                <a:spcPct val="50000"/>
              </a:spcBef>
            </a:pPr>
            <a:r>
              <a:rPr lang="en-US" altLang="en-US" sz="3200" b="1">
                <a:latin typeface="Times New Roman" pitchFamily="18" charset="0"/>
                <a:cs typeface="Times New Roman" pitchFamily="18" charset="0"/>
              </a:rPr>
              <a:t>Màu vôi của cánh buồm</a:t>
            </a:r>
          </a:p>
        </p:txBody>
      </p:sp>
      <p:sp>
        <p:nvSpPr>
          <p:cNvPr id="7" name="Text Box 179"/>
          <p:cNvSpPr txBox="1">
            <a:spLocks noChangeArrowheads="1"/>
          </p:cNvSpPr>
          <p:nvPr/>
        </p:nvSpPr>
        <p:spPr bwMode="auto">
          <a:xfrm>
            <a:off x="3048000" y="3124200"/>
            <a:ext cx="5715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a:spcBef>
                <a:spcPct val="50000"/>
              </a:spcBef>
            </a:pPr>
            <a:r>
              <a:rPr lang="en-US" altLang="en-US" sz="3200" b="1">
                <a:latin typeface="Times New Roman" pitchFamily="18" charset="0"/>
                <a:cs typeface="Times New Roman" pitchFamily="18" charset="0"/>
              </a:rPr>
              <a:t>Hình ảnh con thuyền…</a:t>
            </a:r>
          </a:p>
        </p:txBody>
      </p:sp>
      <p:sp>
        <p:nvSpPr>
          <p:cNvPr id="8" name="Text Box 180"/>
          <p:cNvSpPr txBox="1">
            <a:spLocks noChangeArrowheads="1"/>
          </p:cNvSpPr>
          <p:nvPr/>
        </p:nvSpPr>
        <p:spPr bwMode="auto">
          <a:xfrm>
            <a:off x="2971800" y="3962400"/>
            <a:ext cx="533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a:spcBef>
                <a:spcPct val="50000"/>
              </a:spcBef>
            </a:pPr>
            <a:r>
              <a:rPr lang="en-US" altLang="en-US" sz="3200" b="1">
                <a:latin typeface="Times New Roman" pitchFamily="18" charset="0"/>
                <a:cs typeface="Times New Roman" pitchFamily="18" charset="0"/>
              </a:rPr>
              <a:t>Mùi mặn mòi của biển</a:t>
            </a:r>
          </a:p>
        </p:txBody>
      </p:sp>
      <p:sp>
        <p:nvSpPr>
          <p:cNvPr id="10" name="Heart 9"/>
          <p:cNvSpPr/>
          <p:nvPr/>
        </p:nvSpPr>
        <p:spPr>
          <a:xfrm>
            <a:off x="304800" y="990600"/>
            <a:ext cx="1905000" cy="1524000"/>
          </a:xfrm>
          <a:prstGeom prst="hear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r>
              <a:rPr lang="en-US" sz="4000" b="1" dirty="0" err="1">
                <a:solidFill>
                  <a:schemeClr val="bg1"/>
                </a:solidFill>
                <a:latin typeface="Times New Roman" pitchFamily="18" charset="0"/>
                <a:cs typeface="Times New Roman" pitchFamily="18" charset="0"/>
              </a:rPr>
              <a:t>Nhớ</a:t>
            </a:r>
            <a:endParaRPr lang="en-US" sz="4000" b="1" dirty="0">
              <a:solidFill>
                <a:schemeClr val="bg1"/>
              </a:solidFill>
              <a:latin typeface="Times New Roman" pitchFamily="18" charset="0"/>
              <a:cs typeface="Times New Roman" pitchFamily="18" charset="0"/>
            </a:endParaRPr>
          </a:p>
          <a:p>
            <a:pPr algn="ctr" eaLnBrk="1" hangingPunct="1">
              <a:defRPr/>
            </a:pPr>
            <a:endParaRPr lang="en-US" dirty="0"/>
          </a:p>
        </p:txBody>
      </p:sp>
      <p:cxnSp>
        <p:nvCxnSpPr>
          <p:cNvPr id="12" name="Straight Arrow Connector 11"/>
          <p:cNvCxnSpPr>
            <a:endCxn id="4" idx="1"/>
          </p:cNvCxnSpPr>
          <p:nvPr/>
        </p:nvCxnSpPr>
        <p:spPr>
          <a:xfrm rot="5400000" flipH="1" flipV="1">
            <a:off x="2203450" y="1365250"/>
            <a:ext cx="241300" cy="2286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4" name="Straight Arrow Connector 13"/>
          <p:cNvCxnSpPr>
            <a:endCxn id="5" idx="1"/>
          </p:cNvCxnSpPr>
          <p:nvPr/>
        </p:nvCxnSpPr>
        <p:spPr>
          <a:xfrm>
            <a:off x="2209800" y="1600200"/>
            <a:ext cx="533400" cy="5207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30" name="Straight Arrow Connector 29"/>
          <p:cNvCxnSpPr>
            <a:endCxn id="6" idx="1"/>
          </p:cNvCxnSpPr>
          <p:nvPr/>
        </p:nvCxnSpPr>
        <p:spPr>
          <a:xfrm rot="16200000" flipH="1">
            <a:off x="1987550" y="1822450"/>
            <a:ext cx="1130300" cy="6858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32" name="Straight Arrow Connector 31"/>
          <p:cNvCxnSpPr/>
          <p:nvPr/>
        </p:nvCxnSpPr>
        <p:spPr>
          <a:xfrm rot="16200000" flipH="1">
            <a:off x="1682750" y="1974850"/>
            <a:ext cx="1816100" cy="9144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34" name="Straight Arrow Connector 33"/>
          <p:cNvCxnSpPr>
            <a:endCxn id="8" idx="1"/>
          </p:cNvCxnSpPr>
          <p:nvPr/>
        </p:nvCxnSpPr>
        <p:spPr>
          <a:xfrm rot="16200000" flipH="1">
            <a:off x="1301750" y="2584450"/>
            <a:ext cx="2578100" cy="7620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36" name="Text Box 27"/>
          <p:cNvSpPr txBox="1">
            <a:spLocks noChangeArrowheads="1"/>
          </p:cNvSpPr>
          <p:nvPr/>
        </p:nvSpPr>
        <p:spPr bwMode="auto">
          <a:xfrm>
            <a:off x="990600" y="4648200"/>
            <a:ext cx="7696200" cy="2062163"/>
          </a:xfrm>
          <a:prstGeom prst="rect">
            <a:avLst/>
          </a:prstGeom>
          <a:solidFill>
            <a:srgbClr val="ECDDF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a:spcBef>
                <a:spcPct val="50000"/>
              </a:spcBef>
            </a:pPr>
            <a:r>
              <a:rPr lang="en-US" altLang="en-US" sz="3200" b="1">
                <a:latin typeface="Times New Roman" pitchFamily="18" charset="0"/>
                <a:cs typeface="Times New Roman" pitchFamily="18" charset="0"/>
              </a:rPr>
              <a:t>Nỗi nhớ chân thành, tha thiết: Màu sắc cảnh vật, hình dáng thấp thoáng con thuyền. Kết đọng lại mùi vị đặc trưng của làng chài.</a:t>
            </a:r>
          </a:p>
        </p:txBody>
      </p:sp>
      <p:sp>
        <p:nvSpPr>
          <p:cNvPr id="38" name="Right Arrow 37"/>
          <p:cNvSpPr/>
          <p:nvPr/>
        </p:nvSpPr>
        <p:spPr>
          <a:xfrm>
            <a:off x="228600" y="4724400"/>
            <a:ext cx="685800" cy="685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20773253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7"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52"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Scale>
                                      <p:cBhvr>
                                        <p:cTn id="25"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14"/>
                                        </p:tgtEl>
                                        <p:attrNameLst>
                                          <p:attrName>ppt_x</p:attrName>
                                          <p:attrName>ppt_y</p:attrName>
                                        </p:attrNameLst>
                                      </p:cBhvr>
                                    </p:animMotion>
                                    <p:animEffect transition="in" filter="fade">
                                      <p:cBhvr>
                                        <p:cTn id="27" dur="1000"/>
                                        <p:tgtEl>
                                          <p:spTgt spid="14"/>
                                        </p:tgtEl>
                                      </p:cBhvr>
                                    </p:animEffect>
                                  </p:childTnLst>
                                </p:cTn>
                              </p:par>
                              <p:par>
                                <p:cTn id="28" presetID="52" presetClass="entr" presetSubtype="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Scale>
                                      <p:cBhvr>
                                        <p:cTn id="30"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1000" decel="50000" fill="hold">
                                          <p:stCondLst>
                                            <p:cond delay="0"/>
                                          </p:stCondLst>
                                        </p:cTn>
                                        <p:tgtEl>
                                          <p:spTgt spid="5"/>
                                        </p:tgtEl>
                                        <p:attrNameLst>
                                          <p:attrName>ppt_x</p:attrName>
                                          <p:attrName>ppt_y</p:attrName>
                                        </p:attrNameLst>
                                      </p:cBhvr>
                                    </p:animMotion>
                                    <p:animEffect transition="in" filter="fade">
                                      <p:cBhvr>
                                        <p:cTn id="32" dur="1000"/>
                                        <p:tgtEl>
                                          <p:spTgt spid="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9" presetClass="entr" presetSubtype="0" accel="10000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ppt_h</p:attrName>
                                        </p:attrNameLst>
                                      </p:cBhvr>
                                      <p:tavLst>
                                        <p:tav tm="0">
                                          <p:val>
                                            <p:strVal val="#ppt_h/20"/>
                                          </p:val>
                                        </p:tav>
                                        <p:tav tm="50000">
                                          <p:val>
                                            <p:strVal val="#ppt_h/20"/>
                                          </p:val>
                                        </p:tav>
                                        <p:tav tm="100000">
                                          <p:val>
                                            <p:strVal val="#ppt_h"/>
                                          </p:val>
                                        </p:tav>
                                      </p:tavLst>
                                    </p:anim>
                                    <p:anim calcmode="lin" valueType="num">
                                      <p:cBhvr>
                                        <p:cTn id="38" dur="500" fill="hold"/>
                                        <p:tgtEl>
                                          <p:spTgt spid="6"/>
                                        </p:tgtEl>
                                        <p:attrNameLst>
                                          <p:attrName>ppt_w</p:attrName>
                                        </p:attrNameLst>
                                      </p:cBhvr>
                                      <p:tavLst>
                                        <p:tav tm="0">
                                          <p:val>
                                            <p:strVal val="#ppt_w+.3"/>
                                          </p:val>
                                        </p:tav>
                                        <p:tav tm="50000">
                                          <p:val>
                                            <p:strVal val="#ppt_w+.3"/>
                                          </p:val>
                                        </p:tav>
                                        <p:tav tm="100000">
                                          <p:val>
                                            <p:strVal val="#ppt_w"/>
                                          </p:val>
                                        </p:tav>
                                      </p:tavLst>
                                    </p:anim>
                                    <p:anim calcmode="lin" valueType="num">
                                      <p:cBhvr>
                                        <p:cTn id="39" dur="500" fill="hold"/>
                                        <p:tgtEl>
                                          <p:spTgt spid="6"/>
                                        </p:tgtEl>
                                        <p:attrNameLst>
                                          <p:attrName>ppt_x</p:attrName>
                                        </p:attrNameLst>
                                      </p:cBhvr>
                                      <p:tavLst>
                                        <p:tav tm="0">
                                          <p:val>
                                            <p:strVal val="#ppt_x-.3"/>
                                          </p:val>
                                        </p:tav>
                                        <p:tav tm="50000">
                                          <p:val>
                                            <p:strVal val="#ppt_x"/>
                                          </p:val>
                                        </p:tav>
                                        <p:tav tm="100000">
                                          <p:val>
                                            <p:strVal val="#ppt_x"/>
                                          </p:val>
                                        </p:tav>
                                      </p:tavLst>
                                    </p:anim>
                                    <p:anim calcmode="lin" valueType="num">
                                      <p:cBhvr>
                                        <p:cTn id="40" dur="500" fill="hold"/>
                                        <p:tgtEl>
                                          <p:spTgt spid="6"/>
                                        </p:tgtEl>
                                        <p:attrNameLst>
                                          <p:attrName>ppt_y</p:attrName>
                                        </p:attrNameLst>
                                      </p:cBhvr>
                                      <p:tavLst>
                                        <p:tav tm="0">
                                          <p:val>
                                            <p:strVal val="#ppt_y"/>
                                          </p:val>
                                        </p:tav>
                                        <p:tav tm="100000">
                                          <p:val>
                                            <p:strVal val="#ppt_y"/>
                                          </p:val>
                                        </p:tav>
                                      </p:tavLst>
                                    </p:anim>
                                  </p:childTnLst>
                                </p:cTn>
                              </p:par>
                              <p:par>
                                <p:cTn id="41" presetID="39" presetClass="entr" presetSubtype="0" accel="100000" fill="hold" nodeType="with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p:cTn id="43" dur="500" fill="hold"/>
                                        <p:tgtEl>
                                          <p:spTgt spid="30"/>
                                        </p:tgtEl>
                                        <p:attrNameLst>
                                          <p:attrName>ppt_h</p:attrName>
                                        </p:attrNameLst>
                                      </p:cBhvr>
                                      <p:tavLst>
                                        <p:tav tm="0">
                                          <p:val>
                                            <p:strVal val="#ppt_h/20"/>
                                          </p:val>
                                        </p:tav>
                                        <p:tav tm="50000">
                                          <p:val>
                                            <p:strVal val="#ppt_h/20"/>
                                          </p:val>
                                        </p:tav>
                                        <p:tav tm="100000">
                                          <p:val>
                                            <p:strVal val="#ppt_h"/>
                                          </p:val>
                                        </p:tav>
                                      </p:tavLst>
                                    </p:anim>
                                    <p:anim calcmode="lin" valueType="num">
                                      <p:cBhvr>
                                        <p:cTn id="44" dur="500" fill="hold"/>
                                        <p:tgtEl>
                                          <p:spTgt spid="30"/>
                                        </p:tgtEl>
                                        <p:attrNameLst>
                                          <p:attrName>ppt_w</p:attrName>
                                        </p:attrNameLst>
                                      </p:cBhvr>
                                      <p:tavLst>
                                        <p:tav tm="0">
                                          <p:val>
                                            <p:strVal val="#ppt_w+.3"/>
                                          </p:val>
                                        </p:tav>
                                        <p:tav tm="50000">
                                          <p:val>
                                            <p:strVal val="#ppt_w+.3"/>
                                          </p:val>
                                        </p:tav>
                                        <p:tav tm="100000">
                                          <p:val>
                                            <p:strVal val="#ppt_w"/>
                                          </p:val>
                                        </p:tav>
                                      </p:tavLst>
                                    </p:anim>
                                    <p:anim calcmode="lin" valueType="num">
                                      <p:cBhvr>
                                        <p:cTn id="45" dur="500" fill="hold"/>
                                        <p:tgtEl>
                                          <p:spTgt spid="30"/>
                                        </p:tgtEl>
                                        <p:attrNameLst>
                                          <p:attrName>ppt_x</p:attrName>
                                        </p:attrNameLst>
                                      </p:cBhvr>
                                      <p:tavLst>
                                        <p:tav tm="0">
                                          <p:val>
                                            <p:strVal val="#ppt_x-.3"/>
                                          </p:val>
                                        </p:tav>
                                        <p:tav tm="50000">
                                          <p:val>
                                            <p:strVal val="#ppt_x"/>
                                          </p:val>
                                        </p:tav>
                                        <p:tav tm="100000">
                                          <p:val>
                                            <p:strVal val="#ppt_x"/>
                                          </p:val>
                                        </p:tav>
                                      </p:tavLst>
                                    </p:anim>
                                    <p:anim calcmode="lin" valueType="num">
                                      <p:cBhvr>
                                        <p:cTn id="46"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39" presetClass="entr" presetSubtype="0" accel="100000" fill="hold" nodeType="clickEffect">
                                  <p:stCondLst>
                                    <p:cond delay="0"/>
                                  </p:stCondLst>
                                  <p:childTnLst>
                                    <p:set>
                                      <p:cBhvr>
                                        <p:cTn id="50" dur="1" fill="hold">
                                          <p:stCondLst>
                                            <p:cond delay="0"/>
                                          </p:stCondLst>
                                        </p:cTn>
                                        <p:tgtEl>
                                          <p:spTgt spid="32"/>
                                        </p:tgtEl>
                                        <p:attrNameLst>
                                          <p:attrName>style.visibility</p:attrName>
                                        </p:attrNameLst>
                                      </p:cBhvr>
                                      <p:to>
                                        <p:strVal val="visible"/>
                                      </p:to>
                                    </p:set>
                                    <p:anim calcmode="lin" valueType="num">
                                      <p:cBhvr>
                                        <p:cTn id="51" dur="500" fill="hold"/>
                                        <p:tgtEl>
                                          <p:spTgt spid="32"/>
                                        </p:tgtEl>
                                        <p:attrNameLst>
                                          <p:attrName>ppt_h</p:attrName>
                                        </p:attrNameLst>
                                      </p:cBhvr>
                                      <p:tavLst>
                                        <p:tav tm="0">
                                          <p:val>
                                            <p:strVal val="#ppt_h/20"/>
                                          </p:val>
                                        </p:tav>
                                        <p:tav tm="50000">
                                          <p:val>
                                            <p:strVal val="#ppt_h/20"/>
                                          </p:val>
                                        </p:tav>
                                        <p:tav tm="100000">
                                          <p:val>
                                            <p:strVal val="#ppt_h"/>
                                          </p:val>
                                        </p:tav>
                                      </p:tavLst>
                                    </p:anim>
                                    <p:anim calcmode="lin" valueType="num">
                                      <p:cBhvr>
                                        <p:cTn id="52" dur="500" fill="hold"/>
                                        <p:tgtEl>
                                          <p:spTgt spid="32"/>
                                        </p:tgtEl>
                                        <p:attrNameLst>
                                          <p:attrName>ppt_w</p:attrName>
                                        </p:attrNameLst>
                                      </p:cBhvr>
                                      <p:tavLst>
                                        <p:tav tm="0">
                                          <p:val>
                                            <p:strVal val="#ppt_w+.3"/>
                                          </p:val>
                                        </p:tav>
                                        <p:tav tm="50000">
                                          <p:val>
                                            <p:strVal val="#ppt_w+.3"/>
                                          </p:val>
                                        </p:tav>
                                        <p:tav tm="100000">
                                          <p:val>
                                            <p:strVal val="#ppt_w"/>
                                          </p:val>
                                        </p:tav>
                                      </p:tavLst>
                                    </p:anim>
                                    <p:anim calcmode="lin" valueType="num">
                                      <p:cBhvr>
                                        <p:cTn id="53" dur="500" fill="hold"/>
                                        <p:tgtEl>
                                          <p:spTgt spid="32"/>
                                        </p:tgtEl>
                                        <p:attrNameLst>
                                          <p:attrName>ppt_x</p:attrName>
                                        </p:attrNameLst>
                                      </p:cBhvr>
                                      <p:tavLst>
                                        <p:tav tm="0">
                                          <p:val>
                                            <p:strVal val="#ppt_x-.3"/>
                                          </p:val>
                                        </p:tav>
                                        <p:tav tm="50000">
                                          <p:val>
                                            <p:strVal val="#ppt_x"/>
                                          </p:val>
                                        </p:tav>
                                        <p:tav tm="100000">
                                          <p:val>
                                            <p:strVal val="#ppt_x"/>
                                          </p:val>
                                        </p:tav>
                                      </p:tavLst>
                                    </p:anim>
                                    <p:anim calcmode="lin" valueType="num">
                                      <p:cBhvr>
                                        <p:cTn id="54" dur="500" fill="hold"/>
                                        <p:tgtEl>
                                          <p:spTgt spid="32"/>
                                        </p:tgtEl>
                                        <p:attrNameLst>
                                          <p:attrName>ppt_y</p:attrName>
                                        </p:attrNameLst>
                                      </p:cBhvr>
                                      <p:tavLst>
                                        <p:tav tm="0">
                                          <p:val>
                                            <p:strVal val="#ppt_y"/>
                                          </p:val>
                                        </p:tav>
                                        <p:tav tm="100000">
                                          <p:val>
                                            <p:strVal val="#ppt_y"/>
                                          </p:val>
                                        </p:tav>
                                      </p:tavLst>
                                    </p:anim>
                                  </p:childTnLst>
                                </p:cTn>
                              </p:par>
                              <p:par>
                                <p:cTn id="55" presetID="39" presetClass="entr" presetSubtype="0" accel="10000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p:cTn id="57" dur="500" fill="hold"/>
                                        <p:tgtEl>
                                          <p:spTgt spid="7"/>
                                        </p:tgtEl>
                                        <p:attrNameLst>
                                          <p:attrName>ppt_h</p:attrName>
                                        </p:attrNameLst>
                                      </p:cBhvr>
                                      <p:tavLst>
                                        <p:tav tm="0">
                                          <p:val>
                                            <p:strVal val="#ppt_h/20"/>
                                          </p:val>
                                        </p:tav>
                                        <p:tav tm="50000">
                                          <p:val>
                                            <p:strVal val="#ppt_h/20"/>
                                          </p:val>
                                        </p:tav>
                                        <p:tav tm="100000">
                                          <p:val>
                                            <p:strVal val="#ppt_h"/>
                                          </p:val>
                                        </p:tav>
                                      </p:tavLst>
                                    </p:anim>
                                    <p:anim calcmode="lin" valueType="num">
                                      <p:cBhvr>
                                        <p:cTn id="58" dur="500" fill="hold"/>
                                        <p:tgtEl>
                                          <p:spTgt spid="7"/>
                                        </p:tgtEl>
                                        <p:attrNameLst>
                                          <p:attrName>ppt_w</p:attrName>
                                        </p:attrNameLst>
                                      </p:cBhvr>
                                      <p:tavLst>
                                        <p:tav tm="0">
                                          <p:val>
                                            <p:strVal val="#ppt_w+.3"/>
                                          </p:val>
                                        </p:tav>
                                        <p:tav tm="50000">
                                          <p:val>
                                            <p:strVal val="#ppt_w+.3"/>
                                          </p:val>
                                        </p:tav>
                                        <p:tav tm="100000">
                                          <p:val>
                                            <p:strVal val="#ppt_w"/>
                                          </p:val>
                                        </p:tav>
                                      </p:tavLst>
                                    </p:anim>
                                    <p:anim calcmode="lin" valueType="num">
                                      <p:cBhvr>
                                        <p:cTn id="59" dur="500" fill="hold"/>
                                        <p:tgtEl>
                                          <p:spTgt spid="7"/>
                                        </p:tgtEl>
                                        <p:attrNameLst>
                                          <p:attrName>ppt_x</p:attrName>
                                        </p:attrNameLst>
                                      </p:cBhvr>
                                      <p:tavLst>
                                        <p:tav tm="0">
                                          <p:val>
                                            <p:strVal val="#ppt_x-.3"/>
                                          </p:val>
                                        </p:tav>
                                        <p:tav tm="50000">
                                          <p:val>
                                            <p:strVal val="#ppt_x"/>
                                          </p:val>
                                        </p:tav>
                                        <p:tav tm="100000">
                                          <p:val>
                                            <p:strVal val="#ppt_x"/>
                                          </p:val>
                                        </p:tav>
                                      </p:tavLst>
                                    </p:anim>
                                    <p:anim calcmode="lin" valueType="num">
                                      <p:cBhvr>
                                        <p:cTn id="6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55" presetClass="entr" presetSubtype="0" fill="hold" nodeType="clickEffect">
                                  <p:stCondLst>
                                    <p:cond delay="0"/>
                                  </p:stCondLst>
                                  <p:childTnLst>
                                    <p:set>
                                      <p:cBhvr>
                                        <p:cTn id="64" dur="1" fill="hold">
                                          <p:stCondLst>
                                            <p:cond delay="0"/>
                                          </p:stCondLst>
                                        </p:cTn>
                                        <p:tgtEl>
                                          <p:spTgt spid="34"/>
                                        </p:tgtEl>
                                        <p:attrNameLst>
                                          <p:attrName>style.visibility</p:attrName>
                                        </p:attrNameLst>
                                      </p:cBhvr>
                                      <p:to>
                                        <p:strVal val="visible"/>
                                      </p:to>
                                    </p:set>
                                    <p:anim calcmode="lin" valueType="num">
                                      <p:cBhvr>
                                        <p:cTn id="65" dur="1000" fill="hold"/>
                                        <p:tgtEl>
                                          <p:spTgt spid="34"/>
                                        </p:tgtEl>
                                        <p:attrNameLst>
                                          <p:attrName>ppt_w</p:attrName>
                                        </p:attrNameLst>
                                      </p:cBhvr>
                                      <p:tavLst>
                                        <p:tav tm="0">
                                          <p:val>
                                            <p:strVal val="#ppt_w*0.70"/>
                                          </p:val>
                                        </p:tav>
                                        <p:tav tm="100000">
                                          <p:val>
                                            <p:strVal val="#ppt_w"/>
                                          </p:val>
                                        </p:tav>
                                      </p:tavLst>
                                    </p:anim>
                                    <p:anim calcmode="lin" valueType="num">
                                      <p:cBhvr>
                                        <p:cTn id="66" dur="1000" fill="hold"/>
                                        <p:tgtEl>
                                          <p:spTgt spid="34"/>
                                        </p:tgtEl>
                                        <p:attrNameLst>
                                          <p:attrName>ppt_h</p:attrName>
                                        </p:attrNameLst>
                                      </p:cBhvr>
                                      <p:tavLst>
                                        <p:tav tm="0">
                                          <p:val>
                                            <p:strVal val="#ppt_h"/>
                                          </p:val>
                                        </p:tav>
                                        <p:tav tm="100000">
                                          <p:val>
                                            <p:strVal val="#ppt_h"/>
                                          </p:val>
                                        </p:tav>
                                      </p:tavLst>
                                    </p:anim>
                                    <p:animEffect transition="in" filter="fade">
                                      <p:cBhvr>
                                        <p:cTn id="67" dur="1000"/>
                                        <p:tgtEl>
                                          <p:spTgt spid="34"/>
                                        </p:tgtEl>
                                      </p:cBhvr>
                                    </p:animEffect>
                                  </p:childTnLst>
                                </p:cTn>
                              </p:par>
                              <p:par>
                                <p:cTn id="68" presetID="55" presetClass="entr" presetSubtype="0" fill="hold" grpId="0" nodeType="withEffect">
                                  <p:stCondLst>
                                    <p:cond delay="0"/>
                                  </p:stCondLst>
                                  <p:childTnLst>
                                    <p:set>
                                      <p:cBhvr>
                                        <p:cTn id="69" dur="1" fill="hold">
                                          <p:stCondLst>
                                            <p:cond delay="0"/>
                                          </p:stCondLst>
                                        </p:cTn>
                                        <p:tgtEl>
                                          <p:spTgt spid="8"/>
                                        </p:tgtEl>
                                        <p:attrNameLst>
                                          <p:attrName>style.visibility</p:attrName>
                                        </p:attrNameLst>
                                      </p:cBhvr>
                                      <p:to>
                                        <p:strVal val="visible"/>
                                      </p:to>
                                    </p:set>
                                    <p:anim calcmode="lin" valueType="num">
                                      <p:cBhvr>
                                        <p:cTn id="70" dur="1000" fill="hold"/>
                                        <p:tgtEl>
                                          <p:spTgt spid="8"/>
                                        </p:tgtEl>
                                        <p:attrNameLst>
                                          <p:attrName>ppt_w</p:attrName>
                                        </p:attrNameLst>
                                      </p:cBhvr>
                                      <p:tavLst>
                                        <p:tav tm="0">
                                          <p:val>
                                            <p:strVal val="#ppt_w*0.70"/>
                                          </p:val>
                                        </p:tav>
                                        <p:tav tm="100000">
                                          <p:val>
                                            <p:strVal val="#ppt_w"/>
                                          </p:val>
                                        </p:tav>
                                      </p:tavLst>
                                    </p:anim>
                                    <p:anim calcmode="lin" valueType="num">
                                      <p:cBhvr>
                                        <p:cTn id="71" dur="1000" fill="hold"/>
                                        <p:tgtEl>
                                          <p:spTgt spid="8"/>
                                        </p:tgtEl>
                                        <p:attrNameLst>
                                          <p:attrName>ppt_h</p:attrName>
                                        </p:attrNameLst>
                                      </p:cBhvr>
                                      <p:tavLst>
                                        <p:tav tm="0">
                                          <p:val>
                                            <p:strVal val="#ppt_h"/>
                                          </p:val>
                                        </p:tav>
                                        <p:tav tm="100000">
                                          <p:val>
                                            <p:strVal val="#ppt_h"/>
                                          </p:val>
                                        </p:tav>
                                      </p:tavLst>
                                    </p:anim>
                                    <p:animEffect transition="in" filter="fade">
                                      <p:cBhvr>
                                        <p:cTn id="72" dur="1000"/>
                                        <p:tgtEl>
                                          <p:spTgt spid="8"/>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7" presetClass="entr" presetSubtype="10" fill="hold" grpId="0" nodeType="clickEffect">
                                  <p:stCondLst>
                                    <p:cond delay="0"/>
                                  </p:stCondLst>
                                  <p:childTnLst>
                                    <p:set>
                                      <p:cBhvr>
                                        <p:cTn id="76" dur="1" fill="hold">
                                          <p:stCondLst>
                                            <p:cond delay="0"/>
                                          </p:stCondLst>
                                        </p:cTn>
                                        <p:tgtEl>
                                          <p:spTgt spid="38"/>
                                        </p:tgtEl>
                                        <p:attrNameLst>
                                          <p:attrName>style.visibility</p:attrName>
                                        </p:attrNameLst>
                                      </p:cBhvr>
                                      <p:to>
                                        <p:strVal val="visible"/>
                                      </p:to>
                                    </p:set>
                                    <p:anim calcmode="lin" valueType="num">
                                      <p:cBhvr>
                                        <p:cTn id="77" dur="500" fill="hold"/>
                                        <p:tgtEl>
                                          <p:spTgt spid="38"/>
                                        </p:tgtEl>
                                        <p:attrNameLst>
                                          <p:attrName>ppt_w</p:attrName>
                                        </p:attrNameLst>
                                      </p:cBhvr>
                                      <p:tavLst>
                                        <p:tav tm="0">
                                          <p:val>
                                            <p:fltVal val="0"/>
                                          </p:val>
                                        </p:tav>
                                        <p:tav tm="100000">
                                          <p:val>
                                            <p:strVal val="#ppt_w"/>
                                          </p:val>
                                        </p:tav>
                                      </p:tavLst>
                                    </p:anim>
                                    <p:anim calcmode="lin" valueType="num">
                                      <p:cBhvr>
                                        <p:cTn id="78" dur="500" fill="hold"/>
                                        <p:tgtEl>
                                          <p:spTgt spid="38"/>
                                        </p:tgtEl>
                                        <p:attrNameLst>
                                          <p:attrName>ppt_h</p:attrName>
                                        </p:attrNameLst>
                                      </p:cBhvr>
                                      <p:tavLst>
                                        <p:tav tm="0">
                                          <p:val>
                                            <p:strVal val="#ppt_h"/>
                                          </p:val>
                                        </p:tav>
                                        <p:tav tm="100000">
                                          <p:val>
                                            <p:strVal val="#ppt_h"/>
                                          </p:val>
                                        </p:tav>
                                      </p:tavLst>
                                    </p:anim>
                                  </p:childTnLst>
                                </p:cTn>
                              </p:par>
                              <p:par>
                                <p:cTn id="79" presetID="17" presetClass="entr" presetSubtype="10" fill="hold" grpId="0" nodeType="withEffect">
                                  <p:stCondLst>
                                    <p:cond delay="0"/>
                                  </p:stCondLst>
                                  <p:childTnLst>
                                    <p:set>
                                      <p:cBhvr>
                                        <p:cTn id="80" dur="1" fill="hold">
                                          <p:stCondLst>
                                            <p:cond delay="0"/>
                                          </p:stCondLst>
                                        </p:cTn>
                                        <p:tgtEl>
                                          <p:spTgt spid="36"/>
                                        </p:tgtEl>
                                        <p:attrNameLst>
                                          <p:attrName>style.visibility</p:attrName>
                                        </p:attrNameLst>
                                      </p:cBhvr>
                                      <p:to>
                                        <p:strVal val="visible"/>
                                      </p:to>
                                    </p:set>
                                    <p:anim calcmode="lin" valueType="num">
                                      <p:cBhvr>
                                        <p:cTn id="81" dur="500" fill="hold"/>
                                        <p:tgtEl>
                                          <p:spTgt spid="36"/>
                                        </p:tgtEl>
                                        <p:attrNameLst>
                                          <p:attrName>ppt_w</p:attrName>
                                        </p:attrNameLst>
                                      </p:cBhvr>
                                      <p:tavLst>
                                        <p:tav tm="0">
                                          <p:val>
                                            <p:fltVal val="0"/>
                                          </p:val>
                                        </p:tav>
                                        <p:tav tm="100000">
                                          <p:val>
                                            <p:strVal val="#ppt_w"/>
                                          </p:val>
                                        </p:tav>
                                      </p:tavLst>
                                    </p:anim>
                                    <p:anim calcmode="lin" valueType="num">
                                      <p:cBhvr>
                                        <p:cTn id="82" dur="500" fill="hold"/>
                                        <p:tgtEl>
                                          <p:spTgt spid="3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0" grpId="0" animBg="1"/>
      <p:bldP spid="36" grpId="0" animBg="1"/>
      <p:bldP spid="3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8"/>
          <p:cNvSpPr txBox="1">
            <a:spLocks noChangeArrowheads="1"/>
          </p:cNvSpPr>
          <p:nvPr/>
        </p:nvSpPr>
        <p:spPr bwMode="auto">
          <a:xfrm>
            <a:off x="1295400" y="457200"/>
            <a:ext cx="76962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a:spcBef>
                <a:spcPct val="50000"/>
              </a:spcBef>
            </a:pPr>
            <a:r>
              <a:rPr lang="en-US" altLang="en-US" sz="4000" b="1">
                <a:solidFill>
                  <a:srgbClr val="7030A0"/>
                </a:solidFill>
                <a:latin typeface="Times New Roman" pitchFamily="18" charset="0"/>
                <a:cs typeface="Times New Roman" pitchFamily="18" charset="0"/>
              </a:rPr>
              <a:t>Giọng thơ trầm lắng, tha thiết, thể hiện nỗi nhớ và sự gắn bó sâu nặng với quê hương của nhà thơ.</a:t>
            </a:r>
          </a:p>
        </p:txBody>
      </p:sp>
      <p:sp>
        <p:nvSpPr>
          <p:cNvPr id="4" name="Right Arrow 3"/>
          <p:cNvSpPr/>
          <p:nvPr/>
        </p:nvSpPr>
        <p:spPr>
          <a:xfrm>
            <a:off x="152400" y="381000"/>
            <a:ext cx="1066800" cy="990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5944316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Scale>
                                      <p:cBhvr>
                                        <p:cTn id="12"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2"/>
                                        </p:tgtEl>
                                        <p:attrNameLst>
                                          <p:attrName>ppt_x</p:attrName>
                                          <p:attrName>ppt_y</p:attrName>
                                        </p:attrNameLst>
                                      </p:cBhvr>
                                    </p:animMotion>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152400" y="0"/>
            <a:ext cx="2590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a:spcBef>
                <a:spcPct val="50000"/>
              </a:spcBef>
            </a:pPr>
            <a:r>
              <a:rPr lang="en-US" altLang="en-US" sz="3200" b="1" dirty="0" err="1">
                <a:solidFill>
                  <a:srgbClr val="FF0000"/>
                </a:solidFill>
                <a:latin typeface="Times New Roman" pitchFamily="18" charset="0"/>
                <a:cs typeface="Times New Roman" pitchFamily="18" charset="0"/>
              </a:rPr>
              <a:t>III.</a:t>
            </a:r>
            <a:r>
              <a:rPr lang="en-US" altLang="en-US" sz="3200" b="1" u="sng" dirty="0" err="1">
                <a:solidFill>
                  <a:srgbClr val="FF0000"/>
                </a:solidFill>
                <a:latin typeface="Times New Roman" pitchFamily="18" charset="0"/>
                <a:cs typeface="Times New Roman" pitchFamily="18" charset="0"/>
              </a:rPr>
              <a:t>Tổng</a:t>
            </a:r>
            <a:r>
              <a:rPr lang="en-US" altLang="en-US" sz="3200" b="1" u="sng" dirty="0">
                <a:solidFill>
                  <a:srgbClr val="FF0000"/>
                </a:solidFill>
                <a:latin typeface="Times New Roman" pitchFamily="18" charset="0"/>
                <a:cs typeface="Times New Roman" pitchFamily="18" charset="0"/>
              </a:rPr>
              <a:t> </a:t>
            </a:r>
            <a:r>
              <a:rPr lang="en-US" altLang="en-US" sz="3200" b="1" u="sng" dirty="0" err="1">
                <a:solidFill>
                  <a:srgbClr val="FF0000"/>
                </a:solidFill>
                <a:latin typeface="Times New Roman" pitchFamily="18" charset="0"/>
                <a:cs typeface="Times New Roman" pitchFamily="18" charset="0"/>
              </a:rPr>
              <a:t>kết</a:t>
            </a:r>
            <a:r>
              <a:rPr lang="en-US" altLang="en-US" sz="3200" b="1" u="sng" dirty="0">
                <a:solidFill>
                  <a:srgbClr val="FF0000"/>
                </a:solidFill>
                <a:latin typeface="Times New Roman" pitchFamily="18" charset="0"/>
                <a:cs typeface="Times New Roman" pitchFamily="18" charset="0"/>
              </a:rPr>
              <a:t>:</a:t>
            </a:r>
          </a:p>
        </p:txBody>
      </p:sp>
      <p:sp>
        <p:nvSpPr>
          <p:cNvPr id="3" name="Text Box 8"/>
          <p:cNvSpPr txBox="1">
            <a:spLocks noChangeArrowheads="1"/>
          </p:cNvSpPr>
          <p:nvPr/>
        </p:nvSpPr>
        <p:spPr bwMode="auto">
          <a:xfrm>
            <a:off x="228600" y="685800"/>
            <a:ext cx="8610600" cy="575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600">
                <a:solidFill>
                  <a:schemeClr val="tx1"/>
                </a:solidFill>
                <a:latin typeface="Perpetua" pitchFamily="18" charset="0"/>
              </a:defRPr>
            </a:lvl1pPr>
            <a:lvl2pPr marL="742950" indent="-285750">
              <a:defRPr sz="2400">
                <a:solidFill>
                  <a:schemeClr val="tx1"/>
                </a:solidFill>
                <a:latin typeface="Perpetua" pitchFamily="18" charset="0"/>
              </a:defRPr>
            </a:lvl2pPr>
            <a:lvl3pPr marL="1143000">
              <a:defRPr sz="2000">
                <a:solidFill>
                  <a:schemeClr val="tx1"/>
                </a:solidFill>
                <a:latin typeface="Perpetua" pitchFamily="18" charset="0"/>
              </a:defRPr>
            </a:lvl3pPr>
            <a:lvl4pPr marL="1600200">
              <a:defRPr sz="2000">
                <a:solidFill>
                  <a:schemeClr val="tx1"/>
                </a:solidFill>
                <a:latin typeface="Perpetua" pitchFamily="18" charset="0"/>
              </a:defRPr>
            </a:lvl4pPr>
            <a:lvl5pPr marL="2057400">
              <a:defRPr sz="2000">
                <a:solidFill>
                  <a:schemeClr val="tx1"/>
                </a:solidFill>
                <a:latin typeface="Perpetua" pitchFamily="18" charset="0"/>
              </a:defRPr>
            </a:lvl5pPr>
            <a:lvl6pPr marL="2514600" eaLnBrk="0" fontAlgn="base" hangingPunct="0">
              <a:spcBef>
                <a:spcPts val="375"/>
              </a:spcBef>
              <a:spcAft>
                <a:spcPct val="0"/>
              </a:spcAft>
              <a:buClr>
                <a:srgbClr val="A28E6A"/>
              </a:buClr>
              <a:buChar char="o"/>
              <a:defRPr sz="2000">
                <a:solidFill>
                  <a:schemeClr val="tx1"/>
                </a:solidFill>
                <a:latin typeface="Perpetua" pitchFamily="18" charset="0"/>
              </a:defRPr>
            </a:lvl6pPr>
            <a:lvl7pPr marL="2971800" eaLnBrk="0" fontAlgn="base" hangingPunct="0">
              <a:spcBef>
                <a:spcPts val="375"/>
              </a:spcBef>
              <a:spcAft>
                <a:spcPct val="0"/>
              </a:spcAft>
              <a:buClr>
                <a:srgbClr val="A28E6A"/>
              </a:buClr>
              <a:buChar char="o"/>
              <a:defRPr sz="2000">
                <a:solidFill>
                  <a:schemeClr val="tx1"/>
                </a:solidFill>
                <a:latin typeface="Perpetua" pitchFamily="18" charset="0"/>
              </a:defRPr>
            </a:lvl7pPr>
            <a:lvl8pPr marL="3429000" eaLnBrk="0" fontAlgn="base" hangingPunct="0">
              <a:spcBef>
                <a:spcPts val="375"/>
              </a:spcBef>
              <a:spcAft>
                <a:spcPct val="0"/>
              </a:spcAft>
              <a:buClr>
                <a:srgbClr val="A28E6A"/>
              </a:buClr>
              <a:buChar char="o"/>
              <a:defRPr sz="2000">
                <a:solidFill>
                  <a:schemeClr val="tx1"/>
                </a:solidFill>
                <a:latin typeface="Perpetua" pitchFamily="18" charset="0"/>
              </a:defRPr>
            </a:lvl8pPr>
            <a:lvl9pPr marL="3886200" eaLnBrk="0" fontAlgn="base" hangingPunct="0">
              <a:spcBef>
                <a:spcPts val="375"/>
              </a:spcBef>
              <a:spcAft>
                <a:spcPct val="0"/>
              </a:spcAft>
              <a:buClr>
                <a:srgbClr val="A28E6A"/>
              </a:buClr>
              <a:buChar char="o"/>
              <a:defRPr sz="2000">
                <a:solidFill>
                  <a:schemeClr val="tx1"/>
                </a:solidFill>
                <a:latin typeface="Perpetua" pitchFamily="18" charset="0"/>
              </a:defRPr>
            </a:lvl9pPr>
          </a:lstStyle>
          <a:p>
            <a:pPr>
              <a:spcBef>
                <a:spcPct val="50000"/>
              </a:spcBef>
            </a:pPr>
            <a:r>
              <a:rPr lang="en-US" altLang="en-US" sz="3200" b="1" u="sng" dirty="0">
                <a:solidFill>
                  <a:srgbClr val="FF0000"/>
                </a:solidFill>
                <a:latin typeface="Times New Roman" pitchFamily="18" charset="0"/>
                <a:cs typeface="Times New Roman" pitchFamily="18" charset="0"/>
              </a:rPr>
              <a:t>1/</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Nghệ</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thuật</a:t>
            </a:r>
            <a:r>
              <a:rPr lang="en-US" altLang="en-US" sz="3200" b="1" dirty="0">
                <a:solidFill>
                  <a:srgbClr val="FF0000"/>
                </a:solidFill>
                <a:latin typeface="Times New Roman" pitchFamily="18" charset="0"/>
                <a:cs typeface="Times New Roman" pitchFamily="18" charset="0"/>
              </a:rPr>
              <a:t>:</a:t>
            </a:r>
          </a:p>
          <a:p>
            <a:pPr>
              <a:spcBef>
                <a:spcPct val="50000"/>
              </a:spcBef>
            </a:pPr>
            <a:r>
              <a:rPr lang="en-US" altLang="en-US" sz="3200" b="1" dirty="0">
                <a:solidFill>
                  <a:srgbClr val="FF0000"/>
                </a:solidFill>
                <a:latin typeface="Times New Roman" pitchFamily="18" charset="0"/>
                <a:cs typeface="Times New Roman" pitchFamily="18" charset="0"/>
              </a:rPr>
              <a:t>   </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Kết</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hợp</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khéo</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léo</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giữa</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biểu</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cảm</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với</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miêu</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tả</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và</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tự</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sự</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Hình</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ảnh</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thơ</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sáng</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tạo</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sử</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dụng</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nhiều</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biện</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pháp</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tu</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từ</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bút</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pháp</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tả</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thực</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kết</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hợp</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với</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bút</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pháp</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lãng</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mạn</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ngôn</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ngữ</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giản</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dị</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nhịp</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điệu</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thơ</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nhẹ</a:t>
            </a:r>
            <a:r>
              <a:rPr lang="en-US" altLang="en-US" sz="3200" b="1" dirty="0">
                <a:solidFill>
                  <a:srgbClr val="0000FF"/>
                </a:solidFill>
                <a:latin typeface="Times New Roman" pitchFamily="18" charset="0"/>
                <a:cs typeface="Times New Roman" pitchFamily="18" charset="0"/>
              </a:rPr>
              <a:t> </a:t>
            </a:r>
            <a:r>
              <a:rPr lang="en-US" altLang="en-US" sz="3200" b="1" dirty="0" err="1">
                <a:solidFill>
                  <a:srgbClr val="0000FF"/>
                </a:solidFill>
                <a:latin typeface="Times New Roman" pitchFamily="18" charset="0"/>
                <a:cs typeface="Times New Roman" pitchFamily="18" charset="0"/>
              </a:rPr>
              <a:t>nhàng</a:t>
            </a:r>
            <a:r>
              <a:rPr lang="en-US" altLang="en-US" sz="3200" b="1" dirty="0">
                <a:solidFill>
                  <a:srgbClr val="0000FF"/>
                </a:solidFill>
                <a:latin typeface="Times New Roman" pitchFamily="18" charset="0"/>
                <a:cs typeface="Times New Roman" pitchFamily="18" charset="0"/>
              </a:rPr>
              <a:t>…</a:t>
            </a:r>
          </a:p>
          <a:p>
            <a:pPr>
              <a:spcBef>
                <a:spcPct val="50000"/>
              </a:spcBef>
            </a:pPr>
            <a:r>
              <a:rPr lang="en-US" altLang="en-US" sz="3200" b="1" dirty="0">
                <a:solidFill>
                  <a:srgbClr val="FF0000"/>
                </a:solidFill>
                <a:latin typeface="Times New Roman" pitchFamily="18" charset="0"/>
                <a:cs typeface="Times New Roman" pitchFamily="18" charset="0"/>
              </a:rPr>
              <a:t>2/ </a:t>
            </a:r>
            <a:r>
              <a:rPr lang="en-US" altLang="en-US" sz="3200" b="1" dirty="0" err="1">
                <a:solidFill>
                  <a:srgbClr val="FF0000"/>
                </a:solidFill>
                <a:latin typeface="Times New Roman" pitchFamily="18" charset="0"/>
                <a:cs typeface="Times New Roman" pitchFamily="18" charset="0"/>
              </a:rPr>
              <a:t>Nội</a:t>
            </a:r>
            <a:r>
              <a:rPr lang="en-US" altLang="en-US" sz="3200" b="1" dirty="0">
                <a:solidFill>
                  <a:srgbClr val="FF0000"/>
                </a:solidFill>
                <a:latin typeface="Times New Roman" pitchFamily="18" charset="0"/>
                <a:cs typeface="Times New Roman" pitchFamily="18" charset="0"/>
              </a:rPr>
              <a:t> dung:</a:t>
            </a:r>
          </a:p>
          <a:p>
            <a:pPr>
              <a:spcBef>
                <a:spcPct val="50000"/>
              </a:spcBef>
            </a:pP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Cảnh</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làng</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chài</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hiện</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lên</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thật</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bình</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dị</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đầy</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ấn</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tượng</a:t>
            </a:r>
            <a:r>
              <a:rPr lang="en-US" altLang="en-US" sz="3200" b="1" dirty="0">
                <a:solidFill>
                  <a:srgbClr val="FF0000"/>
                </a:solidFill>
                <a:latin typeface="Times New Roman" pitchFamily="18" charset="0"/>
                <a:cs typeface="Times New Roman" pitchFamily="18" charset="0"/>
              </a:rPr>
              <a:t> qua </a:t>
            </a:r>
            <a:r>
              <a:rPr lang="en-US" altLang="en-US" sz="3200" b="1" dirty="0" err="1">
                <a:solidFill>
                  <a:srgbClr val="FF0000"/>
                </a:solidFill>
                <a:latin typeface="Times New Roman" pitchFamily="18" charset="0"/>
                <a:cs typeface="Times New Roman" pitchFamily="18" charset="0"/>
              </a:rPr>
              <a:t>đó</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thể</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hiện</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tình</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yêu</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quê</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hương</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tha</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thiết</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của</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nhà</a:t>
            </a:r>
            <a:r>
              <a:rPr lang="en-US" altLang="en-US" sz="3200" b="1" dirty="0">
                <a:solidFill>
                  <a:srgbClr val="FF0000"/>
                </a:solidFill>
                <a:latin typeface="Times New Roman" pitchFamily="18" charset="0"/>
                <a:cs typeface="Times New Roman" pitchFamily="18" charset="0"/>
              </a:rPr>
              <a:t> </a:t>
            </a:r>
            <a:r>
              <a:rPr lang="en-US" altLang="en-US" sz="3200" b="1" dirty="0" err="1">
                <a:solidFill>
                  <a:srgbClr val="FF0000"/>
                </a:solidFill>
                <a:latin typeface="Times New Roman" pitchFamily="18" charset="0"/>
                <a:cs typeface="Times New Roman" pitchFamily="18" charset="0"/>
              </a:rPr>
              <a:t>thơ</a:t>
            </a:r>
            <a:r>
              <a:rPr lang="en-US" altLang="en-US" sz="3200" b="1" dirty="0">
                <a:solidFill>
                  <a:srgbClr val="FF0000"/>
                </a:solidFill>
                <a:latin typeface="Times New Roman" pitchFamily="18" charset="0"/>
                <a:cs typeface="Times New Roman" pitchFamily="18" charset="0"/>
              </a:rPr>
              <a:t>. </a:t>
            </a:r>
          </a:p>
        </p:txBody>
      </p:sp>
    </p:spTree>
    <p:extLst>
      <p:ext uri="{BB962C8B-B14F-4D97-AF65-F5344CB8AC3E}">
        <p14:creationId xmlns:p14="http://schemas.microsoft.com/office/powerpoint/2010/main" val="27441851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9"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5" dur="5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55"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1"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2" dur="1000"/>
                                        <p:tgtEl>
                                          <p:spTgt spid="3">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9" presetClass="entr" presetSubtype="0" accel="10000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8" dur="500" fill="hold"/>
                                        <p:tgtEl>
                                          <p:spTgt spid="3">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9" dur="500" fill="hold"/>
                                        <p:tgtEl>
                                          <p:spTgt spid="3">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3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37"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8"/>
          <p:cNvSpPr txBox="1">
            <a:spLocks noChangeArrowheads="1"/>
          </p:cNvSpPr>
          <p:nvPr/>
        </p:nvSpPr>
        <p:spPr bwMode="auto">
          <a:xfrm>
            <a:off x="228600" y="685800"/>
            <a:ext cx="8610600"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ts val="0"/>
              </a:spcBef>
            </a:pPr>
            <a:endParaRPr lang="en-US" sz="2800" dirty="0">
              <a:latin typeface="Times New Roman" pitchFamily="18" charset="0"/>
              <a:cs typeface="Times New Roman" pitchFamily="18" charset="0"/>
            </a:endParaRPr>
          </a:p>
          <a:p>
            <a:pPr eaLnBrk="1" hangingPunct="1">
              <a:defRPr/>
            </a:pPr>
            <a:r>
              <a:rPr lang="en-US" sz="3200" b="1" dirty="0" smtClean="0">
                <a:solidFill>
                  <a:srgbClr val="FF0000"/>
                </a:solidFill>
                <a:latin typeface="Times New Roman" pitchFamily="18" charset="0"/>
                <a:cs typeface="Times New Roman" pitchFamily="18" charset="0"/>
              </a:rPr>
              <a:t>3/ </a:t>
            </a:r>
            <a:r>
              <a:rPr lang="en-US" sz="3200" b="1" dirty="0">
                <a:solidFill>
                  <a:srgbClr val="FF0000"/>
                </a:solidFill>
                <a:latin typeface="Times New Roman" pitchFamily="18" charset="0"/>
                <a:cs typeface="Times New Roman" pitchFamily="18" charset="0"/>
              </a:rPr>
              <a:t>Ý </a:t>
            </a:r>
            <a:r>
              <a:rPr lang="en-US" sz="3200" b="1" dirty="0" err="1">
                <a:solidFill>
                  <a:srgbClr val="FF0000"/>
                </a:solidFill>
                <a:latin typeface="Times New Roman" pitchFamily="18" charset="0"/>
                <a:cs typeface="Times New Roman" pitchFamily="18" charset="0"/>
              </a:rPr>
              <a:t>nghĩa</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văn</a:t>
            </a:r>
            <a:r>
              <a:rPr lang="en-US" sz="3200" b="1" dirty="0">
                <a:solidFill>
                  <a:srgbClr val="FF0000"/>
                </a:solidFill>
                <a:latin typeface="Times New Roman" pitchFamily="18" charset="0"/>
                <a:cs typeface="Times New Roman" pitchFamily="18" charset="0"/>
              </a:rPr>
              <a:t> </a:t>
            </a:r>
            <a:r>
              <a:rPr lang="en-US" sz="3200" b="1" dirty="0" err="1">
                <a:solidFill>
                  <a:srgbClr val="FF0000"/>
                </a:solidFill>
                <a:latin typeface="Times New Roman" pitchFamily="18" charset="0"/>
                <a:cs typeface="Times New Roman" pitchFamily="18" charset="0"/>
              </a:rPr>
              <a:t>bản</a:t>
            </a:r>
            <a:r>
              <a:rPr lang="en-US" sz="3200" b="1" dirty="0">
                <a:solidFill>
                  <a:srgbClr val="FF0000"/>
                </a:solidFill>
                <a:latin typeface="Times New Roman" pitchFamily="18" charset="0"/>
                <a:cs typeface="Times New Roman" pitchFamily="18" charset="0"/>
              </a:rPr>
              <a:t>:</a:t>
            </a:r>
          </a:p>
          <a:p>
            <a:pPr eaLnBrk="1" hangingPunct="1">
              <a:defRPr/>
            </a:pP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là</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bày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tỏ</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của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tác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giả</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về</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một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tình</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yêu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thiết</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đối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với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quê</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hương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làng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biển</a:t>
            </a:r>
            <a:r>
              <a:rPr lang="en-US" sz="3200" dirty="0">
                <a:latin typeface="Times New Roman" pitchFamily="18" charset="0"/>
                <a:cs typeface="Times New Roman" pitchFamily="18" charset="0"/>
              </a:rPr>
              <a:t>.</a:t>
            </a:r>
          </a:p>
        </p:txBody>
      </p:sp>
    </p:spTree>
    <p:extLst>
      <p:ext uri="{BB962C8B-B14F-4D97-AF65-F5344CB8AC3E}">
        <p14:creationId xmlns:p14="http://schemas.microsoft.com/office/powerpoint/2010/main" val="2964001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 Cổng làng Đông Yên trong sớm mai hồng. Ảnh: Cẩm Thư">
            <a:extLst>
              <a:ext uri="{FF2B5EF4-FFF2-40B4-BE49-F238E27FC236}">
                <a16:creationId xmlns:a16="http://schemas.microsoft.com/office/drawing/2014/main" xmlns="" id="{59B69965-9DDB-4ABE-A578-5207850E50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688"/>
            <a:ext cx="9120188" cy="684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xmlns="" id="{96BD5ABF-56EB-4DA0-8E20-317EA3D27208}"/>
              </a:ext>
            </a:extLst>
          </p:cNvPr>
          <p:cNvSpPr txBox="1"/>
          <p:nvPr/>
        </p:nvSpPr>
        <p:spPr>
          <a:xfrm>
            <a:off x="176213" y="6324600"/>
            <a:ext cx="8991600" cy="369888"/>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eaLnBrk="1" hangingPunct="1">
              <a:defRPr/>
            </a:pPr>
            <a:r>
              <a:rPr lang="en-US"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CỔNG LÀNG VÀO NHÀ CỦA  TÁC GIẢ </a:t>
            </a:r>
            <a:r>
              <a:rPr lang="en-US" b="1"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TẾ HANH </a:t>
            </a:r>
            <a:r>
              <a:rPr lang="en-US"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VỚI BIỂU TƯỢNG CÁNH BUỒM</a:t>
            </a:r>
          </a:p>
        </p:txBody>
      </p:sp>
      <p:pic>
        <p:nvPicPr>
          <p:cNvPr id="82946" name="Picture 2" descr="Làng quê Bình Dương yên bình bên sông Trà Bồng.                                                      Ảnh: Ý Thu">
            <a:extLst>
              <a:ext uri="{FF2B5EF4-FFF2-40B4-BE49-F238E27FC236}">
                <a16:creationId xmlns:a16="http://schemas.microsoft.com/office/drawing/2014/main" xmlns="" id="{7AE4B8D5-F748-4834-A201-24E261A876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3" y="-11113"/>
            <a:ext cx="9144001"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xmlns="" id="{718FF470-E81D-4BEC-9F1F-1BCB6B9532F7}"/>
              </a:ext>
            </a:extLst>
          </p:cNvPr>
          <p:cNvSpPr>
            <a:spLocks noChangeArrowheads="1"/>
          </p:cNvSpPr>
          <p:nvPr/>
        </p:nvSpPr>
        <p:spPr bwMode="auto">
          <a:xfrm>
            <a:off x="2246313" y="6370638"/>
            <a:ext cx="5016500" cy="381000"/>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en-US" dirty="0">
                <a:solidFill>
                  <a:srgbClr val="0070C0"/>
                </a:solidFill>
                <a:latin typeface="Times New Roman" panose="02020603050405020304" pitchFamily="18" charset="0"/>
                <a:cs typeface="Times New Roman" panose="02020603050405020304" pitchFamily="18" charset="0"/>
              </a:rPr>
              <a:t>Làng quê Bình Dương yên bình bên sông Trà Bồng.</a:t>
            </a:r>
          </a:p>
        </p:txBody>
      </p:sp>
      <p:sp>
        <p:nvSpPr>
          <p:cNvPr id="24582" name="Rectangle 4">
            <a:extLst>
              <a:ext uri="{FF2B5EF4-FFF2-40B4-BE49-F238E27FC236}">
                <a16:creationId xmlns:a16="http://schemas.microsoft.com/office/drawing/2014/main" xmlns="" id="{87D67018-2B63-478A-8537-CC6F5B2B7463}"/>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pic>
        <p:nvPicPr>
          <p:cNvPr id="82947" name="img_378719" descr="Ghe thuyền soi bóng trên sông Trà Bồng">
            <a:extLst>
              <a:ext uri="{FF2B5EF4-FFF2-40B4-BE49-F238E27FC236}">
                <a16:creationId xmlns:a16="http://schemas.microsoft.com/office/drawing/2014/main" xmlns="" id="{C8C3D451-1088-47E9-8FED-C76A3AB13753}"/>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34925" y="-128588"/>
            <a:ext cx="9191625" cy="701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5">
            <a:extLst>
              <a:ext uri="{FF2B5EF4-FFF2-40B4-BE49-F238E27FC236}">
                <a16:creationId xmlns:a16="http://schemas.microsoft.com/office/drawing/2014/main" xmlns="" id="{C146A00E-F8C9-495E-BF2D-377E7BD09171}"/>
              </a:ext>
            </a:extLst>
          </p:cNvPr>
          <p:cNvSpPr>
            <a:spLocks noChangeArrowheads="1"/>
          </p:cNvSpPr>
          <p:nvPr/>
        </p:nvSpPr>
        <p:spPr bwMode="auto">
          <a:xfrm>
            <a:off x="1600200" y="6153150"/>
            <a:ext cx="5486400" cy="461963"/>
          </a:xfrm>
          <a:prstGeom prst="rect">
            <a:avLst/>
          </a:prstGeom>
          <a:ln/>
        </p:spPr>
        <p:style>
          <a:lnRef idx="2">
            <a:schemeClr val="accent2"/>
          </a:lnRef>
          <a:fillRef idx="1">
            <a:schemeClr val="lt1"/>
          </a:fillRef>
          <a:effectRef idx="0">
            <a:schemeClr val="accent2"/>
          </a:effectRef>
          <a:fontRef idx="minor">
            <a:schemeClr val="dk1"/>
          </a:fontRef>
        </p:style>
        <p:txBody>
          <a:bodyPr anchor="ctr">
            <a:spAutoFit/>
          </a:bodyPr>
          <a:lstStyle/>
          <a:p>
            <a:pPr algn="ctr">
              <a:defRPr/>
            </a:pPr>
            <a:r>
              <a:rPr lang="en-US" sz="2400" b="1" i="1">
                <a:solidFill>
                  <a:schemeClr val="tx2"/>
                </a:solidFill>
                <a:effectLst>
                  <a:outerShdw blurRad="38100" dist="38100" dir="2700000" algn="tl">
                    <a:srgbClr val="000000"/>
                  </a:outerShdw>
                </a:effectLst>
                <a:latin typeface="Times New Roman" pitchFamily="18" charset="0"/>
                <a:cs typeface="Times New Roman" pitchFamily="18" charset="0"/>
              </a:rPr>
              <a:t>Ghe thuyền soi bóng trên sông Trà Bồng</a:t>
            </a:r>
            <a:endParaRPr lang="en-US" sz="2400" b="1">
              <a:solidFill>
                <a:schemeClr val="tx2"/>
              </a:solidFill>
              <a:effectLst>
                <a:outerShdw blurRad="38100" dist="38100" dir="2700000" algn="tl">
                  <a:srgbClr val="000000"/>
                </a:outerShdw>
              </a:effectLst>
              <a:latin typeface="Times New Roman" pitchFamily="18" charset="0"/>
              <a:cs typeface="Times New Roman" pitchFamily="18" charset="0"/>
            </a:endParaRPr>
          </a:p>
        </p:txBody>
      </p:sp>
      <p:sp>
        <p:nvSpPr>
          <p:cNvPr id="24585" name="Rectangle 7">
            <a:extLst>
              <a:ext uri="{FF2B5EF4-FFF2-40B4-BE49-F238E27FC236}">
                <a16:creationId xmlns:a16="http://schemas.microsoft.com/office/drawing/2014/main" xmlns="" id="{C169A08C-77FF-4EF5-8FF5-64BD2308E188}"/>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pic>
        <p:nvPicPr>
          <p:cNvPr id="82950" name="img_378724" descr="Bình minh thơ mộng">
            <a:extLst>
              <a:ext uri="{FF2B5EF4-FFF2-40B4-BE49-F238E27FC236}">
                <a16:creationId xmlns:a16="http://schemas.microsoft.com/office/drawing/2014/main" xmlns="" id="{ED47C0C3-AB3F-482D-B71C-6666B2987C09}"/>
              </a:ext>
            </a:extLst>
          </p:cNvPr>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36513" y="-107950"/>
            <a:ext cx="9204326" cy="700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8">
            <a:extLst>
              <a:ext uri="{FF2B5EF4-FFF2-40B4-BE49-F238E27FC236}">
                <a16:creationId xmlns:a16="http://schemas.microsoft.com/office/drawing/2014/main" xmlns="" id="{1139E644-656E-420B-90CA-242458A1ED1C}"/>
              </a:ext>
            </a:extLst>
          </p:cNvPr>
          <p:cNvSpPr>
            <a:spLocks noChangeArrowheads="1"/>
          </p:cNvSpPr>
          <p:nvPr/>
        </p:nvSpPr>
        <p:spPr bwMode="auto">
          <a:xfrm>
            <a:off x="3144838" y="6456363"/>
            <a:ext cx="2854325" cy="460375"/>
          </a:xfrm>
          <a:prstGeom prst="rect">
            <a:avLst/>
          </a:prstGeom>
          <a:ln/>
        </p:spPr>
        <p:style>
          <a:lnRef idx="2">
            <a:schemeClr val="accent2"/>
          </a:lnRef>
          <a:fillRef idx="1">
            <a:schemeClr val="lt1"/>
          </a:fillRef>
          <a:effectRef idx="0">
            <a:schemeClr val="accent2"/>
          </a:effectRef>
          <a:fontRef idx="minor">
            <a:schemeClr val="dk1"/>
          </a:fontRef>
        </p:style>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2400" b="1" i="1" dirty="0">
                <a:solidFill>
                  <a:srgbClr val="000000"/>
                </a:solidFill>
                <a:latin typeface="Times New Roman" panose="02020603050405020304" pitchFamily="18" charset="0"/>
                <a:cs typeface="Times New Roman" panose="02020603050405020304" pitchFamily="18" charset="0"/>
              </a:rPr>
              <a:t>Bình minh thơ mộng</a:t>
            </a:r>
            <a:endParaRPr lang="en-US" altLang="en-US" sz="2400" b="1" dirty="0">
              <a:solidFill>
                <a:srgbClr val="000000"/>
              </a:solidFill>
              <a:latin typeface="Times New Roman" panose="02020603050405020304" pitchFamily="18" charset="0"/>
              <a:cs typeface="Times New Roman" panose="02020603050405020304" pitchFamily="18" charset="0"/>
            </a:endParaRPr>
          </a:p>
        </p:txBody>
      </p:sp>
      <p:sp>
        <p:nvSpPr>
          <p:cNvPr id="20492" name="TextBox 7">
            <a:extLst>
              <a:ext uri="{FF2B5EF4-FFF2-40B4-BE49-F238E27FC236}">
                <a16:creationId xmlns:a16="http://schemas.microsoft.com/office/drawing/2014/main" xmlns="" id="{6B34CEF6-6B31-48FE-957F-8387A2624BED}"/>
              </a:ext>
            </a:extLst>
          </p:cNvPr>
          <p:cNvSpPr txBox="1">
            <a:spLocks noChangeArrowheads="1"/>
          </p:cNvSpPr>
          <p:nvPr/>
        </p:nvSpPr>
        <p:spPr bwMode="auto">
          <a:xfrm>
            <a:off x="3681413" y="87313"/>
            <a:ext cx="5157787" cy="369887"/>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en-US" b="1" dirty="0">
                <a:latin typeface="Times New Roman" panose="02020603050405020304" pitchFamily="18" charset="0"/>
                <a:cs typeface="Times New Roman" panose="02020603050405020304" pitchFamily="18" charset="0"/>
              </a:rPr>
              <a:t>HÌNH ẢNH QUÊ HƯƠNG NHÀ THƠ TẾ HANH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circle(in)">
                                      <p:cBhvr>
                                        <p:cTn id="7" dur="2000"/>
                                        <p:tgtEl>
                                          <p:spTgt spid="266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82946"/>
                                        </p:tgtEl>
                                        <p:attrNameLst>
                                          <p:attrName>style.visibility</p:attrName>
                                        </p:attrNameLst>
                                      </p:cBhvr>
                                      <p:to>
                                        <p:strVal val="visible"/>
                                      </p:to>
                                    </p:set>
                                    <p:animEffect transition="in" filter="circle(in)">
                                      <p:cBhvr>
                                        <p:cTn id="12" dur="2000"/>
                                        <p:tgtEl>
                                          <p:spTgt spid="8294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1" presetClass="entr" presetSubtype="1" fill="hold" nodeType="clickEffect">
                                  <p:stCondLst>
                                    <p:cond delay="0"/>
                                  </p:stCondLst>
                                  <p:childTnLst>
                                    <p:set>
                                      <p:cBhvr>
                                        <p:cTn id="21" dur="1" fill="hold">
                                          <p:stCondLst>
                                            <p:cond delay="0"/>
                                          </p:stCondLst>
                                        </p:cTn>
                                        <p:tgtEl>
                                          <p:spTgt spid="82947"/>
                                        </p:tgtEl>
                                        <p:attrNameLst>
                                          <p:attrName>style.visibility</p:attrName>
                                        </p:attrNameLst>
                                      </p:cBhvr>
                                      <p:to>
                                        <p:strVal val="visible"/>
                                      </p:to>
                                    </p:set>
                                    <p:animEffect transition="in" filter="wheel(1)">
                                      <p:cBhvr>
                                        <p:cTn id="22" dur="2000"/>
                                        <p:tgtEl>
                                          <p:spTgt spid="8294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2000"/>
                                        <p:tgtEl>
                                          <p:spTgt spid="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1" presetClass="entr" presetSubtype="1" fill="hold" nodeType="clickEffect">
                                  <p:stCondLst>
                                    <p:cond delay="0"/>
                                  </p:stCondLst>
                                  <p:childTnLst>
                                    <p:set>
                                      <p:cBhvr>
                                        <p:cTn id="31" dur="1" fill="hold">
                                          <p:stCondLst>
                                            <p:cond delay="0"/>
                                          </p:stCondLst>
                                        </p:cTn>
                                        <p:tgtEl>
                                          <p:spTgt spid="82950"/>
                                        </p:tgtEl>
                                        <p:attrNameLst>
                                          <p:attrName>style.visibility</p:attrName>
                                        </p:attrNameLst>
                                      </p:cBhvr>
                                      <p:to>
                                        <p:strVal val="visible"/>
                                      </p:to>
                                    </p:set>
                                    <p:animEffect transition="in" filter="wheel(1)">
                                      <p:cBhvr>
                                        <p:cTn id="32" dur="2000"/>
                                        <p:tgtEl>
                                          <p:spTgt spid="8295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circle(in)">
                                      <p:cBhvr>
                                        <p:cTn id="3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xmlns="" id="{F71EC0CF-7502-4125-B762-3DABF9823557}"/>
              </a:ext>
            </a:extLst>
          </p:cNvPr>
          <p:cNvSpPr>
            <a:spLocks noGrp="1" noChangeArrowheads="1"/>
          </p:cNvSpPr>
          <p:nvPr>
            <p:ph idx="1"/>
          </p:nvPr>
        </p:nvSpPr>
        <p:spPr>
          <a:xfrm>
            <a:off x="457200" y="1773238"/>
            <a:ext cx="8229600" cy="4352925"/>
          </a:xfrm>
          <a:ln>
            <a:solidFill>
              <a:srgbClr val="FFCC00"/>
            </a:solidFill>
            <a:miter lim="800000"/>
            <a:headEnd/>
            <a:tailEnd/>
          </a:ln>
        </p:spPr>
        <p:txBody>
          <a:bodyPr/>
          <a:lstStyle/>
          <a:p>
            <a:pPr eaLnBrk="1" hangingPunct="1">
              <a:buFontTx/>
              <a:buNone/>
            </a:pPr>
            <a:endParaRPr lang="en-US" altLang="en-US" sz="1800">
              <a:latin typeface="Times New Roman" panose="02020603050405020304" pitchFamily="18" charset="0"/>
            </a:endParaRPr>
          </a:p>
          <a:p>
            <a:pPr eaLnBrk="1" hangingPunct="1">
              <a:buFontTx/>
              <a:buNone/>
            </a:pPr>
            <a:r>
              <a:rPr lang="en-US" altLang="en-US">
                <a:latin typeface="Times New Roman" panose="02020603050405020304" pitchFamily="18" charset="0"/>
              </a:rPr>
              <a:t>  </a:t>
            </a:r>
            <a:r>
              <a:rPr lang="en-US" altLang="en-US" sz="2800" b="1">
                <a:latin typeface="Times New Roman" panose="02020603050405020304" pitchFamily="18" charset="0"/>
              </a:rPr>
              <a:t>Câu 1: Tế Hanh đã so sánh “</a:t>
            </a:r>
            <a:r>
              <a:rPr lang="en-US" altLang="en-US" sz="2800" b="1" i="1">
                <a:latin typeface="Times New Roman" panose="02020603050405020304" pitchFamily="18" charset="0"/>
              </a:rPr>
              <a:t>cánh buồm”</a:t>
            </a:r>
            <a:r>
              <a:rPr lang="en-US" altLang="en-US" sz="2800" b="1">
                <a:latin typeface="Times New Roman" panose="02020603050405020304" pitchFamily="18" charset="0"/>
              </a:rPr>
              <a:t> với </a:t>
            </a:r>
          </a:p>
          <a:p>
            <a:pPr eaLnBrk="1" hangingPunct="1">
              <a:buFontTx/>
              <a:buNone/>
            </a:pPr>
            <a:r>
              <a:rPr lang="en-US" altLang="en-US" sz="2800" b="1">
                <a:latin typeface="Times New Roman" panose="02020603050405020304" pitchFamily="18" charset="0"/>
              </a:rPr>
              <a:t>              hình ảnh</a:t>
            </a:r>
            <a:r>
              <a:rPr lang="en-US" altLang="en-US" sz="2800" b="1"/>
              <a:t> </a:t>
            </a:r>
            <a:r>
              <a:rPr lang="en-US" altLang="en-US" sz="2800" b="1">
                <a:latin typeface="Times New Roman" panose="02020603050405020304" pitchFamily="18" charset="0"/>
              </a:rPr>
              <a:t> nào? </a:t>
            </a:r>
          </a:p>
          <a:p>
            <a:pPr eaLnBrk="1" hangingPunct="1">
              <a:buFontTx/>
              <a:buNone/>
            </a:pPr>
            <a:r>
              <a:rPr lang="en-US" altLang="en-US" sz="2800" b="1">
                <a:latin typeface="Times New Roman" panose="02020603050405020304" pitchFamily="18" charset="0"/>
              </a:rPr>
              <a:t>  A. Con tuấn mã</a:t>
            </a:r>
          </a:p>
          <a:p>
            <a:pPr eaLnBrk="1" hangingPunct="1">
              <a:buFontTx/>
              <a:buNone/>
            </a:pPr>
            <a:r>
              <a:rPr lang="en-US" altLang="en-US" sz="2800" b="1">
                <a:latin typeface="Times New Roman" panose="02020603050405020304" pitchFamily="18" charset="0"/>
              </a:rPr>
              <a:t>  B. Dân làng</a:t>
            </a:r>
          </a:p>
          <a:p>
            <a:pPr eaLnBrk="1" hangingPunct="1">
              <a:buFontTx/>
              <a:buNone/>
            </a:pPr>
            <a:r>
              <a:rPr lang="en-US" altLang="en-US" sz="2800" b="1">
                <a:latin typeface="Times New Roman" panose="02020603050405020304" pitchFamily="18" charset="0"/>
              </a:rPr>
              <a:t>  C. Mảnh hồn làng</a:t>
            </a:r>
          </a:p>
          <a:p>
            <a:pPr eaLnBrk="1" hangingPunct="1">
              <a:buFontTx/>
              <a:buNone/>
            </a:pPr>
            <a:r>
              <a:rPr lang="en-US" altLang="en-US" sz="2800" b="1">
                <a:latin typeface="Times New Roman" panose="02020603050405020304" pitchFamily="18" charset="0"/>
              </a:rPr>
              <a:t>  D. Quê hương</a:t>
            </a:r>
          </a:p>
          <a:p>
            <a:pPr eaLnBrk="1" hangingPunct="1"/>
            <a:endParaRPr lang="en-US" altLang="en-US" sz="2800" b="1"/>
          </a:p>
        </p:txBody>
      </p:sp>
      <p:sp>
        <p:nvSpPr>
          <p:cNvPr id="46083" name="AutoShape 3">
            <a:extLst>
              <a:ext uri="{FF2B5EF4-FFF2-40B4-BE49-F238E27FC236}">
                <a16:creationId xmlns:a16="http://schemas.microsoft.com/office/drawing/2014/main" xmlns="" id="{85DAE9AF-B9A9-4C47-A3AE-0E83DD7FD1D8}"/>
              </a:ext>
            </a:extLst>
          </p:cNvPr>
          <p:cNvSpPr>
            <a:spLocks noChangeArrowheads="1"/>
          </p:cNvSpPr>
          <p:nvPr/>
        </p:nvSpPr>
        <p:spPr bwMode="auto">
          <a:xfrm>
            <a:off x="1763713" y="304800"/>
            <a:ext cx="6934200" cy="1219200"/>
          </a:xfrm>
          <a:prstGeom prst="roundRect">
            <a:avLst>
              <a:gd name="adj" fmla="val 16667"/>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eaLnBrk="1" hangingPunct="1">
              <a:defRPr/>
            </a:pPr>
            <a:r>
              <a:rPr lang="en-US" sz="4800" b="1" dirty="0" err="1">
                <a:solidFill>
                  <a:srgbClr val="FF3300"/>
                </a:solidFill>
                <a:effectLst>
                  <a:outerShdw blurRad="38100" dist="38100" dir="2700000" algn="tl">
                    <a:srgbClr val="000000"/>
                  </a:outerShdw>
                </a:effectLst>
                <a:latin typeface="Times New Roman" pitchFamily="18" charset="0"/>
                <a:cs typeface="Times New Roman" pitchFamily="18" charset="0"/>
              </a:rPr>
              <a:t>Bài</a:t>
            </a:r>
            <a:r>
              <a:rPr lang="en-US" sz="4800" b="1" dirty="0">
                <a:solidFill>
                  <a:srgbClr val="FF3300"/>
                </a:solidFill>
                <a:effectLst>
                  <a:outerShdw blurRad="38100" dist="38100" dir="2700000" algn="tl">
                    <a:srgbClr val="000000"/>
                  </a:outerShdw>
                </a:effectLst>
                <a:latin typeface="Times New Roman" pitchFamily="18" charset="0"/>
                <a:cs typeface="Times New Roman" pitchFamily="18" charset="0"/>
              </a:rPr>
              <a:t> </a:t>
            </a:r>
            <a:r>
              <a:rPr lang="en-US" sz="4800" b="1" dirty="0" err="1">
                <a:solidFill>
                  <a:srgbClr val="FF3300"/>
                </a:solidFill>
                <a:effectLst>
                  <a:outerShdw blurRad="38100" dist="38100" dir="2700000" algn="tl">
                    <a:srgbClr val="000000"/>
                  </a:outerShdw>
                </a:effectLst>
                <a:latin typeface="Times New Roman" pitchFamily="18" charset="0"/>
                <a:cs typeface="Times New Roman" pitchFamily="18" charset="0"/>
              </a:rPr>
              <a:t>tập</a:t>
            </a:r>
            <a:r>
              <a:rPr lang="en-US" sz="4800" b="1" dirty="0">
                <a:solidFill>
                  <a:srgbClr val="FF3300"/>
                </a:solidFill>
                <a:effectLst>
                  <a:outerShdw blurRad="38100" dist="38100" dir="2700000" algn="tl">
                    <a:srgbClr val="000000"/>
                  </a:outerShdw>
                </a:effectLst>
                <a:latin typeface="Times New Roman" pitchFamily="18" charset="0"/>
                <a:cs typeface="Times New Roman" pitchFamily="18" charset="0"/>
              </a:rPr>
              <a:t> </a:t>
            </a:r>
            <a:r>
              <a:rPr lang="en-US" sz="4800" b="1" dirty="0" err="1">
                <a:solidFill>
                  <a:srgbClr val="FF3300"/>
                </a:solidFill>
                <a:effectLst>
                  <a:outerShdw blurRad="38100" dist="38100" dir="2700000" algn="tl">
                    <a:srgbClr val="000000"/>
                  </a:outerShdw>
                </a:effectLst>
                <a:latin typeface="Times New Roman" pitchFamily="18" charset="0"/>
                <a:cs typeface="Times New Roman" pitchFamily="18" charset="0"/>
              </a:rPr>
              <a:t>trắc</a:t>
            </a:r>
            <a:r>
              <a:rPr lang="en-US" sz="4800" b="1" dirty="0">
                <a:solidFill>
                  <a:srgbClr val="FF3300"/>
                </a:solidFill>
                <a:effectLst>
                  <a:outerShdw blurRad="38100" dist="38100" dir="2700000" algn="tl">
                    <a:srgbClr val="000000"/>
                  </a:outerShdw>
                </a:effectLst>
                <a:latin typeface="Times New Roman" pitchFamily="18" charset="0"/>
                <a:cs typeface="Times New Roman" pitchFamily="18" charset="0"/>
              </a:rPr>
              <a:t> </a:t>
            </a:r>
            <a:r>
              <a:rPr lang="en-US" sz="4800" b="1" dirty="0" err="1">
                <a:solidFill>
                  <a:srgbClr val="FF3300"/>
                </a:solidFill>
                <a:effectLst>
                  <a:outerShdw blurRad="38100" dist="38100" dir="2700000" algn="tl">
                    <a:srgbClr val="000000"/>
                  </a:outerShdw>
                </a:effectLst>
                <a:latin typeface="Times New Roman" pitchFamily="18" charset="0"/>
                <a:cs typeface="Times New Roman" pitchFamily="18" charset="0"/>
              </a:rPr>
              <a:t>nghiệm</a:t>
            </a:r>
            <a:r>
              <a:rPr lang="en-US" sz="4800" b="1" dirty="0">
                <a:solidFill>
                  <a:srgbClr val="FF3300"/>
                </a:solidFill>
                <a:effectLst>
                  <a:outerShdw blurRad="38100" dist="38100" dir="2700000" algn="tl">
                    <a:srgbClr val="000000"/>
                  </a:outerShdw>
                </a:effectLst>
                <a:latin typeface="Times New Roman" pitchFamily="18" charset="0"/>
                <a:cs typeface="Times New Roman" pitchFamily="18" charset="0"/>
              </a:rPr>
              <a:t>:</a:t>
            </a:r>
            <a:r>
              <a:rPr lang="en-US" sz="4000" b="1" dirty="0">
                <a:solidFill>
                  <a:srgbClr val="FF3300"/>
                </a:solidFill>
                <a:effectLst>
                  <a:outerShdw blurRad="38100" dist="38100" dir="2700000" algn="tl">
                    <a:srgbClr val="000000"/>
                  </a:outerShdw>
                </a:effectLst>
                <a:latin typeface="Times New Roman" pitchFamily="18" charset="0"/>
                <a:cs typeface="Times New Roman" pitchFamily="18" charset="0"/>
              </a:rPr>
              <a:t> </a:t>
            </a:r>
          </a:p>
        </p:txBody>
      </p:sp>
      <p:sp>
        <p:nvSpPr>
          <p:cNvPr id="3" name="Oval 2"/>
          <p:cNvSpPr/>
          <p:nvPr/>
        </p:nvSpPr>
        <p:spPr>
          <a:xfrm>
            <a:off x="543791" y="4343400"/>
            <a:ext cx="5334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1"/>
                </a:solidFill>
              </a:rPr>
              <a:t>C</a:t>
            </a:r>
            <a:endParaRPr lang="en-US" sz="3600" b="1">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6082">
                                            <p:bg/>
                                          </p:spTgt>
                                        </p:tgtEl>
                                        <p:attrNameLst>
                                          <p:attrName>style.visibility</p:attrName>
                                        </p:attrNameLst>
                                      </p:cBhvr>
                                      <p:to>
                                        <p:strVal val="visible"/>
                                      </p:to>
                                    </p:set>
                                    <p:animEffect transition="in" filter="fade">
                                      <p:cBhvr>
                                        <p:cTn id="7" dur="1000"/>
                                        <p:tgtEl>
                                          <p:spTgt spid="46082">
                                            <p:bg/>
                                          </p:spTgt>
                                        </p:tgtEl>
                                      </p:cBhvr>
                                    </p:animEffect>
                                    <p:anim calcmode="lin" valueType="num">
                                      <p:cBhvr>
                                        <p:cTn id="8" dur="1000" fill="hold"/>
                                        <p:tgtEl>
                                          <p:spTgt spid="46082">
                                            <p:bg/>
                                          </p:spTgt>
                                        </p:tgtEl>
                                        <p:attrNameLst>
                                          <p:attrName>ppt_x</p:attrName>
                                        </p:attrNameLst>
                                      </p:cBhvr>
                                      <p:tavLst>
                                        <p:tav tm="0">
                                          <p:val>
                                            <p:strVal val="#ppt_x"/>
                                          </p:val>
                                        </p:tav>
                                        <p:tav tm="100000">
                                          <p:val>
                                            <p:strVal val="#ppt_x"/>
                                          </p:val>
                                        </p:tav>
                                      </p:tavLst>
                                    </p:anim>
                                    <p:anim calcmode="lin" valueType="num">
                                      <p:cBhvr>
                                        <p:cTn id="9" dur="900" decel="100000" fill="hold"/>
                                        <p:tgtEl>
                                          <p:spTgt spid="46082">
                                            <p:bg/>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6082">
                                            <p:bg/>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46082">
                                            <p:txEl>
                                              <p:pRg st="1" end="1"/>
                                            </p:txEl>
                                          </p:spTgt>
                                        </p:tgtEl>
                                        <p:attrNameLst>
                                          <p:attrName>style.visibility</p:attrName>
                                        </p:attrNameLst>
                                      </p:cBhvr>
                                      <p:to>
                                        <p:strVal val="visible"/>
                                      </p:to>
                                    </p:set>
                                    <p:animEffect transition="in" filter="fade">
                                      <p:cBhvr>
                                        <p:cTn id="13" dur="1000"/>
                                        <p:tgtEl>
                                          <p:spTgt spid="46082">
                                            <p:txEl>
                                              <p:pRg st="1" end="1"/>
                                            </p:txEl>
                                          </p:spTgt>
                                        </p:tgtEl>
                                      </p:cBhvr>
                                    </p:animEffect>
                                    <p:anim calcmode="lin" valueType="num">
                                      <p:cBhvr>
                                        <p:cTn id="14" dur="1000" fill="hold"/>
                                        <p:tgtEl>
                                          <p:spTgt spid="46082">
                                            <p:txEl>
                                              <p:pRg st="1" end="1"/>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46082">
                                            <p:txEl>
                                              <p:pRg st="1" end="1"/>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46082">
                                            <p:txEl>
                                              <p:pRg st="1" end="1"/>
                                            </p:txEl>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46082">
                                            <p:txEl>
                                              <p:pRg st="2" end="2"/>
                                            </p:txEl>
                                          </p:spTgt>
                                        </p:tgtEl>
                                        <p:attrNameLst>
                                          <p:attrName>style.visibility</p:attrName>
                                        </p:attrNameLst>
                                      </p:cBhvr>
                                      <p:to>
                                        <p:strVal val="visible"/>
                                      </p:to>
                                    </p:set>
                                    <p:animEffect transition="in" filter="fade">
                                      <p:cBhvr>
                                        <p:cTn id="19" dur="1000"/>
                                        <p:tgtEl>
                                          <p:spTgt spid="46082">
                                            <p:txEl>
                                              <p:pRg st="2" end="2"/>
                                            </p:txEl>
                                          </p:spTgt>
                                        </p:tgtEl>
                                      </p:cBhvr>
                                    </p:animEffect>
                                    <p:anim calcmode="lin" valueType="num">
                                      <p:cBhvr>
                                        <p:cTn id="20" dur="1000" fill="hold"/>
                                        <p:tgtEl>
                                          <p:spTgt spid="46082">
                                            <p:txEl>
                                              <p:pRg st="2" end="2"/>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46082">
                                            <p:txEl>
                                              <p:pRg st="2" end="2"/>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46082">
                                            <p:txEl>
                                              <p:pRg st="2" end="2"/>
                                            </p:txEl>
                                          </p:spTgt>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46082">
                                            <p:txEl>
                                              <p:pRg st="3" end="3"/>
                                            </p:txEl>
                                          </p:spTgt>
                                        </p:tgtEl>
                                        <p:attrNameLst>
                                          <p:attrName>style.visibility</p:attrName>
                                        </p:attrNameLst>
                                      </p:cBhvr>
                                      <p:to>
                                        <p:strVal val="visible"/>
                                      </p:to>
                                    </p:set>
                                    <p:animEffect transition="in" filter="fade">
                                      <p:cBhvr>
                                        <p:cTn id="25" dur="1000"/>
                                        <p:tgtEl>
                                          <p:spTgt spid="46082">
                                            <p:txEl>
                                              <p:pRg st="3" end="3"/>
                                            </p:txEl>
                                          </p:spTgt>
                                        </p:tgtEl>
                                      </p:cBhvr>
                                    </p:animEffect>
                                    <p:anim calcmode="lin" valueType="num">
                                      <p:cBhvr>
                                        <p:cTn id="26" dur="1000" fill="hold"/>
                                        <p:tgtEl>
                                          <p:spTgt spid="46082">
                                            <p:txEl>
                                              <p:pRg st="3" end="3"/>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46082">
                                            <p:txEl>
                                              <p:pRg st="3" end="3"/>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46082">
                                            <p:txEl>
                                              <p:pRg st="3" end="3"/>
                                            </p:txEl>
                                          </p:spTgt>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46082">
                                            <p:txEl>
                                              <p:pRg st="4" end="4"/>
                                            </p:txEl>
                                          </p:spTgt>
                                        </p:tgtEl>
                                        <p:attrNameLst>
                                          <p:attrName>style.visibility</p:attrName>
                                        </p:attrNameLst>
                                      </p:cBhvr>
                                      <p:to>
                                        <p:strVal val="visible"/>
                                      </p:to>
                                    </p:set>
                                    <p:animEffect transition="in" filter="fade">
                                      <p:cBhvr>
                                        <p:cTn id="31" dur="1000"/>
                                        <p:tgtEl>
                                          <p:spTgt spid="46082">
                                            <p:txEl>
                                              <p:pRg st="4" end="4"/>
                                            </p:txEl>
                                          </p:spTgt>
                                        </p:tgtEl>
                                      </p:cBhvr>
                                    </p:animEffect>
                                    <p:anim calcmode="lin" valueType="num">
                                      <p:cBhvr>
                                        <p:cTn id="32" dur="1000" fill="hold"/>
                                        <p:tgtEl>
                                          <p:spTgt spid="46082">
                                            <p:txEl>
                                              <p:pRg st="4" end="4"/>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46082">
                                            <p:txEl>
                                              <p:pRg st="4" end="4"/>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46082">
                                            <p:txEl>
                                              <p:pRg st="4" end="4"/>
                                            </p:txEl>
                                          </p:spTgt>
                                        </p:tgtEl>
                                        <p:attrNameLst>
                                          <p:attrName>ppt_y</p:attrName>
                                        </p:attrNameLst>
                                      </p:cBhvr>
                                      <p:tavLst>
                                        <p:tav tm="0">
                                          <p:val>
                                            <p:strVal val="#ppt_y-.03"/>
                                          </p:val>
                                        </p:tav>
                                        <p:tav tm="100000">
                                          <p:val>
                                            <p:strVal val="#ppt_y"/>
                                          </p:val>
                                        </p:tav>
                                      </p:tavLst>
                                    </p:anim>
                                  </p:childTnLst>
                                </p:cTn>
                              </p:par>
                              <p:par>
                                <p:cTn id="35" presetID="37" presetClass="entr" presetSubtype="0" fill="hold" grpId="0" nodeType="withEffect">
                                  <p:stCondLst>
                                    <p:cond delay="0"/>
                                  </p:stCondLst>
                                  <p:childTnLst>
                                    <p:set>
                                      <p:cBhvr>
                                        <p:cTn id="36" dur="1" fill="hold">
                                          <p:stCondLst>
                                            <p:cond delay="0"/>
                                          </p:stCondLst>
                                        </p:cTn>
                                        <p:tgtEl>
                                          <p:spTgt spid="46082">
                                            <p:txEl>
                                              <p:pRg st="5" end="5"/>
                                            </p:txEl>
                                          </p:spTgt>
                                        </p:tgtEl>
                                        <p:attrNameLst>
                                          <p:attrName>style.visibility</p:attrName>
                                        </p:attrNameLst>
                                      </p:cBhvr>
                                      <p:to>
                                        <p:strVal val="visible"/>
                                      </p:to>
                                    </p:set>
                                    <p:animEffect transition="in" filter="fade">
                                      <p:cBhvr>
                                        <p:cTn id="37" dur="1000"/>
                                        <p:tgtEl>
                                          <p:spTgt spid="46082">
                                            <p:txEl>
                                              <p:pRg st="5" end="5"/>
                                            </p:txEl>
                                          </p:spTgt>
                                        </p:tgtEl>
                                      </p:cBhvr>
                                    </p:animEffect>
                                    <p:anim calcmode="lin" valueType="num">
                                      <p:cBhvr>
                                        <p:cTn id="38" dur="1000" fill="hold"/>
                                        <p:tgtEl>
                                          <p:spTgt spid="46082">
                                            <p:txEl>
                                              <p:pRg st="5" end="5"/>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46082">
                                            <p:txEl>
                                              <p:pRg st="5" end="5"/>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46082">
                                            <p:txEl>
                                              <p:pRg st="5" end="5"/>
                                            </p:txEl>
                                          </p:spTgt>
                                        </p:tgtEl>
                                        <p:attrNameLst>
                                          <p:attrName>ppt_y</p:attrName>
                                        </p:attrNameLst>
                                      </p:cBhvr>
                                      <p:tavLst>
                                        <p:tav tm="0">
                                          <p:val>
                                            <p:strVal val="#ppt_y-.03"/>
                                          </p:val>
                                        </p:tav>
                                        <p:tav tm="100000">
                                          <p:val>
                                            <p:strVal val="#ppt_y"/>
                                          </p:val>
                                        </p:tav>
                                      </p:tavLst>
                                    </p:anim>
                                  </p:childTnLst>
                                </p:cTn>
                              </p:par>
                              <p:par>
                                <p:cTn id="41" presetID="37" presetClass="entr" presetSubtype="0" fill="hold" grpId="0" nodeType="withEffect">
                                  <p:stCondLst>
                                    <p:cond delay="0"/>
                                  </p:stCondLst>
                                  <p:childTnLst>
                                    <p:set>
                                      <p:cBhvr>
                                        <p:cTn id="42" dur="1" fill="hold">
                                          <p:stCondLst>
                                            <p:cond delay="0"/>
                                          </p:stCondLst>
                                        </p:cTn>
                                        <p:tgtEl>
                                          <p:spTgt spid="46082">
                                            <p:txEl>
                                              <p:pRg st="6" end="6"/>
                                            </p:txEl>
                                          </p:spTgt>
                                        </p:tgtEl>
                                        <p:attrNameLst>
                                          <p:attrName>style.visibility</p:attrName>
                                        </p:attrNameLst>
                                      </p:cBhvr>
                                      <p:to>
                                        <p:strVal val="visible"/>
                                      </p:to>
                                    </p:set>
                                    <p:animEffect transition="in" filter="fade">
                                      <p:cBhvr>
                                        <p:cTn id="43" dur="1000"/>
                                        <p:tgtEl>
                                          <p:spTgt spid="46082">
                                            <p:txEl>
                                              <p:pRg st="6" end="6"/>
                                            </p:txEl>
                                          </p:spTgt>
                                        </p:tgtEl>
                                      </p:cBhvr>
                                    </p:animEffect>
                                    <p:anim calcmode="lin" valueType="num">
                                      <p:cBhvr>
                                        <p:cTn id="44" dur="1000" fill="hold"/>
                                        <p:tgtEl>
                                          <p:spTgt spid="46082">
                                            <p:txEl>
                                              <p:pRg st="6" end="6"/>
                                            </p:txEl>
                                          </p:spTgt>
                                        </p:tgtEl>
                                        <p:attrNameLst>
                                          <p:attrName>ppt_x</p:attrName>
                                        </p:attrNameLst>
                                      </p:cBhvr>
                                      <p:tavLst>
                                        <p:tav tm="0">
                                          <p:val>
                                            <p:strVal val="#ppt_x"/>
                                          </p:val>
                                        </p:tav>
                                        <p:tav tm="100000">
                                          <p:val>
                                            <p:strVal val="#ppt_x"/>
                                          </p:val>
                                        </p:tav>
                                      </p:tavLst>
                                    </p:anim>
                                    <p:anim calcmode="lin" valueType="num">
                                      <p:cBhvr>
                                        <p:cTn id="45" dur="900" decel="100000" fill="hold"/>
                                        <p:tgtEl>
                                          <p:spTgt spid="46082">
                                            <p:txEl>
                                              <p:pRg st="6" end="6"/>
                                            </p:tx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46082">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3"/>
                                        </p:tgtEl>
                                        <p:attrNameLst>
                                          <p:attrName>style.visibility</p:attrName>
                                        </p:attrNameLst>
                                      </p:cBhvr>
                                      <p:to>
                                        <p:strVal val="visible"/>
                                      </p:to>
                                    </p:set>
                                    <p:animEffect transition="in" filter="fade">
                                      <p:cBhvr>
                                        <p:cTn id="51" dur="1000"/>
                                        <p:tgtEl>
                                          <p:spTgt spid="3"/>
                                        </p:tgtEl>
                                      </p:cBhvr>
                                    </p:animEffect>
                                    <p:anim calcmode="lin" valueType="num">
                                      <p:cBhvr>
                                        <p:cTn id="52" dur="1000" fill="hold"/>
                                        <p:tgtEl>
                                          <p:spTgt spid="3"/>
                                        </p:tgtEl>
                                        <p:attrNameLst>
                                          <p:attrName>ppt_x</p:attrName>
                                        </p:attrNameLst>
                                      </p:cBhvr>
                                      <p:tavLst>
                                        <p:tav tm="0">
                                          <p:val>
                                            <p:strVal val="#ppt_x"/>
                                          </p:val>
                                        </p:tav>
                                        <p:tav tm="100000">
                                          <p:val>
                                            <p:strVal val="#ppt_x"/>
                                          </p:val>
                                        </p:tav>
                                      </p:tavLst>
                                    </p:anim>
                                    <p:anim calcmode="lin" valueType="num">
                                      <p:cBhvr>
                                        <p:cTn id="5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build="p" animBg="1"/>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xmlns="" id="{EDE5A6BF-F7C9-459B-ABAD-75B0ECA873E3}"/>
              </a:ext>
            </a:extLst>
          </p:cNvPr>
          <p:cNvSpPr>
            <a:spLocks noGrp="1" noChangeArrowheads="1"/>
          </p:cNvSpPr>
          <p:nvPr>
            <p:ph idx="1"/>
          </p:nvPr>
        </p:nvSpPr>
        <p:spPr>
          <a:xfrm>
            <a:off x="468313" y="1773238"/>
            <a:ext cx="8229600" cy="4352925"/>
          </a:xfrm>
        </p:spPr>
        <p:txBody>
          <a:bodyPr/>
          <a:lstStyle/>
          <a:p>
            <a:pPr marL="609600" indent="-609600" eaLnBrk="1" hangingPunct="1">
              <a:lnSpc>
                <a:spcPct val="90000"/>
              </a:lnSpc>
              <a:buFontTx/>
              <a:buNone/>
              <a:defRPr/>
            </a:pPr>
            <a:endParaRPr lang="en-US" altLang="en-US" sz="1200" b="1" dirty="0">
              <a:latin typeface="Times New Roman" panose="02020603050405020304" pitchFamily="18" charset="0"/>
            </a:endParaRPr>
          </a:p>
          <a:p>
            <a:pPr marL="609600" indent="-609600" eaLnBrk="1" hangingPunct="1">
              <a:lnSpc>
                <a:spcPct val="90000"/>
              </a:lnSpc>
              <a:buFontTx/>
              <a:buNone/>
              <a:defRPr/>
            </a:pPr>
            <a:r>
              <a:rPr lang="en-US" altLang="en-US" sz="2400" b="1" dirty="0">
                <a:latin typeface="Times New Roman" panose="02020603050405020304" pitchFamily="18" charset="0"/>
              </a:rPr>
              <a:t>Câu 2: Nhận định nào dưới đây nói đúng nhất tình cảm của Tế Hanh đối với cảnh vật, cuộc sống và con người của quê hương ông?</a:t>
            </a:r>
          </a:p>
          <a:p>
            <a:pPr marL="609600" indent="-609600" eaLnBrk="1" hangingPunct="1">
              <a:lnSpc>
                <a:spcPct val="90000"/>
              </a:lnSpc>
              <a:buFontTx/>
              <a:buNone/>
              <a:defRPr/>
            </a:pPr>
            <a:r>
              <a:rPr lang="en-US" altLang="en-US" sz="2400" b="1" dirty="0">
                <a:latin typeface="Times New Roman" panose="02020603050405020304" pitchFamily="18" charset="0"/>
              </a:rPr>
              <a:t> </a:t>
            </a:r>
            <a:endParaRPr lang="en-US" altLang="en-US" sz="1200" b="1" dirty="0">
              <a:latin typeface="Times New Roman" panose="02020603050405020304" pitchFamily="18" charset="0"/>
            </a:endParaRPr>
          </a:p>
          <a:p>
            <a:pPr marL="457200" indent="-457200" eaLnBrk="1" hangingPunct="1">
              <a:lnSpc>
                <a:spcPct val="90000"/>
              </a:lnSpc>
              <a:buFont typeface="Arial" panose="020B0604020202020204" pitchFamily="34" charset="0"/>
              <a:buAutoNum type="alphaUcPeriod"/>
              <a:defRPr/>
            </a:pPr>
            <a:r>
              <a:rPr lang="en-US" altLang="en-US" sz="2400" b="1" dirty="0">
                <a:latin typeface="Times New Roman" panose="02020603050405020304" pitchFamily="18" charset="0"/>
              </a:rPr>
              <a:t>Yêu thương, trân  trọng, tự hào và gắn</a:t>
            </a:r>
            <a:r>
              <a:rPr lang="en-US" altLang="en-US" sz="2400" b="1" dirty="0"/>
              <a:t> </a:t>
            </a:r>
            <a:r>
              <a:rPr lang="en-US" altLang="en-US" sz="2400" b="1" dirty="0">
                <a:latin typeface="Times New Roman" panose="02020603050405020304" pitchFamily="18" charset="0"/>
              </a:rPr>
              <a:t>bó sâu sắc với cảnh vật, cuộc sống và con người của quê hương.</a:t>
            </a:r>
          </a:p>
          <a:p>
            <a:pPr marL="457200" indent="-457200" eaLnBrk="1" hangingPunct="1">
              <a:lnSpc>
                <a:spcPct val="90000"/>
              </a:lnSpc>
              <a:buFont typeface="Arial" panose="020B0604020202020204" pitchFamily="34" charset="0"/>
              <a:buAutoNum type="alphaUcPeriod"/>
              <a:defRPr/>
            </a:pPr>
            <a:r>
              <a:rPr lang="en-US" altLang="en-US" sz="2400" b="1" dirty="0">
                <a:latin typeface="Times New Roman" panose="02020603050405020304" pitchFamily="18" charset="0"/>
              </a:rPr>
              <a:t>Nhớ về quê hương với những kỉ niệm buồn bã và đau xót, thương cảm. </a:t>
            </a:r>
          </a:p>
          <a:p>
            <a:pPr marL="457200" indent="-457200" eaLnBrk="1" hangingPunct="1">
              <a:lnSpc>
                <a:spcPct val="90000"/>
              </a:lnSpc>
              <a:buFont typeface="Arial" panose="020B0604020202020204" pitchFamily="34" charset="0"/>
              <a:buAutoNum type="alphaUcPeriod"/>
              <a:defRPr/>
            </a:pPr>
            <a:r>
              <a:rPr lang="en-US" altLang="en-US" sz="2400" b="1" dirty="0">
                <a:latin typeface="Times New Roman" panose="02020603050405020304" pitchFamily="18" charset="0"/>
              </a:rPr>
              <a:t>Gắn bó và bảo vệ cảnh vật, cuộc sống và con người của quê hương ông. </a:t>
            </a:r>
          </a:p>
          <a:p>
            <a:pPr marL="609600" indent="-609600" eaLnBrk="1" hangingPunct="1">
              <a:lnSpc>
                <a:spcPct val="90000"/>
              </a:lnSpc>
              <a:buFontTx/>
              <a:buNone/>
              <a:defRPr/>
            </a:pPr>
            <a:r>
              <a:rPr lang="en-US" altLang="en-US" sz="2400" b="1" dirty="0">
                <a:latin typeface="Times New Roman" panose="02020603050405020304" pitchFamily="18" charset="0"/>
              </a:rPr>
              <a:t>D. Cả A, B, C đều sai. </a:t>
            </a:r>
          </a:p>
          <a:p>
            <a:pPr marL="609600" indent="-609600" eaLnBrk="1" hangingPunct="1">
              <a:lnSpc>
                <a:spcPct val="90000"/>
              </a:lnSpc>
              <a:defRPr/>
            </a:pPr>
            <a:endParaRPr lang="en-US" altLang="en-US" sz="2400" b="1" dirty="0"/>
          </a:p>
        </p:txBody>
      </p:sp>
      <p:sp>
        <p:nvSpPr>
          <p:cNvPr id="47107" name="Rectangle 3">
            <a:extLst>
              <a:ext uri="{FF2B5EF4-FFF2-40B4-BE49-F238E27FC236}">
                <a16:creationId xmlns:a16="http://schemas.microsoft.com/office/drawing/2014/main" xmlns="" id="{E731D2DE-0223-42AC-8293-6AB55E156AEE}"/>
              </a:ext>
            </a:extLst>
          </p:cNvPr>
          <p:cNvSpPr>
            <a:spLocks noChangeArrowheads="1"/>
          </p:cNvSpPr>
          <p:nvPr/>
        </p:nvSpPr>
        <p:spPr bwMode="auto">
          <a:xfrm>
            <a:off x="457200" y="1628775"/>
            <a:ext cx="8229600" cy="4968875"/>
          </a:xfrm>
          <a:prstGeom prst="rect">
            <a:avLst/>
          </a:prstGeom>
          <a:noFill/>
          <a:ln w="9525">
            <a:solidFill>
              <a:srgbClr val="FF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endParaRPr lang="en-US" altLang="en-US" sz="1800">
              <a:latin typeface="Arial" panose="020B0604020202020204" pitchFamily="34" charset="0"/>
            </a:endParaRPr>
          </a:p>
          <a:p>
            <a:pPr eaLnBrk="1" hangingPunct="1">
              <a:buFontTx/>
              <a:buNone/>
            </a:pPr>
            <a:endParaRPr lang="en-US" altLang="en-US">
              <a:latin typeface="Arial" panose="020B0604020202020204" pitchFamily="34" charset="0"/>
            </a:endParaRPr>
          </a:p>
          <a:p>
            <a:pPr eaLnBrk="1" hangingPunct="1">
              <a:buFontTx/>
              <a:buNone/>
            </a:pPr>
            <a:r>
              <a:rPr lang="en-US" altLang="en-US">
                <a:latin typeface="Arial" panose="020B0604020202020204" pitchFamily="34" charset="0"/>
              </a:rPr>
              <a:t>  </a:t>
            </a:r>
            <a:endParaRPr lang="en-US" altLang="en-US" sz="2800" b="1">
              <a:latin typeface="Arial" panose="020B0604020202020204" pitchFamily="34" charset="0"/>
            </a:endParaRPr>
          </a:p>
        </p:txBody>
      </p:sp>
      <p:sp>
        <p:nvSpPr>
          <p:cNvPr id="47108" name="AutoShape 4">
            <a:extLst>
              <a:ext uri="{FF2B5EF4-FFF2-40B4-BE49-F238E27FC236}">
                <a16:creationId xmlns:a16="http://schemas.microsoft.com/office/drawing/2014/main" xmlns="" id="{7376C28B-92F4-4FCC-A349-FF00F500C895}"/>
              </a:ext>
            </a:extLst>
          </p:cNvPr>
          <p:cNvSpPr>
            <a:spLocks noChangeArrowheads="1"/>
          </p:cNvSpPr>
          <p:nvPr/>
        </p:nvSpPr>
        <p:spPr bwMode="auto">
          <a:xfrm>
            <a:off x="1763713" y="304800"/>
            <a:ext cx="6934200" cy="1219200"/>
          </a:xfrm>
          <a:prstGeom prst="roundRect">
            <a:avLst>
              <a:gd name="adj" fmla="val 16667"/>
            </a:avLst>
          </a:prstGeom>
          <a:solidFill>
            <a:srgbClr val="99CC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defRPr/>
            </a:pPr>
            <a:r>
              <a:rPr lang="en-US" sz="4800" b="1">
                <a:solidFill>
                  <a:srgbClr val="FF3300"/>
                </a:solidFill>
                <a:effectLst>
                  <a:outerShdw blurRad="38100" dist="38100" dir="2700000" algn="tl">
                    <a:srgbClr val="000000"/>
                  </a:outerShdw>
                </a:effectLst>
                <a:latin typeface="Times New Roman" pitchFamily="18" charset="0"/>
                <a:cs typeface="Times New Roman" pitchFamily="18" charset="0"/>
              </a:rPr>
              <a:t>Bài tập trắc nghiệm:</a:t>
            </a:r>
            <a:r>
              <a:rPr lang="en-US" sz="4000" b="1">
                <a:solidFill>
                  <a:srgbClr val="FF3300"/>
                </a:solidFill>
                <a:effectLst>
                  <a:outerShdw blurRad="38100" dist="38100" dir="2700000" algn="tl">
                    <a:srgbClr val="000000"/>
                  </a:outerShdw>
                </a:effectLst>
                <a:latin typeface="Times New Roman" pitchFamily="18" charset="0"/>
                <a:cs typeface="Times New Roman" pitchFamily="18" charset="0"/>
              </a:rPr>
              <a:t> </a:t>
            </a:r>
          </a:p>
        </p:txBody>
      </p:sp>
      <p:sp>
        <p:nvSpPr>
          <p:cNvPr id="2" name="Oval 1"/>
          <p:cNvSpPr/>
          <p:nvPr/>
        </p:nvSpPr>
        <p:spPr>
          <a:xfrm>
            <a:off x="457200" y="3505200"/>
            <a:ext cx="457200" cy="381000"/>
          </a:xfrm>
          <a:prstGeom prst="ellipse">
            <a:avLst/>
          </a:prstGeom>
          <a:solidFill>
            <a:srgbClr val="FF0000"/>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smtClean="0">
                <a:solidFill>
                  <a:schemeClr val="tx1"/>
                </a:solidFill>
              </a:rPr>
              <a:t>A</a:t>
            </a:r>
            <a:endParaRPr lang="en-US" sz="3200" b="1">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7107"/>
                                        </p:tgtEl>
                                        <p:attrNameLst>
                                          <p:attrName>style.visibility</p:attrName>
                                        </p:attrNameLst>
                                      </p:cBhvr>
                                      <p:to>
                                        <p:strVal val="visible"/>
                                      </p:to>
                                    </p:set>
                                    <p:animEffect transition="in" filter="fade">
                                      <p:cBhvr>
                                        <p:cTn id="7" dur="1000"/>
                                        <p:tgtEl>
                                          <p:spTgt spid="47107"/>
                                        </p:tgtEl>
                                      </p:cBhvr>
                                    </p:animEffect>
                                    <p:anim calcmode="lin" valueType="num">
                                      <p:cBhvr>
                                        <p:cTn id="8" dur="1000" fill="hold"/>
                                        <p:tgtEl>
                                          <p:spTgt spid="47107"/>
                                        </p:tgtEl>
                                        <p:attrNameLst>
                                          <p:attrName>ppt_x</p:attrName>
                                        </p:attrNameLst>
                                      </p:cBhvr>
                                      <p:tavLst>
                                        <p:tav tm="0">
                                          <p:val>
                                            <p:strVal val="#ppt_x"/>
                                          </p:val>
                                        </p:tav>
                                        <p:tav tm="100000">
                                          <p:val>
                                            <p:strVal val="#ppt_x"/>
                                          </p:val>
                                        </p:tav>
                                      </p:tavLst>
                                    </p:anim>
                                    <p:anim calcmode="lin" valueType="num">
                                      <p:cBhvr>
                                        <p:cTn id="9" dur="900" decel="100000" fill="hold"/>
                                        <p:tgtEl>
                                          <p:spTgt spid="4710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7107"/>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47106">
                                            <p:txEl>
                                              <p:pRg st="1" end="1"/>
                                            </p:txEl>
                                          </p:spTgt>
                                        </p:tgtEl>
                                        <p:attrNameLst>
                                          <p:attrName>style.visibility</p:attrName>
                                        </p:attrNameLst>
                                      </p:cBhvr>
                                      <p:to>
                                        <p:strVal val="visible"/>
                                      </p:to>
                                    </p:set>
                                    <p:animEffect transition="in" filter="fade">
                                      <p:cBhvr>
                                        <p:cTn id="13" dur="1000"/>
                                        <p:tgtEl>
                                          <p:spTgt spid="47106">
                                            <p:txEl>
                                              <p:pRg st="1" end="1"/>
                                            </p:txEl>
                                          </p:spTgt>
                                        </p:tgtEl>
                                      </p:cBhvr>
                                    </p:animEffect>
                                    <p:anim calcmode="lin" valueType="num">
                                      <p:cBhvr>
                                        <p:cTn id="14" dur="1000" fill="hold"/>
                                        <p:tgtEl>
                                          <p:spTgt spid="47106">
                                            <p:txEl>
                                              <p:pRg st="1" end="1"/>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47106">
                                            <p:txEl>
                                              <p:pRg st="1" end="1"/>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47106">
                                            <p:txEl>
                                              <p:pRg st="1" end="1"/>
                                            </p:txEl>
                                          </p:spTgt>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47106">
                                            <p:txEl>
                                              <p:pRg st="2" end="2"/>
                                            </p:txEl>
                                          </p:spTgt>
                                        </p:tgtEl>
                                        <p:attrNameLst>
                                          <p:attrName>style.visibility</p:attrName>
                                        </p:attrNameLst>
                                      </p:cBhvr>
                                      <p:to>
                                        <p:strVal val="visible"/>
                                      </p:to>
                                    </p:set>
                                    <p:animEffect transition="in" filter="fade">
                                      <p:cBhvr>
                                        <p:cTn id="19" dur="1000"/>
                                        <p:tgtEl>
                                          <p:spTgt spid="47106">
                                            <p:txEl>
                                              <p:pRg st="2" end="2"/>
                                            </p:txEl>
                                          </p:spTgt>
                                        </p:tgtEl>
                                      </p:cBhvr>
                                    </p:animEffect>
                                    <p:anim calcmode="lin" valueType="num">
                                      <p:cBhvr>
                                        <p:cTn id="20" dur="1000" fill="hold"/>
                                        <p:tgtEl>
                                          <p:spTgt spid="47106">
                                            <p:txEl>
                                              <p:pRg st="2" end="2"/>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47106">
                                            <p:txEl>
                                              <p:pRg st="2" end="2"/>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47106">
                                            <p:txEl>
                                              <p:pRg st="2" end="2"/>
                                            </p:txEl>
                                          </p:spTgt>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47106">
                                            <p:txEl>
                                              <p:pRg st="3" end="3"/>
                                            </p:txEl>
                                          </p:spTgt>
                                        </p:tgtEl>
                                        <p:attrNameLst>
                                          <p:attrName>style.visibility</p:attrName>
                                        </p:attrNameLst>
                                      </p:cBhvr>
                                      <p:to>
                                        <p:strVal val="visible"/>
                                      </p:to>
                                    </p:set>
                                    <p:animEffect transition="in" filter="fade">
                                      <p:cBhvr>
                                        <p:cTn id="25" dur="1000"/>
                                        <p:tgtEl>
                                          <p:spTgt spid="47106">
                                            <p:txEl>
                                              <p:pRg st="3" end="3"/>
                                            </p:txEl>
                                          </p:spTgt>
                                        </p:tgtEl>
                                      </p:cBhvr>
                                    </p:animEffect>
                                    <p:anim calcmode="lin" valueType="num">
                                      <p:cBhvr>
                                        <p:cTn id="26" dur="1000" fill="hold"/>
                                        <p:tgtEl>
                                          <p:spTgt spid="47106">
                                            <p:txEl>
                                              <p:pRg st="3" end="3"/>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47106">
                                            <p:txEl>
                                              <p:pRg st="3" end="3"/>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47106">
                                            <p:txEl>
                                              <p:pRg st="3" end="3"/>
                                            </p:txEl>
                                          </p:spTgt>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47106">
                                            <p:txEl>
                                              <p:pRg st="4" end="4"/>
                                            </p:txEl>
                                          </p:spTgt>
                                        </p:tgtEl>
                                        <p:attrNameLst>
                                          <p:attrName>style.visibility</p:attrName>
                                        </p:attrNameLst>
                                      </p:cBhvr>
                                      <p:to>
                                        <p:strVal val="visible"/>
                                      </p:to>
                                    </p:set>
                                    <p:animEffect transition="in" filter="fade">
                                      <p:cBhvr>
                                        <p:cTn id="31" dur="1000"/>
                                        <p:tgtEl>
                                          <p:spTgt spid="47106">
                                            <p:txEl>
                                              <p:pRg st="4" end="4"/>
                                            </p:txEl>
                                          </p:spTgt>
                                        </p:tgtEl>
                                      </p:cBhvr>
                                    </p:animEffect>
                                    <p:anim calcmode="lin" valueType="num">
                                      <p:cBhvr>
                                        <p:cTn id="32" dur="1000" fill="hold"/>
                                        <p:tgtEl>
                                          <p:spTgt spid="47106">
                                            <p:txEl>
                                              <p:pRg st="4" end="4"/>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47106">
                                            <p:txEl>
                                              <p:pRg st="4" end="4"/>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47106">
                                            <p:txEl>
                                              <p:pRg st="4" end="4"/>
                                            </p:txEl>
                                          </p:spTgt>
                                        </p:tgtEl>
                                        <p:attrNameLst>
                                          <p:attrName>ppt_y</p:attrName>
                                        </p:attrNameLst>
                                      </p:cBhvr>
                                      <p:tavLst>
                                        <p:tav tm="0">
                                          <p:val>
                                            <p:strVal val="#ppt_y-.03"/>
                                          </p:val>
                                        </p:tav>
                                        <p:tav tm="100000">
                                          <p:val>
                                            <p:strVal val="#ppt_y"/>
                                          </p:val>
                                        </p:tav>
                                      </p:tavLst>
                                    </p:anim>
                                  </p:childTnLst>
                                </p:cTn>
                              </p:par>
                              <p:par>
                                <p:cTn id="35" presetID="37" presetClass="entr" presetSubtype="0" fill="hold" nodeType="withEffect">
                                  <p:stCondLst>
                                    <p:cond delay="0"/>
                                  </p:stCondLst>
                                  <p:childTnLst>
                                    <p:set>
                                      <p:cBhvr>
                                        <p:cTn id="36" dur="1" fill="hold">
                                          <p:stCondLst>
                                            <p:cond delay="0"/>
                                          </p:stCondLst>
                                        </p:cTn>
                                        <p:tgtEl>
                                          <p:spTgt spid="47106">
                                            <p:txEl>
                                              <p:pRg st="5" end="5"/>
                                            </p:txEl>
                                          </p:spTgt>
                                        </p:tgtEl>
                                        <p:attrNameLst>
                                          <p:attrName>style.visibility</p:attrName>
                                        </p:attrNameLst>
                                      </p:cBhvr>
                                      <p:to>
                                        <p:strVal val="visible"/>
                                      </p:to>
                                    </p:set>
                                    <p:animEffect transition="in" filter="fade">
                                      <p:cBhvr>
                                        <p:cTn id="37" dur="1000"/>
                                        <p:tgtEl>
                                          <p:spTgt spid="47106">
                                            <p:txEl>
                                              <p:pRg st="5" end="5"/>
                                            </p:txEl>
                                          </p:spTgt>
                                        </p:tgtEl>
                                      </p:cBhvr>
                                    </p:animEffect>
                                    <p:anim calcmode="lin" valueType="num">
                                      <p:cBhvr>
                                        <p:cTn id="38" dur="1000" fill="hold"/>
                                        <p:tgtEl>
                                          <p:spTgt spid="47106">
                                            <p:txEl>
                                              <p:pRg st="5" end="5"/>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47106">
                                            <p:txEl>
                                              <p:pRg st="5" end="5"/>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47106">
                                            <p:txEl>
                                              <p:pRg st="5" end="5"/>
                                            </p:txEl>
                                          </p:spTgt>
                                        </p:tgtEl>
                                        <p:attrNameLst>
                                          <p:attrName>ppt_y</p:attrName>
                                        </p:attrNameLst>
                                      </p:cBhvr>
                                      <p:tavLst>
                                        <p:tav tm="0">
                                          <p:val>
                                            <p:strVal val="#ppt_y-.03"/>
                                          </p:val>
                                        </p:tav>
                                        <p:tav tm="100000">
                                          <p:val>
                                            <p:strVal val="#ppt_y"/>
                                          </p:val>
                                        </p:tav>
                                      </p:tavLst>
                                    </p:anim>
                                  </p:childTnLst>
                                </p:cTn>
                              </p:par>
                              <p:par>
                                <p:cTn id="41" presetID="37" presetClass="entr" presetSubtype="0" fill="hold" nodeType="withEffect">
                                  <p:stCondLst>
                                    <p:cond delay="0"/>
                                  </p:stCondLst>
                                  <p:childTnLst>
                                    <p:set>
                                      <p:cBhvr>
                                        <p:cTn id="42" dur="1" fill="hold">
                                          <p:stCondLst>
                                            <p:cond delay="0"/>
                                          </p:stCondLst>
                                        </p:cTn>
                                        <p:tgtEl>
                                          <p:spTgt spid="47106">
                                            <p:txEl>
                                              <p:pRg st="6" end="6"/>
                                            </p:txEl>
                                          </p:spTgt>
                                        </p:tgtEl>
                                        <p:attrNameLst>
                                          <p:attrName>style.visibility</p:attrName>
                                        </p:attrNameLst>
                                      </p:cBhvr>
                                      <p:to>
                                        <p:strVal val="visible"/>
                                      </p:to>
                                    </p:set>
                                    <p:animEffect transition="in" filter="fade">
                                      <p:cBhvr>
                                        <p:cTn id="43" dur="1000"/>
                                        <p:tgtEl>
                                          <p:spTgt spid="47106">
                                            <p:txEl>
                                              <p:pRg st="6" end="6"/>
                                            </p:txEl>
                                          </p:spTgt>
                                        </p:tgtEl>
                                      </p:cBhvr>
                                    </p:animEffect>
                                    <p:anim calcmode="lin" valueType="num">
                                      <p:cBhvr>
                                        <p:cTn id="44" dur="1000" fill="hold"/>
                                        <p:tgtEl>
                                          <p:spTgt spid="47106">
                                            <p:txEl>
                                              <p:pRg st="6" end="6"/>
                                            </p:txEl>
                                          </p:spTgt>
                                        </p:tgtEl>
                                        <p:attrNameLst>
                                          <p:attrName>ppt_x</p:attrName>
                                        </p:attrNameLst>
                                      </p:cBhvr>
                                      <p:tavLst>
                                        <p:tav tm="0">
                                          <p:val>
                                            <p:strVal val="#ppt_x"/>
                                          </p:val>
                                        </p:tav>
                                        <p:tav tm="100000">
                                          <p:val>
                                            <p:strVal val="#ppt_x"/>
                                          </p:val>
                                        </p:tav>
                                      </p:tavLst>
                                    </p:anim>
                                    <p:anim calcmode="lin" valueType="num">
                                      <p:cBhvr>
                                        <p:cTn id="45" dur="900" decel="100000" fill="hold"/>
                                        <p:tgtEl>
                                          <p:spTgt spid="47106">
                                            <p:txEl>
                                              <p:pRg st="6" end="6"/>
                                            </p:tx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47106">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fade">
                                      <p:cBhvr>
                                        <p:cTn id="51" dur="1000"/>
                                        <p:tgtEl>
                                          <p:spTgt spid="2"/>
                                        </p:tgtEl>
                                      </p:cBhvr>
                                    </p:animEffect>
                                    <p:anim calcmode="lin" valueType="num">
                                      <p:cBhvr>
                                        <p:cTn id="52" dur="1000" fill="hold"/>
                                        <p:tgtEl>
                                          <p:spTgt spid="2"/>
                                        </p:tgtEl>
                                        <p:attrNameLst>
                                          <p:attrName>ppt_x</p:attrName>
                                        </p:attrNameLst>
                                      </p:cBhvr>
                                      <p:tavLst>
                                        <p:tav tm="0">
                                          <p:val>
                                            <p:strVal val="#ppt_x"/>
                                          </p:val>
                                        </p:tav>
                                        <p:tav tm="100000">
                                          <p:val>
                                            <p:strVal val="#ppt_x"/>
                                          </p:val>
                                        </p:tav>
                                      </p:tavLst>
                                    </p:anim>
                                    <p:anim calcmode="lin" valueType="num">
                                      <p:cBhvr>
                                        <p:cTn id="5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animBg="1"/>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xmlns="" id="{801742C8-1BAD-4940-89EC-58A3828B4F00}"/>
              </a:ext>
            </a:extLst>
          </p:cNvPr>
          <p:cNvSpPr txBox="1">
            <a:spLocks noChangeArrowheads="1"/>
          </p:cNvSpPr>
          <p:nvPr/>
        </p:nvSpPr>
        <p:spPr bwMode="auto">
          <a:xfrm>
            <a:off x="30163" y="381000"/>
            <a:ext cx="9113837" cy="592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a:lstStyle>
          <a:p>
            <a:pPr algn="ctr" eaLnBrk="1" hangingPunct="1">
              <a:buFontTx/>
              <a:buNone/>
              <a:defRPr/>
            </a:pPr>
            <a:r>
              <a:rPr lang="en-US" sz="4000" b="1" u="sng" dirty="0">
                <a:solidFill>
                  <a:schemeClr val="hlink"/>
                </a:solidFill>
                <a:latin typeface="Times New Roman" pitchFamily="18" charset="0"/>
              </a:rPr>
              <a:t>HƯỚNG DẪN TỰ HỌC</a:t>
            </a:r>
            <a:endParaRPr lang="en-US" b="1" dirty="0">
              <a:solidFill>
                <a:srgbClr val="FFFF00"/>
              </a:solidFill>
              <a:latin typeface="VNI-Times" pitchFamily="2" charset="0"/>
            </a:endParaRPr>
          </a:p>
          <a:p>
            <a:pPr eaLnBrk="1" hangingPunct="1">
              <a:buFontTx/>
              <a:buNone/>
              <a:defRPr/>
            </a:pP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Học</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thuộc</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lòng</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và</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nắm</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nội</a:t>
            </a:r>
            <a:r>
              <a:rPr lang="en-US" dirty="0">
                <a:solidFill>
                  <a:srgbClr val="000000"/>
                </a:solidFill>
                <a:effectLst/>
                <a:latin typeface="Times New Roman" pitchFamily="18" charset="0"/>
                <a:cs typeface="Times New Roman" pitchFamily="18" charset="0"/>
              </a:rPr>
              <a:t> dung, </a:t>
            </a:r>
            <a:r>
              <a:rPr lang="en-US" dirty="0" err="1">
                <a:solidFill>
                  <a:srgbClr val="000000"/>
                </a:solidFill>
                <a:effectLst/>
                <a:latin typeface="Times New Roman" pitchFamily="18" charset="0"/>
                <a:cs typeface="Times New Roman" pitchFamily="18" charset="0"/>
              </a:rPr>
              <a:t>nghệ</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thuật</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bài</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thơ</a:t>
            </a:r>
            <a:r>
              <a:rPr lang="en-US" dirty="0">
                <a:solidFill>
                  <a:srgbClr val="000000"/>
                </a:solidFill>
                <a:effectLst/>
                <a:latin typeface="Times New Roman" pitchFamily="18" charset="0"/>
                <a:cs typeface="Times New Roman" pitchFamily="18" charset="0"/>
              </a:rPr>
              <a:t>.</a:t>
            </a:r>
          </a:p>
          <a:p>
            <a:pPr marL="0" indent="0">
              <a:buFontTx/>
              <a:buNone/>
              <a:defRPr/>
            </a:pP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Sưu</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tầm</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chép</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lại</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một</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số</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câu</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thơ</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đoạn</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thơ</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về</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tình</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yêu</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quê</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hương</a:t>
            </a:r>
            <a:r>
              <a:rPr lang="en-US" dirty="0">
                <a:solidFill>
                  <a:srgbClr val="000000"/>
                </a:solidFill>
                <a:effectLst/>
                <a:latin typeface="Times New Roman" pitchFamily="18" charset="0"/>
                <a:cs typeface="Times New Roman" pitchFamily="18" charset="0"/>
              </a:rPr>
              <a:t>.</a:t>
            </a:r>
          </a:p>
          <a:p>
            <a:pPr marL="0" indent="0">
              <a:buFontTx/>
              <a:buNone/>
              <a:defRPr/>
            </a:pP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Soạn</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bài</a:t>
            </a:r>
            <a:r>
              <a:rPr lang="en-US" dirty="0">
                <a:solidFill>
                  <a:srgbClr val="000000"/>
                </a:solidFill>
                <a:effectLst/>
                <a:latin typeface="Times New Roman" pitchFamily="18" charset="0"/>
                <a:cs typeface="Times New Roman" pitchFamily="18" charset="0"/>
              </a:rPr>
              <a:t> “ </a:t>
            </a:r>
            <a:r>
              <a:rPr lang="en-US" b="1" i="1" dirty="0" err="1">
                <a:solidFill>
                  <a:srgbClr val="000000"/>
                </a:solidFill>
                <a:effectLst/>
                <a:latin typeface="Times New Roman" pitchFamily="18" charset="0"/>
                <a:cs typeface="Times New Roman" pitchFamily="18" charset="0"/>
              </a:rPr>
              <a:t>Khi</a:t>
            </a:r>
            <a:r>
              <a:rPr lang="en-US" b="1" i="1" dirty="0">
                <a:solidFill>
                  <a:srgbClr val="000000"/>
                </a:solidFill>
                <a:effectLst/>
                <a:latin typeface="Times New Roman" pitchFamily="18" charset="0"/>
                <a:cs typeface="Times New Roman" pitchFamily="18" charset="0"/>
              </a:rPr>
              <a:t> con </a:t>
            </a:r>
            <a:r>
              <a:rPr lang="en-US" b="1" i="1" dirty="0" err="1">
                <a:solidFill>
                  <a:srgbClr val="000000"/>
                </a:solidFill>
                <a:effectLst/>
                <a:latin typeface="Times New Roman" pitchFamily="18" charset="0"/>
                <a:cs typeface="Times New Roman" pitchFamily="18" charset="0"/>
              </a:rPr>
              <a:t>tu</a:t>
            </a:r>
            <a:r>
              <a:rPr lang="en-US" b="1" i="1" dirty="0">
                <a:solidFill>
                  <a:srgbClr val="000000"/>
                </a:solidFill>
                <a:effectLst/>
                <a:latin typeface="Times New Roman" pitchFamily="18" charset="0"/>
                <a:cs typeface="Times New Roman" pitchFamily="18" charset="0"/>
              </a:rPr>
              <a:t> </a:t>
            </a:r>
            <a:r>
              <a:rPr lang="en-US" b="1" i="1" dirty="0" err="1">
                <a:solidFill>
                  <a:srgbClr val="000000"/>
                </a:solidFill>
                <a:effectLst/>
                <a:latin typeface="Times New Roman" pitchFamily="18" charset="0"/>
                <a:cs typeface="Times New Roman" pitchFamily="18" charset="0"/>
              </a:rPr>
              <a:t>hú</a:t>
            </a:r>
            <a:r>
              <a:rPr lang="en-US" dirty="0">
                <a:solidFill>
                  <a:srgbClr val="000000"/>
                </a:solidFill>
                <a:effectLst/>
                <a:latin typeface="Times New Roman" pitchFamily="18" charset="0"/>
                <a:cs typeface="Times New Roman" pitchFamily="18" charset="0"/>
              </a:rPr>
              <a:t>”.</a:t>
            </a:r>
          </a:p>
          <a:p>
            <a:pPr marL="0" indent="0">
              <a:buFontTx/>
              <a:buNone/>
              <a:defRPr/>
            </a:pPr>
            <a:r>
              <a:rPr lang="en-US" dirty="0">
                <a:solidFill>
                  <a:srgbClr val="000000"/>
                </a:solidFill>
                <a:effectLst/>
                <a:latin typeface="Times New Roman" pitchFamily="18" charset="0"/>
                <a:cs typeface="Times New Roman" pitchFamily="18" charset="0"/>
              </a:rPr>
              <a:t>   + </a:t>
            </a:r>
            <a:r>
              <a:rPr lang="en-US" dirty="0" err="1">
                <a:solidFill>
                  <a:srgbClr val="000000"/>
                </a:solidFill>
                <a:effectLst/>
                <a:latin typeface="Times New Roman" pitchFamily="18" charset="0"/>
                <a:cs typeface="Times New Roman" pitchFamily="18" charset="0"/>
              </a:rPr>
              <a:t>Đọc</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kĩ</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bài</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thơ</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tìm</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hiểu</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về</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tác</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giả</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tác</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phẩm</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thể</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loại</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hoàn</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cảnh</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ra</a:t>
            </a:r>
            <a:r>
              <a:rPr lang="en-US" dirty="0">
                <a:solidFill>
                  <a:srgbClr val="000000"/>
                </a:solidFill>
                <a:effectLst/>
                <a:latin typeface="Times New Roman" pitchFamily="18" charset="0"/>
                <a:cs typeface="Times New Roman" pitchFamily="18" charset="0"/>
              </a:rPr>
              <a:t> </a:t>
            </a:r>
            <a:r>
              <a:rPr lang="en-US" dirty="0" err="1">
                <a:solidFill>
                  <a:srgbClr val="000000"/>
                </a:solidFill>
                <a:effectLst/>
                <a:latin typeface="Times New Roman" pitchFamily="18" charset="0"/>
                <a:cs typeface="Times New Roman" pitchFamily="18" charset="0"/>
              </a:rPr>
              <a:t>đời</a:t>
            </a:r>
            <a:r>
              <a:rPr lang="en-US" dirty="0">
                <a:solidFill>
                  <a:srgbClr val="000000"/>
                </a:solidFill>
                <a:effectLst/>
                <a:latin typeface="Times New Roman" pitchFamily="18" charset="0"/>
                <a:cs typeface="Times New Roman" pitchFamily="18" charset="0"/>
              </a:rPr>
              <a:t>).</a:t>
            </a:r>
          </a:p>
          <a:p>
            <a:pPr marL="0" indent="0">
              <a:buFontTx/>
              <a:buNone/>
              <a:defRPr/>
            </a:pPr>
            <a:r>
              <a:rPr lang="en-US" dirty="0">
                <a:solidFill>
                  <a:srgbClr val="000000"/>
                </a:solidFill>
                <a:effectLst/>
                <a:latin typeface="Times New Roman" pitchFamily="18" charset="0"/>
                <a:cs typeface="Times New Roman" pitchFamily="18" charset="0"/>
              </a:rPr>
              <a:t>   +  Tìm chi tiết miêu tả:</a:t>
            </a:r>
          </a:p>
          <a:p>
            <a:pPr marL="0" indent="0">
              <a:buFontTx/>
              <a:buNone/>
              <a:defRPr/>
            </a:pPr>
            <a:r>
              <a:rPr lang="en-US" dirty="0">
                <a:solidFill>
                  <a:srgbClr val="000000"/>
                </a:solidFill>
                <a:effectLst/>
                <a:latin typeface="Times New Roman" pitchFamily="18" charset="0"/>
                <a:cs typeface="Times New Roman" pitchFamily="18" charset="0"/>
              </a:rPr>
              <a:t>         Về cảnh mùa hè. </a:t>
            </a:r>
          </a:p>
          <a:p>
            <a:pPr marL="0" indent="0">
              <a:buFontTx/>
              <a:buNone/>
              <a:defRPr/>
            </a:pPr>
            <a:r>
              <a:rPr lang="en-US" dirty="0">
                <a:solidFill>
                  <a:srgbClr val="000000"/>
                </a:solidFill>
                <a:effectLst/>
                <a:latin typeface="Times New Roman" pitchFamily="18" charset="0"/>
                <a:cs typeface="Times New Roman" pitchFamily="18" charset="0"/>
              </a:rPr>
              <a:t>         Tâm trạng của tác giả trong bài thơ.</a:t>
            </a:r>
          </a:p>
          <a:p>
            <a:pPr eaLnBrk="1" hangingPunct="1">
              <a:buFontTx/>
              <a:buNone/>
              <a:defRPr/>
            </a:pPr>
            <a:endParaRPr lang="en-US" b="1" dirty="0">
              <a:solidFill>
                <a:srgbClr val="000000"/>
              </a:solidFill>
              <a:latin typeface="VNI-Times" pitchFamily="2" charset="0"/>
            </a:endParaRPr>
          </a:p>
        </p:txBody>
      </p:sp>
      <p:pic>
        <p:nvPicPr>
          <p:cNvPr id="27651" name="Picture 3" descr="Kết quả hình ảnh cho hình dong powerpoint đẹp">
            <a:extLst>
              <a:ext uri="{FF2B5EF4-FFF2-40B4-BE49-F238E27FC236}">
                <a16:creationId xmlns:a16="http://schemas.microsoft.com/office/drawing/2014/main" xmlns="" id="{0FCA42B4-80DE-4BB0-A648-6EF78BC52E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2667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05_DOOL_100307_K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10"/>
          <p:cNvSpPr txBox="1">
            <a:spLocks noChangeArrowheads="1"/>
          </p:cNvSpPr>
          <p:nvPr/>
        </p:nvSpPr>
        <p:spPr bwMode="auto">
          <a:xfrm>
            <a:off x="838200" y="2286000"/>
            <a:ext cx="7924800" cy="1446213"/>
          </a:xfrm>
          <a:prstGeom prst="rect">
            <a:avLst/>
          </a:prstGeom>
          <a:noFill/>
          <a:ln>
            <a:noFill/>
            <a:headEnd/>
            <a:tailEnd/>
          </a:ln>
        </p:spPr>
        <p:style>
          <a:lnRef idx="2">
            <a:schemeClr val="dk1"/>
          </a:lnRef>
          <a:fillRef idx="1">
            <a:schemeClr val="lt1"/>
          </a:fillRef>
          <a:effectRef idx="0">
            <a:schemeClr val="dk1"/>
          </a:effectRef>
          <a:fontRef idx="minor">
            <a:schemeClr val="dk1"/>
          </a:fontRef>
        </p:style>
        <p:txBody>
          <a:bodyPr>
            <a:spAutoFit/>
          </a:bodyPr>
          <a:lstStyle/>
          <a:p>
            <a:pPr eaLnBrk="1" hangingPunct="1">
              <a:spcBef>
                <a:spcPct val="50000"/>
              </a:spcBef>
              <a:defRPr/>
            </a:pPr>
            <a:r>
              <a:rPr lang="en-US" sz="8800" b="1" dirty="0">
                <a:solidFill>
                  <a:srgbClr val="FF0000"/>
                </a:solidFill>
                <a:latin typeface="Times New Roman" pitchFamily="18" charset="0"/>
              </a:rPr>
              <a:t>      </a:t>
            </a:r>
            <a:r>
              <a:rPr lang="en-US" sz="8800" b="1" dirty="0" err="1">
                <a:solidFill>
                  <a:srgbClr val="FF0000"/>
                </a:solidFill>
                <a:latin typeface="Times New Roman" pitchFamily="18" charset="0"/>
              </a:rPr>
              <a:t>Quê</a:t>
            </a:r>
            <a:r>
              <a:rPr lang="en-US" sz="8800" b="1" dirty="0">
                <a:solidFill>
                  <a:srgbClr val="FF0000"/>
                </a:solidFill>
                <a:latin typeface="Times New Roman" pitchFamily="18" charset="0"/>
              </a:rPr>
              <a:t> </a:t>
            </a:r>
            <a:r>
              <a:rPr lang="en-US" sz="8800" b="1" dirty="0" err="1">
                <a:solidFill>
                  <a:srgbClr val="FF0000"/>
                </a:solidFill>
                <a:latin typeface="Times New Roman" pitchFamily="18" charset="0"/>
              </a:rPr>
              <a:t>hương</a:t>
            </a:r>
            <a:endParaRPr lang="en-US" sz="6600" b="1" i="1" dirty="0">
              <a:solidFill>
                <a:srgbClr val="FF0000"/>
              </a:solidFill>
              <a:latin typeface=".VnAristote" pitchFamily="34" charset="0"/>
            </a:endParaRPr>
          </a:p>
        </p:txBody>
      </p:sp>
      <p:sp>
        <p:nvSpPr>
          <p:cNvPr id="5" name="Text Box 10"/>
          <p:cNvSpPr txBox="1">
            <a:spLocks noChangeArrowheads="1"/>
          </p:cNvSpPr>
          <p:nvPr/>
        </p:nvSpPr>
        <p:spPr bwMode="auto">
          <a:xfrm>
            <a:off x="6477000" y="5715000"/>
            <a:ext cx="2286000" cy="708025"/>
          </a:xfrm>
          <a:prstGeom prst="rect">
            <a:avLst/>
          </a:prstGeom>
          <a:noFill/>
          <a:ln>
            <a:noFill/>
            <a:headEnd/>
            <a:tailEnd/>
          </a:ln>
        </p:spPr>
        <p:style>
          <a:lnRef idx="2">
            <a:schemeClr val="dk1"/>
          </a:lnRef>
          <a:fillRef idx="1">
            <a:schemeClr val="lt1"/>
          </a:fillRef>
          <a:effectRef idx="0">
            <a:schemeClr val="dk1"/>
          </a:effectRef>
          <a:fontRef idx="minor">
            <a:schemeClr val="dk1"/>
          </a:fontRef>
        </p:style>
        <p:txBody>
          <a:bodyPr>
            <a:spAutoFit/>
          </a:bodyPr>
          <a:lstStyle/>
          <a:p>
            <a:pPr eaLnBrk="1" hangingPunct="1">
              <a:spcBef>
                <a:spcPct val="50000"/>
              </a:spcBef>
              <a:defRPr/>
            </a:pPr>
            <a:r>
              <a:rPr lang="en-US" sz="4000" b="1" dirty="0" err="1">
                <a:solidFill>
                  <a:srgbClr val="FF0000"/>
                </a:solidFill>
                <a:latin typeface="Times New Roman" pitchFamily="18" charset="0"/>
              </a:rPr>
              <a:t>Tế</a:t>
            </a:r>
            <a:r>
              <a:rPr lang="en-US" sz="4000" b="1" dirty="0">
                <a:solidFill>
                  <a:srgbClr val="FF0000"/>
                </a:solidFill>
                <a:latin typeface="Times New Roman" pitchFamily="18" charset="0"/>
              </a:rPr>
              <a:t> </a:t>
            </a:r>
            <a:r>
              <a:rPr lang="en-US" sz="4000" b="1" dirty="0" err="1">
                <a:solidFill>
                  <a:srgbClr val="FF0000"/>
                </a:solidFill>
                <a:latin typeface="Times New Roman" pitchFamily="18" charset="0"/>
              </a:rPr>
              <a:t>Hanh</a:t>
            </a:r>
            <a:endParaRPr lang="en-US" sz="2800" b="1" i="1" dirty="0">
              <a:solidFill>
                <a:srgbClr val="FF0000"/>
              </a:solidFill>
              <a:latin typeface=".VnAristote" pitchFamily="34" charset="0"/>
            </a:endParaRPr>
          </a:p>
        </p:txBody>
      </p:sp>
    </p:spTree>
    <p:extLst>
      <p:ext uri="{BB962C8B-B14F-4D97-AF65-F5344CB8AC3E}">
        <p14:creationId xmlns:p14="http://schemas.microsoft.com/office/powerpoint/2010/main" val="18288502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5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heckerboard(across)">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6" descr="Mobile_SCRS (141)">
            <a:extLst>
              <a:ext uri="{FF2B5EF4-FFF2-40B4-BE49-F238E27FC236}">
                <a16:creationId xmlns:a16="http://schemas.microsoft.com/office/drawing/2014/main" xmlns="" id="{1A399C3D-9004-4B66-9DE0-4DD1491197FA}"/>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525" y="49213"/>
            <a:ext cx="1066800"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7" descr="Mobile_SCRS (141)">
            <a:extLst>
              <a:ext uri="{FF2B5EF4-FFF2-40B4-BE49-F238E27FC236}">
                <a16:creationId xmlns:a16="http://schemas.microsoft.com/office/drawing/2014/main" xmlns="" id="{10F87618-AF7C-4386-994B-4324F898CD1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3590925"/>
            <a:ext cx="36576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0" name="WordArt 8">
            <a:extLst>
              <a:ext uri="{FF2B5EF4-FFF2-40B4-BE49-F238E27FC236}">
                <a16:creationId xmlns:a16="http://schemas.microsoft.com/office/drawing/2014/main" xmlns="" id="{68EDA22A-67C5-4A32-9D02-814590C7842A}"/>
              </a:ext>
            </a:extLst>
          </p:cNvPr>
          <p:cNvSpPr>
            <a:spLocks noChangeArrowheads="1" noChangeShapeType="1" noTextEdit="1"/>
          </p:cNvSpPr>
          <p:nvPr/>
        </p:nvSpPr>
        <p:spPr bwMode="auto">
          <a:xfrm>
            <a:off x="1646238" y="1382713"/>
            <a:ext cx="6681787" cy="952500"/>
          </a:xfrm>
          <a:prstGeom prst="rect">
            <a:avLst/>
          </a:prstGeom>
        </p:spPr>
        <p:txBody>
          <a:bodyPr wrap="none" fromWordArt="1">
            <a:prstTxWarp prst="textCascadeUp">
              <a:avLst>
                <a:gd name="adj" fmla="val 96731"/>
              </a:avLst>
            </a:prstTxWarp>
            <a:scene3d>
              <a:camera prst="legacyObliqueTopRight">
                <a:rot lat="21299984" lon="21299984" rev="0"/>
              </a:camera>
              <a:lightRig rig="legacyFlat3" dir="b"/>
            </a:scene3d>
            <a:sp3d extrusionH="430200" prstMaterial="legacyMatte">
              <a:extrusionClr>
                <a:srgbClr val="FDE9E3"/>
              </a:extrusionClr>
              <a:contourClr>
                <a:srgbClr val="FF0000"/>
              </a:contourClr>
            </a:sp3d>
          </a:bodyPr>
          <a:lstStyle/>
          <a:p>
            <a:pPr algn="ctr"/>
            <a:r>
              <a:rPr lang="en-US" sz="3600" kern="10">
                <a:ln w="9525">
                  <a:round/>
                  <a:headEnd/>
                  <a:tailEnd/>
                </a:ln>
                <a:solidFill>
                  <a:srgbClr val="FF0000"/>
                </a:solidFill>
                <a:latin typeface="VNI-Thufap2"/>
              </a:rPr>
              <a:t>Xin  Chaân Thaønh Caùm Ôn</a:t>
            </a:r>
          </a:p>
        </p:txBody>
      </p:sp>
    </p:spTree>
  </p:cSld>
  <p:clrMapOvr>
    <a:masterClrMapping/>
  </p:clrMapOvr>
  <p:transition spd="slow">
    <p:cover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iterate type="lt">
                                    <p:tmPct val="5000"/>
                                  </p:iterate>
                                  <p:childTnLst>
                                    <p:set>
                                      <p:cBhvr>
                                        <p:cTn id="6" dur="1" fill="hold">
                                          <p:stCondLst>
                                            <p:cond delay="0"/>
                                          </p:stCondLst>
                                        </p:cTn>
                                        <p:tgtEl>
                                          <p:spTgt spid="33800"/>
                                        </p:tgtEl>
                                        <p:attrNameLst>
                                          <p:attrName>style.visibility</p:attrName>
                                        </p:attrNameLst>
                                      </p:cBhvr>
                                      <p:to>
                                        <p:strVal val="visible"/>
                                      </p:to>
                                    </p:set>
                                    <p:anim calcmode="lin" valueType="num">
                                      <p:cBhvr>
                                        <p:cTn id="7" dur="1000" fill="hold"/>
                                        <p:tgtEl>
                                          <p:spTgt spid="33800"/>
                                        </p:tgtEl>
                                        <p:attrNameLst>
                                          <p:attrName>ppt_w</p:attrName>
                                        </p:attrNameLst>
                                      </p:cBhvr>
                                      <p:tavLst>
                                        <p:tav tm="0">
                                          <p:val>
                                            <p:fltVal val="0"/>
                                          </p:val>
                                        </p:tav>
                                        <p:tav tm="100000">
                                          <p:val>
                                            <p:strVal val="#ppt_w"/>
                                          </p:val>
                                        </p:tav>
                                      </p:tavLst>
                                    </p:anim>
                                    <p:anim calcmode="lin" valueType="num">
                                      <p:cBhvr>
                                        <p:cTn id="8" dur="1000" fill="hold"/>
                                        <p:tgtEl>
                                          <p:spTgt spid="33800"/>
                                        </p:tgtEl>
                                        <p:attrNameLst>
                                          <p:attrName>ppt_h</p:attrName>
                                        </p:attrNameLst>
                                      </p:cBhvr>
                                      <p:tavLst>
                                        <p:tav tm="0">
                                          <p:val>
                                            <p:fltVal val="0"/>
                                          </p:val>
                                        </p:tav>
                                        <p:tav tm="100000">
                                          <p:val>
                                            <p:strVal val="#ppt_h"/>
                                          </p:val>
                                        </p:tav>
                                      </p:tavLst>
                                    </p:anim>
                                    <p:anim calcmode="lin" valueType="num">
                                      <p:cBhvr>
                                        <p:cTn id="9" dur="1000" fill="hold"/>
                                        <p:tgtEl>
                                          <p:spTgt spid="33800"/>
                                        </p:tgtEl>
                                        <p:attrNameLst>
                                          <p:attrName>style.rotation</p:attrName>
                                        </p:attrNameLst>
                                      </p:cBhvr>
                                      <p:tavLst>
                                        <p:tav tm="0">
                                          <p:val>
                                            <p:fltVal val="90"/>
                                          </p:val>
                                        </p:tav>
                                        <p:tav tm="100000">
                                          <p:val>
                                            <p:fltVal val="0"/>
                                          </p:val>
                                        </p:tav>
                                      </p:tavLst>
                                    </p:anim>
                                    <p:animEffect transition="in" filter="fade">
                                      <p:cBhvr>
                                        <p:cTn id="10" dur="1000"/>
                                        <p:tgtEl>
                                          <p:spTgt spid="338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xmlns="" id="{F69FEFAC-418A-47D4-AE34-CC79951B7C9B}"/>
              </a:ext>
            </a:extLst>
          </p:cNvPr>
          <p:cNvSpPr>
            <a:spLocks noChangeArrowheads="1"/>
          </p:cNvSpPr>
          <p:nvPr/>
        </p:nvSpPr>
        <p:spPr bwMode="auto">
          <a:xfrm>
            <a:off x="457200" y="592138"/>
            <a:ext cx="8305800" cy="222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a:latin typeface="Times New Roman" panose="02020603050405020304" pitchFamily="18" charset="0"/>
                <a:sym typeface="Wingdings" panose="05000000000000000000" pitchFamily="2" charset="2"/>
              </a:rPr>
              <a:t>	</a:t>
            </a:r>
            <a:r>
              <a:rPr lang="en-US" altLang="en-US" sz="2800" b="1">
                <a:solidFill>
                  <a:srgbClr val="000000"/>
                </a:solidFill>
                <a:latin typeface="Times New Roman" panose="02020603050405020304" pitchFamily="18" charset="0"/>
                <a:sym typeface="Wingdings 3" panose="05040102010807070707" pitchFamily="18" charset="2"/>
              </a:rPr>
              <a:t> </a:t>
            </a:r>
            <a:r>
              <a:rPr lang="en-US" altLang="en-US" sz="2800">
                <a:latin typeface="Times New Roman" panose="02020603050405020304" pitchFamily="18" charset="0"/>
                <a:sym typeface="Wingdings" panose="05000000000000000000" pitchFamily="2" charset="2"/>
              </a:rPr>
              <a:t> Hình ảnh cánh buồm trắng căng phồng, no gió ra khơi được so sánh với mảnh hồn làng sáng lên vẻ đẹp lãng mạn. Từ đó, hình ảnh cánh buồm căng gió biển quen thuộc bỗng trở nên lớn lao, thiêng liêng vừa thơ mộng vừa hùng tráng.</a:t>
            </a:r>
          </a:p>
        </p:txBody>
      </p:sp>
      <p:sp>
        <p:nvSpPr>
          <p:cNvPr id="24580" name="Rectangle 4">
            <a:extLst>
              <a:ext uri="{FF2B5EF4-FFF2-40B4-BE49-F238E27FC236}">
                <a16:creationId xmlns:a16="http://schemas.microsoft.com/office/drawing/2014/main" xmlns="" id="{0965BAFA-267D-4A51-838C-A41364F56AAC}"/>
              </a:ext>
            </a:extLst>
          </p:cNvPr>
          <p:cNvSpPr>
            <a:spLocks noChangeArrowheads="1"/>
          </p:cNvSpPr>
          <p:nvPr/>
        </p:nvSpPr>
        <p:spPr bwMode="auto">
          <a:xfrm>
            <a:off x="304800" y="3276600"/>
            <a:ext cx="8305800"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2800">
                <a:latin typeface="Times New Roman" panose="02020603050405020304" pitchFamily="18" charset="0"/>
                <a:sym typeface="Wingdings" panose="05000000000000000000" pitchFamily="2" charset="2"/>
              </a:rPr>
              <a:t>	</a:t>
            </a:r>
            <a:r>
              <a:rPr lang="en-US" altLang="en-US" sz="2800" b="1">
                <a:solidFill>
                  <a:srgbClr val="000000"/>
                </a:solidFill>
                <a:latin typeface="Times New Roman" panose="02020603050405020304" pitchFamily="18" charset="0"/>
                <a:sym typeface="Wingdings 3" panose="05040102010807070707" pitchFamily="18" charset="2"/>
              </a:rPr>
              <a:t> </a:t>
            </a:r>
            <a:r>
              <a:rPr lang="en-US" altLang="en-US" sz="2800">
                <a:latin typeface="Times New Roman" panose="02020603050405020304" pitchFamily="18" charset="0"/>
                <a:sym typeface="Wingdings" panose="05000000000000000000" pitchFamily="2" charset="2"/>
              </a:rPr>
              <a:t> Cánh buồm trắng căng phồng bay lướt trên dòng sông đổ òa ra biển rộng, cánh buồm giương to ngang dọc giữa biển khơi bát ngát.</a:t>
            </a:r>
          </a:p>
        </p:txBody>
      </p:sp>
      <p:pic>
        <p:nvPicPr>
          <p:cNvPr id="24581" name="Picture 5" descr="Mobile_SCRS (116)">
            <a:extLst>
              <a:ext uri="{FF2B5EF4-FFF2-40B4-BE49-F238E27FC236}">
                <a16:creationId xmlns:a16="http://schemas.microsoft.com/office/drawing/2014/main" xmlns="" id="{7A10F054-6AA0-4645-9526-EFD99B189D98}"/>
              </a:ext>
            </a:extLst>
          </p:cNvPr>
          <p:cNvPicPr>
            <a:picLocks noChangeAspect="1" noChangeArrowheads="1" noCrop="1"/>
          </p:cNvPicPr>
          <p:nvPr/>
        </p:nvPicPr>
        <p:blipFill>
          <a:blip r:embed="rId2" cstate="print">
            <a:lum bright="-36000"/>
            <a:extLst>
              <a:ext uri="{28A0092B-C50C-407E-A947-70E740481C1C}">
                <a14:useLocalDpi xmlns:a14="http://schemas.microsoft.com/office/drawing/2010/main" val="0"/>
              </a:ext>
            </a:extLst>
          </a:blip>
          <a:srcRect/>
          <a:stretch>
            <a:fillRect/>
          </a:stretch>
        </p:blipFill>
        <p:spPr bwMode="auto">
          <a:xfrm>
            <a:off x="838200" y="381000"/>
            <a:ext cx="5334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7" descr="Mobile_SCRS (116)">
            <a:extLst>
              <a:ext uri="{FF2B5EF4-FFF2-40B4-BE49-F238E27FC236}">
                <a16:creationId xmlns:a16="http://schemas.microsoft.com/office/drawing/2014/main" xmlns="" id="{A8B674F5-531B-4158-A354-EBF297B27729}"/>
              </a:ext>
            </a:extLst>
          </p:cNvPr>
          <p:cNvPicPr>
            <a:picLocks noChangeAspect="1" noChangeArrowheads="1" noCrop="1"/>
          </p:cNvPicPr>
          <p:nvPr/>
        </p:nvPicPr>
        <p:blipFill>
          <a:blip r:embed="rId2" cstate="print">
            <a:lum bright="-36000"/>
            <a:extLst>
              <a:ext uri="{28A0092B-C50C-407E-A947-70E740481C1C}">
                <a14:useLocalDpi xmlns:a14="http://schemas.microsoft.com/office/drawing/2010/main" val="0"/>
              </a:ext>
            </a:extLst>
          </a:blip>
          <a:srcRect/>
          <a:stretch>
            <a:fillRect/>
          </a:stretch>
        </p:blipFill>
        <p:spPr bwMode="auto">
          <a:xfrm>
            <a:off x="685800" y="3067050"/>
            <a:ext cx="5334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4581"/>
                                        </p:tgtEl>
                                        <p:attrNameLst>
                                          <p:attrName>style.visibility</p:attrName>
                                        </p:attrNameLst>
                                      </p:cBhvr>
                                      <p:to>
                                        <p:strVal val="visible"/>
                                      </p:to>
                                    </p:set>
                                    <p:anim calcmode="lin" valueType="num">
                                      <p:cBhvr>
                                        <p:cTn id="7" dur="1000" fill="hold"/>
                                        <p:tgtEl>
                                          <p:spTgt spid="24581"/>
                                        </p:tgtEl>
                                        <p:attrNameLst>
                                          <p:attrName>ppt_w</p:attrName>
                                        </p:attrNameLst>
                                      </p:cBhvr>
                                      <p:tavLst>
                                        <p:tav tm="0">
                                          <p:val>
                                            <p:fltVal val="0"/>
                                          </p:val>
                                        </p:tav>
                                        <p:tav tm="100000">
                                          <p:val>
                                            <p:strVal val="#ppt_w"/>
                                          </p:val>
                                        </p:tav>
                                      </p:tavLst>
                                    </p:anim>
                                    <p:anim calcmode="lin" valueType="num">
                                      <p:cBhvr>
                                        <p:cTn id="8" dur="1000" fill="hold"/>
                                        <p:tgtEl>
                                          <p:spTgt spid="24581"/>
                                        </p:tgtEl>
                                        <p:attrNameLst>
                                          <p:attrName>ppt_h</p:attrName>
                                        </p:attrNameLst>
                                      </p:cBhvr>
                                      <p:tavLst>
                                        <p:tav tm="0">
                                          <p:val>
                                            <p:fltVal val="0"/>
                                          </p:val>
                                        </p:tav>
                                        <p:tav tm="100000">
                                          <p:val>
                                            <p:strVal val="#ppt_h"/>
                                          </p:val>
                                        </p:tav>
                                      </p:tavLst>
                                    </p:anim>
                                    <p:anim calcmode="lin" valueType="num">
                                      <p:cBhvr>
                                        <p:cTn id="9" dur="1000" fill="hold"/>
                                        <p:tgtEl>
                                          <p:spTgt spid="24581"/>
                                        </p:tgtEl>
                                        <p:attrNameLst>
                                          <p:attrName>style.rotation</p:attrName>
                                        </p:attrNameLst>
                                      </p:cBhvr>
                                      <p:tavLst>
                                        <p:tav tm="0">
                                          <p:val>
                                            <p:fltVal val="90"/>
                                          </p:val>
                                        </p:tav>
                                        <p:tav tm="100000">
                                          <p:val>
                                            <p:fltVal val="0"/>
                                          </p:val>
                                        </p:tav>
                                      </p:tavLst>
                                    </p:anim>
                                    <p:animEffect transition="in" filter="fade">
                                      <p:cBhvr>
                                        <p:cTn id="10" dur="1000"/>
                                        <p:tgtEl>
                                          <p:spTgt spid="24581"/>
                                        </p:tgtEl>
                                      </p:cBhvr>
                                    </p:animEffect>
                                  </p:childTnLst>
                                </p:cTn>
                              </p:par>
                            </p:childTnLst>
                          </p:cTn>
                        </p:par>
                        <p:par>
                          <p:cTn id="11" fill="hold" nodeType="afterGroup">
                            <p:stCondLst>
                              <p:cond delay="1000"/>
                            </p:stCondLst>
                            <p:childTnLst>
                              <p:par>
                                <p:cTn id="12" presetID="27" presetClass="entr" presetSubtype="0" fill="hold" nodeType="afterEffect">
                                  <p:stCondLst>
                                    <p:cond delay="0"/>
                                  </p:stCondLst>
                                  <p:iterate type="lt">
                                    <p:tmPct val="50000"/>
                                  </p:iterate>
                                  <p:childTnLst>
                                    <p:set>
                                      <p:cBhvr>
                                        <p:cTn id="13" dur="1" fill="hold">
                                          <p:stCondLst>
                                            <p:cond delay="0"/>
                                          </p:stCondLst>
                                        </p:cTn>
                                        <p:tgtEl>
                                          <p:spTgt spid="24578">
                                            <p:txEl>
                                              <p:pRg st="0" end="0"/>
                                            </p:txEl>
                                          </p:spTgt>
                                        </p:tgtEl>
                                        <p:attrNameLst>
                                          <p:attrName>style.visibility</p:attrName>
                                        </p:attrNameLst>
                                      </p:cBhvr>
                                      <p:to>
                                        <p:strVal val="visible"/>
                                      </p:to>
                                    </p:set>
                                    <p:anim calcmode="discrete" valueType="clr">
                                      <p:cBhvr override="childStyle">
                                        <p:cTn id="14" dur="80"/>
                                        <p:tgtEl>
                                          <p:spTgt spid="2457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4578">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24578">
                                            <p:txEl>
                                              <p:pRg st="0" end="0"/>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24583"/>
                                        </p:tgtEl>
                                        <p:attrNameLst>
                                          <p:attrName>style.visibility</p:attrName>
                                        </p:attrNameLst>
                                      </p:cBhvr>
                                      <p:to>
                                        <p:strVal val="visible"/>
                                      </p:to>
                                    </p:set>
                                    <p:anim calcmode="lin" valueType="num">
                                      <p:cBhvr>
                                        <p:cTn id="21" dur="1000" fill="hold"/>
                                        <p:tgtEl>
                                          <p:spTgt spid="24583"/>
                                        </p:tgtEl>
                                        <p:attrNameLst>
                                          <p:attrName>ppt_w</p:attrName>
                                        </p:attrNameLst>
                                      </p:cBhvr>
                                      <p:tavLst>
                                        <p:tav tm="0">
                                          <p:val>
                                            <p:fltVal val="0"/>
                                          </p:val>
                                        </p:tav>
                                        <p:tav tm="100000">
                                          <p:val>
                                            <p:strVal val="#ppt_w"/>
                                          </p:val>
                                        </p:tav>
                                      </p:tavLst>
                                    </p:anim>
                                    <p:anim calcmode="lin" valueType="num">
                                      <p:cBhvr>
                                        <p:cTn id="22" dur="1000" fill="hold"/>
                                        <p:tgtEl>
                                          <p:spTgt spid="24583"/>
                                        </p:tgtEl>
                                        <p:attrNameLst>
                                          <p:attrName>ppt_h</p:attrName>
                                        </p:attrNameLst>
                                      </p:cBhvr>
                                      <p:tavLst>
                                        <p:tav tm="0">
                                          <p:val>
                                            <p:fltVal val="0"/>
                                          </p:val>
                                        </p:tav>
                                        <p:tav tm="100000">
                                          <p:val>
                                            <p:strVal val="#ppt_h"/>
                                          </p:val>
                                        </p:tav>
                                      </p:tavLst>
                                    </p:anim>
                                    <p:anim calcmode="lin" valueType="num">
                                      <p:cBhvr>
                                        <p:cTn id="23" dur="1000" fill="hold"/>
                                        <p:tgtEl>
                                          <p:spTgt spid="24583"/>
                                        </p:tgtEl>
                                        <p:attrNameLst>
                                          <p:attrName>style.rotation</p:attrName>
                                        </p:attrNameLst>
                                      </p:cBhvr>
                                      <p:tavLst>
                                        <p:tav tm="0">
                                          <p:val>
                                            <p:fltVal val="90"/>
                                          </p:val>
                                        </p:tav>
                                        <p:tav tm="100000">
                                          <p:val>
                                            <p:fltVal val="0"/>
                                          </p:val>
                                        </p:tav>
                                      </p:tavLst>
                                    </p:anim>
                                    <p:animEffect transition="in" filter="fade">
                                      <p:cBhvr>
                                        <p:cTn id="24" dur="1000"/>
                                        <p:tgtEl>
                                          <p:spTgt spid="24583"/>
                                        </p:tgtEl>
                                      </p:cBhvr>
                                    </p:animEffect>
                                  </p:childTnLst>
                                </p:cTn>
                              </p:par>
                            </p:childTnLst>
                          </p:cTn>
                        </p:par>
                        <p:par>
                          <p:cTn id="25" fill="hold" nodeType="afterGroup">
                            <p:stCondLst>
                              <p:cond delay="1000"/>
                            </p:stCondLst>
                            <p:childTnLst>
                              <p:par>
                                <p:cTn id="26" presetID="41" presetClass="entr" presetSubtype="0" fill="hold" nodeType="afterEffect">
                                  <p:stCondLst>
                                    <p:cond delay="0"/>
                                  </p:stCondLst>
                                  <p:iterate type="lt">
                                    <p:tmPct val="10000"/>
                                  </p:iterate>
                                  <p:childTnLst>
                                    <p:set>
                                      <p:cBhvr>
                                        <p:cTn id="27" dur="1" fill="hold">
                                          <p:stCondLst>
                                            <p:cond delay="0"/>
                                          </p:stCondLst>
                                        </p:cTn>
                                        <p:tgtEl>
                                          <p:spTgt spid="24580">
                                            <p:txEl>
                                              <p:pRg st="0" end="0"/>
                                            </p:txEl>
                                          </p:spTgt>
                                        </p:tgtEl>
                                        <p:attrNameLst>
                                          <p:attrName>style.visibility</p:attrName>
                                        </p:attrNameLst>
                                      </p:cBhvr>
                                      <p:to>
                                        <p:strVal val="visible"/>
                                      </p:to>
                                    </p:set>
                                    <p:anim calcmode="lin" valueType="num">
                                      <p:cBhvr>
                                        <p:cTn id="28" dur="500" fill="hold"/>
                                        <p:tgtEl>
                                          <p:spTgt spid="24580">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24580">
                                            <p:txEl>
                                              <p:pRg st="0" end="0"/>
                                            </p:txEl>
                                          </p:spTgt>
                                        </p:tgtEl>
                                        <p:attrNameLst>
                                          <p:attrName>ppt_y</p:attrName>
                                        </p:attrNameLst>
                                      </p:cBhvr>
                                      <p:tavLst>
                                        <p:tav tm="0">
                                          <p:val>
                                            <p:strVal val="#ppt_y"/>
                                          </p:val>
                                        </p:tav>
                                        <p:tav tm="100000">
                                          <p:val>
                                            <p:strVal val="#ppt_y"/>
                                          </p:val>
                                        </p:tav>
                                      </p:tavLst>
                                    </p:anim>
                                    <p:anim calcmode="lin" valueType="num">
                                      <p:cBhvr>
                                        <p:cTn id="30" dur="500" fill="hold"/>
                                        <p:tgtEl>
                                          <p:spTgt spid="24580">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24580">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245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thuyen 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 y="-508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10"/>
          <p:cNvSpPr txBox="1">
            <a:spLocks noChangeArrowheads="1"/>
          </p:cNvSpPr>
          <p:nvPr/>
        </p:nvSpPr>
        <p:spPr bwMode="auto">
          <a:xfrm>
            <a:off x="1143000" y="5867400"/>
            <a:ext cx="7772400" cy="708025"/>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a:spAutoFit/>
          </a:bodyPr>
          <a:lstStyle/>
          <a:p>
            <a:pPr eaLnBrk="1" hangingPunct="1">
              <a:spcBef>
                <a:spcPct val="50000"/>
              </a:spcBef>
              <a:defRPr/>
            </a:pPr>
            <a:r>
              <a:rPr lang="en-US" sz="4000" b="1" dirty="0">
                <a:solidFill>
                  <a:schemeClr val="bg1"/>
                </a:solidFill>
                <a:latin typeface="Times New Roman" pitchFamily="18" charset="0"/>
              </a:rPr>
              <a:t>“</a:t>
            </a:r>
            <a:r>
              <a:rPr lang="en-US" sz="4000" b="1" dirty="0" err="1">
                <a:solidFill>
                  <a:srgbClr val="0000FF"/>
                </a:solidFill>
                <a:latin typeface="Times New Roman" pitchFamily="18" charset="0"/>
              </a:rPr>
              <a:t>Chim</a:t>
            </a:r>
            <a:r>
              <a:rPr lang="en-US" sz="4000" b="1" dirty="0">
                <a:solidFill>
                  <a:srgbClr val="0000FF"/>
                </a:solidFill>
                <a:latin typeface="Times New Roman" pitchFamily="18" charset="0"/>
              </a:rPr>
              <a:t> bay </a:t>
            </a:r>
            <a:r>
              <a:rPr lang="en-US" sz="4000" b="1" dirty="0" err="1">
                <a:solidFill>
                  <a:srgbClr val="0000FF"/>
                </a:solidFill>
                <a:latin typeface="Times New Roman" pitchFamily="18" charset="0"/>
              </a:rPr>
              <a:t>dọc</a:t>
            </a:r>
            <a:r>
              <a:rPr lang="en-US" sz="4000" b="1" dirty="0">
                <a:solidFill>
                  <a:srgbClr val="0000FF"/>
                </a:solidFill>
                <a:latin typeface="Times New Roman" pitchFamily="18" charset="0"/>
              </a:rPr>
              <a:t> </a:t>
            </a:r>
            <a:r>
              <a:rPr lang="en-US" sz="4000" b="1" dirty="0" err="1">
                <a:solidFill>
                  <a:srgbClr val="0000FF"/>
                </a:solidFill>
                <a:latin typeface="Times New Roman" pitchFamily="18" charset="0"/>
              </a:rPr>
              <a:t>biển</a:t>
            </a:r>
            <a:r>
              <a:rPr lang="en-US" sz="4000" b="1" dirty="0">
                <a:solidFill>
                  <a:srgbClr val="0000FF"/>
                </a:solidFill>
                <a:latin typeface="Times New Roman" pitchFamily="18" charset="0"/>
              </a:rPr>
              <a:t> </a:t>
            </a:r>
            <a:r>
              <a:rPr lang="en-US" sz="4000" b="1" dirty="0" err="1">
                <a:solidFill>
                  <a:srgbClr val="0000FF"/>
                </a:solidFill>
                <a:latin typeface="Times New Roman" pitchFamily="18" charset="0"/>
              </a:rPr>
              <a:t>mang</a:t>
            </a:r>
            <a:r>
              <a:rPr lang="en-US" sz="4000" b="1" dirty="0">
                <a:solidFill>
                  <a:srgbClr val="0000FF"/>
                </a:solidFill>
                <a:latin typeface="Times New Roman" pitchFamily="18" charset="0"/>
              </a:rPr>
              <a:t> tin </a:t>
            </a:r>
            <a:r>
              <a:rPr lang="en-US" sz="4000" b="1" dirty="0" err="1">
                <a:solidFill>
                  <a:srgbClr val="0000FF"/>
                </a:solidFill>
                <a:latin typeface="Times New Roman" pitchFamily="18" charset="0"/>
              </a:rPr>
              <a:t>cá</a:t>
            </a:r>
            <a:r>
              <a:rPr lang="en-US" sz="4000" b="1" dirty="0">
                <a:solidFill>
                  <a:schemeClr val="bg1"/>
                </a:solidFill>
                <a:latin typeface="Times New Roman" pitchFamily="18" charset="0"/>
              </a:rPr>
              <a:t>”</a:t>
            </a:r>
            <a:endParaRPr lang="en-US" sz="2800" b="1" i="1" dirty="0">
              <a:solidFill>
                <a:schemeClr val="bg1"/>
              </a:solidFill>
              <a:latin typeface=".VnAristote" pitchFamily="34" charset="0"/>
            </a:endParaRPr>
          </a:p>
        </p:txBody>
      </p:sp>
    </p:spTree>
    <p:extLst>
      <p:ext uri="{BB962C8B-B14F-4D97-AF65-F5344CB8AC3E}">
        <p14:creationId xmlns:p14="http://schemas.microsoft.com/office/powerpoint/2010/main" val="24285785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
                    </p:tgtEl>
                  </p:cond>
                </p:stCondLst>
                <p:endSync evt="end" delay="0">
                  <p:rtn val="all"/>
                </p:endSync>
                <p:childTnLst>
                  <p:par>
                    <p:cTn id="14" fill="hold" nodeType="clickPar">
                      <p:stCondLst>
                        <p:cond delay="0"/>
                      </p:stCondLst>
                      <p:childTnLst>
                        <p:par>
                          <p:cTn id="15" fill="hold" nodeType="withGroup">
                            <p:stCondLst>
                              <p:cond delay="0"/>
                            </p:stCondLst>
                            <p:childTnLst>
                              <p:par>
                                <p:cTn id="16" presetID="4" presetClass="exit" presetSubtype="16" fill="hold" nodeType="clickEffect">
                                  <p:stCondLst>
                                    <p:cond delay="0"/>
                                  </p:stCondLst>
                                  <p:childTnLst>
                                    <p:animEffect transition="out" filter="box(in)">
                                      <p:cBhvr>
                                        <p:cTn id="17" dur="500"/>
                                        <p:tgtEl>
                                          <p:spTgt spid="2"/>
                                        </p:tgtEl>
                                      </p:cBhvr>
                                    </p:animEffect>
                                    <p:set>
                                      <p:cBhvr>
                                        <p:cTn id="18"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9" descr="C:\Users\Lenovo\Desktop\TeHanh.jpg">
            <a:extLst>
              <a:ext uri="{FF2B5EF4-FFF2-40B4-BE49-F238E27FC236}">
                <a16:creationId xmlns:a16="http://schemas.microsoft.com/office/drawing/2014/main" xmlns="" id="{3CA129B8-53C5-4056-BF60-DC7AE6D8AB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9425" y="657225"/>
            <a:ext cx="3592513" cy="487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3">
            <a:extLst>
              <a:ext uri="{FF2B5EF4-FFF2-40B4-BE49-F238E27FC236}">
                <a16:creationId xmlns:a16="http://schemas.microsoft.com/office/drawing/2014/main" xmlns="" id="{C19C9324-A700-47C4-A339-71FE4F3EA439}"/>
              </a:ext>
            </a:extLst>
          </p:cNvPr>
          <p:cNvSpPr>
            <a:spLocks noChangeArrowheads="1"/>
          </p:cNvSpPr>
          <p:nvPr/>
        </p:nvSpPr>
        <p:spPr bwMode="auto">
          <a:xfrm>
            <a:off x="0" y="609600"/>
            <a:ext cx="37338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1117600" indent="-11176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b="1">
                <a:latin typeface="Times New Roman" panose="02020603050405020304" pitchFamily="18" charset="0"/>
              </a:rPr>
              <a:t>I. Tìm hiểu chung</a:t>
            </a:r>
          </a:p>
        </p:txBody>
      </p:sp>
      <p:sp>
        <p:nvSpPr>
          <p:cNvPr id="2" name="TextBox 1">
            <a:extLst>
              <a:ext uri="{FF2B5EF4-FFF2-40B4-BE49-F238E27FC236}">
                <a16:creationId xmlns:a16="http://schemas.microsoft.com/office/drawing/2014/main" xmlns="" id="{C8F7E5B5-1088-4A87-AFEA-A06BC6942B05}"/>
              </a:ext>
            </a:extLst>
          </p:cNvPr>
          <p:cNvSpPr txBox="1">
            <a:spLocks noChangeArrowheads="1"/>
          </p:cNvSpPr>
          <p:nvPr/>
        </p:nvSpPr>
        <p:spPr bwMode="auto">
          <a:xfrm>
            <a:off x="204788" y="1136650"/>
            <a:ext cx="19050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a:latin typeface="Times New Roman" panose="02020603050405020304" pitchFamily="18" charset="0"/>
                <a:cs typeface="Times New Roman" panose="02020603050405020304" pitchFamily="18" charset="0"/>
              </a:rPr>
              <a:t>1. Tác giả</a:t>
            </a:r>
          </a:p>
        </p:txBody>
      </p:sp>
      <p:sp>
        <p:nvSpPr>
          <p:cNvPr id="9" name="TextBox 8">
            <a:extLst>
              <a:ext uri="{FF2B5EF4-FFF2-40B4-BE49-F238E27FC236}">
                <a16:creationId xmlns:a16="http://schemas.microsoft.com/office/drawing/2014/main" xmlns="" id="{6A12CAA1-399A-4ED4-B2FF-ED77399E4936}"/>
              </a:ext>
            </a:extLst>
          </p:cNvPr>
          <p:cNvSpPr txBox="1"/>
          <p:nvPr/>
        </p:nvSpPr>
        <p:spPr>
          <a:xfrm>
            <a:off x="0" y="1647825"/>
            <a:ext cx="5559425" cy="4154984"/>
          </a:xfrm>
          <a:prstGeom prst="rect">
            <a:avLst/>
          </a:prstGeom>
          <a:solidFill>
            <a:schemeClr val="bg1"/>
          </a:solidFill>
          <a:ln>
            <a:solidFill>
              <a:schemeClr val="bg1"/>
            </a:solidFill>
          </a:ln>
        </p:spPr>
        <p:txBody>
          <a:bodyPr>
            <a:spAutoFit/>
          </a:bodyPr>
          <a:lstStyle/>
          <a:p>
            <a:pPr algn="just" eaLnBrk="1" hangingPunct="1">
              <a:spcBef>
                <a:spcPts val="0"/>
              </a:spcBef>
              <a:spcAft>
                <a:spcPts val="0"/>
              </a:spcAft>
              <a:defRPr/>
            </a:pPr>
            <a:r>
              <a:rPr lang="en-US" sz="2400" dirty="0" smtClean="0">
                <a:latin typeface="Times New Roman" pitchFamily="18" charset="0"/>
              </a:rPr>
              <a:t>- </a:t>
            </a:r>
            <a:r>
              <a:rPr lang="en-US" sz="2400" dirty="0" err="1" smtClean="0">
                <a:latin typeface="Times New Roman" pitchFamily="18" charset="0"/>
              </a:rPr>
              <a:t>Tên</a:t>
            </a:r>
            <a:r>
              <a:rPr lang="en-US" sz="2400" dirty="0" smtClean="0">
                <a:latin typeface="Times New Roman" pitchFamily="18" charset="0"/>
              </a:rPr>
              <a:t> </a:t>
            </a:r>
            <a:r>
              <a:rPr lang="en-US" sz="2400" dirty="0" err="1">
                <a:latin typeface="Times New Roman" pitchFamily="18" charset="0"/>
              </a:rPr>
              <a:t>thật</a:t>
            </a:r>
            <a:r>
              <a:rPr lang="en-US" sz="2400" dirty="0">
                <a:latin typeface="Times New Roman" pitchFamily="18" charset="0"/>
              </a:rPr>
              <a:t>: </a:t>
            </a:r>
            <a:r>
              <a:rPr lang="en-US" sz="2400" b="1" dirty="0" err="1">
                <a:latin typeface="Times New Roman" pitchFamily="18" charset="0"/>
              </a:rPr>
              <a:t>Trần</a:t>
            </a:r>
            <a:r>
              <a:rPr lang="en-US" sz="2400" b="1" dirty="0">
                <a:latin typeface="Times New Roman" pitchFamily="18" charset="0"/>
              </a:rPr>
              <a:t> </a:t>
            </a:r>
            <a:r>
              <a:rPr lang="en-US" sz="2400" b="1" dirty="0" err="1">
                <a:latin typeface="Times New Roman" pitchFamily="18" charset="0"/>
              </a:rPr>
              <a:t>Tế</a:t>
            </a:r>
            <a:r>
              <a:rPr lang="en-US" sz="2400" b="1" dirty="0">
                <a:latin typeface="Times New Roman" pitchFamily="18" charset="0"/>
              </a:rPr>
              <a:t> </a:t>
            </a:r>
            <a:r>
              <a:rPr lang="en-US" sz="2400" b="1" dirty="0" err="1">
                <a:latin typeface="Times New Roman" pitchFamily="18" charset="0"/>
              </a:rPr>
              <a:t>Hanh</a:t>
            </a:r>
            <a:r>
              <a:rPr lang="en-US" sz="2400" b="1" dirty="0">
                <a:latin typeface="Times New Roman" pitchFamily="18" charset="0"/>
              </a:rPr>
              <a:t> </a:t>
            </a:r>
            <a:r>
              <a:rPr lang="en-US" sz="2400" dirty="0" err="1">
                <a:latin typeface="Times New Roman" pitchFamily="18" charset="0"/>
              </a:rPr>
              <a:t>sinh</a:t>
            </a:r>
            <a:r>
              <a:rPr lang="en-US" sz="2400" dirty="0">
                <a:latin typeface="Times New Roman" pitchFamily="18" charset="0"/>
              </a:rPr>
              <a:t> </a:t>
            </a:r>
            <a:r>
              <a:rPr lang="en-US" sz="2400" dirty="0" err="1">
                <a:latin typeface="Times New Roman" pitchFamily="18" charset="0"/>
              </a:rPr>
              <a:t>năm</a:t>
            </a:r>
            <a:r>
              <a:rPr lang="en-US" sz="2400" dirty="0">
                <a:latin typeface="Times New Roman" pitchFamily="18" charset="0"/>
              </a:rPr>
              <a:t> 1921 </a:t>
            </a:r>
            <a:r>
              <a:rPr lang="en-US" sz="2400" dirty="0" err="1">
                <a:latin typeface="Times New Roman" pitchFamily="18" charset="0"/>
              </a:rPr>
              <a:t>mất</a:t>
            </a:r>
            <a:r>
              <a:rPr lang="en-US" sz="2400" dirty="0">
                <a:latin typeface="Times New Roman" pitchFamily="18" charset="0"/>
              </a:rPr>
              <a:t> </a:t>
            </a:r>
            <a:r>
              <a:rPr lang="en-US" sz="2400" dirty="0" err="1">
                <a:latin typeface="Times New Roman" pitchFamily="18" charset="0"/>
              </a:rPr>
              <a:t>năm</a:t>
            </a:r>
            <a:r>
              <a:rPr lang="en-US" sz="2400" dirty="0">
                <a:latin typeface="Times New Roman" pitchFamily="18" charset="0"/>
              </a:rPr>
              <a:t> 2009. </a:t>
            </a:r>
            <a:endParaRPr lang="en-US" sz="2400" dirty="0" smtClean="0">
              <a:latin typeface="Times New Roman" pitchFamily="18" charset="0"/>
            </a:endParaRPr>
          </a:p>
          <a:p>
            <a:pPr algn="just" eaLnBrk="1" hangingPunct="1">
              <a:spcBef>
                <a:spcPts val="0"/>
              </a:spcBef>
              <a:spcAft>
                <a:spcPts val="0"/>
              </a:spcAft>
              <a:defRPr/>
            </a:pPr>
            <a:r>
              <a:rPr lang="en-US" sz="2400" dirty="0" smtClean="0">
                <a:latin typeface="Times New Roman" pitchFamily="18" charset="0"/>
              </a:rPr>
              <a:t>- </a:t>
            </a:r>
            <a:r>
              <a:rPr lang="en-US" sz="2400" dirty="0" err="1" smtClean="0">
                <a:latin typeface="Times New Roman" pitchFamily="18" charset="0"/>
              </a:rPr>
              <a:t>Ông</a:t>
            </a:r>
            <a:r>
              <a:rPr lang="en-US" sz="2400" dirty="0" smtClean="0">
                <a:latin typeface="Times New Roman" pitchFamily="18" charset="0"/>
              </a:rPr>
              <a:t> </a:t>
            </a:r>
            <a:r>
              <a:rPr lang="en-US" sz="2400" dirty="0" err="1">
                <a:latin typeface="Times New Roman" pitchFamily="18" charset="0"/>
              </a:rPr>
              <a:t>có</a:t>
            </a:r>
            <a:r>
              <a:rPr lang="en-US" sz="2400" dirty="0">
                <a:latin typeface="Times New Roman" pitchFamily="18" charset="0"/>
              </a:rPr>
              <a:t> </a:t>
            </a:r>
            <a:r>
              <a:rPr lang="en-US" sz="2400" dirty="0" err="1">
                <a:latin typeface="Times New Roman" pitchFamily="18" charset="0"/>
              </a:rPr>
              <a:t>mặt</a:t>
            </a:r>
            <a:r>
              <a:rPr lang="en-US" sz="2400" dirty="0">
                <a:latin typeface="Times New Roman" pitchFamily="18" charset="0"/>
              </a:rPr>
              <a:t> </a:t>
            </a:r>
            <a:r>
              <a:rPr lang="en-US" sz="2400" dirty="0" err="1">
                <a:latin typeface="Times New Roman" pitchFamily="18" charset="0"/>
              </a:rPr>
              <a:t>trong</a:t>
            </a:r>
            <a:r>
              <a:rPr lang="en-US" sz="2400" dirty="0">
                <a:latin typeface="Times New Roman" pitchFamily="18" charset="0"/>
              </a:rPr>
              <a:t> </a:t>
            </a:r>
            <a:r>
              <a:rPr lang="en-US" sz="2400" dirty="0" err="1">
                <a:latin typeface="Times New Roman" pitchFamily="18" charset="0"/>
              </a:rPr>
              <a:t>phong</a:t>
            </a:r>
            <a:r>
              <a:rPr lang="en-US" sz="2400" dirty="0">
                <a:latin typeface="Times New Roman" pitchFamily="18" charset="0"/>
              </a:rPr>
              <a:t> </a:t>
            </a:r>
            <a:r>
              <a:rPr lang="en-US" sz="2400" dirty="0" err="1">
                <a:latin typeface="Times New Roman" pitchFamily="18" charset="0"/>
              </a:rPr>
              <a:t>trào</a:t>
            </a:r>
            <a:r>
              <a:rPr lang="en-US" sz="2400" dirty="0">
                <a:latin typeface="Times New Roman" pitchFamily="18" charset="0"/>
              </a:rPr>
              <a:t> </a:t>
            </a:r>
            <a:r>
              <a:rPr lang="en-US" sz="2400" dirty="0" err="1">
                <a:latin typeface="Times New Roman" pitchFamily="18" charset="0"/>
              </a:rPr>
              <a:t>Thơ</a:t>
            </a:r>
            <a:r>
              <a:rPr lang="en-US" sz="2400" dirty="0">
                <a:latin typeface="Times New Roman" pitchFamily="18" charset="0"/>
              </a:rPr>
              <a:t> </a:t>
            </a:r>
            <a:r>
              <a:rPr lang="en-US" sz="2400" dirty="0" err="1">
                <a:latin typeface="Times New Roman" pitchFamily="18" charset="0"/>
              </a:rPr>
              <a:t>mới</a:t>
            </a:r>
            <a:r>
              <a:rPr lang="en-US" sz="2400" dirty="0">
                <a:latin typeface="Times New Roman" pitchFamily="18" charset="0"/>
              </a:rPr>
              <a:t> </a:t>
            </a:r>
            <a:r>
              <a:rPr lang="en-US" sz="2400" dirty="0" err="1">
                <a:latin typeface="Times New Roman" pitchFamily="18" charset="0"/>
              </a:rPr>
              <a:t>với</a:t>
            </a:r>
            <a:r>
              <a:rPr lang="en-US" sz="2400" dirty="0">
                <a:latin typeface="Times New Roman" pitchFamily="18" charset="0"/>
              </a:rPr>
              <a:t> </a:t>
            </a:r>
            <a:r>
              <a:rPr lang="en-US" sz="2400" dirty="0" err="1">
                <a:latin typeface="Times New Roman" pitchFamily="18" charset="0"/>
              </a:rPr>
              <a:t>những</a:t>
            </a:r>
            <a:r>
              <a:rPr lang="en-US" sz="2400" dirty="0">
                <a:latin typeface="Times New Roman" pitchFamily="18" charset="0"/>
              </a:rPr>
              <a:t> </a:t>
            </a:r>
            <a:r>
              <a:rPr lang="en-US" sz="2400" dirty="0" err="1">
                <a:latin typeface="Times New Roman" pitchFamily="18" charset="0"/>
              </a:rPr>
              <a:t>vần</a:t>
            </a:r>
            <a:r>
              <a:rPr lang="en-US" sz="2400" dirty="0">
                <a:latin typeface="Times New Roman" pitchFamily="18" charset="0"/>
              </a:rPr>
              <a:t> </a:t>
            </a:r>
            <a:r>
              <a:rPr lang="en-US" sz="2400" dirty="0" err="1">
                <a:latin typeface="Times New Roman" pitchFamily="18" charset="0"/>
              </a:rPr>
              <a:t>thơ</a:t>
            </a:r>
            <a:r>
              <a:rPr lang="en-US" sz="2400" dirty="0">
                <a:latin typeface="Times New Roman" pitchFamily="18" charset="0"/>
              </a:rPr>
              <a:t> </a:t>
            </a:r>
            <a:r>
              <a:rPr lang="en-US" sz="2400" dirty="0" err="1">
                <a:latin typeface="Times New Roman" pitchFamily="18" charset="0"/>
              </a:rPr>
              <a:t>mang</a:t>
            </a:r>
            <a:r>
              <a:rPr lang="en-US" sz="2400" dirty="0">
                <a:latin typeface="Times New Roman" pitchFamily="18" charset="0"/>
              </a:rPr>
              <a:t> </a:t>
            </a:r>
            <a:r>
              <a:rPr lang="en-US" sz="2400" dirty="0" err="1">
                <a:latin typeface="Times New Roman" pitchFamily="18" charset="0"/>
              </a:rPr>
              <a:t>nặng</a:t>
            </a:r>
            <a:r>
              <a:rPr lang="en-US" sz="2400" dirty="0">
                <a:latin typeface="Times New Roman" pitchFamily="18" charset="0"/>
              </a:rPr>
              <a:t> </a:t>
            </a:r>
            <a:r>
              <a:rPr lang="en-US" sz="2400" dirty="0" err="1">
                <a:latin typeface="Times New Roman" pitchFamily="18" charset="0"/>
              </a:rPr>
              <a:t>nỗi</a:t>
            </a:r>
            <a:r>
              <a:rPr lang="en-US" sz="2400" dirty="0">
                <a:latin typeface="Times New Roman" pitchFamily="18" charset="0"/>
              </a:rPr>
              <a:t> </a:t>
            </a:r>
            <a:r>
              <a:rPr lang="en-US" sz="2400" dirty="0" err="1">
                <a:latin typeface="Times New Roman" pitchFamily="18" charset="0"/>
              </a:rPr>
              <a:t>buồn</a:t>
            </a:r>
            <a:r>
              <a:rPr lang="en-US" sz="2400" dirty="0">
                <a:latin typeface="Times New Roman" pitchFamily="18" charset="0"/>
              </a:rPr>
              <a:t> </a:t>
            </a:r>
            <a:r>
              <a:rPr lang="en-US" sz="2400" dirty="0" err="1">
                <a:latin typeface="Times New Roman" pitchFamily="18" charset="0"/>
              </a:rPr>
              <a:t>và</a:t>
            </a:r>
            <a:r>
              <a:rPr lang="en-US" sz="2400" dirty="0">
                <a:latin typeface="Times New Roman" pitchFamily="18" charset="0"/>
              </a:rPr>
              <a:t> </a:t>
            </a:r>
            <a:r>
              <a:rPr lang="en-US" sz="2400" dirty="0" err="1">
                <a:latin typeface="Times New Roman" pitchFamily="18" charset="0"/>
              </a:rPr>
              <a:t>tình</a:t>
            </a:r>
            <a:r>
              <a:rPr lang="en-US" sz="2400" dirty="0">
                <a:latin typeface="Times New Roman" pitchFamily="18" charset="0"/>
              </a:rPr>
              <a:t> </a:t>
            </a:r>
            <a:r>
              <a:rPr lang="en-US" sz="2400" dirty="0" err="1">
                <a:latin typeface="Times New Roman" pitchFamily="18" charset="0"/>
              </a:rPr>
              <a:t>yêu</a:t>
            </a:r>
            <a:r>
              <a:rPr lang="en-US" sz="2400" dirty="0">
                <a:latin typeface="Times New Roman" pitchFamily="18" charset="0"/>
              </a:rPr>
              <a:t> </a:t>
            </a:r>
            <a:r>
              <a:rPr lang="en-US" sz="2400" dirty="0" err="1">
                <a:latin typeface="Times New Roman" pitchFamily="18" charset="0"/>
              </a:rPr>
              <a:t>quê</a:t>
            </a:r>
            <a:r>
              <a:rPr lang="en-US" sz="2400" dirty="0">
                <a:latin typeface="Times New Roman" pitchFamily="18" charset="0"/>
              </a:rPr>
              <a:t> </a:t>
            </a:r>
            <a:r>
              <a:rPr lang="en-US" sz="2400" dirty="0" err="1">
                <a:latin typeface="Times New Roman" pitchFamily="18" charset="0"/>
              </a:rPr>
              <a:t>hương</a:t>
            </a:r>
            <a:r>
              <a:rPr lang="en-US" sz="2400" dirty="0">
                <a:latin typeface="Times New Roman" pitchFamily="18" charset="0"/>
              </a:rPr>
              <a:t> </a:t>
            </a:r>
            <a:r>
              <a:rPr lang="en-US" sz="2400" dirty="0" err="1">
                <a:latin typeface="Times New Roman" pitchFamily="18" charset="0"/>
              </a:rPr>
              <a:t>thắm</a:t>
            </a:r>
            <a:r>
              <a:rPr lang="en-US" sz="2400" dirty="0">
                <a:latin typeface="Times New Roman" pitchFamily="18" charset="0"/>
              </a:rPr>
              <a:t> </a:t>
            </a:r>
            <a:r>
              <a:rPr lang="en-US" sz="2400" dirty="0" err="1">
                <a:latin typeface="Times New Roman" pitchFamily="18" charset="0"/>
              </a:rPr>
              <a:t>thiết</a:t>
            </a:r>
            <a:r>
              <a:rPr lang="en-US" sz="2400" dirty="0">
                <a:latin typeface="Times New Roman" pitchFamily="18" charset="0"/>
              </a:rPr>
              <a:t>. </a:t>
            </a:r>
          </a:p>
          <a:p>
            <a:pPr eaLnBrk="1" hangingPunct="1">
              <a:spcBef>
                <a:spcPct val="50000"/>
              </a:spcBef>
              <a:spcAft>
                <a:spcPct val="20000"/>
              </a:spcAft>
              <a:defRPr/>
            </a:pPr>
            <a:r>
              <a:rPr lang="en-US" sz="2400" dirty="0">
                <a:latin typeface="Times New Roman" pitchFamily="18" charset="0"/>
              </a:rPr>
              <a:t>- </a:t>
            </a:r>
            <a:r>
              <a:rPr lang="en-US" sz="2400" dirty="0" err="1">
                <a:latin typeface="Times New Roman" pitchFamily="18" charset="0"/>
              </a:rPr>
              <a:t>Ông</a:t>
            </a:r>
            <a:r>
              <a:rPr lang="en-US" sz="2400" dirty="0">
                <a:latin typeface="Times New Roman" pitchFamily="18" charset="0"/>
              </a:rPr>
              <a:t> </a:t>
            </a:r>
            <a:r>
              <a:rPr lang="en-US" sz="2400" dirty="0" err="1">
                <a:latin typeface="Times New Roman" pitchFamily="18" charset="0"/>
              </a:rPr>
              <a:t>được</a:t>
            </a:r>
            <a:r>
              <a:rPr lang="en-US" sz="2400" dirty="0">
                <a:latin typeface="Times New Roman" pitchFamily="18" charset="0"/>
              </a:rPr>
              <a:t> </a:t>
            </a:r>
            <a:r>
              <a:rPr lang="en-US" sz="2400" dirty="0" err="1">
                <a:latin typeface="Times New Roman" pitchFamily="18" charset="0"/>
              </a:rPr>
              <a:t>nhà</a:t>
            </a:r>
            <a:r>
              <a:rPr lang="en-US" sz="2400" dirty="0">
                <a:latin typeface="Times New Roman" pitchFamily="18" charset="0"/>
              </a:rPr>
              <a:t> </a:t>
            </a:r>
            <a:r>
              <a:rPr lang="en-US" sz="2400" dirty="0" err="1">
                <a:latin typeface="Times New Roman" pitchFamily="18" charset="0"/>
              </a:rPr>
              <a:t>nước</a:t>
            </a:r>
            <a:r>
              <a:rPr lang="en-US" sz="2400" dirty="0">
                <a:latin typeface="Times New Roman" pitchFamily="18" charset="0"/>
              </a:rPr>
              <a:t> </a:t>
            </a:r>
            <a:r>
              <a:rPr lang="en-US" sz="2400" dirty="0" err="1">
                <a:latin typeface="Times New Roman" pitchFamily="18" charset="0"/>
              </a:rPr>
              <a:t>trao</a:t>
            </a:r>
            <a:r>
              <a:rPr lang="en-US" sz="2400" dirty="0">
                <a:latin typeface="Times New Roman" pitchFamily="18" charset="0"/>
              </a:rPr>
              <a:t> </a:t>
            </a:r>
            <a:r>
              <a:rPr lang="en-US" sz="2400" dirty="0" err="1">
                <a:latin typeface="Times New Roman" pitchFamily="18" charset="0"/>
              </a:rPr>
              <a:t>tặng</a:t>
            </a:r>
            <a:r>
              <a:rPr lang="en-US" sz="2400" dirty="0">
                <a:latin typeface="Times New Roman" pitchFamily="18" charset="0"/>
              </a:rPr>
              <a:t> </a:t>
            </a:r>
            <a:r>
              <a:rPr lang="en-US" sz="2400" dirty="0" err="1">
                <a:latin typeface="Times New Roman" pitchFamily="18" charset="0"/>
              </a:rPr>
              <a:t>giải</a:t>
            </a:r>
            <a:r>
              <a:rPr lang="en-US" sz="2400" dirty="0">
                <a:latin typeface="Times New Roman" pitchFamily="18" charset="0"/>
              </a:rPr>
              <a:t> </a:t>
            </a:r>
            <a:r>
              <a:rPr lang="en-US" sz="2400" dirty="0" err="1">
                <a:latin typeface="Times New Roman" pitchFamily="18" charset="0"/>
              </a:rPr>
              <a:t>thưởng</a:t>
            </a:r>
            <a:r>
              <a:rPr lang="en-US" sz="2400" dirty="0">
                <a:latin typeface="Times New Roman" pitchFamily="18" charset="0"/>
              </a:rPr>
              <a:t> </a:t>
            </a:r>
            <a:r>
              <a:rPr lang="en-US" sz="2400" dirty="0" err="1">
                <a:latin typeface="Times New Roman" pitchFamily="18" charset="0"/>
              </a:rPr>
              <a:t>Hồ</a:t>
            </a:r>
            <a:r>
              <a:rPr lang="en-US" sz="2400" dirty="0">
                <a:latin typeface="Times New Roman" pitchFamily="18" charset="0"/>
              </a:rPr>
              <a:t> </a:t>
            </a:r>
            <a:r>
              <a:rPr lang="en-US" sz="2400" dirty="0" err="1">
                <a:latin typeface="Times New Roman" pitchFamily="18" charset="0"/>
              </a:rPr>
              <a:t>Chí</a:t>
            </a:r>
            <a:r>
              <a:rPr lang="en-US" sz="2400" dirty="0">
                <a:latin typeface="Times New Roman" pitchFamily="18" charset="0"/>
              </a:rPr>
              <a:t> Minh </a:t>
            </a:r>
            <a:r>
              <a:rPr lang="en-US" sz="2400" dirty="0" err="1">
                <a:latin typeface="Times New Roman" pitchFamily="18" charset="0"/>
              </a:rPr>
              <a:t>về</a:t>
            </a:r>
            <a:r>
              <a:rPr lang="en-US" sz="2400" dirty="0">
                <a:latin typeface="Times New Roman" pitchFamily="18" charset="0"/>
              </a:rPr>
              <a:t> </a:t>
            </a:r>
            <a:r>
              <a:rPr lang="en-US" sz="2400" dirty="0" err="1">
                <a:latin typeface="Times New Roman" pitchFamily="18" charset="0"/>
              </a:rPr>
              <a:t>văn</a:t>
            </a:r>
            <a:r>
              <a:rPr lang="en-US" sz="2400" dirty="0">
                <a:latin typeface="Times New Roman" pitchFamily="18" charset="0"/>
              </a:rPr>
              <a:t> </a:t>
            </a:r>
            <a:r>
              <a:rPr lang="en-US" sz="2400" dirty="0" err="1">
                <a:latin typeface="Times New Roman" pitchFamily="18" charset="0"/>
              </a:rPr>
              <a:t>học</a:t>
            </a:r>
            <a:r>
              <a:rPr lang="en-US" sz="2400" dirty="0">
                <a:latin typeface="Times New Roman" pitchFamily="18" charset="0"/>
              </a:rPr>
              <a:t> </a:t>
            </a:r>
            <a:r>
              <a:rPr lang="en-US" sz="2400" dirty="0" err="1">
                <a:latin typeface="Times New Roman" pitchFamily="18" charset="0"/>
              </a:rPr>
              <a:t>nghệ</a:t>
            </a:r>
            <a:r>
              <a:rPr lang="en-US" sz="2400" dirty="0">
                <a:latin typeface="Times New Roman" pitchFamily="18" charset="0"/>
              </a:rPr>
              <a:t> </a:t>
            </a:r>
            <a:r>
              <a:rPr lang="en-US" sz="2400" dirty="0" err="1">
                <a:latin typeface="Times New Roman" pitchFamily="18" charset="0"/>
              </a:rPr>
              <a:t>thuật</a:t>
            </a:r>
            <a:r>
              <a:rPr lang="en-US" sz="2400" dirty="0">
                <a:latin typeface="Times New Roman" pitchFamily="18" charset="0"/>
              </a:rPr>
              <a:t> (1996).</a:t>
            </a:r>
          </a:p>
          <a:p>
            <a:pPr marL="609600" indent="-609600">
              <a:lnSpc>
                <a:spcPct val="90000"/>
              </a:lnSpc>
              <a:spcBef>
                <a:spcPct val="20000"/>
              </a:spcBef>
              <a:defRPr/>
            </a:pPr>
            <a:r>
              <a:rPr lang="en-US" sz="2400" b="1" dirty="0" err="1">
                <a:solidFill>
                  <a:srgbClr val="FF0000"/>
                </a:solidFill>
                <a:latin typeface="Times New Roman" pitchFamily="18" charset="0"/>
              </a:rPr>
              <a:t>Tác</a:t>
            </a:r>
            <a:r>
              <a:rPr lang="en-US" sz="2400" b="1" dirty="0">
                <a:solidFill>
                  <a:srgbClr val="FF0000"/>
                </a:solidFill>
                <a:latin typeface="Times New Roman" pitchFamily="18" charset="0"/>
              </a:rPr>
              <a:t> </a:t>
            </a:r>
            <a:r>
              <a:rPr lang="en-US" sz="2400" b="1" dirty="0" err="1">
                <a:solidFill>
                  <a:srgbClr val="FF0000"/>
                </a:solidFill>
                <a:latin typeface="Times New Roman" pitchFamily="18" charset="0"/>
              </a:rPr>
              <a:t>phẩm</a:t>
            </a:r>
            <a:r>
              <a:rPr lang="en-US" sz="2400" b="1" dirty="0">
                <a:solidFill>
                  <a:srgbClr val="FF0000"/>
                </a:solidFill>
                <a:latin typeface="Times New Roman" pitchFamily="18" charset="0"/>
              </a:rPr>
              <a:t> </a:t>
            </a:r>
            <a:r>
              <a:rPr lang="en-US" sz="2400" b="1" dirty="0" err="1">
                <a:solidFill>
                  <a:srgbClr val="FF0000"/>
                </a:solidFill>
                <a:latin typeface="Times New Roman" pitchFamily="18" charset="0"/>
              </a:rPr>
              <a:t>chính</a:t>
            </a:r>
            <a:r>
              <a:rPr lang="en-US" sz="2000" dirty="0">
                <a:solidFill>
                  <a:srgbClr val="FF0000"/>
                </a:solidFill>
                <a:latin typeface="Times New Roman" pitchFamily="18" charset="0"/>
              </a:rPr>
              <a:t>: </a:t>
            </a:r>
            <a:r>
              <a:rPr lang="en-US" sz="2400" i="1" dirty="0" err="1">
                <a:latin typeface="Times New Roman" pitchFamily="18" charset="0"/>
              </a:rPr>
              <a:t>Hoa</a:t>
            </a:r>
            <a:r>
              <a:rPr lang="en-US" sz="2400" i="1" dirty="0">
                <a:latin typeface="Times New Roman" pitchFamily="18" charset="0"/>
              </a:rPr>
              <a:t> </a:t>
            </a:r>
            <a:r>
              <a:rPr lang="en-US" sz="2400" i="1" dirty="0" err="1">
                <a:latin typeface="Times New Roman" pitchFamily="18" charset="0"/>
              </a:rPr>
              <a:t>niên</a:t>
            </a:r>
            <a:r>
              <a:rPr lang="en-US" sz="2400" dirty="0">
                <a:latin typeface="Times New Roman" pitchFamily="18" charset="0"/>
              </a:rPr>
              <a:t> (1945), </a:t>
            </a:r>
          </a:p>
          <a:p>
            <a:pPr marL="609600" indent="-609600">
              <a:lnSpc>
                <a:spcPct val="90000"/>
              </a:lnSpc>
              <a:spcBef>
                <a:spcPct val="20000"/>
              </a:spcBef>
              <a:defRPr/>
            </a:pPr>
            <a:r>
              <a:rPr lang="en-US" sz="2400" i="1" dirty="0" err="1">
                <a:latin typeface="Times New Roman" pitchFamily="18" charset="0"/>
              </a:rPr>
              <a:t>Gửi</a:t>
            </a:r>
            <a:r>
              <a:rPr lang="en-US" sz="2400" i="1" dirty="0">
                <a:latin typeface="Times New Roman" pitchFamily="18" charset="0"/>
              </a:rPr>
              <a:t> </a:t>
            </a:r>
            <a:r>
              <a:rPr lang="en-US" sz="2400" i="1" dirty="0" err="1">
                <a:latin typeface="Times New Roman" pitchFamily="18" charset="0"/>
              </a:rPr>
              <a:t>miền</a:t>
            </a:r>
            <a:r>
              <a:rPr lang="en-US" sz="2400" i="1" dirty="0">
                <a:latin typeface="Times New Roman" pitchFamily="18" charset="0"/>
              </a:rPr>
              <a:t> </a:t>
            </a:r>
            <a:r>
              <a:rPr lang="en-US" sz="2400" i="1" dirty="0" err="1">
                <a:latin typeface="Times New Roman" pitchFamily="18" charset="0"/>
              </a:rPr>
              <a:t>Bắc</a:t>
            </a:r>
            <a:r>
              <a:rPr lang="en-US" sz="2400" i="1" dirty="0">
                <a:latin typeface="Times New Roman" pitchFamily="18" charset="0"/>
              </a:rPr>
              <a:t> </a:t>
            </a:r>
            <a:r>
              <a:rPr lang="en-US" sz="2400" dirty="0">
                <a:latin typeface="Times New Roman" pitchFamily="18" charset="0"/>
              </a:rPr>
              <a:t>(1955), </a:t>
            </a:r>
            <a:r>
              <a:rPr lang="en-US" sz="2400" i="1" dirty="0" err="1">
                <a:latin typeface="Times New Roman" pitchFamily="18" charset="0"/>
              </a:rPr>
              <a:t>Tiếng</a:t>
            </a:r>
            <a:r>
              <a:rPr lang="en-US" sz="2400" i="1" dirty="0">
                <a:latin typeface="Times New Roman" pitchFamily="18" charset="0"/>
              </a:rPr>
              <a:t> </a:t>
            </a:r>
            <a:r>
              <a:rPr lang="en-US" sz="2400" i="1" dirty="0" err="1">
                <a:latin typeface="Times New Roman" pitchFamily="18" charset="0"/>
              </a:rPr>
              <a:t>sóng</a:t>
            </a:r>
            <a:r>
              <a:rPr lang="en-US" sz="2400" i="1" dirty="0">
                <a:latin typeface="Times New Roman" pitchFamily="18" charset="0"/>
              </a:rPr>
              <a:t> </a:t>
            </a:r>
            <a:r>
              <a:rPr lang="en-US" sz="2400" dirty="0">
                <a:latin typeface="Times New Roman" pitchFamily="18" charset="0"/>
              </a:rPr>
              <a:t>(1960),</a:t>
            </a:r>
          </a:p>
          <a:p>
            <a:pPr marL="609600" indent="-609600">
              <a:lnSpc>
                <a:spcPct val="90000"/>
              </a:lnSpc>
              <a:spcBef>
                <a:spcPct val="20000"/>
              </a:spcBef>
              <a:defRPr/>
            </a:pPr>
            <a:r>
              <a:rPr lang="en-US" sz="2400" dirty="0">
                <a:latin typeface="Times New Roman" pitchFamily="18" charset="0"/>
              </a:rPr>
              <a:t> </a:t>
            </a:r>
            <a:r>
              <a:rPr lang="en-US" sz="2400" i="1" dirty="0" err="1">
                <a:latin typeface="Times New Roman" pitchFamily="18" charset="0"/>
              </a:rPr>
              <a:t>Hai</a:t>
            </a:r>
            <a:r>
              <a:rPr lang="en-US" sz="2400" i="1" dirty="0">
                <a:latin typeface="Times New Roman" pitchFamily="18" charset="0"/>
              </a:rPr>
              <a:t> </a:t>
            </a:r>
            <a:r>
              <a:rPr lang="en-US" sz="2400" i="1" dirty="0" err="1">
                <a:latin typeface="Times New Roman" pitchFamily="18" charset="0"/>
              </a:rPr>
              <a:t>nửa</a:t>
            </a:r>
            <a:r>
              <a:rPr lang="en-US" sz="2400" i="1" dirty="0">
                <a:latin typeface="Times New Roman" pitchFamily="18" charset="0"/>
              </a:rPr>
              <a:t> </a:t>
            </a:r>
            <a:r>
              <a:rPr lang="en-US" sz="2400" i="1" dirty="0" err="1">
                <a:latin typeface="Times New Roman" pitchFamily="18" charset="0"/>
              </a:rPr>
              <a:t>yêu</a:t>
            </a:r>
            <a:r>
              <a:rPr lang="en-US" sz="2400" i="1" dirty="0">
                <a:latin typeface="Times New Roman" pitchFamily="18" charset="0"/>
              </a:rPr>
              <a:t> </a:t>
            </a:r>
            <a:r>
              <a:rPr lang="en-US" sz="2400" i="1" dirty="0" err="1">
                <a:latin typeface="Times New Roman" pitchFamily="18" charset="0"/>
              </a:rPr>
              <a:t>Thương</a:t>
            </a:r>
            <a:r>
              <a:rPr lang="en-US" sz="2400" i="1" dirty="0">
                <a:latin typeface="Times New Roman" pitchFamily="18" charset="0"/>
              </a:rPr>
              <a:t> </a:t>
            </a:r>
            <a:r>
              <a:rPr lang="en-US" sz="2400" dirty="0">
                <a:latin typeface="Times New Roman" pitchFamily="18" charset="0"/>
              </a:rPr>
              <a:t>(1963)</a:t>
            </a:r>
            <a:endParaRPr lang="en-US" sz="2400" dirty="0"/>
          </a:p>
        </p:txBody>
      </p:sp>
      <p:sp>
        <p:nvSpPr>
          <p:cNvPr id="11" name="TextBox 10">
            <a:extLst>
              <a:ext uri="{FF2B5EF4-FFF2-40B4-BE49-F238E27FC236}">
                <a16:creationId xmlns:a16="http://schemas.microsoft.com/office/drawing/2014/main" xmlns="" id="{FF8A4B3E-777C-4EFF-A5B1-253DA2865063}"/>
              </a:ext>
            </a:extLst>
          </p:cNvPr>
          <p:cNvSpPr txBox="1"/>
          <p:nvPr/>
        </p:nvSpPr>
        <p:spPr>
          <a:xfrm>
            <a:off x="0" y="15875"/>
            <a:ext cx="9144000" cy="58420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1" hangingPunct="1">
              <a:defRPr/>
            </a:pP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   Tiết 77   Văn bản          </a:t>
            </a:r>
            <a:r>
              <a:rPr lang="en-US" sz="3200" b="1" i="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QUÊ HƯƠNG    - </a:t>
            </a: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Tế Hanh -</a:t>
            </a:r>
          </a:p>
        </p:txBody>
      </p:sp>
      <p:pic>
        <p:nvPicPr>
          <p:cNvPr id="7175" name="Picture 6" descr="nv8t2tr016h01">
            <a:extLst>
              <a:ext uri="{FF2B5EF4-FFF2-40B4-BE49-F238E27FC236}">
                <a16:creationId xmlns:a16="http://schemas.microsoft.com/office/drawing/2014/main" xmlns="" id="{BA5831D0-6D22-4D12-820E-9C831AF4BB81}"/>
              </a:ext>
            </a:extLst>
          </p:cNvPr>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8153400" y="0"/>
            <a:ext cx="99060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6">
            <a:extLst>
              <a:ext uri="{FF2B5EF4-FFF2-40B4-BE49-F238E27FC236}">
                <a16:creationId xmlns:a16="http://schemas.microsoft.com/office/drawing/2014/main" xmlns="" id="{1E1E2FAE-3FE3-4666-A116-28482370CA8B}"/>
              </a:ext>
            </a:extLst>
          </p:cNvPr>
          <p:cNvSpPr txBox="1">
            <a:spLocks noChangeArrowheads="1"/>
          </p:cNvSpPr>
          <p:nvPr/>
        </p:nvSpPr>
        <p:spPr bwMode="auto">
          <a:xfrm>
            <a:off x="8172450" y="0"/>
            <a:ext cx="6985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5400" b="1">
                <a:solidFill>
                  <a:srgbClr val="FFFFCC"/>
                </a:solidFill>
                <a:latin typeface="Arial" panose="020B0604020202020204" pitchFamily="34" charset="0"/>
                <a:sym typeface="Wingdings" panose="05000000000000000000" pitchFamily="2" charset="2"/>
              </a:rPr>
              <a:t></a:t>
            </a:r>
            <a:endParaRPr lang="en-US" altLang="en-US" sz="1800" b="1">
              <a:solidFill>
                <a:srgbClr val="FFFFCC"/>
              </a:solidFill>
              <a:latin typeface="Arial" panose="020B0604020202020204" pitchFamily="34" charset="0"/>
            </a:endParaRPr>
          </a:p>
        </p:txBody>
      </p:sp>
      <p:sp>
        <p:nvSpPr>
          <p:cNvPr id="9219" name="TextBox 1">
            <a:extLst>
              <a:ext uri="{FF2B5EF4-FFF2-40B4-BE49-F238E27FC236}">
                <a16:creationId xmlns:a16="http://schemas.microsoft.com/office/drawing/2014/main" xmlns="" id="{6BEA4A53-CBDA-4650-9522-ADE3D98A47F0}"/>
              </a:ext>
            </a:extLst>
          </p:cNvPr>
          <p:cNvSpPr txBox="1">
            <a:spLocks noChangeArrowheads="1"/>
          </p:cNvSpPr>
          <p:nvPr/>
        </p:nvSpPr>
        <p:spPr bwMode="auto">
          <a:xfrm>
            <a:off x="204788" y="1687513"/>
            <a:ext cx="25765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a:latin typeface="Times New Roman" panose="02020603050405020304" pitchFamily="18" charset="0"/>
                <a:cs typeface="Times New Roman" panose="02020603050405020304" pitchFamily="18" charset="0"/>
              </a:rPr>
              <a:t>2. Tác phẩm</a:t>
            </a:r>
          </a:p>
        </p:txBody>
      </p:sp>
      <p:sp>
        <p:nvSpPr>
          <p:cNvPr id="9" name="Text Box 6">
            <a:extLst>
              <a:ext uri="{FF2B5EF4-FFF2-40B4-BE49-F238E27FC236}">
                <a16:creationId xmlns:a16="http://schemas.microsoft.com/office/drawing/2014/main" xmlns="" id="{B8796DAC-5DCD-44A6-B308-2C89E72553D6}"/>
              </a:ext>
            </a:extLst>
          </p:cNvPr>
          <p:cNvSpPr txBox="1">
            <a:spLocks noChangeArrowheads="1"/>
          </p:cNvSpPr>
          <p:nvPr/>
        </p:nvSpPr>
        <p:spPr bwMode="auto">
          <a:xfrm>
            <a:off x="0" y="2220913"/>
            <a:ext cx="5562600" cy="584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a:latin typeface="Times New Roman" panose="02020603050405020304" pitchFamily="18" charset="0"/>
              </a:rPr>
              <a:t>     a. Xuất xứ:</a:t>
            </a:r>
            <a:endParaRPr lang="en-US" altLang="en-US">
              <a:latin typeface="Times New Roman" panose="02020603050405020304" pitchFamily="18" charset="0"/>
            </a:endParaRPr>
          </a:p>
        </p:txBody>
      </p:sp>
      <p:sp>
        <p:nvSpPr>
          <p:cNvPr id="10" name="Text Box 7">
            <a:extLst>
              <a:ext uri="{FF2B5EF4-FFF2-40B4-BE49-F238E27FC236}">
                <a16:creationId xmlns:a16="http://schemas.microsoft.com/office/drawing/2014/main" xmlns="" id="{FB0D9E51-17F2-4D66-94C6-F6E512A156E5}"/>
              </a:ext>
            </a:extLst>
          </p:cNvPr>
          <p:cNvSpPr txBox="1">
            <a:spLocks noChangeArrowheads="1"/>
          </p:cNvSpPr>
          <p:nvPr/>
        </p:nvSpPr>
        <p:spPr bwMode="auto">
          <a:xfrm>
            <a:off x="0" y="4283075"/>
            <a:ext cx="5559425" cy="584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a:latin typeface="Times New Roman" panose="02020603050405020304" pitchFamily="18" charset="0"/>
              </a:rPr>
              <a:t>     b. Thể loại: </a:t>
            </a:r>
            <a:endParaRPr lang="en-US" altLang="en-US">
              <a:latin typeface="Times New Roman" panose="02020603050405020304" pitchFamily="18" charset="0"/>
            </a:endParaRPr>
          </a:p>
        </p:txBody>
      </p:sp>
      <p:pic>
        <p:nvPicPr>
          <p:cNvPr id="9222" name="Picture 9" descr="C:\Users\Lenovo\Desktop\TeHanh.jpg">
            <a:extLst>
              <a:ext uri="{FF2B5EF4-FFF2-40B4-BE49-F238E27FC236}">
                <a16:creationId xmlns:a16="http://schemas.microsoft.com/office/drawing/2014/main" xmlns="" id="{2EC5BAC4-B634-4907-A1C0-C483C10570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9425" y="1263650"/>
            <a:ext cx="3592513" cy="487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Rectangle 3">
            <a:extLst>
              <a:ext uri="{FF2B5EF4-FFF2-40B4-BE49-F238E27FC236}">
                <a16:creationId xmlns:a16="http://schemas.microsoft.com/office/drawing/2014/main" xmlns="" id="{E2329EA9-ACAE-46E9-986A-2C84F7822759}"/>
              </a:ext>
            </a:extLst>
          </p:cNvPr>
          <p:cNvSpPr>
            <a:spLocks noChangeArrowheads="1"/>
          </p:cNvSpPr>
          <p:nvPr/>
        </p:nvSpPr>
        <p:spPr bwMode="auto">
          <a:xfrm>
            <a:off x="0" y="609600"/>
            <a:ext cx="37338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1117600" indent="-11176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b="1">
                <a:latin typeface="Times New Roman" panose="02020603050405020304" pitchFamily="18" charset="0"/>
              </a:rPr>
              <a:t>I. Tìm hiểu chung</a:t>
            </a:r>
          </a:p>
        </p:txBody>
      </p:sp>
      <p:sp>
        <p:nvSpPr>
          <p:cNvPr id="9224" name="TextBox 15">
            <a:extLst>
              <a:ext uri="{FF2B5EF4-FFF2-40B4-BE49-F238E27FC236}">
                <a16:creationId xmlns:a16="http://schemas.microsoft.com/office/drawing/2014/main" xmlns="" id="{F93BD2B4-955D-4A28-853C-8A46BD40D966}"/>
              </a:ext>
            </a:extLst>
          </p:cNvPr>
          <p:cNvSpPr txBox="1">
            <a:spLocks noChangeArrowheads="1"/>
          </p:cNvSpPr>
          <p:nvPr/>
        </p:nvSpPr>
        <p:spPr bwMode="auto">
          <a:xfrm>
            <a:off x="204788" y="1136650"/>
            <a:ext cx="19050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a:latin typeface="Times New Roman" panose="02020603050405020304" pitchFamily="18" charset="0"/>
                <a:cs typeface="Times New Roman" panose="02020603050405020304" pitchFamily="18" charset="0"/>
              </a:rPr>
              <a:t>1. Tác giả</a:t>
            </a:r>
          </a:p>
        </p:txBody>
      </p:sp>
      <p:sp>
        <p:nvSpPr>
          <p:cNvPr id="12" name="Text Box 6">
            <a:extLst>
              <a:ext uri="{FF2B5EF4-FFF2-40B4-BE49-F238E27FC236}">
                <a16:creationId xmlns:a16="http://schemas.microsoft.com/office/drawing/2014/main" xmlns="" id="{1CEB20E0-D838-49FB-9AEF-8C75CC79F350}"/>
              </a:ext>
            </a:extLst>
          </p:cNvPr>
          <p:cNvSpPr txBox="1">
            <a:spLocks noChangeArrowheads="1"/>
          </p:cNvSpPr>
          <p:nvPr/>
        </p:nvSpPr>
        <p:spPr bwMode="auto">
          <a:xfrm>
            <a:off x="2362200" y="1295400"/>
            <a:ext cx="6985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5400" b="1">
                <a:latin typeface="Arial" panose="020B0604020202020204" pitchFamily="34" charset="0"/>
                <a:sym typeface="Wingdings" panose="05000000000000000000" pitchFamily="2" charset="2"/>
              </a:rPr>
              <a:t></a:t>
            </a:r>
            <a:endParaRPr lang="en-US" altLang="en-US" sz="1800" b="1">
              <a:latin typeface="Arial" panose="020B0604020202020204" pitchFamily="34" charset="0"/>
            </a:endParaRPr>
          </a:p>
        </p:txBody>
      </p:sp>
      <p:sp>
        <p:nvSpPr>
          <p:cNvPr id="11" name="TextBox 10">
            <a:extLst>
              <a:ext uri="{FF2B5EF4-FFF2-40B4-BE49-F238E27FC236}">
                <a16:creationId xmlns:a16="http://schemas.microsoft.com/office/drawing/2014/main" xmlns="" id="{A8BFFED3-DF70-43DB-B816-31FFEB971F08}"/>
              </a:ext>
            </a:extLst>
          </p:cNvPr>
          <p:cNvSpPr txBox="1"/>
          <p:nvPr/>
        </p:nvSpPr>
        <p:spPr>
          <a:xfrm>
            <a:off x="0" y="15875"/>
            <a:ext cx="9144000" cy="58420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1" hangingPunct="1">
              <a:defRPr/>
            </a:pP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   Tiết 77   Văn bản          </a:t>
            </a:r>
            <a:r>
              <a:rPr lang="en-US" sz="3200" b="1" i="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QUÊ HƯƠNG    - </a:t>
            </a: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Tế Hanh -</a:t>
            </a:r>
          </a:p>
        </p:txBody>
      </p:sp>
      <p:pic>
        <p:nvPicPr>
          <p:cNvPr id="9227" name="Picture 12" descr="nv8t2tr016h01">
            <a:extLst>
              <a:ext uri="{FF2B5EF4-FFF2-40B4-BE49-F238E27FC236}">
                <a16:creationId xmlns:a16="http://schemas.microsoft.com/office/drawing/2014/main" xmlns="" id="{2B60C0B6-262C-40AA-B014-D42824F3417F}"/>
              </a:ext>
            </a:extLst>
          </p:cNvPr>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8153400" y="0"/>
            <a:ext cx="99060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6">
            <a:extLst>
              <a:ext uri="{FF2B5EF4-FFF2-40B4-BE49-F238E27FC236}">
                <a16:creationId xmlns:a16="http://schemas.microsoft.com/office/drawing/2014/main" xmlns="" id="{47AFE3E7-69E6-4CA8-A9DB-74F1DEEAB11A}"/>
              </a:ext>
            </a:extLst>
          </p:cNvPr>
          <p:cNvSpPr txBox="1">
            <a:spLocks noChangeArrowheads="1"/>
          </p:cNvSpPr>
          <p:nvPr/>
        </p:nvSpPr>
        <p:spPr bwMode="auto">
          <a:xfrm>
            <a:off x="0" y="2209800"/>
            <a:ext cx="55626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a:latin typeface="Times New Roman" panose="02020603050405020304" pitchFamily="18" charset="0"/>
              </a:rPr>
              <a:t>                          </a:t>
            </a:r>
            <a:r>
              <a:rPr lang="en-US" altLang="en-US" b="1" i="1">
                <a:latin typeface="Times New Roman" panose="02020603050405020304" pitchFamily="18" charset="0"/>
              </a:rPr>
              <a:t>Quê hương - </a:t>
            </a:r>
            <a:r>
              <a:rPr lang="en-US" altLang="en-US">
                <a:latin typeface="Times New Roman" panose="02020603050405020304" pitchFamily="18" charset="0"/>
              </a:rPr>
              <a:t>Tế Hanh rút trong tập </a:t>
            </a:r>
            <a:r>
              <a:rPr lang="en-US" altLang="en-US" b="1" i="1">
                <a:latin typeface="Times New Roman" panose="02020603050405020304" pitchFamily="18" charset="0"/>
              </a:rPr>
              <a:t>Nghẹn ngào </a:t>
            </a:r>
            <a:r>
              <a:rPr lang="en-US" altLang="en-US">
                <a:latin typeface="Times New Roman" panose="02020603050405020304" pitchFamily="18" charset="0"/>
              </a:rPr>
              <a:t>(1939), sau được in lại trong tập </a:t>
            </a:r>
            <a:r>
              <a:rPr lang="en-US" altLang="en-US" b="1" i="1">
                <a:latin typeface="Times New Roman" panose="02020603050405020304" pitchFamily="18" charset="0"/>
              </a:rPr>
              <a:t>Hoa niên </a:t>
            </a:r>
            <a:r>
              <a:rPr lang="en-US" altLang="en-US">
                <a:latin typeface="Times New Roman" panose="02020603050405020304" pitchFamily="18" charset="0"/>
              </a:rPr>
              <a:t>(1945).</a:t>
            </a:r>
          </a:p>
        </p:txBody>
      </p:sp>
      <p:sp>
        <p:nvSpPr>
          <p:cNvPr id="15" name="Text Box 7">
            <a:extLst>
              <a:ext uri="{FF2B5EF4-FFF2-40B4-BE49-F238E27FC236}">
                <a16:creationId xmlns:a16="http://schemas.microsoft.com/office/drawing/2014/main" xmlns="" id="{4EF0C094-44DA-42EE-A6A5-DBD69660ECF2}"/>
              </a:ext>
            </a:extLst>
          </p:cNvPr>
          <p:cNvSpPr txBox="1">
            <a:spLocks noChangeArrowheads="1"/>
          </p:cNvSpPr>
          <p:nvPr/>
        </p:nvSpPr>
        <p:spPr bwMode="auto">
          <a:xfrm>
            <a:off x="179388" y="4283075"/>
            <a:ext cx="55594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a:latin typeface="Times New Roman" panose="02020603050405020304" pitchFamily="18" charset="0"/>
              </a:rPr>
              <a:t>                        </a:t>
            </a:r>
            <a:r>
              <a:rPr lang="en-US" altLang="en-US">
                <a:latin typeface="Times New Roman" panose="02020603050405020304" pitchFamily="18" charset="0"/>
              </a:rPr>
              <a:t>Thơ tự do.</a:t>
            </a:r>
          </a:p>
        </p:txBody>
      </p:sp>
    </p:spTree>
  </p:cSld>
  <p:clrMapOvr>
    <a:masterClrMapping/>
  </p:clrMapOvr>
  <p:transition spd="med">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7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600"/>
                                        <p:tgtEl>
                                          <p:spTgt spid="14"/>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anim calcmode="lin" valueType="num">
                                      <p:cBhvr>
                                        <p:cTn id="16" dur="1000" fill="hold"/>
                                        <p:tgtEl>
                                          <p:spTgt spid="12"/>
                                        </p:tgtEl>
                                        <p:attrNameLst>
                                          <p:attrName>ppt_x</p:attrName>
                                        </p:attrNameLst>
                                      </p:cBhvr>
                                      <p:tavLst>
                                        <p:tav tm="0">
                                          <p:val>
                                            <p:strVal val="#ppt_x"/>
                                          </p:val>
                                        </p:tav>
                                        <p:tav tm="100000">
                                          <p:val>
                                            <p:strVal val="#ppt_x"/>
                                          </p:val>
                                        </p:tav>
                                      </p:tavLst>
                                    </p:anim>
                                    <p:anim calcmode="lin" valueType="num">
                                      <p:cBhvr>
                                        <p:cTn id="1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600"/>
                                        <p:tgtEl>
                                          <p:spTgt spid="1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ircle(in)">
                                      <p:cBhvr>
                                        <p:cTn id="27" dur="6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p:bldP spid="14"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Text Box 6">
            <a:extLst>
              <a:ext uri="{FF2B5EF4-FFF2-40B4-BE49-F238E27FC236}">
                <a16:creationId xmlns:a16="http://schemas.microsoft.com/office/drawing/2014/main" xmlns="" id="{7D32B481-4088-4D00-9194-1C4452BD3060}"/>
              </a:ext>
            </a:extLst>
          </p:cNvPr>
          <p:cNvSpPr txBox="1">
            <a:spLocks noChangeArrowheads="1"/>
          </p:cNvSpPr>
          <p:nvPr/>
        </p:nvSpPr>
        <p:spPr bwMode="auto">
          <a:xfrm>
            <a:off x="3733800" y="1069975"/>
            <a:ext cx="5334000" cy="1373188"/>
          </a:xfrm>
          <a:prstGeom prst="rect">
            <a:avLst/>
          </a:prstGeom>
          <a:solidFill>
            <a:schemeClr val="bg1"/>
          </a:solidFill>
          <a:ln>
            <a:solidFill>
              <a:schemeClr val="bg1"/>
            </a:solidFill>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r>
              <a:rPr lang="en-US" sz="2800" b="1" dirty="0" smtClean="0">
                <a:solidFill>
                  <a:srgbClr val="0000FF"/>
                </a:solidFill>
                <a:latin typeface="Times New Roman"/>
              </a:rPr>
              <a:t>? </a:t>
            </a:r>
            <a:r>
              <a:rPr lang="en-US" sz="2800" b="1" dirty="0" err="1" smtClean="0">
                <a:solidFill>
                  <a:srgbClr val="0000FF"/>
                </a:solidFill>
                <a:latin typeface="Times New Roman"/>
              </a:rPr>
              <a:t>Bài</a:t>
            </a:r>
            <a:r>
              <a:rPr lang="en-US" sz="2800" b="1" dirty="0" smtClean="0">
                <a:solidFill>
                  <a:srgbClr val="0000FF"/>
                </a:solidFill>
                <a:latin typeface="Times New Roman"/>
              </a:rPr>
              <a:t> </a:t>
            </a:r>
            <a:r>
              <a:rPr lang="en-US" sz="2800" b="1" dirty="0" err="1" smtClean="0">
                <a:solidFill>
                  <a:srgbClr val="0000FF"/>
                </a:solidFill>
                <a:latin typeface="Times New Roman"/>
              </a:rPr>
              <a:t>th</a:t>
            </a:r>
            <a:r>
              <a:rPr lang="vi-VN" sz="2800" b="1" dirty="0" smtClean="0">
                <a:solidFill>
                  <a:srgbClr val="0000FF"/>
                </a:solidFill>
                <a:latin typeface="Times New Roman"/>
              </a:rPr>
              <a:t>ơ</a:t>
            </a:r>
            <a:r>
              <a:rPr lang="en-US" sz="2800" b="1" dirty="0" smtClean="0">
                <a:solidFill>
                  <a:srgbClr val="0000FF"/>
                </a:solidFill>
                <a:latin typeface="Times New Roman"/>
              </a:rPr>
              <a:t> </a:t>
            </a:r>
            <a:r>
              <a:rPr lang="en-US" sz="2800" b="1" dirty="0" err="1" smtClean="0">
                <a:solidFill>
                  <a:srgbClr val="0000FF"/>
                </a:solidFill>
                <a:latin typeface="Times New Roman"/>
              </a:rPr>
              <a:t>gồm</a:t>
            </a:r>
            <a:r>
              <a:rPr lang="en-US" sz="2800" b="1" dirty="0" smtClean="0">
                <a:solidFill>
                  <a:srgbClr val="0000FF"/>
                </a:solidFill>
                <a:latin typeface="Times New Roman"/>
              </a:rPr>
              <a:t> </a:t>
            </a:r>
            <a:r>
              <a:rPr lang="en-US" sz="2800" b="1" dirty="0" err="1" smtClean="0">
                <a:solidFill>
                  <a:srgbClr val="0000FF"/>
                </a:solidFill>
                <a:latin typeface="Times New Roman"/>
              </a:rPr>
              <a:t>có</a:t>
            </a:r>
            <a:r>
              <a:rPr lang="en-US" sz="2800" b="1" dirty="0" smtClean="0">
                <a:solidFill>
                  <a:srgbClr val="0000FF"/>
                </a:solidFill>
                <a:latin typeface="Times New Roman"/>
              </a:rPr>
              <a:t> </a:t>
            </a:r>
            <a:r>
              <a:rPr lang="en-US" sz="2800" b="1" dirty="0" err="1" smtClean="0">
                <a:solidFill>
                  <a:srgbClr val="0000FF"/>
                </a:solidFill>
                <a:latin typeface="Times New Roman"/>
              </a:rPr>
              <a:t>mấy</a:t>
            </a:r>
            <a:r>
              <a:rPr lang="en-US" sz="2800" b="1" dirty="0" smtClean="0">
                <a:solidFill>
                  <a:srgbClr val="0000FF"/>
                </a:solidFill>
                <a:latin typeface="Times New Roman"/>
              </a:rPr>
              <a:t> </a:t>
            </a:r>
            <a:r>
              <a:rPr lang="en-US" sz="2800" b="1" dirty="0" err="1" smtClean="0">
                <a:solidFill>
                  <a:srgbClr val="0000FF"/>
                </a:solidFill>
                <a:latin typeface="Times New Roman"/>
              </a:rPr>
              <a:t>phần</a:t>
            </a:r>
            <a:r>
              <a:rPr lang="en-US" sz="2800" b="1" dirty="0">
                <a:solidFill>
                  <a:srgbClr val="0000FF"/>
                </a:solidFill>
                <a:latin typeface="Times New Roman"/>
              </a:rPr>
              <a:t>? </a:t>
            </a:r>
          </a:p>
          <a:p>
            <a:pPr algn="ctr" eaLnBrk="1" hangingPunct="1">
              <a:defRPr/>
            </a:pPr>
            <a:r>
              <a:rPr lang="en-US" sz="2800" b="1" dirty="0" err="1" smtClean="0">
                <a:solidFill>
                  <a:srgbClr val="0000FF"/>
                </a:solidFill>
                <a:latin typeface="Times New Roman"/>
              </a:rPr>
              <a:t>Nêu</a:t>
            </a:r>
            <a:r>
              <a:rPr lang="en-US" sz="2800" b="1" dirty="0" smtClean="0">
                <a:solidFill>
                  <a:srgbClr val="0000FF"/>
                </a:solidFill>
                <a:latin typeface="Times New Roman"/>
              </a:rPr>
              <a:t> </a:t>
            </a:r>
            <a:r>
              <a:rPr lang="en-US" sz="2800" b="1" dirty="0" err="1" smtClean="0">
                <a:solidFill>
                  <a:srgbClr val="0000FF"/>
                </a:solidFill>
                <a:latin typeface="Times New Roman"/>
              </a:rPr>
              <a:t>nội</a:t>
            </a:r>
            <a:r>
              <a:rPr lang="en-US" sz="2800" b="1" dirty="0" smtClean="0">
                <a:solidFill>
                  <a:srgbClr val="0000FF"/>
                </a:solidFill>
                <a:latin typeface="Times New Roman"/>
              </a:rPr>
              <a:t> </a:t>
            </a:r>
            <a:r>
              <a:rPr lang="en-US" sz="2800" b="1" dirty="0">
                <a:solidFill>
                  <a:srgbClr val="0000FF"/>
                </a:solidFill>
                <a:latin typeface="Times New Roman"/>
              </a:rPr>
              <a:t>dung </a:t>
            </a:r>
            <a:r>
              <a:rPr lang="en-US" sz="2800" b="1" dirty="0" err="1" smtClean="0">
                <a:solidFill>
                  <a:srgbClr val="0000FF"/>
                </a:solidFill>
                <a:latin typeface="Times New Roman"/>
              </a:rPr>
              <a:t>của</a:t>
            </a:r>
            <a:r>
              <a:rPr lang="en-US" sz="2800" b="1" dirty="0" smtClean="0">
                <a:solidFill>
                  <a:srgbClr val="0000FF"/>
                </a:solidFill>
                <a:latin typeface="Times New Roman"/>
              </a:rPr>
              <a:t> </a:t>
            </a:r>
            <a:r>
              <a:rPr lang="en-US" sz="2800" b="1" dirty="0" err="1" smtClean="0">
                <a:solidFill>
                  <a:srgbClr val="0000FF"/>
                </a:solidFill>
                <a:latin typeface="Times New Roman"/>
              </a:rPr>
              <a:t>từng</a:t>
            </a:r>
            <a:r>
              <a:rPr lang="en-US" sz="2800" b="1" dirty="0" smtClean="0">
                <a:solidFill>
                  <a:srgbClr val="0000FF"/>
                </a:solidFill>
                <a:latin typeface="Times New Roman"/>
              </a:rPr>
              <a:t> </a:t>
            </a:r>
            <a:r>
              <a:rPr lang="en-US" sz="2800" b="1" dirty="0" err="1" smtClean="0">
                <a:solidFill>
                  <a:srgbClr val="0000FF"/>
                </a:solidFill>
                <a:latin typeface="Times New Roman"/>
              </a:rPr>
              <a:t>phần</a:t>
            </a:r>
            <a:r>
              <a:rPr lang="en-US" sz="2800" b="1" dirty="0" smtClean="0">
                <a:solidFill>
                  <a:srgbClr val="0000FF"/>
                </a:solidFill>
                <a:latin typeface="Times New Roman"/>
              </a:rPr>
              <a:t>?</a:t>
            </a:r>
            <a:endParaRPr lang="en-US" sz="2800" b="1" dirty="0">
              <a:solidFill>
                <a:srgbClr val="0000FF"/>
              </a:solidFill>
              <a:latin typeface="Times New Roman"/>
            </a:endParaRPr>
          </a:p>
          <a:p>
            <a:pPr eaLnBrk="1" hangingPunct="1">
              <a:defRPr/>
            </a:pPr>
            <a:endParaRPr lang="en-US" sz="2800" dirty="0">
              <a:solidFill>
                <a:srgbClr val="000000"/>
              </a:solidFill>
              <a:latin typeface="VNI-Times" pitchFamily="2" charset="0"/>
            </a:endParaRPr>
          </a:p>
        </p:txBody>
      </p:sp>
      <p:sp>
        <p:nvSpPr>
          <p:cNvPr id="17416" name="AutoShape 8">
            <a:extLst>
              <a:ext uri="{FF2B5EF4-FFF2-40B4-BE49-F238E27FC236}">
                <a16:creationId xmlns:a16="http://schemas.microsoft.com/office/drawing/2014/main" xmlns="" id="{F18FDADB-F530-44D2-829E-4FE09C120D6E}"/>
              </a:ext>
            </a:extLst>
          </p:cNvPr>
          <p:cNvSpPr>
            <a:spLocks noChangeArrowheads="1"/>
          </p:cNvSpPr>
          <p:nvPr/>
        </p:nvSpPr>
        <p:spPr bwMode="auto">
          <a:xfrm>
            <a:off x="179388" y="3276600"/>
            <a:ext cx="8888412" cy="2438400"/>
          </a:xfrm>
          <a:prstGeom prst="wedgeRoundRectCallout">
            <a:avLst>
              <a:gd name="adj1" fmla="val -50125"/>
              <a:gd name="adj2" fmla="val 26523"/>
              <a:gd name="adj3" fmla="val 16667"/>
            </a:avLst>
          </a:prstGeom>
          <a:solidFill>
            <a:schemeClr val="bg1"/>
          </a:solidFill>
          <a:ln w="28575">
            <a:solidFill>
              <a:schemeClr val="bg1"/>
            </a:solidFill>
            <a:miter lim="800000"/>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sz="2800" dirty="0" err="1" smtClean="0">
                <a:latin typeface="Times New Roman"/>
              </a:rPr>
              <a:t>Bố</a:t>
            </a:r>
            <a:r>
              <a:rPr lang="en-US" altLang="en-US" sz="2800" dirty="0" smtClean="0">
                <a:latin typeface="Times New Roman"/>
              </a:rPr>
              <a:t> </a:t>
            </a:r>
            <a:r>
              <a:rPr lang="en-US" altLang="en-US" sz="2800" dirty="0" err="1" smtClean="0">
                <a:latin typeface="Times New Roman"/>
              </a:rPr>
              <a:t>cục</a:t>
            </a:r>
            <a:r>
              <a:rPr lang="en-US" altLang="en-US" sz="2800" dirty="0" smtClean="0">
                <a:latin typeface="Times New Roman"/>
              </a:rPr>
              <a:t> </a:t>
            </a:r>
            <a:r>
              <a:rPr lang="en-US" altLang="en-US" sz="2800" dirty="0" err="1" smtClean="0">
                <a:latin typeface="Times New Roman"/>
              </a:rPr>
              <a:t>gồm</a:t>
            </a:r>
            <a:r>
              <a:rPr lang="en-US" altLang="en-US" sz="2800" dirty="0" smtClean="0">
                <a:latin typeface="Times New Roman"/>
              </a:rPr>
              <a:t> </a:t>
            </a:r>
            <a:r>
              <a:rPr lang="en-US" altLang="en-US" sz="2800" dirty="0">
                <a:latin typeface="Times New Roman"/>
              </a:rPr>
              <a:t>4 </a:t>
            </a:r>
            <a:r>
              <a:rPr lang="en-US" altLang="en-US" sz="2800" dirty="0" err="1" smtClean="0">
                <a:latin typeface="Times New Roman"/>
              </a:rPr>
              <a:t>phần</a:t>
            </a:r>
            <a:r>
              <a:rPr lang="en-US" altLang="en-US" sz="2800" dirty="0">
                <a:latin typeface="Times New Roman"/>
              </a:rPr>
              <a:t>:</a:t>
            </a:r>
          </a:p>
          <a:p>
            <a:pPr algn="just" eaLnBrk="1" hangingPunct="1">
              <a:spcBef>
                <a:spcPct val="0"/>
              </a:spcBef>
              <a:buFontTx/>
              <a:buNone/>
            </a:pPr>
            <a:r>
              <a:rPr lang="en-US" altLang="en-US" sz="2800" dirty="0">
                <a:latin typeface="Times New Roman"/>
              </a:rPr>
              <a:t>  </a:t>
            </a:r>
            <a:r>
              <a:rPr lang="en-US" altLang="en-US" sz="2800" b="1" dirty="0">
                <a:solidFill>
                  <a:srgbClr val="FF0000"/>
                </a:solidFill>
                <a:latin typeface="Times New Roman"/>
              </a:rPr>
              <a:t>- 2 </a:t>
            </a:r>
            <a:r>
              <a:rPr lang="en-US" altLang="en-US" sz="2800" b="1" dirty="0" err="1" smtClean="0">
                <a:solidFill>
                  <a:srgbClr val="FF0000"/>
                </a:solidFill>
                <a:latin typeface="Times New Roman"/>
              </a:rPr>
              <a:t>câu</a:t>
            </a:r>
            <a:r>
              <a:rPr lang="en-US" altLang="en-US" sz="2800" b="1" dirty="0" smtClean="0">
                <a:solidFill>
                  <a:srgbClr val="FF0000"/>
                </a:solidFill>
                <a:latin typeface="Times New Roman"/>
              </a:rPr>
              <a:t> </a:t>
            </a:r>
            <a:r>
              <a:rPr lang="vi-VN" altLang="en-US" sz="2800" b="1" dirty="0" smtClean="0">
                <a:solidFill>
                  <a:srgbClr val="FF0000"/>
                </a:solidFill>
                <a:latin typeface="Times New Roman"/>
              </a:rPr>
              <a:t>đ</a:t>
            </a:r>
            <a:r>
              <a:rPr lang="en-US" altLang="en-US" sz="2800" b="1" dirty="0" err="1" smtClean="0">
                <a:solidFill>
                  <a:srgbClr val="FF0000"/>
                </a:solidFill>
                <a:latin typeface="Times New Roman"/>
              </a:rPr>
              <a:t>ầu</a:t>
            </a:r>
            <a:r>
              <a:rPr lang="en-US" altLang="en-US" sz="2800" b="1" dirty="0">
                <a:solidFill>
                  <a:srgbClr val="FF0000"/>
                </a:solidFill>
                <a:latin typeface="Times New Roman"/>
              </a:rPr>
              <a:t>: </a:t>
            </a:r>
            <a:r>
              <a:rPr lang="en-US" altLang="en-US" sz="2800" dirty="0" err="1" smtClean="0">
                <a:latin typeface="Times New Roman"/>
              </a:rPr>
              <a:t>Giới</a:t>
            </a:r>
            <a:r>
              <a:rPr lang="en-US" altLang="en-US" sz="2800" dirty="0" smtClean="0">
                <a:latin typeface="Times New Roman"/>
              </a:rPr>
              <a:t> </a:t>
            </a:r>
            <a:r>
              <a:rPr lang="en-US" altLang="en-US" sz="2800" dirty="0" err="1" smtClean="0">
                <a:latin typeface="Times New Roman"/>
              </a:rPr>
              <a:t>thiệu</a:t>
            </a:r>
            <a:r>
              <a:rPr lang="en-US" altLang="en-US" sz="2800" dirty="0" smtClean="0">
                <a:latin typeface="Times New Roman"/>
              </a:rPr>
              <a:t> </a:t>
            </a:r>
            <a:r>
              <a:rPr lang="en-US" altLang="en-US" sz="2800" dirty="0" err="1">
                <a:latin typeface="Times New Roman"/>
                <a:cs typeface="Times New Roman" panose="02020603050405020304" pitchFamily="18" charset="0"/>
              </a:rPr>
              <a:t>về</a:t>
            </a:r>
            <a:r>
              <a:rPr lang="en-US" altLang="en-US" sz="2800" dirty="0">
                <a:latin typeface="Times New Roman"/>
                <a:cs typeface="Times New Roman" panose="02020603050405020304" pitchFamily="18" charset="0"/>
              </a:rPr>
              <a:t> </a:t>
            </a:r>
            <a:r>
              <a:rPr lang="en-US" altLang="en-US" sz="2800" dirty="0" err="1">
                <a:latin typeface="Times New Roman"/>
                <a:cs typeface="Times New Roman" panose="02020603050405020304" pitchFamily="18" charset="0"/>
              </a:rPr>
              <a:t>làng</a:t>
            </a:r>
            <a:r>
              <a:rPr lang="en-US" altLang="en-US" sz="2800" dirty="0">
                <a:latin typeface="Times New Roman"/>
                <a:cs typeface="Times New Roman" panose="02020603050405020304" pitchFamily="18" charset="0"/>
              </a:rPr>
              <a:t> </a:t>
            </a:r>
            <a:r>
              <a:rPr lang="en-US" altLang="en-US" sz="2800" dirty="0" err="1">
                <a:latin typeface="Times New Roman"/>
                <a:cs typeface="Times New Roman" panose="02020603050405020304" pitchFamily="18" charset="0"/>
              </a:rPr>
              <a:t>chài</a:t>
            </a:r>
            <a:r>
              <a:rPr lang="en-US" altLang="en-US" sz="2800" dirty="0">
                <a:latin typeface="Times New Roman"/>
                <a:cs typeface="Times New Roman" panose="02020603050405020304" pitchFamily="18" charset="0"/>
              </a:rPr>
              <a:t>.</a:t>
            </a:r>
          </a:p>
          <a:p>
            <a:pPr algn="just" eaLnBrk="1" hangingPunct="1">
              <a:spcBef>
                <a:spcPct val="0"/>
              </a:spcBef>
              <a:buFontTx/>
              <a:buNone/>
            </a:pPr>
            <a:r>
              <a:rPr lang="en-US" altLang="en-US" sz="2800" dirty="0">
                <a:latin typeface="Times New Roman"/>
              </a:rPr>
              <a:t>  </a:t>
            </a:r>
            <a:r>
              <a:rPr lang="en-US" altLang="en-US" sz="2800" b="1" dirty="0">
                <a:solidFill>
                  <a:srgbClr val="FF0000"/>
                </a:solidFill>
                <a:latin typeface="Times New Roman"/>
              </a:rPr>
              <a:t>- 6 </a:t>
            </a:r>
            <a:r>
              <a:rPr lang="en-US" altLang="en-US" sz="2800" b="1" dirty="0" err="1" smtClean="0">
                <a:solidFill>
                  <a:srgbClr val="FF0000"/>
                </a:solidFill>
                <a:latin typeface="Times New Roman"/>
              </a:rPr>
              <a:t>câu</a:t>
            </a:r>
            <a:r>
              <a:rPr lang="en-US" altLang="en-US" sz="2800" b="1" dirty="0" smtClean="0">
                <a:solidFill>
                  <a:srgbClr val="FF0000"/>
                </a:solidFill>
                <a:latin typeface="Times New Roman"/>
              </a:rPr>
              <a:t> </a:t>
            </a:r>
            <a:r>
              <a:rPr lang="en-US" altLang="en-US" sz="2800" b="1" dirty="0" err="1" smtClean="0">
                <a:solidFill>
                  <a:srgbClr val="FF0000"/>
                </a:solidFill>
                <a:latin typeface="Times New Roman"/>
              </a:rPr>
              <a:t>tiếp</a:t>
            </a:r>
            <a:r>
              <a:rPr lang="en-US" altLang="en-US" sz="2800" b="1" dirty="0" smtClean="0">
                <a:solidFill>
                  <a:srgbClr val="FF0000"/>
                </a:solidFill>
                <a:latin typeface="Times New Roman"/>
              </a:rPr>
              <a:t> </a:t>
            </a:r>
            <a:r>
              <a:rPr lang="en-US" altLang="en-US" sz="2800" b="1" dirty="0" err="1">
                <a:solidFill>
                  <a:srgbClr val="FF0000"/>
                </a:solidFill>
                <a:latin typeface="Times New Roman"/>
              </a:rPr>
              <a:t>theo</a:t>
            </a:r>
            <a:r>
              <a:rPr lang="en-US" altLang="en-US" sz="2800" b="1" dirty="0">
                <a:solidFill>
                  <a:srgbClr val="FF0000"/>
                </a:solidFill>
                <a:latin typeface="Times New Roman"/>
              </a:rPr>
              <a:t>: </a:t>
            </a:r>
            <a:r>
              <a:rPr lang="en-US" altLang="en-US" sz="2800" dirty="0" err="1" smtClean="0">
                <a:latin typeface="Times New Roman"/>
              </a:rPr>
              <a:t>Cảnh</a:t>
            </a:r>
            <a:r>
              <a:rPr lang="en-US" altLang="en-US" sz="2800" dirty="0" smtClean="0">
                <a:latin typeface="Times New Roman"/>
              </a:rPr>
              <a:t> </a:t>
            </a:r>
            <a:r>
              <a:rPr lang="en-US" altLang="en-US" sz="2800" dirty="0" err="1" smtClean="0">
                <a:latin typeface="Times New Roman"/>
                <a:cs typeface="Times New Roman" panose="02020603050405020304" pitchFamily="18" charset="0"/>
              </a:rPr>
              <a:t>đồn</a:t>
            </a:r>
            <a:r>
              <a:rPr lang="en-US" altLang="en-US" sz="2800" dirty="0" smtClean="0">
                <a:latin typeface="Times New Roman"/>
              </a:rPr>
              <a:t> </a:t>
            </a:r>
            <a:r>
              <a:rPr lang="en-US" altLang="en-US" sz="2800" dirty="0" err="1" smtClean="0">
                <a:latin typeface="Times New Roman"/>
              </a:rPr>
              <a:t>thuyền</a:t>
            </a:r>
            <a:r>
              <a:rPr lang="en-US" altLang="en-US" sz="2800" dirty="0" smtClean="0">
                <a:latin typeface="Times New Roman"/>
              </a:rPr>
              <a:t> </a:t>
            </a:r>
            <a:r>
              <a:rPr lang="vi-VN" altLang="en-US" sz="2800" dirty="0" smtClean="0">
                <a:latin typeface="Times New Roman"/>
              </a:rPr>
              <a:t>đ</a:t>
            </a:r>
            <a:r>
              <a:rPr lang="en-US" altLang="en-US" sz="2800" dirty="0" err="1" smtClean="0">
                <a:latin typeface="Times New Roman"/>
              </a:rPr>
              <a:t>ánh</a:t>
            </a:r>
            <a:r>
              <a:rPr lang="en-US" altLang="en-US" sz="2800" dirty="0" smtClean="0">
                <a:latin typeface="Times New Roman"/>
              </a:rPr>
              <a:t> </a:t>
            </a:r>
            <a:r>
              <a:rPr lang="en-US" altLang="en-US" sz="2800" dirty="0" err="1" smtClean="0">
                <a:latin typeface="Times New Roman"/>
              </a:rPr>
              <a:t>cá</a:t>
            </a:r>
            <a:r>
              <a:rPr lang="en-US" altLang="en-US" sz="2800" dirty="0" smtClean="0">
                <a:latin typeface="Times New Roman"/>
              </a:rPr>
              <a:t> </a:t>
            </a:r>
            <a:r>
              <a:rPr lang="en-US" altLang="en-US" sz="2800" dirty="0" err="1">
                <a:latin typeface="Times New Roman"/>
              </a:rPr>
              <a:t>ra</a:t>
            </a:r>
            <a:r>
              <a:rPr lang="en-US" altLang="en-US" sz="2800" dirty="0">
                <a:latin typeface="Times New Roman"/>
              </a:rPr>
              <a:t> </a:t>
            </a:r>
            <a:r>
              <a:rPr lang="en-US" altLang="en-US" sz="2800" dirty="0" err="1">
                <a:latin typeface="Times New Roman"/>
              </a:rPr>
              <a:t>kh</a:t>
            </a:r>
            <a:r>
              <a:rPr lang="en-US" altLang="en-US" sz="2800" dirty="0" err="1">
                <a:latin typeface="Times New Roman"/>
                <a:cs typeface="Times New Roman" panose="02020603050405020304" pitchFamily="18" charset="0"/>
              </a:rPr>
              <a:t>ơ</a:t>
            </a:r>
            <a:r>
              <a:rPr lang="en-US" altLang="en-US" sz="2800" dirty="0" err="1">
                <a:latin typeface="Times New Roman"/>
              </a:rPr>
              <a:t>i</a:t>
            </a:r>
            <a:r>
              <a:rPr lang="en-US" altLang="en-US" sz="2800" dirty="0">
                <a:latin typeface="Times New Roman"/>
              </a:rPr>
              <a:t>.</a:t>
            </a:r>
          </a:p>
          <a:p>
            <a:pPr eaLnBrk="1" hangingPunct="1">
              <a:spcBef>
                <a:spcPct val="0"/>
              </a:spcBef>
              <a:buFontTx/>
              <a:buNone/>
            </a:pPr>
            <a:r>
              <a:rPr lang="en-US" altLang="en-US" sz="2800" b="1" dirty="0">
                <a:solidFill>
                  <a:srgbClr val="FF0000"/>
                </a:solidFill>
                <a:latin typeface="Times New Roman"/>
              </a:rPr>
              <a:t>  - 8 </a:t>
            </a:r>
            <a:r>
              <a:rPr lang="en-US" altLang="en-US" sz="2800" b="1" dirty="0" err="1" smtClean="0">
                <a:solidFill>
                  <a:srgbClr val="FF0000"/>
                </a:solidFill>
                <a:latin typeface="Times New Roman"/>
              </a:rPr>
              <a:t>câu</a:t>
            </a:r>
            <a:r>
              <a:rPr lang="en-US" altLang="en-US" sz="2800" b="1" dirty="0" smtClean="0">
                <a:solidFill>
                  <a:srgbClr val="FF0000"/>
                </a:solidFill>
                <a:latin typeface="Times New Roman"/>
              </a:rPr>
              <a:t> </a:t>
            </a:r>
            <a:r>
              <a:rPr lang="en-US" altLang="en-US" sz="2800" b="1" dirty="0" err="1" smtClean="0">
                <a:solidFill>
                  <a:srgbClr val="FF0000"/>
                </a:solidFill>
                <a:latin typeface="Times New Roman"/>
              </a:rPr>
              <a:t>tiếp</a:t>
            </a:r>
            <a:r>
              <a:rPr lang="en-US" altLang="en-US" sz="2800" b="1" dirty="0" smtClean="0">
                <a:solidFill>
                  <a:srgbClr val="FF0000"/>
                </a:solidFill>
                <a:latin typeface="Times New Roman"/>
              </a:rPr>
              <a:t> </a:t>
            </a:r>
            <a:r>
              <a:rPr lang="en-US" altLang="en-US" sz="2800" b="1" dirty="0" err="1">
                <a:solidFill>
                  <a:srgbClr val="FF0000"/>
                </a:solidFill>
                <a:latin typeface="Times New Roman"/>
              </a:rPr>
              <a:t>theo</a:t>
            </a:r>
            <a:r>
              <a:rPr lang="en-US" altLang="en-US" sz="2800" b="1" dirty="0">
                <a:solidFill>
                  <a:srgbClr val="FF0000"/>
                </a:solidFill>
                <a:latin typeface="Times New Roman"/>
              </a:rPr>
              <a:t>: </a:t>
            </a:r>
            <a:r>
              <a:rPr lang="en-US" altLang="en-US" sz="2800" dirty="0" err="1">
                <a:latin typeface="Times New Roman"/>
                <a:cs typeface="Times New Roman" panose="02020603050405020304" pitchFamily="18" charset="0"/>
              </a:rPr>
              <a:t>Cảnh</a:t>
            </a:r>
            <a:r>
              <a:rPr lang="en-US" altLang="en-US" sz="2800" dirty="0">
                <a:latin typeface="Times New Roman"/>
                <a:cs typeface="Times New Roman" panose="02020603050405020304" pitchFamily="18" charset="0"/>
              </a:rPr>
              <a:t> </a:t>
            </a:r>
            <a:r>
              <a:rPr lang="en-US" altLang="en-US" sz="2800" dirty="0" err="1" smtClean="0">
                <a:latin typeface="Times New Roman"/>
                <a:cs typeface="Times New Roman" panose="02020603050405020304" pitchFamily="18" charset="0"/>
              </a:rPr>
              <a:t>đồn</a:t>
            </a:r>
            <a:r>
              <a:rPr lang="en-US" altLang="en-US" sz="2800" dirty="0" smtClean="0">
                <a:latin typeface="Times New Roman"/>
                <a:cs typeface="Times New Roman" panose="02020603050405020304" pitchFamily="18" charset="0"/>
              </a:rPr>
              <a:t> </a:t>
            </a:r>
            <a:r>
              <a:rPr lang="en-US" altLang="en-US" sz="2800" dirty="0" err="1" smtClean="0">
                <a:latin typeface="Times New Roman"/>
                <a:cs typeface="Times New Roman" panose="02020603050405020304" pitchFamily="18" charset="0"/>
              </a:rPr>
              <a:t>t</a:t>
            </a:r>
            <a:r>
              <a:rPr lang="en-US" altLang="en-US" sz="2800" dirty="0" err="1" smtClean="0">
                <a:latin typeface="Times New Roman"/>
              </a:rPr>
              <a:t>huyền</a:t>
            </a:r>
            <a:r>
              <a:rPr lang="en-US" altLang="en-US" sz="2800" dirty="0" smtClean="0">
                <a:latin typeface="Times New Roman"/>
              </a:rPr>
              <a:t> </a:t>
            </a:r>
            <a:r>
              <a:rPr lang="en-US" altLang="en-US" sz="2800" dirty="0" err="1">
                <a:latin typeface="Times New Roman"/>
                <a:cs typeface="Times New Roman" panose="02020603050405020304" pitchFamily="18" charset="0"/>
              </a:rPr>
              <a:t>đánh</a:t>
            </a:r>
            <a:r>
              <a:rPr lang="en-US" altLang="en-US" sz="2800" dirty="0">
                <a:latin typeface="Times New Roman"/>
                <a:cs typeface="Times New Roman" panose="02020603050405020304" pitchFamily="18" charset="0"/>
              </a:rPr>
              <a:t> </a:t>
            </a:r>
            <a:r>
              <a:rPr lang="en-US" altLang="en-US" sz="2800" dirty="0" err="1" smtClean="0">
                <a:latin typeface="Times New Roman"/>
              </a:rPr>
              <a:t>cá</a:t>
            </a:r>
            <a:r>
              <a:rPr lang="en-US" altLang="en-US" sz="2800" dirty="0" smtClean="0">
                <a:latin typeface="Times New Roman"/>
              </a:rPr>
              <a:t> </a:t>
            </a:r>
            <a:r>
              <a:rPr lang="en-US" altLang="en-US" sz="2800" dirty="0" err="1" smtClean="0">
                <a:latin typeface="Times New Roman"/>
              </a:rPr>
              <a:t>trở</a:t>
            </a:r>
            <a:r>
              <a:rPr lang="en-US" altLang="en-US" sz="2800" dirty="0" smtClean="0">
                <a:latin typeface="Times New Roman"/>
              </a:rPr>
              <a:t> </a:t>
            </a:r>
            <a:r>
              <a:rPr lang="en-US" altLang="en-US" sz="2800" dirty="0" err="1" smtClean="0">
                <a:latin typeface="Times New Roman"/>
              </a:rPr>
              <a:t>về</a:t>
            </a:r>
            <a:r>
              <a:rPr lang="en-US" altLang="en-US" sz="2800" dirty="0" smtClean="0">
                <a:latin typeface="Times New Roman"/>
              </a:rPr>
              <a:t> </a:t>
            </a:r>
            <a:r>
              <a:rPr lang="en-US" altLang="en-US" sz="2800" dirty="0" err="1" smtClean="0">
                <a:latin typeface="Times New Roman"/>
              </a:rPr>
              <a:t>bến</a:t>
            </a:r>
            <a:r>
              <a:rPr lang="en-US" altLang="en-US" sz="2800" dirty="0">
                <a:latin typeface="Times New Roman"/>
              </a:rPr>
              <a:t>.</a:t>
            </a:r>
          </a:p>
          <a:p>
            <a:pPr algn="just" eaLnBrk="1" hangingPunct="1">
              <a:spcBef>
                <a:spcPct val="0"/>
              </a:spcBef>
              <a:buFontTx/>
              <a:buNone/>
            </a:pPr>
            <a:r>
              <a:rPr lang="en-US" altLang="en-US" sz="2800" dirty="0">
                <a:latin typeface="Times New Roman"/>
              </a:rPr>
              <a:t>  </a:t>
            </a:r>
            <a:r>
              <a:rPr lang="en-US" altLang="en-US" sz="2800" b="1" dirty="0">
                <a:solidFill>
                  <a:srgbClr val="FF0000"/>
                </a:solidFill>
                <a:latin typeface="Times New Roman"/>
              </a:rPr>
              <a:t>- 4 </a:t>
            </a:r>
            <a:r>
              <a:rPr lang="en-US" altLang="en-US" sz="2800" b="1" dirty="0" err="1" smtClean="0">
                <a:solidFill>
                  <a:srgbClr val="FF0000"/>
                </a:solidFill>
                <a:latin typeface="Times New Roman"/>
              </a:rPr>
              <a:t>câu</a:t>
            </a:r>
            <a:r>
              <a:rPr lang="en-US" altLang="en-US" sz="2800" b="1" dirty="0" smtClean="0">
                <a:solidFill>
                  <a:srgbClr val="FF0000"/>
                </a:solidFill>
                <a:latin typeface="Times New Roman"/>
              </a:rPr>
              <a:t> </a:t>
            </a:r>
            <a:r>
              <a:rPr lang="en-US" altLang="en-US" sz="2800" b="1" dirty="0" err="1" smtClean="0">
                <a:solidFill>
                  <a:srgbClr val="FF0000"/>
                </a:solidFill>
                <a:latin typeface="Times New Roman"/>
              </a:rPr>
              <a:t>cuối</a:t>
            </a:r>
            <a:r>
              <a:rPr lang="en-US" altLang="en-US" sz="2800" b="1" dirty="0">
                <a:solidFill>
                  <a:srgbClr val="FF0000"/>
                </a:solidFill>
                <a:latin typeface="Times New Roman"/>
              </a:rPr>
              <a:t>: </a:t>
            </a:r>
            <a:r>
              <a:rPr lang="en-US" altLang="en-US" sz="2800" dirty="0" err="1" smtClean="0">
                <a:latin typeface="Times New Roman"/>
              </a:rPr>
              <a:t>Nỗi</a:t>
            </a:r>
            <a:r>
              <a:rPr lang="en-US" altLang="en-US" sz="2800" dirty="0" smtClean="0">
                <a:latin typeface="Times New Roman"/>
              </a:rPr>
              <a:t> </a:t>
            </a:r>
            <a:r>
              <a:rPr lang="en-US" altLang="en-US" sz="2800" dirty="0" err="1" smtClean="0">
                <a:latin typeface="Times New Roman"/>
              </a:rPr>
              <a:t>nhớ</a:t>
            </a:r>
            <a:r>
              <a:rPr lang="en-US" altLang="en-US" sz="2800" dirty="0" smtClean="0">
                <a:latin typeface="Times New Roman"/>
              </a:rPr>
              <a:t> </a:t>
            </a:r>
            <a:r>
              <a:rPr lang="en-US" altLang="en-US" sz="2800" dirty="0" err="1" smtClean="0">
                <a:latin typeface="Times New Roman"/>
              </a:rPr>
              <a:t>làng</a:t>
            </a:r>
            <a:r>
              <a:rPr lang="en-US" altLang="en-US" sz="2800" dirty="0" smtClean="0">
                <a:latin typeface="Times New Roman"/>
              </a:rPr>
              <a:t> </a:t>
            </a:r>
            <a:r>
              <a:rPr lang="en-US" altLang="en-US" sz="2800" dirty="0" err="1" smtClean="0">
                <a:latin typeface="Times New Roman"/>
              </a:rPr>
              <a:t>kh</a:t>
            </a:r>
            <a:r>
              <a:rPr lang="vi-VN" altLang="en-US" sz="2800" dirty="0" smtClean="0">
                <a:latin typeface="Times New Roman"/>
                <a:cs typeface="Times New Roman" panose="02020603050405020304" pitchFamily="18" charset="0"/>
              </a:rPr>
              <a:t>ơ</a:t>
            </a:r>
            <a:r>
              <a:rPr lang="en-US" altLang="en-US" sz="2800" dirty="0" smtClean="0">
                <a:latin typeface="Times New Roman"/>
                <a:cs typeface="Times New Roman" panose="02020603050405020304" pitchFamily="18" charset="0"/>
              </a:rPr>
              <a:t>n </a:t>
            </a:r>
            <a:r>
              <a:rPr lang="en-US" altLang="en-US" sz="2800" dirty="0" err="1" smtClean="0">
                <a:latin typeface="Times New Roman"/>
                <a:cs typeface="Times New Roman" panose="02020603050405020304" pitchFamily="18" charset="0"/>
              </a:rPr>
              <a:t>ngu</a:t>
            </a:r>
            <a:r>
              <a:rPr lang="vi-VN" altLang="en-US" sz="2800" dirty="0" smtClean="0">
                <a:latin typeface="Times New Roman"/>
                <a:cs typeface="Times New Roman" panose="02020603050405020304" pitchFamily="18" charset="0"/>
              </a:rPr>
              <a:t>ơ</a:t>
            </a:r>
            <a:r>
              <a:rPr lang="en-US" altLang="en-US" sz="2800" dirty="0" smtClean="0">
                <a:latin typeface="Times New Roman"/>
                <a:cs typeface="Times New Roman" panose="02020603050405020304" pitchFamily="18" charset="0"/>
              </a:rPr>
              <a:t>i </a:t>
            </a:r>
            <a:r>
              <a:rPr lang="en-US" altLang="en-US" sz="2800" dirty="0" err="1">
                <a:latin typeface="Times New Roman"/>
                <a:cs typeface="Times New Roman" panose="02020603050405020304" pitchFamily="18" charset="0"/>
              </a:rPr>
              <a:t>của</a:t>
            </a:r>
            <a:r>
              <a:rPr lang="en-US" altLang="en-US" sz="2800" dirty="0">
                <a:latin typeface="Times New Roman"/>
                <a:cs typeface="Times New Roman" panose="02020603050405020304" pitchFamily="18" charset="0"/>
              </a:rPr>
              <a:t> </a:t>
            </a:r>
            <a:r>
              <a:rPr lang="en-US" altLang="en-US" sz="2800" dirty="0" err="1">
                <a:latin typeface="Times New Roman"/>
                <a:cs typeface="Times New Roman" panose="02020603050405020304" pitchFamily="18" charset="0"/>
              </a:rPr>
              <a:t>tác</a:t>
            </a:r>
            <a:r>
              <a:rPr lang="en-US" altLang="en-US" sz="2800" dirty="0">
                <a:latin typeface="Times New Roman"/>
                <a:cs typeface="Times New Roman" panose="02020603050405020304" pitchFamily="18" charset="0"/>
              </a:rPr>
              <a:t> </a:t>
            </a:r>
            <a:r>
              <a:rPr lang="en-US" altLang="en-US" sz="2800" dirty="0" err="1">
                <a:latin typeface="Times New Roman"/>
                <a:cs typeface="Times New Roman" panose="02020603050405020304" pitchFamily="18" charset="0"/>
              </a:rPr>
              <a:t>giả</a:t>
            </a:r>
            <a:r>
              <a:rPr lang="en-US" altLang="en-US" sz="2800" dirty="0">
                <a:latin typeface="Times New Roman"/>
                <a:cs typeface="Times New Roman" panose="02020603050405020304" pitchFamily="18" charset="0"/>
              </a:rPr>
              <a:t>.</a:t>
            </a:r>
            <a:endParaRPr lang="en-US" altLang="en-US" sz="2800" dirty="0">
              <a:latin typeface="Times New Roman"/>
            </a:endParaRPr>
          </a:p>
        </p:txBody>
      </p:sp>
      <p:sp>
        <p:nvSpPr>
          <p:cNvPr id="8" name="Text Box 6">
            <a:extLst>
              <a:ext uri="{FF2B5EF4-FFF2-40B4-BE49-F238E27FC236}">
                <a16:creationId xmlns:a16="http://schemas.microsoft.com/office/drawing/2014/main" xmlns="" id="{F02781FE-30F5-45CD-8BAD-DC01E96949A8}"/>
              </a:ext>
            </a:extLst>
          </p:cNvPr>
          <p:cNvSpPr txBox="1">
            <a:spLocks noChangeArrowheads="1"/>
          </p:cNvSpPr>
          <p:nvPr/>
        </p:nvSpPr>
        <p:spPr bwMode="auto">
          <a:xfrm>
            <a:off x="30163" y="842963"/>
            <a:ext cx="6985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5400" b="1">
                <a:solidFill>
                  <a:schemeClr val="bg1"/>
                </a:solidFill>
                <a:latin typeface="Arial" panose="020B0604020202020204" pitchFamily="34" charset="0"/>
                <a:sym typeface="Wingdings" panose="05000000000000000000" pitchFamily="2" charset="2"/>
              </a:rPr>
              <a:t></a:t>
            </a:r>
            <a:endParaRPr lang="en-US" altLang="en-US" sz="1800" b="1">
              <a:solidFill>
                <a:schemeClr val="bg1"/>
              </a:solidFill>
              <a:latin typeface="Arial" panose="020B0604020202020204" pitchFamily="34" charset="0"/>
            </a:endParaRPr>
          </a:p>
        </p:txBody>
      </p:sp>
      <p:sp>
        <p:nvSpPr>
          <p:cNvPr id="11" name="TextBox 1">
            <a:extLst>
              <a:ext uri="{FF2B5EF4-FFF2-40B4-BE49-F238E27FC236}">
                <a16:creationId xmlns:a16="http://schemas.microsoft.com/office/drawing/2014/main" xmlns="" id="{797D9893-5761-45BD-B998-2D4412C29ABB}"/>
              </a:ext>
            </a:extLst>
          </p:cNvPr>
          <p:cNvSpPr txBox="1">
            <a:spLocks noChangeArrowheads="1"/>
          </p:cNvSpPr>
          <p:nvPr/>
        </p:nvSpPr>
        <p:spPr bwMode="auto">
          <a:xfrm>
            <a:off x="368300" y="2289175"/>
            <a:ext cx="38338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dirty="0">
                <a:latin typeface="Times New Roman" panose="02020603050405020304" pitchFamily="18" charset="0"/>
                <a:cs typeface="Times New Roman" panose="02020603050405020304" pitchFamily="18" charset="0"/>
              </a:rPr>
              <a:t>c. </a:t>
            </a:r>
            <a:r>
              <a:rPr lang="en-US" altLang="en-US" sz="2800" b="1" dirty="0" err="1">
                <a:latin typeface="Times New Roman" panose="02020603050405020304" pitchFamily="18" charset="0"/>
                <a:cs typeface="Times New Roman" panose="02020603050405020304" pitchFamily="18" charset="0"/>
              </a:rPr>
              <a:t>Từ</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khó</a:t>
            </a:r>
            <a:r>
              <a:rPr lang="en-US" altLang="en-US" sz="2800" b="1" dirty="0">
                <a:latin typeface="Times New Roman" panose="02020603050405020304" pitchFamily="18" charset="0"/>
                <a:cs typeface="Times New Roman" panose="02020603050405020304" pitchFamily="18" charset="0"/>
              </a:rPr>
              <a:t>: SGK/17</a:t>
            </a:r>
          </a:p>
        </p:txBody>
      </p:sp>
      <p:sp>
        <p:nvSpPr>
          <p:cNvPr id="12" name="TextBox 1">
            <a:extLst>
              <a:ext uri="{FF2B5EF4-FFF2-40B4-BE49-F238E27FC236}">
                <a16:creationId xmlns:a16="http://schemas.microsoft.com/office/drawing/2014/main" xmlns="" id="{999C6235-92DD-4046-B6D3-2F4B7209CE15}"/>
              </a:ext>
            </a:extLst>
          </p:cNvPr>
          <p:cNvSpPr txBox="1">
            <a:spLocks noChangeArrowheads="1"/>
          </p:cNvSpPr>
          <p:nvPr/>
        </p:nvSpPr>
        <p:spPr bwMode="auto">
          <a:xfrm>
            <a:off x="319087" y="2754313"/>
            <a:ext cx="257651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dirty="0">
                <a:latin typeface="Times New Roman" panose="02020603050405020304" pitchFamily="18" charset="0"/>
                <a:cs typeface="Times New Roman" panose="02020603050405020304" pitchFamily="18" charset="0"/>
              </a:rPr>
              <a:t>d. </a:t>
            </a:r>
            <a:r>
              <a:rPr lang="en-US" altLang="en-US" sz="2800" b="1" dirty="0" err="1">
                <a:latin typeface="Times New Roman" panose="02020603050405020304" pitchFamily="18" charset="0"/>
                <a:cs typeface="Times New Roman" panose="02020603050405020304" pitchFamily="18" charset="0"/>
              </a:rPr>
              <a:t>Bố</a:t>
            </a:r>
            <a:r>
              <a:rPr lang="en-US" altLang="en-US" sz="2800" b="1" dirty="0">
                <a:latin typeface="Times New Roman" panose="02020603050405020304" pitchFamily="18" charset="0"/>
                <a:cs typeface="Times New Roman" panose="02020603050405020304" pitchFamily="18" charset="0"/>
              </a:rPr>
              <a:t> </a:t>
            </a:r>
            <a:r>
              <a:rPr lang="en-US" altLang="en-US" sz="2800" b="1" dirty="0" err="1">
                <a:latin typeface="Times New Roman" panose="02020603050405020304" pitchFamily="18" charset="0"/>
                <a:cs typeface="Times New Roman" panose="02020603050405020304" pitchFamily="18" charset="0"/>
              </a:rPr>
              <a:t>cục</a:t>
            </a:r>
            <a:r>
              <a:rPr lang="en-US" altLang="en-US" sz="2800" b="1" dirty="0">
                <a:latin typeface="Times New Roman" panose="02020603050405020304" pitchFamily="18" charset="0"/>
                <a:cs typeface="Times New Roman" panose="02020603050405020304" pitchFamily="18" charset="0"/>
              </a:rPr>
              <a:t>:</a:t>
            </a:r>
          </a:p>
        </p:txBody>
      </p:sp>
      <p:sp>
        <p:nvSpPr>
          <p:cNvPr id="10248" name="Rectangle 3">
            <a:extLst>
              <a:ext uri="{FF2B5EF4-FFF2-40B4-BE49-F238E27FC236}">
                <a16:creationId xmlns:a16="http://schemas.microsoft.com/office/drawing/2014/main" xmlns="" id="{C8977259-6CE2-4D0A-9BCC-F5B7504BF8CE}"/>
              </a:ext>
            </a:extLst>
          </p:cNvPr>
          <p:cNvSpPr>
            <a:spLocks noChangeArrowheads="1"/>
          </p:cNvSpPr>
          <p:nvPr/>
        </p:nvSpPr>
        <p:spPr bwMode="auto">
          <a:xfrm>
            <a:off x="0" y="762000"/>
            <a:ext cx="37338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1117600" indent="-11176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b="1">
                <a:latin typeface="Times New Roman" panose="02020603050405020304" pitchFamily="18" charset="0"/>
              </a:rPr>
              <a:t>I. Tìm hiểu chung</a:t>
            </a:r>
          </a:p>
        </p:txBody>
      </p:sp>
      <p:sp>
        <p:nvSpPr>
          <p:cNvPr id="10249" name="TextBox 1">
            <a:extLst>
              <a:ext uri="{FF2B5EF4-FFF2-40B4-BE49-F238E27FC236}">
                <a16:creationId xmlns:a16="http://schemas.microsoft.com/office/drawing/2014/main" xmlns="" id="{2DC774DD-F165-47FB-8195-DE07AD1D848B}"/>
              </a:ext>
            </a:extLst>
          </p:cNvPr>
          <p:cNvSpPr txBox="1">
            <a:spLocks noChangeArrowheads="1"/>
          </p:cNvSpPr>
          <p:nvPr/>
        </p:nvSpPr>
        <p:spPr bwMode="auto">
          <a:xfrm>
            <a:off x="204788" y="1755775"/>
            <a:ext cx="25765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a:latin typeface="Times New Roman" panose="02020603050405020304" pitchFamily="18" charset="0"/>
                <a:cs typeface="Times New Roman" panose="02020603050405020304" pitchFamily="18" charset="0"/>
              </a:rPr>
              <a:t>2. Tác phẩm</a:t>
            </a:r>
          </a:p>
        </p:txBody>
      </p:sp>
      <p:sp>
        <p:nvSpPr>
          <p:cNvPr id="10250" name="TextBox 14">
            <a:extLst>
              <a:ext uri="{FF2B5EF4-FFF2-40B4-BE49-F238E27FC236}">
                <a16:creationId xmlns:a16="http://schemas.microsoft.com/office/drawing/2014/main" xmlns="" id="{30D07C18-FFD4-4C28-9233-58BA6DC39522}"/>
              </a:ext>
            </a:extLst>
          </p:cNvPr>
          <p:cNvSpPr txBox="1">
            <a:spLocks noChangeArrowheads="1"/>
          </p:cNvSpPr>
          <p:nvPr/>
        </p:nvSpPr>
        <p:spPr bwMode="auto">
          <a:xfrm>
            <a:off x="204788" y="1289050"/>
            <a:ext cx="19050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a:latin typeface="Times New Roman" panose="02020603050405020304" pitchFamily="18" charset="0"/>
                <a:cs typeface="Times New Roman" panose="02020603050405020304" pitchFamily="18" charset="0"/>
              </a:rPr>
              <a:t>1. Tác giả</a:t>
            </a:r>
          </a:p>
        </p:txBody>
      </p:sp>
      <p:sp>
        <p:nvSpPr>
          <p:cNvPr id="13" name="TextBox 12">
            <a:extLst>
              <a:ext uri="{FF2B5EF4-FFF2-40B4-BE49-F238E27FC236}">
                <a16:creationId xmlns:a16="http://schemas.microsoft.com/office/drawing/2014/main" xmlns="" id="{C7BA1C1E-4C78-4982-B89C-C516B75F5C2C}"/>
              </a:ext>
            </a:extLst>
          </p:cNvPr>
          <p:cNvSpPr txBox="1"/>
          <p:nvPr/>
        </p:nvSpPr>
        <p:spPr>
          <a:xfrm>
            <a:off x="0" y="15875"/>
            <a:ext cx="9144000" cy="58420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1" hangingPunct="1">
              <a:defRPr/>
            </a:pP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   Tiết 77   Văn bản          </a:t>
            </a:r>
            <a:r>
              <a:rPr lang="en-US" sz="3200" b="1" i="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QUÊ HƯƠNG    - </a:t>
            </a: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Tế Hanh -</a:t>
            </a:r>
          </a:p>
        </p:txBody>
      </p:sp>
      <p:pic>
        <p:nvPicPr>
          <p:cNvPr id="10252" name="Picture 13" descr="nv8t2tr016h01">
            <a:extLst>
              <a:ext uri="{FF2B5EF4-FFF2-40B4-BE49-F238E27FC236}">
                <a16:creationId xmlns:a16="http://schemas.microsoft.com/office/drawing/2014/main" xmlns="" id="{27B95979-F4B6-4988-92AC-7774C588C39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a:fillRect/>
          </a:stretch>
        </p:blipFill>
        <p:spPr bwMode="auto">
          <a:xfrm>
            <a:off x="8153400" y="0"/>
            <a:ext cx="99060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xit" presetSubtype="4" fill="hold" grpId="1" nodeType="clickEffect">
                                  <p:stCondLst>
                                    <p:cond delay="0"/>
                                  </p:stCondLst>
                                  <p:childTnLst>
                                    <p:anim calcmode="lin" valueType="num">
                                      <p:cBhvr additive="base">
                                        <p:cTn id="12" dur="500"/>
                                        <p:tgtEl>
                                          <p:spTgt spid="11"/>
                                        </p:tgtEl>
                                        <p:attrNameLst>
                                          <p:attrName>ppt_x</p:attrName>
                                        </p:attrNameLst>
                                      </p:cBhvr>
                                      <p:tavLst>
                                        <p:tav tm="0">
                                          <p:val>
                                            <p:strVal val="ppt_x"/>
                                          </p:val>
                                        </p:tav>
                                        <p:tav tm="100000">
                                          <p:val>
                                            <p:strVal val="ppt_x"/>
                                          </p:val>
                                        </p:tav>
                                      </p:tavLst>
                                    </p:anim>
                                    <p:anim calcmode="lin" valueType="num">
                                      <p:cBhvr additive="base">
                                        <p:cTn id="13" dur="500"/>
                                        <p:tgtEl>
                                          <p:spTgt spid="11"/>
                                        </p:tgtEl>
                                        <p:attrNameLst>
                                          <p:attrName>ppt_y</p:attrName>
                                        </p:attrNameLst>
                                      </p:cBhvr>
                                      <p:tavLst>
                                        <p:tav tm="0">
                                          <p:val>
                                            <p:strVal val="ppt_y"/>
                                          </p:val>
                                        </p:tav>
                                        <p:tav tm="100000">
                                          <p:val>
                                            <p:strVal val="1+ppt_h/2"/>
                                          </p:val>
                                        </p:tav>
                                      </p:tavLst>
                                    </p:anim>
                                    <p:set>
                                      <p:cBhvr>
                                        <p:cTn id="14" dur="1" fill="hold">
                                          <p:stCondLst>
                                            <p:cond delay="499"/>
                                          </p:stCondLst>
                                        </p:cTn>
                                        <p:tgtEl>
                                          <p:spTgt spid="11"/>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100"/>
                                  </p:stCondLst>
                                  <p:childTnLst>
                                    <p:set>
                                      <p:cBhvr>
                                        <p:cTn id="23" dur="1" fill="hold">
                                          <p:stCondLst>
                                            <p:cond delay="0"/>
                                          </p:stCondLst>
                                        </p:cTn>
                                        <p:tgtEl>
                                          <p:spTgt spid="17414"/>
                                        </p:tgtEl>
                                        <p:attrNameLst>
                                          <p:attrName>style.visibility</p:attrName>
                                        </p:attrNameLst>
                                      </p:cBhvr>
                                      <p:to>
                                        <p:strVal val="visible"/>
                                      </p:to>
                                    </p:set>
                                    <p:animEffect transition="in" filter="fade">
                                      <p:cBhvr>
                                        <p:cTn id="24" dur="1000"/>
                                        <p:tgtEl>
                                          <p:spTgt spid="17414"/>
                                        </p:tgtEl>
                                      </p:cBhvr>
                                    </p:animEffect>
                                    <p:anim calcmode="lin" valueType="num">
                                      <p:cBhvr>
                                        <p:cTn id="25" dur="1000" fill="hold"/>
                                        <p:tgtEl>
                                          <p:spTgt spid="17414"/>
                                        </p:tgtEl>
                                        <p:attrNameLst>
                                          <p:attrName>ppt_x</p:attrName>
                                        </p:attrNameLst>
                                      </p:cBhvr>
                                      <p:tavLst>
                                        <p:tav tm="0">
                                          <p:val>
                                            <p:strVal val="#ppt_x"/>
                                          </p:val>
                                        </p:tav>
                                        <p:tav tm="100000">
                                          <p:val>
                                            <p:strVal val="#ppt_x"/>
                                          </p:val>
                                        </p:tav>
                                      </p:tavLst>
                                    </p:anim>
                                    <p:anim calcmode="lin" valueType="num">
                                      <p:cBhvr>
                                        <p:cTn id="26" dur="1000" fill="hold"/>
                                        <p:tgtEl>
                                          <p:spTgt spid="17414"/>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xit" presetSubtype="0" fill="hold" grpId="1" nodeType="clickEffect">
                                  <p:stCondLst>
                                    <p:cond delay="0"/>
                                  </p:stCondLst>
                                  <p:childTnLst>
                                    <p:animEffect transition="out" filter="fade">
                                      <p:cBhvr>
                                        <p:cTn id="30" dur="500"/>
                                        <p:tgtEl>
                                          <p:spTgt spid="17414"/>
                                        </p:tgtEl>
                                      </p:cBhvr>
                                    </p:animEffect>
                                    <p:set>
                                      <p:cBhvr>
                                        <p:cTn id="31" dur="1" fill="hold">
                                          <p:stCondLst>
                                            <p:cond delay="499"/>
                                          </p:stCondLst>
                                        </p:cTn>
                                        <p:tgtEl>
                                          <p:spTgt spid="17414"/>
                                        </p:tgtEl>
                                        <p:attrNameLst>
                                          <p:attrName>style.visibility</p:attrName>
                                        </p:attrNameLst>
                                      </p:cBhvr>
                                      <p:to>
                                        <p:strVal val="hidden"/>
                                      </p:to>
                                    </p:set>
                                  </p:childTnLst>
                                </p:cTn>
                              </p:par>
                              <p:par>
                                <p:cTn id="32" presetID="19" presetClass="entr" presetSubtype="10" repeatCount="indefinite"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0" fill="hold"/>
                                        <p:tgtEl>
                                          <p:spTgt spid="8"/>
                                        </p:tgtEl>
                                        <p:attrNameLst>
                                          <p:attrName>ppt_w</p:attrName>
                                        </p:attrNameLst>
                                      </p:cBhvr>
                                      <p:tavLst>
                                        <p:tav tm="0" fmla="#ppt_w*sin(2.5*pi*$)">
                                          <p:val>
                                            <p:fltVal val="0"/>
                                          </p:val>
                                        </p:tav>
                                        <p:tav tm="100000">
                                          <p:val>
                                            <p:fltVal val="1"/>
                                          </p:val>
                                        </p:tav>
                                      </p:tavLst>
                                    </p:anim>
                                    <p:anim calcmode="lin" valueType="num">
                                      <p:cBhvr>
                                        <p:cTn id="35" dur="5000" fill="hold"/>
                                        <p:tgtEl>
                                          <p:spTgt spid="8"/>
                                        </p:tgtEl>
                                        <p:attrNameLst>
                                          <p:attrName>ppt_h</p:attrName>
                                        </p:attrNameLst>
                                      </p:cBhvr>
                                      <p:tavLst>
                                        <p:tav tm="0">
                                          <p:val>
                                            <p:strVal val="#ppt_h"/>
                                          </p:val>
                                        </p:tav>
                                        <p:tav tm="100000">
                                          <p:val>
                                            <p:strVal val="#ppt_h"/>
                                          </p:val>
                                        </p:tav>
                                      </p:tavLst>
                                    </p:anim>
                                  </p:childTnLst>
                                </p:cTn>
                              </p:par>
                            </p:childTnLst>
                          </p:cTn>
                        </p:par>
                        <p:par>
                          <p:cTn id="36" fill="hold" nodeType="afterGroup">
                            <p:stCondLst>
                              <p:cond delay="5000"/>
                            </p:stCondLst>
                            <p:childTnLst>
                              <p:par>
                                <p:cTn id="37" presetID="27" presetClass="entr" presetSubtype="0" fill="hold" grpId="0" nodeType="afterEffect">
                                  <p:stCondLst>
                                    <p:cond delay="0"/>
                                  </p:stCondLst>
                                  <p:iterate type="lt">
                                    <p:tmPct val="50000"/>
                                  </p:iterate>
                                  <p:childTnLst>
                                    <p:set>
                                      <p:cBhvr>
                                        <p:cTn id="38" dur="1" fill="hold">
                                          <p:stCondLst>
                                            <p:cond delay="0"/>
                                          </p:stCondLst>
                                        </p:cTn>
                                        <p:tgtEl>
                                          <p:spTgt spid="17416"/>
                                        </p:tgtEl>
                                        <p:attrNameLst>
                                          <p:attrName>style.visibility</p:attrName>
                                        </p:attrNameLst>
                                      </p:cBhvr>
                                      <p:to>
                                        <p:strVal val="visible"/>
                                      </p:to>
                                    </p:set>
                                    <p:anim calcmode="discrete" valueType="clr">
                                      <p:cBhvr override="childStyle">
                                        <p:cTn id="39" dur="1000"/>
                                        <p:tgtEl>
                                          <p:spTgt spid="17416"/>
                                        </p:tgtEl>
                                        <p:attrNameLst>
                                          <p:attrName>style.color</p:attrName>
                                        </p:attrNameLst>
                                      </p:cBhvr>
                                      <p:tavLst>
                                        <p:tav tm="0">
                                          <p:val>
                                            <p:clrVal>
                                              <a:schemeClr val="accent2"/>
                                            </p:clrVal>
                                          </p:val>
                                        </p:tav>
                                        <p:tav tm="50000">
                                          <p:val>
                                            <p:clrVal>
                                              <a:schemeClr val="hlink"/>
                                            </p:clrVal>
                                          </p:val>
                                        </p:tav>
                                      </p:tavLst>
                                    </p:anim>
                                    <p:anim calcmode="discrete" valueType="clr">
                                      <p:cBhvr>
                                        <p:cTn id="40" dur="1000"/>
                                        <p:tgtEl>
                                          <p:spTgt spid="17416"/>
                                        </p:tgtEl>
                                        <p:attrNameLst>
                                          <p:attrName>fillcolor</p:attrName>
                                        </p:attrNameLst>
                                      </p:cBhvr>
                                      <p:tavLst>
                                        <p:tav tm="0">
                                          <p:val>
                                            <p:clrVal>
                                              <a:schemeClr val="accent2"/>
                                            </p:clrVal>
                                          </p:val>
                                        </p:tav>
                                        <p:tav tm="50000">
                                          <p:val>
                                            <p:clrVal>
                                              <a:schemeClr val="hlink"/>
                                            </p:clrVal>
                                          </p:val>
                                        </p:tav>
                                      </p:tavLst>
                                    </p:anim>
                                    <p:set>
                                      <p:cBhvr>
                                        <p:cTn id="41" dur="1000"/>
                                        <p:tgtEl>
                                          <p:spTgt spid="1741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4" grpId="0" animBg="1"/>
      <p:bldP spid="17414" grpId="1" animBg="1"/>
      <p:bldP spid="17416" grpId="0" animBg="1"/>
      <p:bldP spid="8" grpId="0"/>
      <p:bldP spid="11" grpId="0"/>
      <p:bldP spid="11" grpId="1"/>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a:extLst>
              <a:ext uri="{FF2B5EF4-FFF2-40B4-BE49-F238E27FC236}">
                <a16:creationId xmlns:a16="http://schemas.microsoft.com/office/drawing/2014/main" xmlns="" id="{6741A929-FE27-4E49-9FCE-5380D20A5E85}"/>
              </a:ext>
            </a:extLst>
          </p:cNvPr>
          <p:cNvSpPr>
            <a:spLocks noGrp="1" noChangeArrowheads="1"/>
          </p:cNvSpPr>
          <p:nvPr>
            <p:ph type="body" idx="4294967295"/>
          </p:nvPr>
        </p:nvSpPr>
        <p:spPr>
          <a:xfrm>
            <a:off x="1524000" y="3103563"/>
            <a:ext cx="7848600" cy="1343025"/>
          </a:xfrm>
        </p:spPr>
        <p:txBody>
          <a:bodyPr/>
          <a:lstStyle/>
          <a:p>
            <a:pPr marL="609600" indent="-609600" eaLnBrk="1" hangingPunct="1">
              <a:buFontTx/>
              <a:buNone/>
            </a:pPr>
            <a:r>
              <a:rPr lang="en-US" altLang="en-US" b="1" i="1" dirty="0">
                <a:solidFill>
                  <a:srgbClr val="FFFFFF"/>
                </a:solidFill>
                <a:latin typeface="Times New Roman" panose="02020603050405020304" pitchFamily="18" charset="0"/>
              </a:rPr>
              <a:t>	</a:t>
            </a:r>
            <a:r>
              <a:rPr lang="en-US" altLang="en-US" b="1" i="1" dirty="0" err="1">
                <a:latin typeface="Times New Roman" panose="02020603050405020304" pitchFamily="18" charset="0"/>
              </a:rPr>
              <a:t>Làng</a:t>
            </a:r>
            <a:r>
              <a:rPr lang="en-US" altLang="en-US" b="1" i="1" dirty="0">
                <a:latin typeface="Times New Roman" panose="02020603050405020304" pitchFamily="18" charset="0"/>
              </a:rPr>
              <a:t> </a:t>
            </a:r>
            <a:r>
              <a:rPr lang="en-US" altLang="en-US" b="1" i="1" dirty="0" err="1">
                <a:latin typeface="Times New Roman" panose="02020603050405020304" pitchFamily="18" charset="0"/>
              </a:rPr>
              <a:t>tôi</a:t>
            </a:r>
            <a:r>
              <a:rPr lang="en-US" altLang="en-US" b="1" i="1" dirty="0">
                <a:latin typeface="Times New Roman" panose="02020603050405020304" pitchFamily="18" charset="0"/>
              </a:rPr>
              <a:t> ở </a:t>
            </a:r>
            <a:r>
              <a:rPr lang="en-US" altLang="en-US" b="1" i="1" dirty="0" err="1">
                <a:latin typeface="Times New Roman" panose="02020603050405020304" pitchFamily="18" charset="0"/>
              </a:rPr>
              <a:t>vốn</a:t>
            </a:r>
            <a:r>
              <a:rPr lang="en-US" altLang="en-US" b="1" i="1" dirty="0">
                <a:latin typeface="Times New Roman" panose="02020603050405020304" pitchFamily="18" charset="0"/>
              </a:rPr>
              <a:t> </a:t>
            </a:r>
            <a:r>
              <a:rPr lang="en-US" altLang="en-US" b="1" i="1" dirty="0" err="1">
                <a:latin typeface="Times New Roman" panose="02020603050405020304" pitchFamily="18" charset="0"/>
              </a:rPr>
              <a:t>làm</a:t>
            </a:r>
            <a:r>
              <a:rPr lang="en-US" altLang="en-US" b="1" i="1" dirty="0">
                <a:latin typeface="Times New Roman" panose="02020603050405020304" pitchFamily="18" charset="0"/>
              </a:rPr>
              <a:t> </a:t>
            </a:r>
            <a:r>
              <a:rPr lang="en-US" altLang="en-US" b="1" i="1" dirty="0" err="1">
                <a:latin typeface="Times New Roman" panose="02020603050405020304" pitchFamily="18" charset="0"/>
              </a:rPr>
              <a:t>nghề</a:t>
            </a:r>
            <a:r>
              <a:rPr lang="en-US" altLang="en-US" b="1" i="1" dirty="0">
                <a:latin typeface="Times New Roman" panose="02020603050405020304" pitchFamily="18" charset="0"/>
              </a:rPr>
              <a:t> </a:t>
            </a:r>
            <a:r>
              <a:rPr lang="en-US" altLang="en-US" b="1" i="1" dirty="0" err="1">
                <a:latin typeface="Times New Roman" panose="02020603050405020304" pitchFamily="18" charset="0"/>
              </a:rPr>
              <a:t>chài</a:t>
            </a:r>
            <a:r>
              <a:rPr lang="en-US" altLang="en-US" b="1" i="1" dirty="0">
                <a:latin typeface="Times New Roman" panose="02020603050405020304" pitchFamily="18" charset="0"/>
              </a:rPr>
              <a:t> </a:t>
            </a:r>
            <a:r>
              <a:rPr lang="en-US" altLang="en-US" b="1" i="1" dirty="0" err="1">
                <a:latin typeface="Times New Roman" panose="02020603050405020304" pitchFamily="18" charset="0"/>
              </a:rPr>
              <a:t>lưới</a:t>
            </a:r>
            <a:r>
              <a:rPr lang="en-US" altLang="en-US" b="1" i="1" dirty="0">
                <a:latin typeface="Times New Roman" panose="02020603050405020304" pitchFamily="18" charset="0"/>
              </a:rPr>
              <a:t>:</a:t>
            </a:r>
          </a:p>
          <a:p>
            <a:pPr marL="609600" indent="-609600" eaLnBrk="1" hangingPunct="1">
              <a:buFontTx/>
              <a:buNone/>
            </a:pPr>
            <a:r>
              <a:rPr lang="en-US" altLang="en-US" b="1" i="1" dirty="0">
                <a:solidFill>
                  <a:srgbClr val="FFFFFF"/>
                </a:solidFill>
                <a:latin typeface="Times New Roman" panose="02020603050405020304" pitchFamily="18" charset="0"/>
              </a:rPr>
              <a:t>     </a:t>
            </a:r>
            <a:r>
              <a:rPr lang="en-US" altLang="en-US" b="1" i="1" dirty="0" err="1">
                <a:latin typeface="Times New Roman" panose="02020603050405020304" pitchFamily="18" charset="0"/>
              </a:rPr>
              <a:t>Nước</a:t>
            </a:r>
            <a:r>
              <a:rPr lang="en-US" altLang="en-US" b="1" i="1" dirty="0">
                <a:latin typeface="Times New Roman" panose="02020603050405020304" pitchFamily="18" charset="0"/>
              </a:rPr>
              <a:t> </a:t>
            </a:r>
            <a:r>
              <a:rPr lang="en-US" altLang="en-US" b="1" i="1" dirty="0" err="1">
                <a:latin typeface="Times New Roman" panose="02020603050405020304" pitchFamily="18" charset="0"/>
              </a:rPr>
              <a:t>bao</a:t>
            </a:r>
            <a:r>
              <a:rPr lang="en-US" altLang="en-US" b="1" i="1" dirty="0">
                <a:latin typeface="Times New Roman" panose="02020603050405020304" pitchFamily="18" charset="0"/>
              </a:rPr>
              <a:t> </a:t>
            </a:r>
            <a:r>
              <a:rPr lang="en-US" altLang="en-US" b="1" i="1" dirty="0" err="1">
                <a:latin typeface="Times New Roman" panose="02020603050405020304" pitchFamily="18" charset="0"/>
              </a:rPr>
              <a:t>vây</a:t>
            </a:r>
            <a:r>
              <a:rPr lang="en-US" altLang="en-US" b="1" i="1" dirty="0">
                <a:latin typeface="Times New Roman" panose="02020603050405020304" pitchFamily="18" charset="0"/>
              </a:rPr>
              <a:t>,  </a:t>
            </a:r>
            <a:r>
              <a:rPr lang="en-US" altLang="en-US" b="1" i="1" dirty="0" err="1">
                <a:latin typeface="Times New Roman" panose="02020603050405020304" pitchFamily="18" charset="0"/>
              </a:rPr>
              <a:t>cách</a:t>
            </a:r>
            <a:r>
              <a:rPr lang="en-US" altLang="en-US" b="1" i="1" dirty="0">
                <a:latin typeface="Times New Roman" panose="02020603050405020304" pitchFamily="18" charset="0"/>
              </a:rPr>
              <a:t> </a:t>
            </a:r>
            <a:r>
              <a:rPr lang="en-US" altLang="en-US" b="1" i="1" dirty="0" err="1">
                <a:latin typeface="Times New Roman" panose="02020603050405020304" pitchFamily="18" charset="0"/>
              </a:rPr>
              <a:t>biển</a:t>
            </a:r>
            <a:r>
              <a:rPr lang="en-US" altLang="en-US" b="1" i="1" dirty="0">
                <a:latin typeface="Times New Roman" panose="02020603050405020304" pitchFamily="18" charset="0"/>
              </a:rPr>
              <a:t> </a:t>
            </a:r>
            <a:r>
              <a:rPr lang="en-US" altLang="en-US" b="1" i="1" dirty="0" err="1">
                <a:latin typeface="Times New Roman" panose="02020603050405020304" pitchFamily="18" charset="0"/>
              </a:rPr>
              <a:t>nửa</a:t>
            </a:r>
            <a:r>
              <a:rPr lang="en-US" altLang="en-US" b="1" i="1" dirty="0">
                <a:latin typeface="Times New Roman" panose="02020603050405020304" pitchFamily="18" charset="0"/>
              </a:rPr>
              <a:t> </a:t>
            </a:r>
            <a:r>
              <a:rPr lang="en-US" altLang="en-US" b="1" i="1" dirty="0" err="1">
                <a:latin typeface="Times New Roman" panose="02020603050405020304" pitchFamily="18" charset="0"/>
              </a:rPr>
              <a:t>ngày</a:t>
            </a:r>
            <a:r>
              <a:rPr lang="en-US" altLang="en-US" b="1" i="1" dirty="0">
                <a:latin typeface="Times New Roman" panose="02020603050405020304" pitchFamily="18" charset="0"/>
              </a:rPr>
              <a:t> </a:t>
            </a:r>
            <a:r>
              <a:rPr lang="en-US" altLang="en-US" b="1" i="1" dirty="0" err="1">
                <a:latin typeface="Times New Roman" panose="02020603050405020304" pitchFamily="18" charset="0"/>
              </a:rPr>
              <a:t>sông</a:t>
            </a:r>
            <a:endParaRPr lang="en-US" altLang="en-US" b="1" i="1" dirty="0">
              <a:latin typeface="Times New Roman" panose="02020603050405020304" pitchFamily="18" charset="0"/>
              <a:sym typeface="Wingdings" panose="05000000000000000000" pitchFamily="2" charset="2"/>
            </a:endParaRPr>
          </a:p>
          <a:p>
            <a:pPr marL="609600" indent="-609600" eaLnBrk="1" hangingPunct="1">
              <a:buFont typeface="Wingdings" panose="05000000000000000000" pitchFamily="2" charset="2"/>
              <a:buNone/>
            </a:pPr>
            <a:endParaRPr lang="en-US" altLang="en-US" b="1" i="1" dirty="0">
              <a:solidFill>
                <a:srgbClr val="FFFF00"/>
              </a:solidFill>
              <a:latin typeface="Times New Roman" panose="02020603050405020304" pitchFamily="18" charset="0"/>
            </a:endParaRPr>
          </a:p>
        </p:txBody>
      </p:sp>
      <p:sp>
        <p:nvSpPr>
          <p:cNvPr id="115718" name="Text Box 6">
            <a:extLst>
              <a:ext uri="{FF2B5EF4-FFF2-40B4-BE49-F238E27FC236}">
                <a16:creationId xmlns:a16="http://schemas.microsoft.com/office/drawing/2014/main" xmlns="" id="{A0BD3414-0375-4B32-89B5-63AFE071BA68}"/>
              </a:ext>
            </a:extLst>
          </p:cNvPr>
          <p:cNvSpPr txBox="1">
            <a:spLocks noChangeArrowheads="1"/>
          </p:cNvSpPr>
          <p:nvPr/>
        </p:nvSpPr>
        <p:spPr bwMode="auto">
          <a:xfrm>
            <a:off x="-3175" y="3317875"/>
            <a:ext cx="6985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5400" b="1">
                <a:solidFill>
                  <a:schemeClr val="bg1"/>
                </a:solidFill>
                <a:latin typeface="Arial" panose="020B0604020202020204" pitchFamily="34" charset="0"/>
                <a:sym typeface="Wingdings" panose="05000000000000000000" pitchFamily="2" charset="2"/>
              </a:rPr>
              <a:t></a:t>
            </a:r>
            <a:endParaRPr lang="en-US" altLang="en-US" sz="1800" b="1">
              <a:solidFill>
                <a:schemeClr val="bg1"/>
              </a:solidFill>
              <a:latin typeface="Arial" panose="020B0604020202020204" pitchFamily="34" charset="0"/>
            </a:endParaRPr>
          </a:p>
        </p:txBody>
      </p:sp>
      <p:sp>
        <p:nvSpPr>
          <p:cNvPr id="11268" name="Text Box 5">
            <a:extLst>
              <a:ext uri="{FF2B5EF4-FFF2-40B4-BE49-F238E27FC236}">
                <a16:creationId xmlns:a16="http://schemas.microsoft.com/office/drawing/2014/main" xmlns="" id="{C442CD2F-CBED-4388-9DE6-06C378DC0852}"/>
              </a:ext>
            </a:extLst>
          </p:cNvPr>
          <p:cNvSpPr txBox="1">
            <a:spLocks noChangeArrowheads="1"/>
          </p:cNvSpPr>
          <p:nvPr/>
        </p:nvSpPr>
        <p:spPr bwMode="auto">
          <a:xfrm>
            <a:off x="152400" y="1212850"/>
            <a:ext cx="4191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a:latin typeface="Times New Roman" panose="02020603050405020304" pitchFamily="18" charset="0"/>
              </a:rPr>
              <a:t>II. Đọc – hiểu văn bản</a:t>
            </a:r>
            <a:endParaRPr lang="en-US" altLang="en-US" sz="2400">
              <a:latin typeface="Times New Roman" panose="02020603050405020304" pitchFamily="18" charset="0"/>
            </a:endParaRPr>
          </a:p>
        </p:txBody>
      </p:sp>
      <p:sp>
        <p:nvSpPr>
          <p:cNvPr id="18438" name="Text Box 6">
            <a:extLst>
              <a:ext uri="{FF2B5EF4-FFF2-40B4-BE49-F238E27FC236}">
                <a16:creationId xmlns:a16="http://schemas.microsoft.com/office/drawing/2014/main" xmlns="" id="{6B7A7239-1C24-4D6E-B75F-50C8E4A408DA}"/>
              </a:ext>
            </a:extLst>
          </p:cNvPr>
          <p:cNvSpPr txBox="1">
            <a:spLocks noChangeArrowheads="1"/>
          </p:cNvSpPr>
          <p:nvPr/>
        </p:nvSpPr>
        <p:spPr bwMode="auto">
          <a:xfrm>
            <a:off x="346075" y="1792288"/>
            <a:ext cx="434498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a:latin typeface="Times New Roman" panose="02020603050405020304" pitchFamily="18" charset="0"/>
              </a:rPr>
              <a:t>1. Lời giới thiệu làng chài:</a:t>
            </a:r>
            <a:endParaRPr lang="en-US" altLang="en-US" sz="2800">
              <a:latin typeface="Times New Roman" panose="02020603050405020304" pitchFamily="18" charset="0"/>
            </a:endParaRPr>
          </a:p>
        </p:txBody>
      </p:sp>
      <p:sp>
        <p:nvSpPr>
          <p:cNvPr id="18441" name="Rectangle 3">
            <a:extLst>
              <a:ext uri="{FF2B5EF4-FFF2-40B4-BE49-F238E27FC236}">
                <a16:creationId xmlns:a16="http://schemas.microsoft.com/office/drawing/2014/main" xmlns="" id="{0F40F6D4-C81E-45FC-AC78-C1B25B7EE058}"/>
              </a:ext>
            </a:extLst>
          </p:cNvPr>
          <p:cNvSpPr>
            <a:spLocks noChangeArrowheads="1"/>
          </p:cNvSpPr>
          <p:nvPr/>
        </p:nvSpPr>
        <p:spPr bwMode="auto">
          <a:xfrm>
            <a:off x="4460875" y="3103245"/>
            <a:ext cx="38449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en-US" altLang="en-US" b="1" i="1" dirty="0">
                <a:solidFill>
                  <a:srgbClr val="FF0000"/>
                </a:solidFill>
                <a:latin typeface="Times New Roman" panose="02020603050405020304" pitchFamily="18" charset="0"/>
              </a:rPr>
              <a:t>  </a:t>
            </a:r>
            <a:r>
              <a:rPr lang="en-US" altLang="en-US" b="1" i="1" dirty="0" err="1">
                <a:solidFill>
                  <a:srgbClr val="FF0000"/>
                </a:solidFill>
                <a:latin typeface="Times New Roman" panose="02020603050405020304" pitchFamily="18" charset="0"/>
              </a:rPr>
              <a:t>làm</a:t>
            </a:r>
            <a:r>
              <a:rPr lang="en-US" altLang="en-US" b="1" i="1" dirty="0">
                <a:solidFill>
                  <a:srgbClr val="FF0000"/>
                </a:solidFill>
                <a:latin typeface="Times New Roman" panose="02020603050405020304" pitchFamily="18" charset="0"/>
              </a:rPr>
              <a:t> </a:t>
            </a:r>
            <a:r>
              <a:rPr lang="en-US" altLang="en-US" b="1" i="1" dirty="0" err="1">
                <a:solidFill>
                  <a:srgbClr val="FF0000"/>
                </a:solidFill>
                <a:latin typeface="Times New Roman" panose="02020603050405020304" pitchFamily="18" charset="0"/>
              </a:rPr>
              <a:t>nghề</a:t>
            </a:r>
            <a:r>
              <a:rPr lang="en-US" altLang="en-US" b="1" i="1" dirty="0">
                <a:solidFill>
                  <a:srgbClr val="FF0000"/>
                </a:solidFill>
                <a:latin typeface="Times New Roman" panose="02020603050405020304" pitchFamily="18" charset="0"/>
              </a:rPr>
              <a:t> </a:t>
            </a:r>
            <a:r>
              <a:rPr lang="en-US" altLang="en-US" b="1" i="1" dirty="0" err="1">
                <a:solidFill>
                  <a:srgbClr val="FF0000"/>
                </a:solidFill>
                <a:latin typeface="Times New Roman" panose="02020603050405020304" pitchFamily="18" charset="0"/>
              </a:rPr>
              <a:t>chài</a:t>
            </a:r>
            <a:r>
              <a:rPr lang="en-US" altLang="en-US" b="1" i="1" dirty="0">
                <a:solidFill>
                  <a:srgbClr val="FF0000"/>
                </a:solidFill>
                <a:latin typeface="Times New Roman" panose="02020603050405020304" pitchFamily="18" charset="0"/>
              </a:rPr>
              <a:t> </a:t>
            </a:r>
            <a:r>
              <a:rPr lang="en-US" altLang="en-US" b="1" i="1" dirty="0" err="1">
                <a:solidFill>
                  <a:srgbClr val="FF0000"/>
                </a:solidFill>
                <a:latin typeface="Times New Roman" panose="02020603050405020304" pitchFamily="18" charset="0"/>
              </a:rPr>
              <a:t>lưới</a:t>
            </a:r>
            <a:endParaRPr lang="en-US" altLang="en-US" b="1" i="1" dirty="0">
              <a:solidFill>
                <a:srgbClr val="FF0000"/>
              </a:solidFill>
              <a:latin typeface="Times New Roman" panose="02020603050405020304" pitchFamily="18" charset="0"/>
            </a:endParaRPr>
          </a:p>
        </p:txBody>
      </p:sp>
      <p:sp>
        <p:nvSpPr>
          <p:cNvPr id="18444" name="Rectangle 3">
            <a:extLst>
              <a:ext uri="{FF2B5EF4-FFF2-40B4-BE49-F238E27FC236}">
                <a16:creationId xmlns:a16="http://schemas.microsoft.com/office/drawing/2014/main" xmlns="" id="{CBBEF3CF-38B0-4C9B-8E49-9E5E22BA0E76}"/>
              </a:ext>
            </a:extLst>
          </p:cNvPr>
          <p:cNvSpPr>
            <a:spLocks noChangeArrowheads="1"/>
          </p:cNvSpPr>
          <p:nvPr/>
        </p:nvSpPr>
        <p:spPr bwMode="auto">
          <a:xfrm>
            <a:off x="4448810" y="3667760"/>
            <a:ext cx="47053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pPr>
            <a:r>
              <a:rPr lang="en-US" altLang="en-US" b="1" i="1" dirty="0">
                <a:solidFill>
                  <a:srgbClr val="FF0000"/>
                </a:solidFill>
                <a:latin typeface="Times New Roman" panose="02020603050405020304" pitchFamily="18" charset="0"/>
              </a:rPr>
              <a:t>  </a:t>
            </a:r>
            <a:r>
              <a:rPr lang="en-US" altLang="en-US" b="1" i="1" dirty="0" err="1">
                <a:solidFill>
                  <a:srgbClr val="FF0000"/>
                </a:solidFill>
                <a:latin typeface="Times New Roman" panose="02020603050405020304" pitchFamily="18" charset="0"/>
              </a:rPr>
              <a:t>cách</a:t>
            </a:r>
            <a:r>
              <a:rPr lang="en-US" altLang="en-US" b="1" i="1" dirty="0">
                <a:solidFill>
                  <a:srgbClr val="FF0000"/>
                </a:solidFill>
                <a:latin typeface="Times New Roman" panose="02020603050405020304" pitchFamily="18" charset="0"/>
              </a:rPr>
              <a:t> </a:t>
            </a:r>
            <a:r>
              <a:rPr lang="en-US" altLang="en-US" b="1" i="1" dirty="0" err="1">
                <a:solidFill>
                  <a:srgbClr val="FF0000"/>
                </a:solidFill>
                <a:latin typeface="Times New Roman" panose="02020603050405020304" pitchFamily="18" charset="0"/>
              </a:rPr>
              <a:t>biển</a:t>
            </a:r>
            <a:r>
              <a:rPr lang="en-US" altLang="en-US" b="1" i="1" dirty="0">
                <a:solidFill>
                  <a:srgbClr val="FF0000"/>
                </a:solidFill>
                <a:latin typeface="Times New Roman" panose="02020603050405020304" pitchFamily="18" charset="0"/>
              </a:rPr>
              <a:t> </a:t>
            </a:r>
            <a:r>
              <a:rPr lang="en-US" altLang="en-US" b="1" i="1" dirty="0" err="1">
                <a:solidFill>
                  <a:srgbClr val="FF0000"/>
                </a:solidFill>
                <a:latin typeface="Times New Roman" panose="02020603050405020304" pitchFamily="18" charset="0"/>
              </a:rPr>
              <a:t>nửa</a:t>
            </a:r>
            <a:r>
              <a:rPr lang="en-US" altLang="en-US" b="1" i="1" dirty="0">
                <a:solidFill>
                  <a:srgbClr val="FF0000"/>
                </a:solidFill>
                <a:latin typeface="Times New Roman" panose="02020603050405020304" pitchFamily="18" charset="0"/>
              </a:rPr>
              <a:t> </a:t>
            </a:r>
            <a:r>
              <a:rPr lang="en-US" altLang="en-US" b="1" i="1" dirty="0" err="1">
                <a:solidFill>
                  <a:srgbClr val="FF0000"/>
                </a:solidFill>
                <a:latin typeface="Times New Roman" panose="02020603050405020304" pitchFamily="18" charset="0"/>
              </a:rPr>
              <a:t>ngày</a:t>
            </a:r>
            <a:r>
              <a:rPr lang="en-US" altLang="en-US" b="1" i="1" dirty="0">
                <a:solidFill>
                  <a:srgbClr val="FF0000"/>
                </a:solidFill>
                <a:latin typeface="Times New Roman" panose="02020603050405020304" pitchFamily="18" charset="0"/>
              </a:rPr>
              <a:t> </a:t>
            </a:r>
            <a:r>
              <a:rPr lang="en-US" altLang="en-US" b="1" i="1" dirty="0" err="1">
                <a:solidFill>
                  <a:srgbClr val="FF0000"/>
                </a:solidFill>
                <a:latin typeface="Times New Roman" panose="02020603050405020304" pitchFamily="18" charset="0"/>
              </a:rPr>
              <a:t>sông</a:t>
            </a:r>
            <a:endParaRPr lang="en-US" altLang="en-US" b="1" i="1" dirty="0">
              <a:solidFill>
                <a:srgbClr val="FF0000"/>
              </a:solidFill>
              <a:latin typeface="Times New Roman" panose="02020603050405020304" pitchFamily="18" charset="0"/>
            </a:endParaRPr>
          </a:p>
        </p:txBody>
      </p:sp>
      <p:sp>
        <p:nvSpPr>
          <p:cNvPr id="18445" name="AutoShape 13">
            <a:extLst>
              <a:ext uri="{FF2B5EF4-FFF2-40B4-BE49-F238E27FC236}">
                <a16:creationId xmlns:a16="http://schemas.microsoft.com/office/drawing/2014/main" xmlns="" id="{94BA75D0-9829-44A0-92B1-2CF1B16A2874}"/>
              </a:ext>
            </a:extLst>
          </p:cNvPr>
          <p:cNvSpPr>
            <a:spLocks noChangeArrowheads="1"/>
          </p:cNvSpPr>
          <p:nvPr/>
        </p:nvSpPr>
        <p:spPr bwMode="auto">
          <a:xfrm>
            <a:off x="4994275" y="523875"/>
            <a:ext cx="3844925" cy="2609850"/>
          </a:xfrm>
          <a:prstGeom prst="horizontalScroll">
            <a:avLst>
              <a:gd name="adj" fmla="val 12500"/>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eaLnBrk="1" hangingPunct="1">
              <a:defRPr/>
            </a:pPr>
            <a:r>
              <a:rPr lang="en-US" sz="2800" dirty="0" smtClean="0">
                <a:solidFill>
                  <a:srgbClr val="0000FF"/>
                </a:solidFill>
                <a:latin typeface="Times New Roman" pitchFamily="18" charset="0"/>
              </a:rPr>
              <a:t>?. </a:t>
            </a:r>
            <a:r>
              <a:rPr lang="en-US" sz="2800" dirty="0" err="1" smtClean="0">
                <a:solidFill>
                  <a:srgbClr val="0000FF"/>
                </a:solidFill>
                <a:latin typeface="Times New Roman" pitchFamily="18" charset="0"/>
              </a:rPr>
              <a:t>Tác</a:t>
            </a:r>
            <a:r>
              <a:rPr lang="en-US" sz="2800" dirty="0" smtClean="0">
                <a:solidFill>
                  <a:srgbClr val="0000FF"/>
                </a:solidFill>
                <a:latin typeface="Times New Roman" pitchFamily="18" charset="0"/>
              </a:rPr>
              <a:t> </a:t>
            </a:r>
            <a:r>
              <a:rPr lang="en-US" sz="2800" dirty="0" err="1">
                <a:solidFill>
                  <a:srgbClr val="0000FF"/>
                </a:solidFill>
                <a:latin typeface="Times New Roman" pitchFamily="18" charset="0"/>
              </a:rPr>
              <a:t>giả</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đã</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giới</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thiệu</a:t>
            </a:r>
            <a:endParaRPr lang="en-US" sz="2800" dirty="0">
              <a:solidFill>
                <a:srgbClr val="0000FF"/>
              </a:solidFill>
              <a:latin typeface="Times New Roman" pitchFamily="18" charset="0"/>
            </a:endParaRPr>
          </a:p>
          <a:p>
            <a:pPr eaLnBrk="1" hangingPunct="1">
              <a:defRPr/>
            </a:pP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chung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về</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làng</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quê</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của</a:t>
            </a:r>
            <a:r>
              <a:rPr lang="en-US" sz="2800" dirty="0">
                <a:solidFill>
                  <a:srgbClr val="0000FF"/>
                </a:solidFill>
                <a:latin typeface="Times New Roman" pitchFamily="18" charset="0"/>
              </a:rPr>
              <a:t> </a:t>
            </a:r>
          </a:p>
          <a:p>
            <a:pPr eaLnBrk="1" hangingPunct="1">
              <a:defRPr/>
            </a:pPr>
            <a:r>
              <a:rPr lang="en-US" sz="2800" dirty="0" err="1">
                <a:solidFill>
                  <a:srgbClr val="0000FF"/>
                </a:solidFill>
                <a:latin typeface="Times New Roman" pitchFamily="18" charset="0"/>
              </a:rPr>
              <a:t>mình</a:t>
            </a:r>
            <a:r>
              <a:rPr lang="en-US" sz="2800" dirty="0">
                <a:solidFill>
                  <a:srgbClr val="0000FF"/>
                </a:solidFill>
                <a:latin typeface="Times New Roman" pitchFamily="18" charset="0"/>
              </a:rPr>
              <a:t> qua </a:t>
            </a:r>
            <a:r>
              <a:rPr lang="en-US" sz="2800" dirty="0" err="1">
                <a:solidFill>
                  <a:srgbClr val="0000FF"/>
                </a:solidFill>
                <a:latin typeface="Times New Roman" pitchFamily="18" charset="0"/>
              </a:rPr>
              <a:t>những</a:t>
            </a:r>
            <a:r>
              <a:rPr lang="en-US" sz="2800" dirty="0">
                <a:solidFill>
                  <a:srgbClr val="0000FF"/>
                </a:solidFill>
                <a:latin typeface="Times New Roman" pitchFamily="18" charset="0"/>
              </a:rPr>
              <a:t> chi </a:t>
            </a:r>
          </a:p>
          <a:p>
            <a:pPr eaLnBrk="1" hangingPunct="1">
              <a:defRPr/>
            </a:pPr>
            <a:r>
              <a:rPr lang="en-US" sz="2800" dirty="0" err="1">
                <a:solidFill>
                  <a:srgbClr val="0000FF"/>
                </a:solidFill>
                <a:latin typeface="Times New Roman" pitchFamily="18" charset="0"/>
              </a:rPr>
              <a:t>tiết</a:t>
            </a:r>
            <a:r>
              <a:rPr lang="en-US" sz="2800" dirty="0">
                <a:solidFill>
                  <a:srgbClr val="0000FF"/>
                </a:solidFill>
                <a:latin typeface="Times New Roman" pitchFamily="18" charset="0"/>
              </a:rPr>
              <a:t> </a:t>
            </a:r>
            <a:r>
              <a:rPr lang="en-US" sz="2800" dirty="0" err="1">
                <a:solidFill>
                  <a:srgbClr val="0000FF"/>
                </a:solidFill>
                <a:latin typeface="Times New Roman" pitchFamily="18" charset="0"/>
              </a:rPr>
              <a:t>nào</a:t>
            </a:r>
            <a:r>
              <a:rPr lang="en-US" sz="2800" dirty="0">
                <a:solidFill>
                  <a:srgbClr val="0000FF"/>
                </a:solidFill>
                <a:latin typeface="Times New Roman" pitchFamily="18" charset="0"/>
              </a:rPr>
              <a:t>?</a:t>
            </a:r>
          </a:p>
        </p:txBody>
      </p:sp>
      <p:sp>
        <p:nvSpPr>
          <p:cNvPr id="4" name="TextBox 3">
            <a:extLst>
              <a:ext uri="{FF2B5EF4-FFF2-40B4-BE49-F238E27FC236}">
                <a16:creationId xmlns:a16="http://schemas.microsoft.com/office/drawing/2014/main" xmlns="" id="{EED6B3C1-818C-4777-8C19-65A104435874}"/>
              </a:ext>
            </a:extLst>
          </p:cNvPr>
          <p:cNvSpPr txBox="1">
            <a:spLocks noChangeArrowheads="1"/>
          </p:cNvSpPr>
          <p:nvPr/>
        </p:nvSpPr>
        <p:spPr bwMode="auto">
          <a:xfrm>
            <a:off x="723900" y="2316163"/>
            <a:ext cx="2590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a:solidFill>
                  <a:srgbClr val="000000"/>
                </a:solidFill>
                <a:latin typeface="Times New Roman" panose="02020603050405020304" pitchFamily="18" charset="0"/>
                <a:cs typeface="Times New Roman" panose="02020603050405020304" pitchFamily="18" charset="0"/>
              </a:rPr>
              <a:t>- Các từ ngữ:</a:t>
            </a:r>
          </a:p>
        </p:txBody>
      </p:sp>
      <p:sp>
        <p:nvSpPr>
          <p:cNvPr id="11274" name="Rectangle 3">
            <a:extLst>
              <a:ext uri="{FF2B5EF4-FFF2-40B4-BE49-F238E27FC236}">
                <a16:creationId xmlns:a16="http://schemas.microsoft.com/office/drawing/2014/main" xmlns="" id="{8B90E218-6D21-400B-9D75-526D1DCA2F67}"/>
              </a:ext>
            </a:extLst>
          </p:cNvPr>
          <p:cNvSpPr>
            <a:spLocks noChangeArrowheads="1"/>
          </p:cNvSpPr>
          <p:nvPr/>
        </p:nvSpPr>
        <p:spPr bwMode="auto">
          <a:xfrm>
            <a:off x="152400" y="676275"/>
            <a:ext cx="37338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1117600" indent="-11176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b="1">
                <a:latin typeface="Times New Roman" panose="02020603050405020304" pitchFamily="18" charset="0"/>
              </a:rPr>
              <a:t>I. Tìm hiểu chung</a:t>
            </a:r>
          </a:p>
        </p:txBody>
      </p:sp>
      <p:sp>
        <p:nvSpPr>
          <p:cNvPr id="2" name="Rectangle 1">
            <a:extLst>
              <a:ext uri="{FF2B5EF4-FFF2-40B4-BE49-F238E27FC236}">
                <a16:creationId xmlns:a16="http://schemas.microsoft.com/office/drawing/2014/main" xmlns="" id="{5B8B651B-6290-45C1-A057-AB8A05303769}"/>
              </a:ext>
            </a:extLst>
          </p:cNvPr>
          <p:cNvSpPr>
            <a:spLocks noChangeArrowheads="1"/>
          </p:cNvSpPr>
          <p:nvPr/>
        </p:nvSpPr>
        <p:spPr bwMode="auto">
          <a:xfrm>
            <a:off x="863600" y="4232275"/>
            <a:ext cx="3343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a:solidFill>
                  <a:srgbClr val="000000"/>
                </a:solidFill>
                <a:latin typeface="Times New Roman" panose="02020603050405020304" pitchFamily="18" charset="0"/>
                <a:sym typeface="Wingdings" panose="05000000000000000000" pitchFamily="2" charset="2"/>
              </a:rPr>
              <a:t>- Giọng văn  kể, tả.</a:t>
            </a:r>
          </a:p>
        </p:txBody>
      </p:sp>
      <p:sp>
        <p:nvSpPr>
          <p:cNvPr id="3" name="Rectangle 2">
            <a:extLst>
              <a:ext uri="{FF2B5EF4-FFF2-40B4-BE49-F238E27FC236}">
                <a16:creationId xmlns:a16="http://schemas.microsoft.com/office/drawing/2014/main" xmlns="" id="{BD600241-E935-4966-B4C7-B421002C231B}"/>
              </a:ext>
            </a:extLst>
          </p:cNvPr>
          <p:cNvSpPr>
            <a:spLocks noChangeArrowheads="1"/>
          </p:cNvSpPr>
          <p:nvPr/>
        </p:nvSpPr>
        <p:spPr bwMode="auto">
          <a:xfrm>
            <a:off x="858838" y="4816475"/>
            <a:ext cx="6969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b="1">
                <a:solidFill>
                  <a:srgbClr val="000000"/>
                </a:solidFill>
                <a:latin typeface="Times New Roman" panose="02020603050405020304" pitchFamily="18" charset="0"/>
                <a:sym typeface="Wingdings 3" panose="05040102010807070707" pitchFamily="18" charset="2"/>
              </a:rPr>
              <a:t></a:t>
            </a:r>
            <a:r>
              <a:rPr lang="en-US" altLang="en-US" b="1">
                <a:solidFill>
                  <a:srgbClr val="000000"/>
                </a:solidFill>
                <a:latin typeface="Times New Roman" panose="02020603050405020304" pitchFamily="18" charset="0"/>
                <a:sym typeface="Wingdings" panose="05000000000000000000" pitchFamily="2" charset="2"/>
              </a:rPr>
              <a:t> </a:t>
            </a:r>
            <a:r>
              <a:rPr lang="en-US" altLang="en-US" b="1">
                <a:solidFill>
                  <a:srgbClr val="000000"/>
                </a:solidFill>
                <a:latin typeface="Times New Roman" panose="02020603050405020304" pitchFamily="18" charset="0"/>
              </a:rPr>
              <a:t>Lời giới thiệu ngắn gọn, mộc mạc.</a:t>
            </a:r>
            <a:endParaRPr lang="en-US" altLang="en-US">
              <a:solidFill>
                <a:schemeClr val="bg1"/>
              </a:solidFill>
              <a:latin typeface="Times New Roman" panose="02020603050405020304" pitchFamily="18" charset="0"/>
            </a:endParaRPr>
          </a:p>
        </p:txBody>
      </p:sp>
      <p:sp>
        <p:nvSpPr>
          <p:cNvPr id="11277" name="Text Box 6">
            <a:extLst>
              <a:ext uri="{FF2B5EF4-FFF2-40B4-BE49-F238E27FC236}">
                <a16:creationId xmlns:a16="http://schemas.microsoft.com/office/drawing/2014/main" xmlns="" id="{D5740541-B530-43A8-8050-8F7CF4543299}"/>
              </a:ext>
            </a:extLst>
          </p:cNvPr>
          <p:cNvSpPr txBox="1">
            <a:spLocks noChangeArrowheads="1"/>
          </p:cNvSpPr>
          <p:nvPr/>
        </p:nvSpPr>
        <p:spPr bwMode="auto">
          <a:xfrm>
            <a:off x="-196850" y="1477963"/>
            <a:ext cx="6985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5400" b="1">
                <a:latin typeface="Arial" panose="020B0604020202020204" pitchFamily="34" charset="0"/>
                <a:sym typeface="Wingdings" panose="05000000000000000000" pitchFamily="2" charset="2"/>
              </a:rPr>
              <a:t></a:t>
            </a:r>
            <a:endParaRPr lang="en-US" altLang="en-US" sz="1800" b="1">
              <a:latin typeface="Arial" panose="020B0604020202020204" pitchFamily="34" charset="0"/>
            </a:endParaRPr>
          </a:p>
        </p:txBody>
      </p:sp>
      <p:sp>
        <p:nvSpPr>
          <p:cNvPr id="15" name="TextBox 14">
            <a:extLst>
              <a:ext uri="{FF2B5EF4-FFF2-40B4-BE49-F238E27FC236}">
                <a16:creationId xmlns:a16="http://schemas.microsoft.com/office/drawing/2014/main" xmlns="" id="{F8BE09DF-5FBD-4CC3-A9C4-2C256D89F9EE}"/>
              </a:ext>
            </a:extLst>
          </p:cNvPr>
          <p:cNvSpPr txBox="1"/>
          <p:nvPr/>
        </p:nvSpPr>
        <p:spPr>
          <a:xfrm>
            <a:off x="0" y="15875"/>
            <a:ext cx="9144000" cy="58420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1" hangingPunct="1">
              <a:defRPr/>
            </a:pP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   Tiết 77   Văn bản          </a:t>
            </a:r>
            <a:r>
              <a:rPr lang="en-US" sz="3200" b="1" i="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QUÊ HƯƠNG    - </a:t>
            </a: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Tế Hanh -</a:t>
            </a:r>
          </a:p>
        </p:txBody>
      </p:sp>
      <p:pic>
        <p:nvPicPr>
          <p:cNvPr id="11279" name="Picture 15" descr="nv8t2tr016h01">
            <a:extLst>
              <a:ext uri="{FF2B5EF4-FFF2-40B4-BE49-F238E27FC236}">
                <a16:creationId xmlns:a16="http://schemas.microsoft.com/office/drawing/2014/main" xmlns="" id="{5BF15B1D-91C6-4348-855A-285CA24FD99E}"/>
              </a:ext>
            </a:extLst>
          </p:cNvPr>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8153400" y="0"/>
            <a:ext cx="99060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8438"/>
                                        </p:tgtEl>
                                        <p:attrNameLst>
                                          <p:attrName>style.visibility</p:attrName>
                                        </p:attrNameLst>
                                      </p:cBhvr>
                                      <p:to>
                                        <p:strVal val="visible"/>
                                      </p:to>
                                    </p:set>
                                    <p:anim calcmode="discrete" valueType="clr">
                                      <p:cBhvr override="childStyle">
                                        <p:cTn id="7" dur="80"/>
                                        <p:tgtEl>
                                          <p:spTgt spid="1843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8438"/>
                                        </p:tgtEl>
                                        <p:attrNameLst>
                                          <p:attrName>fillcolor</p:attrName>
                                        </p:attrNameLst>
                                      </p:cBhvr>
                                      <p:tavLst>
                                        <p:tav tm="0">
                                          <p:val>
                                            <p:clrVal>
                                              <a:schemeClr val="accent2"/>
                                            </p:clrVal>
                                          </p:val>
                                        </p:tav>
                                        <p:tav tm="50000">
                                          <p:val>
                                            <p:clrVal>
                                              <a:schemeClr val="hlink"/>
                                            </p:clrVal>
                                          </p:val>
                                        </p:tav>
                                      </p:tavLst>
                                    </p:anim>
                                    <p:set>
                                      <p:cBhvr>
                                        <p:cTn id="9" dur="80"/>
                                        <p:tgtEl>
                                          <p:spTgt spid="1843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nodeType="clickEffect">
                                  <p:stCondLst>
                                    <p:cond delay="0"/>
                                  </p:stCondLst>
                                  <p:iterate type="lt">
                                    <p:tmPct val="0"/>
                                  </p:iterate>
                                  <p:childTnLst>
                                    <p:set>
                                      <p:cBhvr>
                                        <p:cTn id="13" dur="1" fill="hold">
                                          <p:stCondLst>
                                            <p:cond delay="0"/>
                                          </p:stCondLst>
                                        </p:cTn>
                                        <p:tgtEl>
                                          <p:spTgt spid="18435">
                                            <p:txEl>
                                              <p:pRg st="0" end="0"/>
                                            </p:txEl>
                                          </p:spTgt>
                                        </p:tgtEl>
                                        <p:attrNameLst>
                                          <p:attrName>style.visibility</p:attrName>
                                        </p:attrNameLst>
                                      </p:cBhvr>
                                      <p:to>
                                        <p:strVal val="visible"/>
                                      </p:to>
                                    </p:set>
                                    <p:anim calcmode="lin" valueType="num">
                                      <p:cBhvr additive="base">
                                        <p:cTn id="14" dur="10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18435">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breeze.wav"/>
                                        </p:tgtEl>
                                      </p:cMediaNode>
                                    </p:audio>
                                  </p:subTnLst>
                                </p:cTn>
                              </p:par>
                              <p:par>
                                <p:cTn id="16" presetID="2" presetClass="entr" presetSubtype="4" fill="hold" nodeType="withEffect">
                                  <p:stCondLst>
                                    <p:cond delay="0"/>
                                  </p:stCondLst>
                                  <p:iterate type="lt">
                                    <p:tmPct val="0"/>
                                  </p:iterate>
                                  <p:childTnLst>
                                    <p:set>
                                      <p:cBhvr>
                                        <p:cTn id="17" dur="1" fill="hold">
                                          <p:stCondLst>
                                            <p:cond delay="0"/>
                                          </p:stCondLst>
                                        </p:cTn>
                                        <p:tgtEl>
                                          <p:spTgt spid="18435">
                                            <p:txEl>
                                              <p:pRg st="1" end="1"/>
                                            </p:txEl>
                                          </p:spTgt>
                                        </p:tgtEl>
                                        <p:attrNameLst>
                                          <p:attrName>style.visibility</p:attrName>
                                        </p:attrNameLst>
                                      </p:cBhvr>
                                      <p:to>
                                        <p:strVal val="visible"/>
                                      </p:to>
                                    </p:set>
                                    <p:anim calcmode="lin" valueType="num">
                                      <p:cBhvr additive="base">
                                        <p:cTn id="18" dur="10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additive="base">
                                        <p:cTn id="19" dur="1000" fill="hold"/>
                                        <p:tgtEl>
                                          <p:spTgt spid="18435">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2" name="breeze.wav"/>
                                        </p:tgtEl>
                                      </p:cMediaNode>
                                    </p:audio>
                                  </p:subTnLst>
                                </p:cTn>
                              </p:par>
                            </p:childTnLst>
                          </p:cTn>
                        </p:par>
                      </p:childTnLst>
                    </p:cTn>
                  </p:par>
                  <p:par>
                    <p:cTn id="20" fill="hold" nodeType="clickPar">
                      <p:stCondLst>
                        <p:cond delay="indefinite"/>
                      </p:stCondLst>
                      <p:childTnLst>
                        <p:par>
                          <p:cTn id="21" fill="hold" nodeType="withGroup">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8445"/>
                                        </p:tgtEl>
                                        <p:attrNameLst>
                                          <p:attrName>style.visibility</p:attrName>
                                        </p:attrNameLst>
                                      </p:cBhvr>
                                      <p:to>
                                        <p:strVal val="visible"/>
                                      </p:to>
                                    </p:set>
                                    <p:animEffect transition="in" filter="circle(in)">
                                      <p:cBhvr>
                                        <p:cTn id="24" dur="500"/>
                                        <p:tgtEl>
                                          <p:spTgt spid="1844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xit" presetSubtype="0" fill="hold" grpId="1" nodeType="clickEffect">
                                  <p:stCondLst>
                                    <p:cond delay="0"/>
                                  </p:stCondLst>
                                  <p:childTnLst>
                                    <p:animEffect transition="out" filter="fade">
                                      <p:cBhvr>
                                        <p:cTn id="28" dur="500"/>
                                        <p:tgtEl>
                                          <p:spTgt spid="18445"/>
                                        </p:tgtEl>
                                      </p:cBhvr>
                                    </p:animEffect>
                                    <p:set>
                                      <p:cBhvr>
                                        <p:cTn id="29" dur="1" fill="hold">
                                          <p:stCondLst>
                                            <p:cond delay="499"/>
                                          </p:stCondLst>
                                        </p:cTn>
                                        <p:tgtEl>
                                          <p:spTgt spid="18445"/>
                                        </p:tgtEl>
                                        <p:attrNameLst>
                                          <p:attrName>style.visibility</p:attrName>
                                        </p:attrNameLst>
                                      </p:cBhvr>
                                      <p:to>
                                        <p:strVal val="hidden"/>
                                      </p:to>
                                    </p:set>
                                  </p:childTnLst>
                                </p:cTn>
                              </p:par>
                              <p:par>
                                <p:cTn id="30" presetID="19" presetClass="entr" presetSubtype="10" repeatCount="120" fill="hold" grpId="0" nodeType="withEffect">
                                  <p:stCondLst>
                                    <p:cond delay="0"/>
                                  </p:stCondLst>
                                  <p:childTnLst>
                                    <p:set>
                                      <p:cBhvr>
                                        <p:cTn id="31" dur="1" fill="hold">
                                          <p:stCondLst>
                                            <p:cond delay="0"/>
                                          </p:stCondLst>
                                        </p:cTn>
                                        <p:tgtEl>
                                          <p:spTgt spid="115718"/>
                                        </p:tgtEl>
                                        <p:attrNameLst>
                                          <p:attrName>style.visibility</p:attrName>
                                        </p:attrNameLst>
                                      </p:cBhvr>
                                      <p:to>
                                        <p:strVal val="visible"/>
                                      </p:to>
                                    </p:set>
                                    <p:anim calcmode="lin" valueType="num">
                                      <p:cBhvr>
                                        <p:cTn id="32" dur="5000" fill="hold"/>
                                        <p:tgtEl>
                                          <p:spTgt spid="115718"/>
                                        </p:tgtEl>
                                        <p:attrNameLst>
                                          <p:attrName>ppt_w</p:attrName>
                                        </p:attrNameLst>
                                      </p:cBhvr>
                                      <p:tavLst>
                                        <p:tav tm="0" fmla="#ppt_w*sin(2.5*pi*$)">
                                          <p:val>
                                            <p:fltVal val="0"/>
                                          </p:val>
                                        </p:tav>
                                        <p:tav tm="100000">
                                          <p:val>
                                            <p:fltVal val="1"/>
                                          </p:val>
                                        </p:tav>
                                      </p:tavLst>
                                    </p:anim>
                                    <p:anim calcmode="lin" valueType="num">
                                      <p:cBhvr>
                                        <p:cTn id="33" dur="5000" fill="hold"/>
                                        <p:tgtEl>
                                          <p:spTgt spid="115718"/>
                                        </p:tgtEl>
                                        <p:attrNameLst>
                                          <p:attrName>ppt_h</p:attrName>
                                        </p:attrNameLst>
                                      </p:cBhvr>
                                      <p:tavLst>
                                        <p:tav tm="0">
                                          <p:val>
                                            <p:strVal val="#ppt_h"/>
                                          </p:val>
                                        </p:tav>
                                        <p:tav tm="100000">
                                          <p:val>
                                            <p:strVal val="#ppt_h"/>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4" fill="hold" nodeType="click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down)">
                                      <p:cBhvr>
                                        <p:cTn id="38" dur="500"/>
                                        <p:tgtEl>
                                          <p:spTgt spid="4">
                                            <p:txEl>
                                              <p:pRg st="0" end="0"/>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8441"/>
                                        </p:tgtEl>
                                        <p:attrNameLst>
                                          <p:attrName>style.visibility</p:attrName>
                                        </p:attrNameLst>
                                      </p:cBhvr>
                                      <p:to>
                                        <p:strVal val="visible"/>
                                      </p:to>
                                    </p:set>
                                    <p:animEffect transition="in" filter="circle(in)">
                                      <p:cBhvr>
                                        <p:cTn id="43" dur="200"/>
                                        <p:tgtEl>
                                          <p:spTgt spid="18441"/>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18444"/>
                                        </p:tgtEl>
                                        <p:attrNameLst>
                                          <p:attrName>style.visibility</p:attrName>
                                        </p:attrNameLst>
                                      </p:cBhvr>
                                      <p:to>
                                        <p:strVal val="visible"/>
                                      </p:to>
                                    </p:set>
                                    <p:animEffect transition="in" filter="circle(in)">
                                      <p:cBhvr>
                                        <p:cTn id="46" dur="300"/>
                                        <p:tgtEl>
                                          <p:spTgt spid="18444"/>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0" presetClass="exit" presetSubtype="0" fill="hold" grpId="0" nodeType="clickEffect">
                                  <p:stCondLst>
                                    <p:cond delay="0"/>
                                  </p:stCondLst>
                                  <p:iterate type="lt">
                                    <p:tmPct val="0"/>
                                  </p:iterate>
                                  <p:childTnLst>
                                    <p:animEffect transition="out" filter="fade">
                                      <p:cBhvr>
                                        <p:cTn id="50" dur="500"/>
                                        <p:tgtEl>
                                          <p:spTgt spid="18435">
                                            <p:txEl>
                                              <p:pRg st="0" end="0"/>
                                            </p:txEl>
                                          </p:spTgt>
                                        </p:tgtEl>
                                      </p:cBhvr>
                                    </p:animEffect>
                                    <p:set>
                                      <p:cBhvr>
                                        <p:cTn id="51" dur="1" fill="hold">
                                          <p:stCondLst>
                                            <p:cond delay="499"/>
                                          </p:stCondLst>
                                        </p:cTn>
                                        <p:tgtEl>
                                          <p:spTgt spid="18435">
                                            <p:txEl>
                                              <p:pRg st="0" end="0"/>
                                            </p:txEl>
                                          </p:spTgt>
                                        </p:tgtEl>
                                        <p:attrNameLst>
                                          <p:attrName>style.visibility</p:attrName>
                                        </p:attrNameLst>
                                      </p:cBhvr>
                                      <p:to>
                                        <p:strVal val="hidden"/>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0" presetClass="exit" presetSubtype="0" fill="hold" grpId="0" nodeType="clickEffect">
                                  <p:stCondLst>
                                    <p:cond delay="0"/>
                                  </p:stCondLst>
                                  <p:iterate type="lt">
                                    <p:tmPct val="0"/>
                                  </p:iterate>
                                  <p:childTnLst>
                                    <p:animEffect transition="out" filter="fade">
                                      <p:cBhvr>
                                        <p:cTn id="55" dur="500"/>
                                        <p:tgtEl>
                                          <p:spTgt spid="18435">
                                            <p:txEl>
                                              <p:pRg st="1" end="1"/>
                                            </p:txEl>
                                          </p:spTgt>
                                        </p:tgtEl>
                                      </p:cBhvr>
                                    </p:animEffect>
                                    <p:set>
                                      <p:cBhvr>
                                        <p:cTn id="56" dur="1" fill="hold">
                                          <p:stCondLst>
                                            <p:cond delay="499"/>
                                          </p:stCondLst>
                                        </p:cTn>
                                        <p:tgtEl>
                                          <p:spTgt spid="18435">
                                            <p:txEl>
                                              <p:pRg st="1" end="1"/>
                                            </p:txEl>
                                          </p:spTgt>
                                        </p:tgtEl>
                                        <p:attrNameLst>
                                          <p:attrName>style.visibility</p:attrName>
                                        </p:attrNameLst>
                                      </p:cBhvr>
                                      <p:to>
                                        <p:strVal val="hidden"/>
                                      </p:to>
                                    </p:set>
                                  </p:childTnLst>
                                </p:cTn>
                              </p:par>
                              <p:par>
                                <p:cTn id="57" presetID="42" presetClass="path" presetSubtype="0" accel="50000" decel="50000" fill="hold" grpId="1" nodeType="withEffect">
                                  <p:stCondLst>
                                    <p:cond delay="0"/>
                                  </p:stCondLst>
                                  <p:childTnLst>
                                    <p:animMotion origin="layout" path="M -2.77778E-7 4.39306E-6 L -0.41476 -0.04509 " pathEditMode="relative" rAng="0" ptsTypes="AA">
                                      <p:cBhvr>
                                        <p:cTn id="58" dur="300" fill="hold"/>
                                        <p:tgtEl>
                                          <p:spTgt spid="18441"/>
                                        </p:tgtEl>
                                        <p:attrNameLst>
                                          <p:attrName>ppt_x</p:attrName>
                                          <p:attrName>ppt_y</p:attrName>
                                        </p:attrNameLst>
                                      </p:cBhvr>
                                      <p:rCtr x="-20747" y="-2266"/>
                                    </p:animMotion>
                                  </p:childTnLst>
                                </p:cTn>
                              </p:par>
                              <p:par>
                                <p:cTn id="59" presetID="42" presetClass="path" presetSubtype="0" accel="50000" decel="50000" fill="hold" grpId="1" nodeType="withEffect">
                                  <p:stCondLst>
                                    <p:cond delay="0"/>
                                  </p:stCondLst>
                                  <p:childTnLst>
                                    <p:animMotion origin="layout" path="M 1.66667E-6 1.7341E-7 L -0.41771 -0.0222 " pathEditMode="relative" rAng="0" ptsTypes="AA">
                                      <p:cBhvr>
                                        <p:cTn id="60" dur="200" fill="hold"/>
                                        <p:tgtEl>
                                          <p:spTgt spid="18444"/>
                                        </p:tgtEl>
                                        <p:attrNameLst>
                                          <p:attrName>ppt_x</p:attrName>
                                          <p:attrName>ppt_y</p:attrName>
                                        </p:attrNameLst>
                                      </p:cBhvr>
                                      <p:rCtr x="-20885" y="-1110"/>
                                    </p:animMotion>
                                  </p:childTnLst>
                                </p:cTn>
                              </p:par>
                            </p:childTnLst>
                          </p:cTn>
                        </p:par>
                      </p:childTnLst>
                    </p:cTn>
                  </p:par>
                  <p:par>
                    <p:cTn id="61" fill="hold" nodeType="clickPar">
                      <p:stCondLst>
                        <p:cond delay="indefinite"/>
                      </p:stCondLst>
                      <p:childTnLst>
                        <p:par>
                          <p:cTn id="62" fill="hold" nodeType="withGroup">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2"/>
                                        </p:tgtEl>
                                        <p:attrNameLst>
                                          <p:attrName>style.visibility</p:attrName>
                                        </p:attrNameLst>
                                      </p:cBhvr>
                                      <p:to>
                                        <p:strVal val="visible"/>
                                      </p:to>
                                    </p:set>
                                    <p:animEffect transition="in" filter="fade">
                                      <p:cBhvr>
                                        <p:cTn id="65" dur="1000"/>
                                        <p:tgtEl>
                                          <p:spTgt spid="2"/>
                                        </p:tgtEl>
                                      </p:cBhvr>
                                    </p:animEffect>
                                    <p:anim calcmode="lin" valueType="num">
                                      <p:cBhvr>
                                        <p:cTn id="66" dur="1000" fill="hold"/>
                                        <p:tgtEl>
                                          <p:spTgt spid="2"/>
                                        </p:tgtEl>
                                        <p:attrNameLst>
                                          <p:attrName>ppt_x</p:attrName>
                                        </p:attrNameLst>
                                      </p:cBhvr>
                                      <p:tavLst>
                                        <p:tav tm="0">
                                          <p:val>
                                            <p:strVal val="#ppt_x"/>
                                          </p:val>
                                        </p:tav>
                                        <p:tav tm="100000">
                                          <p:val>
                                            <p:strVal val="#ppt_x"/>
                                          </p:val>
                                        </p:tav>
                                      </p:tavLst>
                                    </p:anim>
                                    <p:anim calcmode="lin" valueType="num">
                                      <p:cBhvr>
                                        <p:cTn id="67" dur="1000" fill="hold"/>
                                        <p:tgtEl>
                                          <p:spTgt spid="2"/>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3"/>
                                        </p:tgtEl>
                                        <p:attrNameLst>
                                          <p:attrName>style.visibility</p:attrName>
                                        </p:attrNameLst>
                                      </p:cBhvr>
                                      <p:to>
                                        <p:strVal val="visible"/>
                                      </p:to>
                                    </p:set>
                                    <p:animEffect transition="in" filter="fade">
                                      <p:cBhvr>
                                        <p:cTn id="70" dur="1000"/>
                                        <p:tgtEl>
                                          <p:spTgt spid="3"/>
                                        </p:tgtEl>
                                      </p:cBhvr>
                                    </p:animEffect>
                                    <p:anim calcmode="lin" valueType="num">
                                      <p:cBhvr>
                                        <p:cTn id="71" dur="1000" fill="hold"/>
                                        <p:tgtEl>
                                          <p:spTgt spid="3"/>
                                        </p:tgtEl>
                                        <p:attrNameLst>
                                          <p:attrName>ppt_x</p:attrName>
                                        </p:attrNameLst>
                                      </p:cBhvr>
                                      <p:tavLst>
                                        <p:tav tm="0">
                                          <p:val>
                                            <p:strVal val="#ppt_x"/>
                                          </p:val>
                                        </p:tav>
                                        <p:tav tm="100000">
                                          <p:val>
                                            <p:strVal val="#ppt_x"/>
                                          </p:val>
                                        </p:tav>
                                      </p:tavLst>
                                    </p:anim>
                                    <p:anim calcmode="lin" valueType="num">
                                      <p:cBhvr>
                                        <p:cTn id="7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P spid="115718" grpId="0"/>
      <p:bldP spid="18438" grpId="0"/>
      <p:bldP spid="18441" grpId="0"/>
      <p:bldP spid="18441" grpId="1"/>
      <p:bldP spid="18444" grpId="0"/>
      <p:bldP spid="18444" grpId="1"/>
      <p:bldP spid="18445" grpId="0" animBg="1"/>
      <p:bldP spid="18445" grpId="1" animBg="1"/>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4">
            <a:extLst>
              <a:ext uri="{FF2B5EF4-FFF2-40B4-BE49-F238E27FC236}">
                <a16:creationId xmlns:a16="http://schemas.microsoft.com/office/drawing/2014/main" xmlns="" id="{A735F33B-F905-4A72-8294-95AE793E3A20}"/>
              </a:ext>
            </a:extLst>
          </p:cNvPr>
          <p:cNvSpPr txBox="1">
            <a:spLocks noChangeArrowheads="1"/>
          </p:cNvSpPr>
          <p:nvPr/>
        </p:nvSpPr>
        <p:spPr bwMode="auto">
          <a:xfrm>
            <a:off x="0" y="0"/>
            <a:ext cx="3124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n-US" altLang="en-US" sz="1800">
              <a:latin typeface="Arial" panose="020B0604020202020204" pitchFamily="34" charset="0"/>
            </a:endParaRPr>
          </a:p>
        </p:txBody>
      </p:sp>
      <p:sp>
        <p:nvSpPr>
          <p:cNvPr id="14339" name="Rectangle 2">
            <a:extLst>
              <a:ext uri="{FF2B5EF4-FFF2-40B4-BE49-F238E27FC236}">
                <a16:creationId xmlns:a16="http://schemas.microsoft.com/office/drawing/2014/main" xmlns="" id="{F31562C5-F7B3-43B0-8B90-4DC6DCBF2BF8}"/>
              </a:ext>
            </a:extLst>
          </p:cNvPr>
          <p:cNvSpPr>
            <a:spLocks noChangeArrowheads="1"/>
          </p:cNvSpPr>
          <p:nvPr/>
        </p:nvSpPr>
        <p:spPr bwMode="auto">
          <a:xfrm>
            <a:off x="346075" y="1951038"/>
            <a:ext cx="67818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1" hangingPunct="1">
              <a:defRPr/>
            </a:pPr>
            <a:r>
              <a:rPr lang="en-US" sz="2800" b="1" dirty="0">
                <a:solidFill>
                  <a:schemeClr val="accent4">
                    <a:lumMod val="10000"/>
                  </a:schemeClr>
                </a:solidFill>
                <a:latin typeface="Times New Roman" pitchFamily="18" charset="0"/>
              </a:rPr>
              <a:t>2. </a:t>
            </a:r>
            <a:r>
              <a:rPr lang="en-US" sz="2800" b="1" dirty="0" err="1">
                <a:solidFill>
                  <a:schemeClr val="accent4">
                    <a:lumMod val="10000"/>
                  </a:schemeClr>
                </a:solidFill>
                <a:latin typeface="Times New Roman" pitchFamily="18" charset="0"/>
              </a:rPr>
              <a:t>Cảnh</a:t>
            </a:r>
            <a:r>
              <a:rPr lang="en-US" sz="2800" b="1" dirty="0">
                <a:solidFill>
                  <a:schemeClr val="accent4">
                    <a:lumMod val="10000"/>
                  </a:schemeClr>
                </a:solidFill>
                <a:latin typeface="Times New Roman" pitchFamily="18" charset="0"/>
              </a:rPr>
              <a:t> </a:t>
            </a:r>
            <a:r>
              <a:rPr lang="en-US" sz="2800" b="1" dirty="0" err="1">
                <a:solidFill>
                  <a:schemeClr val="accent4">
                    <a:lumMod val="10000"/>
                  </a:schemeClr>
                </a:solidFill>
                <a:latin typeface="Times New Roman" pitchFamily="18" charset="0"/>
              </a:rPr>
              <a:t>đoàn</a:t>
            </a:r>
            <a:r>
              <a:rPr lang="en-US" sz="2800" b="1" dirty="0">
                <a:solidFill>
                  <a:schemeClr val="accent4">
                    <a:lumMod val="10000"/>
                  </a:schemeClr>
                </a:solidFill>
                <a:latin typeface="Times New Roman" pitchFamily="18" charset="0"/>
              </a:rPr>
              <a:t> </a:t>
            </a:r>
            <a:r>
              <a:rPr lang="en-US" sz="2800" b="1" dirty="0" err="1">
                <a:solidFill>
                  <a:schemeClr val="accent4">
                    <a:lumMod val="10000"/>
                  </a:schemeClr>
                </a:solidFill>
                <a:latin typeface="Times New Roman" pitchFamily="18" charset="0"/>
              </a:rPr>
              <a:t>thuyền</a:t>
            </a:r>
            <a:r>
              <a:rPr lang="en-US" sz="2800" b="1" dirty="0">
                <a:solidFill>
                  <a:schemeClr val="accent4">
                    <a:lumMod val="10000"/>
                  </a:schemeClr>
                </a:solidFill>
                <a:latin typeface="Times New Roman" pitchFamily="18" charset="0"/>
              </a:rPr>
              <a:t> </a:t>
            </a:r>
            <a:r>
              <a:rPr lang="en-US" sz="2800" b="1" dirty="0" err="1">
                <a:solidFill>
                  <a:schemeClr val="accent4">
                    <a:lumMod val="10000"/>
                  </a:schemeClr>
                </a:solidFill>
                <a:latin typeface="Times New Roman" pitchFamily="18" charset="0"/>
              </a:rPr>
              <a:t>đánh</a:t>
            </a:r>
            <a:r>
              <a:rPr lang="en-US" sz="2800" b="1" dirty="0">
                <a:solidFill>
                  <a:schemeClr val="accent4">
                    <a:lumMod val="10000"/>
                  </a:schemeClr>
                </a:solidFill>
                <a:latin typeface="Times New Roman" pitchFamily="18" charset="0"/>
              </a:rPr>
              <a:t> </a:t>
            </a:r>
            <a:r>
              <a:rPr lang="en-US" sz="2800" b="1" dirty="0" err="1">
                <a:solidFill>
                  <a:schemeClr val="accent4">
                    <a:lumMod val="10000"/>
                  </a:schemeClr>
                </a:solidFill>
                <a:latin typeface="Times New Roman" pitchFamily="18" charset="0"/>
              </a:rPr>
              <a:t>cá</a:t>
            </a:r>
            <a:r>
              <a:rPr lang="en-US" sz="2800" b="1" dirty="0">
                <a:solidFill>
                  <a:schemeClr val="accent4">
                    <a:lumMod val="10000"/>
                  </a:schemeClr>
                </a:solidFill>
                <a:latin typeface="Times New Roman" pitchFamily="18" charset="0"/>
              </a:rPr>
              <a:t> </a:t>
            </a:r>
            <a:r>
              <a:rPr lang="en-US" sz="2800" b="1" dirty="0" err="1">
                <a:solidFill>
                  <a:schemeClr val="accent4">
                    <a:lumMod val="10000"/>
                  </a:schemeClr>
                </a:solidFill>
                <a:latin typeface="Times New Roman" pitchFamily="18" charset="0"/>
              </a:rPr>
              <a:t>ra</a:t>
            </a:r>
            <a:r>
              <a:rPr lang="en-US" sz="2800" b="1" dirty="0">
                <a:solidFill>
                  <a:schemeClr val="accent4">
                    <a:lumMod val="10000"/>
                  </a:schemeClr>
                </a:solidFill>
                <a:latin typeface="Times New Roman" pitchFamily="18" charset="0"/>
              </a:rPr>
              <a:t> </a:t>
            </a:r>
            <a:r>
              <a:rPr lang="en-US" sz="2800" b="1" dirty="0" err="1">
                <a:solidFill>
                  <a:schemeClr val="accent4">
                    <a:lumMod val="10000"/>
                  </a:schemeClr>
                </a:solidFill>
                <a:latin typeface="Times New Roman" pitchFamily="18" charset="0"/>
              </a:rPr>
              <a:t>khơi</a:t>
            </a:r>
            <a:r>
              <a:rPr lang="en-US" sz="2800" b="1" dirty="0">
                <a:solidFill>
                  <a:schemeClr val="accent4">
                    <a:lumMod val="10000"/>
                  </a:schemeClr>
                </a:solidFill>
                <a:latin typeface="Times New Roman" pitchFamily="18" charset="0"/>
              </a:rPr>
              <a:t>:</a:t>
            </a:r>
          </a:p>
        </p:txBody>
      </p:sp>
      <p:sp>
        <p:nvSpPr>
          <p:cNvPr id="3" name="TextBox 2">
            <a:extLst>
              <a:ext uri="{FF2B5EF4-FFF2-40B4-BE49-F238E27FC236}">
                <a16:creationId xmlns:a16="http://schemas.microsoft.com/office/drawing/2014/main" xmlns="" id="{448A47CD-E930-4E49-8A79-B5404CF69B44}"/>
              </a:ext>
            </a:extLst>
          </p:cNvPr>
          <p:cNvSpPr txBox="1"/>
          <p:nvPr/>
        </p:nvSpPr>
        <p:spPr>
          <a:xfrm>
            <a:off x="161925" y="5572125"/>
            <a:ext cx="2917825" cy="5238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eaLnBrk="1" hangingPunct="1">
              <a:defRPr/>
            </a:pPr>
            <a:r>
              <a:rPr lang="en-US" sz="2800" b="1" dirty="0" err="1">
                <a:latin typeface="Times New Roman" pitchFamily="18" charset="0"/>
                <a:cs typeface="Times New Roman" pitchFamily="18" charset="0"/>
              </a:rPr>
              <a:t>Thuyền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buồm</a:t>
            </a:r>
            <a:endParaRPr lang="en-US" sz="2800" b="1" dirty="0">
              <a:latin typeface="Times New Roman" pitchFamily="18" charset="0"/>
              <a:cs typeface="Times New Roman" pitchFamily="18" charset="0"/>
            </a:endParaRPr>
          </a:p>
        </p:txBody>
      </p:sp>
      <p:pic>
        <p:nvPicPr>
          <p:cNvPr id="13" name="Picture 5">
            <a:extLst>
              <a:ext uri="{FF2B5EF4-FFF2-40B4-BE49-F238E27FC236}">
                <a16:creationId xmlns:a16="http://schemas.microsoft.com/office/drawing/2014/main" xmlns="" id="{92A2A9B7-1498-4EA6-95B3-D5A5272898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 y="2943225"/>
            <a:ext cx="3127375" cy="254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a:extLst>
              <a:ext uri="{FF2B5EF4-FFF2-40B4-BE49-F238E27FC236}">
                <a16:creationId xmlns:a16="http://schemas.microsoft.com/office/drawing/2014/main" xmlns="" id="{7F74B044-BD82-44A7-8C47-E307DA827562}"/>
              </a:ext>
            </a:extLst>
          </p:cNvPr>
          <p:cNvSpPr>
            <a:spLocks noChangeArrowheads="1"/>
          </p:cNvSpPr>
          <p:nvPr/>
        </p:nvSpPr>
        <p:spPr bwMode="auto">
          <a:xfrm>
            <a:off x="3190875" y="2844800"/>
            <a:ext cx="60579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 typeface="Wingdings" panose="05000000000000000000" pitchFamily="2" charset="2"/>
              <a:buNone/>
            </a:pPr>
            <a:r>
              <a:rPr lang="en-US" altLang="en-US" sz="2400" b="1" i="1" dirty="0" err="1">
                <a:solidFill>
                  <a:srgbClr val="000000"/>
                </a:solidFill>
                <a:latin typeface="Times New Roman" panose="02020603050405020304" pitchFamily="18" charset="0"/>
              </a:rPr>
              <a:t>Khi</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trời</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trong</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gió</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nhẹ</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sớm</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mai</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hồng</a:t>
            </a:r>
            <a:endParaRPr lang="en-US" altLang="en-US" sz="2400" b="1" i="1" dirty="0">
              <a:solidFill>
                <a:srgbClr val="000000"/>
              </a:solidFill>
              <a:latin typeface="Times New Roman" panose="02020603050405020304" pitchFamily="18" charset="0"/>
            </a:endParaRPr>
          </a:p>
          <a:p>
            <a:pPr eaLnBrk="1" hangingPunct="1">
              <a:buFont typeface="Wingdings" panose="05000000000000000000" pitchFamily="2" charset="2"/>
              <a:buNone/>
            </a:pPr>
            <a:r>
              <a:rPr lang="en-US" altLang="en-US" sz="2400" b="1" i="1" dirty="0" err="1">
                <a:solidFill>
                  <a:srgbClr val="000000"/>
                </a:solidFill>
                <a:latin typeface="Times New Roman" panose="02020603050405020304" pitchFamily="18" charset="0"/>
              </a:rPr>
              <a:t>Dân</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trai</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tráng</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bơi</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thuyền</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đi</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đánh</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cá</a:t>
            </a:r>
            <a:r>
              <a:rPr lang="en-US" altLang="en-US" sz="2400" b="1" i="1" dirty="0">
                <a:solidFill>
                  <a:srgbClr val="000000"/>
                </a:solidFill>
                <a:latin typeface="Times New Roman" panose="02020603050405020304" pitchFamily="18" charset="0"/>
              </a:rPr>
              <a:t>. </a:t>
            </a:r>
          </a:p>
          <a:p>
            <a:pPr eaLnBrk="1" hangingPunct="1">
              <a:buFont typeface="Wingdings" panose="05000000000000000000" pitchFamily="2" charset="2"/>
              <a:buNone/>
            </a:pPr>
            <a:r>
              <a:rPr lang="en-US" altLang="en-US" sz="2400" b="1" i="1" dirty="0" err="1">
                <a:solidFill>
                  <a:srgbClr val="000000"/>
                </a:solidFill>
                <a:latin typeface="Times New Roman" panose="02020603050405020304" pitchFamily="18" charset="0"/>
              </a:rPr>
              <a:t>Chiếc</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thuyền</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nhẹ</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hăng</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như</a:t>
            </a:r>
            <a:r>
              <a:rPr lang="en-US" altLang="en-US" sz="2400" b="1" i="1" dirty="0">
                <a:solidFill>
                  <a:srgbClr val="000000"/>
                </a:solidFill>
                <a:latin typeface="Times New Roman" panose="02020603050405020304" pitchFamily="18" charset="0"/>
              </a:rPr>
              <a:t> con </a:t>
            </a:r>
            <a:r>
              <a:rPr lang="en-US" altLang="en-US" sz="2400" b="1" i="1" dirty="0" err="1">
                <a:solidFill>
                  <a:srgbClr val="000000"/>
                </a:solidFill>
                <a:latin typeface="Times New Roman" panose="02020603050405020304" pitchFamily="18" charset="0"/>
              </a:rPr>
              <a:t>tuấn</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mã</a:t>
            </a:r>
            <a:endParaRPr lang="en-US" altLang="en-US" sz="2400" b="1" i="1" dirty="0">
              <a:solidFill>
                <a:srgbClr val="000000"/>
              </a:solidFill>
              <a:latin typeface="Times New Roman" panose="02020603050405020304" pitchFamily="18" charset="0"/>
            </a:endParaRPr>
          </a:p>
          <a:p>
            <a:pPr eaLnBrk="1" hangingPunct="1">
              <a:buFont typeface="Wingdings" panose="05000000000000000000" pitchFamily="2" charset="2"/>
              <a:buNone/>
            </a:pPr>
            <a:r>
              <a:rPr lang="en-US" altLang="en-US" sz="2400" b="1" i="1" dirty="0" err="1">
                <a:solidFill>
                  <a:srgbClr val="000000"/>
                </a:solidFill>
                <a:latin typeface="Times New Roman" panose="02020603050405020304" pitchFamily="18" charset="0"/>
              </a:rPr>
              <a:t>Phăng</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mái</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chèo</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mạnh</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mẽ</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vượt</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trường</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giang</a:t>
            </a:r>
            <a:r>
              <a:rPr lang="en-US" altLang="en-US" sz="2400" b="1" i="1" dirty="0">
                <a:solidFill>
                  <a:srgbClr val="000000"/>
                </a:solidFill>
                <a:latin typeface="Times New Roman" panose="02020603050405020304" pitchFamily="18" charset="0"/>
              </a:rPr>
              <a:t>.</a:t>
            </a:r>
          </a:p>
          <a:p>
            <a:pPr eaLnBrk="1" hangingPunct="1">
              <a:buFont typeface="Wingdings" panose="05000000000000000000" pitchFamily="2" charset="2"/>
              <a:buNone/>
            </a:pPr>
            <a:r>
              <a:rPr lang="en-US" altLang="en-US" sz="2400" b="1" i="1" dirty="0" err="1">
                <a:solidFill>
                  <a:srgbClr val="000000"/>
                </a:solidFill>
                <a:latin typeface="Times New Roman" panose="02020603050405020304" pitchFamily="18" charset="0"/>
              </a:rPr>
              <a:t>Cánh</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buồm</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giương</a:t>
            </a:r>
            <a:r>
              <a:rPr lang="en-US" altLang="en-US" sz="2400" b="1" i="1" dirty="0">
                <a:solidFill>
                  <a:srgbClr val="000000"/>
                </a:solidFill>
                <a:latin typeface="Times New Roman" panose="02020603050405020304" pitchFamily="18" charset="0"/>
              </a:rPr>
              <a:t> to </a:t>
            </a:r>
            <a:r>
              <a:rPr lang="en-US" altLang="en-US" sz="2400" b="1" i="1" dirty="0" err="1">
                <a:solidFill>
                  <a:srgbClr val="000000"/>
                </a:solidFill>
                <a:latin typeface="Times New Roman" panose="02020603050405020304" pitchFamily="18" charset="0"/>
              </a:rPr>
              <a:t>như</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mảnh</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hồn</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làng</a:t>
            </a:r>
            <a:endParaRPr lang="en-US" altLang="en-US" sz="2400" b="1" i="1" dirty="0">
              <a:solidFill>
                <a:srgbClr val="000000"/>
              </a:solidFill>
              <a:latin typeface="Times New Roman" panose="02020603050405020304" pitchFamily="18" charset="0"/>
            </a:endParaRPr>
          </a:p>
          <a:p>
            <a:pPr eaLnBrk="1" hangingPunct="1">
              <a:buFont typeface="Wingdings" panose="05000000000000000000" pitchFamily="2" charset="2"/>
              <a:buNone/>
            </a:pPr>
            <a:r>
              <a:rPr lang="en-US" altLang="en-US" sz="2400" b="1" i="1" dirty="0" err="1">
                <a:solidFill>
                  <a:srgbClr val="000000"/>
                </a:solidFill>
                <a:latin typeface="Times New Roman" panose="02020603050405020304" pitchFamily="18" charset="0"/>
              </a:rPr>
              <a:t>Rướn</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thân</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trắng</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bao</a:t>
            </a:r>
            <a:r>
              <a:rPr lang="en-US" altLang="en-US" sz="2400" b="1" i="1" dirty="0">
                <a:solidFill>
                  <a:srgbClr val="000000"/>
                </a:solidFill>
                <a:latin typeface="Times New Roman" panose="02020603050405020304" pitchFamily="18" charset="0"/>
              </a:rPr>
              <a:t> la </a:t>
            </a:r>
            <a:r>
              <a:rPr lang="en-US" altLang="en-US" sz="2400" b="1" i="1" dirty="0" err="1">
                <a:solidFill>
                  <a:srgbClr val="000000"/>
                </a:solidFill>
                <a:latin typeface="Times New Roman" panose="02020603050405020304" pitchFamily="18" charset="0"/>
              </a:rPr>
              <a:t>thâu</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góp</a:t>
            </a:r>
            <a:r>
              <a:rPr lang="en-US" altLang="en-US" sz="2400" b="1" i="1" dirty="0">
                <a:solidFill>
                  <a:srgbClr val="000000"/>
                </a:solidFill>
                <a:latin typeface="Times New Roman" panose="02020603050405020304" pitchFamily="18" charset="0"/>
              </a:rPr>
              <a:t> </a:t>
            </a:r>
            <a:r>
              <a:rPr lang="en-US" altLang="en-US" sz="2400" b="1" i="1" dirty="0" err="1">
                <a:solidFill>
                  <a:srgbClr val="000000"/>
                </a:solidFill>
                <a:latin typeface="Times New Roman" panose="02020603050405020304" pitchFamily="18" charset="0"/>
              </a:rPr>
              <a:t>gió</a:t>
            </a:r>
            <a:r>
              <a:rPr lang="en-US" altLang="en-US" sz="2400" b="1" i="1" dirty="0">
                <a:solidFill>
                  <a:srgbClr val="000000"/>
                </a:solidFill>
                <a:latin typeface="Times New Roman" panose="02020603050405020304" pitchFamily="18" charset="0"/>
              </a:rPr>
              <a:t>… </a:t>
            </a:r>
          </a:p>
        </p:txBody>
      </p:sp>
      <p:sp>
        <p:nvSpPr>
          <p:cNvPr id="12296" name="Text Box 5">
            <a:extLst>
              <a:ext uri="{FF2B5EF4-FFF2-40B4-BE49-F238E27FC236}">
                <a16:creationId xmlns:a16="http://schemas.microsoft.com/office/drawing/2014/main" xmlns="" id="{CE0B767A-76BE-49C5-A3C4-DD1FFBB300C0}"/>
              </a:ext>
            </a:extLst>
          </p:cNvPr>
          <p:cNvSpPr txBox="1">
            <a:spLocks noChangeArrowheads="1"/>
          </p:cNvSpPr>
          <p:nvPr/>
        </p:nvSpPr>
        <p:spPr bwMode="auto">
          <a:xfrm>
            <a:off x="65088" y="1084263"/>
            <a:ext cx="41910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b="1">
                <a:latin typeface="Times New Roman" panose="02020603050405020304" pitchFamily="18" charset="0"/>
              </a:rPr>
              <a:t>II. Đọc – hiểu văn bản</a:t>
            </a:r>
            <a:endParaRPr lang="en-US" altLang="en-US" sz="2400">
              <a:latin typeface="Times New Roman" panose="02020603050405020304" pitchFamily="18" charset="0"/>
            </a:endParaRPr>
          </a:p>
        </p:txBody>
      </p:sp>
      <p:sp>
        <p:nvSpPr>
          <p:cNvPr id="12297" name="Text Box 6">
            <a:extLst>
              <a:ext uri="{FF2B5EF4-FFF2-40B4-BE49-F238E27FC236}">
                <a16:creationId xmlns:a16="http://schemas.microsoft.com/office/drawing/2014/main" xmlns="" id="{906B7DFE-BAFD-4816-BBA0-2F5065B6262C}"/>
              </a:ext>
            </a:extLst>
          </p:cNvPr>
          <p:cNvSpPr txBox="1">
            <a:spLocks noChangeArrowheads="1"/>
          </p:cNvSpPr>
          <p:nvPr/>
        </p:nvSpPr>
        <p:spPr bwMode="auto">
          <a:xfrm>
            <a:off x="346075" y="1609725"/>
            <a:ext cx="434498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800" b="1">
                <a:latin typeface="Times New Roman" panose="02020603050405020304" pitchFamily="18" charset="0"/>
              </a:rPr>
              <a:t>1. Lời giới thiệu làng chài:</a:t>
            </a:r>
            <a:endParaRPr lang="en-US" altLang="en-US" sz="2800">
              <a:latin typeface="Times New Roman" panose="02020603050405020304" pitchFamily="18" charset="0"/>
            </a:endParaRPr>
          </a:p>
        </p:txBody>
      </p:sp>
      <p:sp>
        <p:nvSpPr>
          <p:cNvPr id="12298" name="Rectangle 3">
            <a:extLst>
              <a:ext uri="{FF2B5EF4-FFF2-40B4-BE49-F238E27FC236}">
                <a16:creationId xmlns:a16="http://schemas.microsoft.com/office/drawing/2014/main" xmlns="" id="{93359869-A2D1-4B01-BC97-9080CC5130EB}"/>
              </a:ext>
            </a:extLst>
          </p:cNvPr>
          <p:cNvSpPr>
            <a:spLocks noChangeArrowheads="1"/>
          </p:cNvSpPr>
          <p:nvPr/>
        </p:nvSpPr>
        <p:spPr bwMode="auto">
          <a:xfrm>
            <a:off x="76200" y="600075"/>
            <a:ext cx="37338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1117600" indent="-11176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b="1">
                <a:latin typeface="Times New Roman" panose="02020603050405020304" pitchFamily="18" charset="0"/>
              </a:rPr>
              <a:t>I. Tìm hiểu chung</a:t>
            </a:r>
          </a:p>
        </p:txBody>
      </p:sp>
      <p:sp>
        <p:nvSpPr>
          <p:cNvPr id="12" name="TextBox 11">
            <a:extLst>
              <a:ext uri="{FF2B5EF4-FFF2-40B4-BE49-F238E27FC236}">
                <a16:creationId xmlns:a16="http://schemas.microsoft.com/office/drawing/2014/main" xmlns="" id="{F450698C-C937-4BF6-8883-97E928EC5CB2}"/>
              </a:ext>
            </a:extLst>
          </p:cNvPr>
          <p:cNvSpPr txBox="1"/>
          <p:nvPr/>
        </p:nvSpPr>
        <p:spPr>
          <a:xfrm>
            <a:off x="0" y="15875"/>
            <a:ext cx="9144000" cy="58420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eaLnBrk="1" hangingPunct="1">
              <a:defRPr/>
            </a:pP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   Tiết 77   Văn bản          </a:t>
            </a:r>
            <a:r>
              <a:rPr lang="en-US" sz="3200" b="1" i="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QUÊ HƯƠNG    - </a:t>
            </a:r>
            <a:r>
              <a:rPr lang="en-US" sz="2400" b="1" dirty="0">
                <a:solidFill>
                  <a:srgbClr val="000000"/>
                </a:solidFill>
                <a:effectLst>
                  <a:outerShdw blurRad="38100" dist="38100" dir="2700000" algn="tl">
                    <a:srgbClr val="000000">
                      <a:alpha val="43137"/>
                    </a:srgbClr>
                  </a:outerShdw>
                </a:effectLst>
                <a:latin typeface="Times New Roman" pitchFamily="18" charset="0"/>
                <a:cs typeface="Times New Roman" pitchFamily="18" charset="0"/>
              </a:rPr>
              <a:t>Tế Hanh -</a:t>
            </a:r>
          </a:p>
        </p:txBody>
      </p:sp>
      <p:pic>
        <p:nvPicPr>
          <p:cNvPr id="12300" name="Picture 15" descr="nv8t2tr016h01">
            <a:extLst>
              <a:ext uri="{FF2B5EF4-FFF2-40B4-BE49-F238E27FC236}">
                <a16:creationId xmlns:a16="http://schemas.microsoft.com/office/drawing/2014/main" xmlns="" id="{791B0EDC-6C7E-4346-B113-1CB1A73C37F6}"/>
              </a:ext>
            </a:extLst>
          </p:cNvPr>
          <p:cNvPicPr>
            <a:picLocks noGrp="1" noChangeAspect="1"/>
          </p:cNvPicPr>
          <p:nvPr isPhoto="1"/>
        </p:nvPicPr>
        <p:blipFill>
          <a:blip r:embed="rId3">
            <a:extLst>
              <a:ext uri="{28A0092B-C50C-407E-A947-70E740481C1C}">
                <a14:useLocalDpi xmlns:a14="http://schemas.microsoft.com/office/drawing/2010/main" val="0"/>
              </a:ext>
            </a:extLst>
          </a:blip>
          <a:srcRect/>
          <a:stretch>
            <a:fillRect/>
          </a:stretch>
        </p:blipFill>
        <p:spPr bwMode="auto">
          <a:xfrm>
            <a:off x="8153400" y="0"/>
            <a:ext cx="990600"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fade">
                                      <p:cBhvr>
                                        <p:cTn id="7" dur="1000"/>
                                        <p:tgtEl>
                                          <p:spTgt spid="14339"/>
                                        </p:tgtEl>
                                      </p:cBhvr>
                                    </p:animEffect>
                                    <p:anim calcmode="lin" valueType="num">
                                      <p:cBhvr>
                                        <p:cTn id="8" dur="1000" fill="hold"/>
                                        <p:tgtEl>
                                          <p:spTgt spid="14339"/>
                                        </p:tgtEl>
                                        <p:attrNameLst>
                                          <p:attrName>ppt_x</p:attrName>
                                        </p:attrNameLst>
                                      </p:cBhvr>
                                      <p:tavLst>
                                        <p:tav tm="0">
                                          <p:val>
                                            <p:strVal val="#ppt_x"/>
                                          </p:val>
                                        </p:tav>
                                        <p:tav tm="100000">
                                          <p:val>
                                            <p:strVal val="#ppt_x"/>
                                          </p:val>
                                        </p:tav>
                                      </p:tavLst>
                                    </p:anim>
                                    <p:anim calcmode="lin" valueType="num">
                                      <p:cBhvr>
                                        <p:cTn id="9" dur="1000" fill="hold"/>
                                        <p:tgtEl>
                                          <p:spTgt spid="14339"/>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1" presetClass="entr" presetSubtype="1"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600"/>
                                        <p:tgtEl>
                                          <p:spTgt spid="13"/>
                                        </p:tgtEl>
                                      </p:cBhvr>
                                    </p:animEffect>
                                  </p:childTnLst>
                                </p:cTn>
                              </p:par>
                              <p:par>
                                <p:cTn id="20" presetID="42"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2" presetClass="exit" presetSubtype="4" fill="hold" grpId="1" nodeType="withEffect">
                                  <p:stCondLst>
                                    <p:cond delay="0"/>
                                  </p:stCondLst>
                                  <p:childTnLst>
                                    <p:anim calcmode="lin" valueType="num">
                                      <p:cBhvr additive="base">
                                        <p:cTn id="26" dur="500"/>
                                        <p:tgtEl>
                                          <p:spTgt spid="3"/>
                                        </p:tgtEl>
                                        <p:attrNameLst>
                                          <p:attrName>ppt_x</p:attrName>
                                        </p:attrNameLst>
                                      </p:cBhvr>
                                      <p:tavLst>
                                        <p:tav tm="0">
                                          <p:val>
                                            <p:strVal val="ppt_x"/>
                                          </p:val>
                                        </p:tav>
                                        <p:tav tm="100000">
                                          <p:val>
                                            <p:strVal val="ppt_x"/>
                                          </p:val>
                                        </p:tav>
                                      </p:tavLst>
                                    </p:anim>
                                    <p:anim calcmode="lin" valueType="num">
                                      <p:cBhvr additive="base">
                                        <p:cTn id="27" dur="500"/>
                                        <p:tgtEl>
                                          <p:spTgt spid="3"/>
                                        </p:tgtEl>
                                        <p:attrNameLst>
                                          <p:attrName>ppt_y</p:attrName>
                                        </p:attrNameLst>
                                      </p:cBhvr>
                                      <p:tavLst>
                                        <p:tav tm="0">
                                          <p:val>
                                            <p:strVal val="ppt_y"/>
                                          </p:val>
                                        </p:tav>
                                        <p:tav tm="100000">
                                          <p:val>
                                            <p:strVal val="1+ppt_h/2"/>
                                          </p:val>
                                        </p:tav>
                                      </p:tavLst>
                                    </p:anim>
                                    <p:set>
                                      <p:cBhvr>
                                        <p:cTn id="28"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p:bldP spid="3" grpId="0" animBg="1"/>
      <p:bldP spid="3" grpId="1" animBg="1"/>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be5a9ddb9256b5ef1acc9d1c1ddee967ea74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1250</TotalTime>
  <Words>2067</Words>
  <Application>Microsoft Office PowerPoint</Application>
  <PresentationFormat>On-screen Show (4:3)</PresentationFormat>
  <Paragraphs>230</Paragraphs>
  <Slides>31</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31</vt:i4>
      </vt:variant>
    </vt:vector>
  </HeadingPairs>
  <TitlesOfParts>
    <vt:vector size="41" baseType="lpstr">
      <vt:lpstr>Arial</vt:lpstr>
      <vt:lpstr>VNI-Times</vt:lpstr>
      <vt:lpstr>Times New Roman</vt:lpstr>
      <vt:lpstr>VNI-Thufap2</vt:lpstr>
      <vt:lpstr>Wingdings</vt:lpstr>
      <vt:lpstr>VNI-Souvir</vt:lpstr>
      <vt:lpstr>.VnAristote</vt:lpstr>
      <vt:lpstr>Calibri</vt:lpstr>
      <vt:lpstr>Wingdings 3</vt:lpstr>
      <vt:lpstr>Office Theme</vt:lpstr>
      <vt:lpstr>PowerPoint Presentation</vt:lpstr>
      <vt:lpstr>KIỂM TRA BÀI CŨ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Cảnh đoàn thuyền đánh cá ra khơi: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TiÕt 77                                       Quª h­¬ng             TÕ Hanh</dc:title>
  <dc:creator>User</dc:creator>
  <cp:lastModifiedBy>AutoBVT</cp:lastModifiedBy>
  <cp:revision>222</cp:revision>
  <dcterms:created xsi:type="dcterms:W3CDTF">2009-04-01T13:52:56Z</dcterms:created>
  <dcterms:modified xsi:type="dcterms:W3CDTF">2023-02-06T13:46:05Z</dcterms:modified>
</cp:coreProperties>
</file>