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4"/>
  </p:notesMasterIdLst>
  <p:sldIdLst>
    <p:sldId id="258" r:id="rId2"/>
    <p:sldId id="303" r:id="rId3"/>
    <p:sldId id="276" r:id="rId4"/>
    <p:sldId id="259" r:id="rId5"/>
    <p:sldId id="277" r:id="rId6"/>
    <p:sldId id="278" r:id="rId7"/>
    <p:sldId id="260" r:id="rId8"/>
    <p:sldId id="302" r:id="rId9"/>
    <p:sldId id="261" r:id="rId10"/>
    <p:sldId id="262" r:id="rId11"/>
    <p:sldId id="288" r:id="rId12"/>
    <p:sldId id="287" r:id="rId13"/>
    <p:sldId id="304" r:id="rId14"/>
    <p:sldId id="263" r:id="rId15"/>
    <p:sldId id="265" r:id="rId16"/>
    <p:sldId id="266" r:id="rId17"/>
    <p:sldId id="264" r:id="rId18"/>
    <p:sldId id="285" r:id="rId19"/>
    <p:sldId id="283" r:id="rId20"/>
    <p:sldId id="289" r:id="rId21"/>
    <p:sldId id="305" r:id="rId22"/>
    <p:sldId id="306" r:id="rId23"/>
    <p:sldId id="307" r:id="rId24"/>
    <p:sldId id="273" r:id="rId25"/>
    <p:sldId id="294" r:id="rId26"/>
    <p:sldId id="301" r:id="rId27"/>
    <p:sldId id="300" r:id="rId28"/>
    <p:sldId id="293" r:id="rId29"/>
    <p:sldId id="290" r:id="rId30"/>
    <p:sldId id="279" r:id="rId31"/>
    <p:sldId id="269" r:id="rId32"/>
    <p:sldId id="271"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63" autoAdjust="0"/>
    <p:restoredTop sz="94660"/>
  </p:normalViewPr>
  <p:slideViewPr>
    <p:cSldViewPr snapToGrid="0" snapToObjects="1">
      <p:cViewPr varScale="1">
        <p:scale>
          <a:sx n="65" d="100"/>
          <a:sy n="65" d="100"/>
        </p:scale>
        <p:origin x="1464" y="36"/>
      </p:cViewPr>
      <p:guideLst>
        <p:guide orient="horz" pos="2159"/>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2/15/2023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D8A3554-0430-45DB-BDFE-3C446509E54A}" type="slidenum">
              <a:rPr lang="en-US" smtClean="0"/>
              <a:t>32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êu đề Bản chiếu">
    <p:spTree>
      <p:nvGrpSpPr>
        <p:cNvPr id="1" name=""/>
        <p:cNvGrpSpPr/>
        <p:nvPr/>
      </p:nvGrpSpPr>
      <p:grpSpPr>
        <a:xfrm>
          <a:off x="0" y="0"/>
          <a:ext cx="0" cy="0"/>
          <a:chOff x="0" y="0"/>
          <a:chExt cx="0" cy="0"/>
        </a:xfrm>
      </p:grpSpPr>
      <p:grpSp>
        <p:nvGrpSpPr>
          <p:cNvPr id="4" name="Group 6"/>
          <p:cNvGrpSpPr/>
          <p:nvPr/>
        </p:nvGrpSpPr>
        <p:grpSpPr bwMode="auto">
          <a:xfrm>
            <a:off x="-7938" y="-7938"/>
            <a:ext cx="9169401" cy="6873876"/>
            <a:chOff x="-8466" y="-8468"/>
            <a:chExt cx="9169804" cy="6874935"/>
          </a:xfrm>
        </p:grpSpPr>
        <p:cxnSp>
          <p:nvCxnSpPr>
            <p:cNvPr id="5" name="Straight Connector 16"/>
            <p:cNvCxnSpPr/>
            <p:nvPr/>
          </p:nvCxnSpPr>
          <p:spPr>
            <a:xfrm flipV="1">
              <a:off x="5130498"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17"/>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7" name="Freeform 18"/>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Freeform 19"/>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Freeform 20"/>
            <p:cNvSpPr/>
            <p:nvPr/>
          </p:nvSpPr>
          <p:spPr>
            <a:xfrm>
              <a:off x="6638689" y="3919613"/>
              <a:ext cx="2513123"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21"/>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22"/>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23"/>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24"/>
            <p:cNvSpPr/>
            <p:nvPr/>
          </p:nvSpPr>
          <p:spPr>
            <a:xfrm>
              <a:off x="8059565"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466" y="-8468"/>
              <a:ext cx="863639" cy="5698416"/>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hasCustomPrompt="1"/>
          </p:nvPr>
        </p:nvSpPr>
        <p:spPr>
          <a:xfrm>
            <a:off x="1130595" y="2404534"/>
            <a:ext cx="5826719" cy="1646302"/>
          </a:xfrm>
        </p:spPr>
        <p:txBody>
          <a:bodyPr anchor="b">
            <a:noAutofit/>
          </a:bodyPr>
          <a:lstStyle>
            <a:lvl1pPr algn="r">
              <a:defRPr sz="5400">
                <a:solidFill>
                  <a:schemeClr val="accent1"/>
                </a:solidFill>
              </a:defRPr>
            </a:lvl1pPr>
          </a:lstStyle>
          <a:p>
            <a:r>
              <a:rPr lang="vi-VN"/>
              <a:t>Bấm để sửa kiểu tiêu đề Bản cái</a:t>
            </a:r>
            <a:endParaRPr lang="en-US" dirty="0"/>
          </a:p>
        </p:txBody>
      </p:sp>
      <p:sp>
        <p:nvSpPr>
          <p:cNvPr id="3" name="Subtitle 2"/>
          <p:cNvSpPr>
            <a:spLocks noGrp="1"/>
          </p:cNvSpPr>
          <p:nvPr>
            <p:ph type="subTitle" idx="1" hasCustomPrompt="1"/>
          </p:nvPr>
        </p:nvSpPr>
        <p:spPr>
          <a:xfrm>
            <a:off x="1130595" y="4050834"/>
            <a:ext cx="5826719"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 của Bản chính</a:t>
            </a:r>
            <a:endParaRPr lang="en-US" dirty="0"/>
          </a:p>
        </p:txBody>
      </p:sp>
      <p:sp>
        <p:nvSpPr>
          <p:cNvPr id="15"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7" name="Slide Number Placeholder 5"/>
          <p:cNvSpPr>
            <a:spLocks noGrp="1"/>
          </p:cNvSpPr>
          <p:nvPr>
            <p:ph type="sldNum" sz="quarter" idx="12"/>
          </p:nvPr>
        </p:nvSpPr>
        <p:spPr/>
        <p:txBody>
          <a:bodyPr/>
          <a:lstStyle>
            <a:lvl1pPr>
              <a:defRPr/>
            </a:lvl1pPr>
          </a:lstStyle>
          <a:p>
            <a:fld id="{4B48C76F-5C35-3B48-B4CE-77B6E276F44F}" type="slidenum">
              <a:rPr lang="en-US">
                <a:solidFill>
                  <a:srgbClr val="90C226"/>
                </a:solidFill>
              </a:rPr>
              <a:t>‹#›</a:t>
            </a:fld>
            <a:endParaRPr lang="en-US">
              <a:solidFill>
                <a:srgbClr val="90C226"/>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êu đề và Chú thíc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609600"/>
            <a:ext cx="6347714" cy="3403600"/>
          </a:xfrm>
        </p:spPr>
        <p:txBody>
          <a:bodyPr anchor="ctr">
            <a:normAutofit/>
          </a:bodyPr>
          <a:lstStyle>
            <a:lvl1pPr algn="l">
              <a:defRPr sz="4400" b="0" cap="none"/>
            </a:lvl1pPr>
          </a:lstStyle>
          <a:p>
            <a:r>
              <a:rPr lang="vi-VN"/>
              <a:t>Bấm để sửa kiểu tiêu đề Bản cái</a:t>
            </a:r>
            <a:endParaRPr lang="en-US" dirty="0"/>
          </a:p>
        </p:txBody>
      </p:sp>
      <p:sp>
        <p:nvSpPr>
          <p:cNvPr id="3" name="Text Placeholder 2"/>
          <p:cNvSpPr>
            <a:spLocks noGrp="1"/>
          </p:cNvSpPr>
          <p:nvPr>
            <p:ph type="body" idx="1" hasCustomPrompt="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để sửa kiểu văn bản Bản cái</a:t>
            </a:r>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7000A919-089B-C44D-8634-F1C012A96C48}" type="slidenum">
              <a:rPr lang="en-US">
                <a:solidFill>
                  <a:srgbClr val="90C226"/>
                </a:solidFill>
              </a:rPr>
              <a:t>‹#›</a:t>
            </a:fld>
            <a:endParaRPr lang="en-US">
              <a:solidFill>
                <a:srgbClr val="90C226"/>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rích dẫn cùng với Chú thích">
    <p:spTree>
      <p:nvGrpSpPr>
        <p:cNvPr id="1" name=""/>
        <p:cNvGrpSpPr/>
        <p:nvPr/>
      </p:nvGrpSpPr>
      <p:grpSpPr>
        <a:xfrm>
          <a:off x="0" y="0"/>
          <a:ext cx="0" cy="0"/>
          <a:chOff x="0" y="0"/>
          <a:chExt cx="0" cy="0"/>
        </a:xfrm>
      </p:grpSpPr>
      <p:sp>
        <p:nvSpPr>
          <p:cNvPr id="5" name="TextBox 23"/>
          <p:cNvSpPr txBox="1">
            <a:spLocks noChangeArrowheads="1"/>
          </p:cNvSpPr>
          <p:nvPr/>
        </p:nvSpPr>
        <p:spPr bwMode="auto">
          <a:xfrm>
            <a:off x="482600" y="790575"/>
            <a:ext cx="457200" cy="584200"/>
          </a:xfrm>
          <a:prstGeom prst="rect">
            <a:avLst/>
          </a:prstGeom>
          <a:noFill/>
          <a:ln w="9525">
            <a:noFill/>
            <a:miter lim="800000"/>
          </a:ln>
        </p:spPr>
        <p:txBody>
          <a:bodyPr anchor="ct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defTabSz="914400" eaLnBrk="0" fontAlgn="base" hangingPunct="0">
              <a:spcBef>
                <a:spcPct val="0"/>
              </a:spcBef>
              <a:spcAft>
                <a:spcPct val="0"/>
              </a:spcAft>
            </a:pPr>
            <a:r>
              <a:rPr lang="ja-JP" altLang="en-US" sz="8000">
                <a:solidFill>
                  <a:srgbClr val="C0E474"/>
                </a:solidFill>
                <a:latin typeface="Arial" panose="020B0604020202020204" pitchFamily="34" charset="0"/>
              </a:rPr>
              <a:t>“</a:t>
            </a:r>
            <a:endParaRPr lang="en-US" sz="8000">
              <a:solidFill>
                <a:srgbClr val="C0E474"/>
              </a:solidFill>
              <a:latin typeface="Arial" panose="020B0604020202020204" pitchFamily="34" charset="0"/>
            </a:endParaRPr>
          </a:p>
        </p:txBody>
      </p:sp>
      <p:sp>
        <p:nvSpPr>
          <p:cNvPr id="6" name="TextBox 24"/>
          <p:cNvSpPr txBox="1">
            <a:spLocks noChangeArrowheads="1"/>
          </p:cNvSpPr>
          <p:nvPr/>
        </p:nvSpPr>
        <p:spPr bwMode="auto">
          <a:xfrm>
            <a:off x="6748463" y="2886075"/>
            <a:ext cx="457200" cy="585788"/>
          </a:xfrm>
          <a:prstGeom prst="rect">
            <a:avLst/>
          </a:prstGeom>
          <a:noFill/>
          <a:ln w="9525">
            <a:noFill/>
            <a:miter lim="800000"/>
          </a:ln>
        </p:spPr>
        <p:txBody>
          <a:bodyPr anchor="ct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defTabSz="914400" eaLnBrk="0" fontAlgn="base" hangingPunct="0">
              <a:spcBef>
                <a:spcPct val="0"/>
              </a:spcBef>
              <a:spcAft>
                <a:spcPct val="0"/>
              </a:spcAft>
            </a:pPr>
            <a:r>
              <a:rPr lang="ja-JP" altLang="en-US" sz="8000">
                <a:solidFill>
                  <a:srgbClr val="C0E474"/>
                </a:solidFill>
                <a:latin typeface="Arial" panose="020B0604020202020204" pitchFamily="34" charset="0"/>
              </a:rPr>
              <a:t>”</a:t>
            </a:r>
            <a:endParaRPr lang="en-US" sz="8000">
              <a:solidFill>
                <a:srgbClr val="C0E474"/>
              </a:solidFill>
              <a:latin typeface="Arial" panose="020B0604020202020204" pitchFamily="34" charset="0"/>
            </a:endParaRPr>
          </a:p>
        </p:txBody>
      </p:sp>
      <p:sp>
        <p:nvSpPr>
          <p:cNvPr id="2" name="Title 1"/>
          <p:cNvSpPr>
            <a:spLocks noGrp="1"/>
          </p:cNvSpPr>
          <p:nvPr>
            <p:ph type="title" hasCustomPrompt="1"/>
          </p:nvPr>
        </p:nvSpPr>
        <p:spPr>
          <a:xfrm>
            <a:off x="774885" y="609600"/>
            <a:ext cx="6072182" cy="3022600"/>
          </a:xfrm>
        </p:spPr>
        <p:txBody>
          <a:bodyPr anchor="ctr">
            <a:normAutofit/>
          </a:bodyPr>
          <a:lstStyle>
            <a:lvl1pPr algn="l">
              <a:defRPr sz="4400" b="0" cap="none"/>
            </a:lvl1pPr>
          </a:lstStyle>
          <a:p>
            <a:r>
              <a:rPr lang="vi-VN"/>
              <a:t>Bấm để sửa kiểu tiêu đề Bản cái</a:t>
            </a:r>
            <a:endParaRPr lang="en-US" dirty="0"/>
          </a:p>
        </p:txBody>
      </p:sp>
      <p:sp>
        <p:nvSpPr>
          <p:cNvPr id="23" name="Text Placeholder 9"/>
          <p:cNvSpPr>
            <a:spLocks noGrp="1"/>
          </p:cNvSpPr>
          <p:nvPr>
            <p:ph type="body" sz="quarter" idx="13" hasCustomPrompt="1"/>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vi-VN"/>
              <a:t>Bấm để sửa kiểu văn bản Bản cái</a:t>
            </a:r>
          </a:p>
        </p:txBody>
      </p:sp>
      <p:sp>
        <p:nvSpPr>
          <p:cNvPr id="3" name="Text Placeholder 2"/>
          <p:cNvSpPr>
            <a:spLocks noGrp="1"/>
          </p:cNvSpPr>
          <p:nvPr>
            <p:ph type="body" idx="1" hasCustomPrompt="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để sửa kiểu văn bản Bản cái</a:t>
            </a:r>
          </a:p>
        </p:txBody>
      </p:sp>
      <p:sp>
        <p:nvSpPr>
          <p:cNvPr id="7" name="Date Placeholder 3"/>
          <p:cNvSpPr>
            <a:spLocks noGrp="1"/>
          </p:cNvSpPr>
          <p:nvPr>
            <p:ph type="dt" sz="half" idx="14"/>
          </p:nvPr>
        </p:nvSpPr>
        <p:spPr/>
        <p:txBody>
          <a:bodyPr/>
          <a:lstStyle>
            <a:lvl1pPr>
              <a:defRPr/>
            </a:lvl1pPr>
          </a:lstStyle>
          <a:p>
            <a:pPr>
              <a:defRPr/>
            </a:pPr>
            <a:endParaRPr lang="en-US">
              <a:solidFill>
                <a:prstClr val="black">
                  <a:tint val="75000"/>
                </a:prstClr>
              </a:solidFill>
            </a:endParaRPr>
          </a:p>
        </p:txBody>
      </p:sp>
      <p:sp>
        <p:nvSpPr>
          <p:cNvPr id="8" name="Footer Placeholder 4"/>
          <p:cNvSpPr>
            <a:spLocks noGrp="1"/>
          </p:cNvSpPr>
          <p:nvPr>
            <p:ph type="ftr" sz="quarter" idx="15"/>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6"/>
          </p:nvPr>
        </p:nvSpPr>
        <p:spPr/>
        <p:txBody>
          <a:bodyPr/>
          <a:lstStyle>
            <a:lvl1pPr>
              <a:defRPr/>
            </a:lvl1pPr>
          </a:lstStyle>
          <a:p>
            <a:fld id="{DB50FCBC-CF1D-474B-8698-B5A8C585D5F1}" type="slidenum">
              <a:rPr lang="en-US">
                <a:solidFill>
                  <a:srgbClr val="90C226"/>
                </a:solidFill>
              </a:rPr>
              <a:t>‹#›</a:t>
            </a:fld>
            <a:endParaRPr lang="en-US">
              <a:solidFill>
                <a:srgbClr val="90C226"/>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anh Thiếp">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8" y="1931988"/>
            <a:ext cx="6347715" cy="2595460"/>
          </a:xfrm>
        </p:spPr>
        <p:txBody>
          <a:bodyPr anchor="b">
            <a:normAutofit/>
          </a:bodyPr>
          <a:lstStyle>
            <a:lvl1pPr algn="l">
              <a:defRPr sz="4400" b="0" cap="none"/>
            </a:lvl1pPr>
          </a:lstStyle>
          <a:p>
            <a:r>
              <a:rPr lang="vi-VN"/>
              <a:t>Bấm để sửa kiểu tiêu đề Bản cái</a:t>
            </a:r>
            <a:endParaRPr lang="en-US" dirty="0"/>
          </a:p>
        </p:txBody>
      </p:sp>
      <p:sp>
        <p:nvSpPr>
          <p:cNvPr id="3" name="Text Placeholder 2"/>
          <p:cNvSpPr>
            <a:spLocks noGrp="1"/>
          </p:cNvSpPr>
          <p:nvPr>
            <p:ph type="body" idx="1" hasCustomPrompt="1"/>
          </p:nvPr>
        </p:nvSpPr>
        <p:spPr>
          <a:xfrm>
            <a:off x="609598" y="4527448"/>
            <a:ext cx="6347715"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để sửa kiểu văn bản Bản cái</a:t>
            </a:r>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F8C3D0E-4056-364C-B1D6-2F528C534EE7}" type="slidenum">
              <a:rPr lang="en-US">
                <a:solidFill>
                  <a:srgbClr val="90C226"/>
                </a:solidFill>
              </a:rPr>
              <a:t>‹#›</a:t>
            </a:fld>
            <a:endParaRPr lang="en-US">
              <a:solidFill>
                <a:srgbClr val="90C226"/>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rích dẫn Danh Thiếp">
    <p:spTree>
      <p:nvGrpSpPr>
        <p:cNvPr id="1" name=""/>
        <p:cNvGrpSpPr/>
        <p:nvPr/>
      </p:nvGrpSpPr>
      <p:grpSpPr>
        <a:xfrm>
          <a:off x="0" y="0"/>
          <a:ext cx="0" cy="0"/>
          <a:chOff x="0" y="0"/>
          <a:chExt cx="0" cy="0"/>
        </a:xfrm>
      </p:grpSpPr>
      <p:sp>
        <p:nvSpPr>
          <p:cNvPr id="5" name="TextBox 23"/>
          <p:cNvSpPr txBox="1">
            <a:spLocks noChangeArrowheads="1"/>
          </p:cNvSpPr>
          <p:nvPr/>
        </p:nvSpPr>
        <p:spPr bwMode="auto">
          <a:xfrm>
            <a:off x="482600" y="790575"/>
            <a:ext cx="457200" cy="584200"/>
          </a:xfrm>
          <a:prstGeom prst="rect">
            <a:avLst/>
          </a:prstGeom>
          <a:noFill/>
          <a:ln w="9525">
            <a:noFill/>
            <a:miter lim="800000"/>
          </a:ln>
        </p:spPr>
        <p:txBody>
          <a:bodyPr anchor="ct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defTabSz="914400" eaLnBrk="0" fontAlgn="base" hangingPunct="0">
              <a:spcBef>
                <a:spcPct val="0"/>
              </a:spcBef>
              <a:spcAft>
                <a:spcPct val="0"/>
              </a:spcAft>
            </a:pPr>
            <a:r>
              <a:rPr lang="ja-JP" altLang="en-US" sz="8000">
                <a:solidFill>
                  <a:srgbClr val="C0E474"/>
                </a:solidFill>
                <a:latin typeface="Arial" panose="020B0604020202020204" pitchFamily="34" charset="0"/>
              </a:rPr>
              <a:t>“</a:t>
            </a:r>
            <a:endParaRPr lang="en-US" sz="8000">
              <a:solidFill>
                <a:srgbClr val="C0E474"/>
              </a:solidFill>
              <a:latin typeface="Arial" panose="020B0604020202020204" pitchFamily="34" charset="0"/>
            </a:endParaRPr>
          </a:p>
        </p:txBody>
      </p:sp>
      <p:sp>
        <p:nvSpPr>
          <p:cNvPr id="6" name="TextBox 24"/>
          <p:cNvSpPr txBox="1">
            <a:spLocks noChangeArrowheads="1"/>
          </p:cNvSpPr>
          <p:nvPr/>
        </p:nvSpPr>
        <p:spPr bwMode="auto">
          <a:xfrm>
            <a:off x="6748463" y="2886075"/>
            <a:ext cx="457200" cy="585788"/>
          </a:xfrm>
          <a:prstGeom prst="rect">
            <a:avLst/>
          </a:prstGeom>
          <a:noFill/>
          <a:ln w="9525">
            <a:noFill/>
            <a:miter lim="800000"/>
          </a:ln>
        </p:spPr>
        <p:txBody>
          <a:bodyPr anchor="ct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defTabSz="914400" eaLnBrk="0" fontAlgn="base" hangingPunct="0">
              <a:spcBef>
                <a:spcPct val="0"/>
              </a:spcBef>
              <a:spcAft>
                <a:spcPct val="0"/>
              </a:spcAft>
            </a:pPr>
            <a:r>
              <a:rPr lang="ja-JP" altLang="en-US" sz="8000">
                <a:solidFill>
                  <a:srgbClr val="C0E474"/>
                </a:solidFill>
                <a:latin typeface="Arial" panose="020B0604020202020204" pitchFamily="34" charset="0"/>
              </a:rPr>
              <a:t>”</a:t>
            </a:r>
            <a:endParaRPr lang="en-US" sz="8000">
              <a:solidFill>
                <a:srgbClr val="C0E474"/>
              </a:solidFill>
              <a:latin typeface="Arial" panose="020B0604020202020204" pitchFamily="34" charset="0"/>
            </a:endParaRPr>
          </a:p>
        </p:txBody>
      </p:sp>
      <p:sp>
        <p:nvSpPr>
          <p:cNvPr id="2" name="Title 1"/>
          <p:cNvSpPr>
            <a:spLocks noGrp="1"/>
          </p:cNvSpPr>
          <p:nvPr>
            <p:ph type="title" hasCustomPrompt="1"/>
          </p:nvPr>
        </p:nvSpPr>
        <p:spPr>
          <a:xfrm>
            <a:off x="774885" y="609600"/>
            <a:ext cx="6072182" cy="3022600"/>
          </a:xfrm>
        </p:spPr>
        <p:txBody>
          <a:bodyPr anchor="ctr">
            <a:normAutofit/>
          </a:bodyPr>
          <a:lstStyle>
            <a:lvl1pPr algn="l">
              <a:defRPr sz="4400" b="0" cap="none"/>
            </a:lvl1pPr>
          </a:lstStyle>
          <a:p>
            <a:r>
              <a:rPr lang="vi-VN"/>
              <a:t>Bấm để sửa kiểu tiêu đề Bản cái</a:t>
            </a:r>
            <a:endParaRPr lang="en-US" dirty="0"/>
          </a:p>
        </p:txBody>
      </p:sp>
      <p:sp>
        <p:nvSpPr>
          <p:cNvPr id="23" name="Text Placeholder 9"/>
          <p:cNvSpPr>
            <a:spLocks noGrp="1"/>
          </p:cNvSpPr>
          <p:nvPr>
            <p:ph type="body" sz="quarter" idx="13" hasCustomPrompt="1"/>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vi-VN"/>
              <a:t>Bấm để sửa kiểu văn bản Bản cái</a:t>
            </a:r>
          </a:p>
        </p:txBody>
      </p:sp>
      <p:sp>
        <p:nvSpPr>
          <p:cNvPr id="3" name="Text Placeholder 2"/>
          <p:cNvSpPr>
            <a:spLocks noGrp="1"/>
          </p:cNvSpPr>
          <p:nvPr>
            <p:ph type="body" idx="1" hasCustomPrompt="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để sửa kiểu văn bản Bản cái</a:t>
            </a:r>
          </a:p>
        </p:txBody>
      </p:sp>
      <p:sp>
        <p:nvSpPr>
          <p:cNvPr id="7" name="Date Placeholder 3"/>
          <p:cNvSpPr>
            <a:spLocks noGrp="1"/>
          </p:cNvSpPr>
          <p:nvPr>
            <p:ph type="dt" sz="half" idx="14"/>
          </p:nvPr>
        </p:nvSpPr>
        <p:spPr/>
        <p:txBody>
          <a:bodyPr/>
          <a:lstStyle>
            <a:lvl1pPr>
              <a:defRPr/>
            </a:lvl1pPr>
          </a:lstStyle>
          <a:p>
            <a:pPr>
              <a:defRPr/>
            </a:pPr>
            <a:endParaRPr lang="en-US">
              <a:solidFill>
                <a:prstClr val="black">
                  <a:tint val="75000"/>
                </a:prstClr>
              </a:solidFill>
            </a:endParaRPr>
          </a:p>
        </p:txBody>
      </p:sp>
      <p:sp>
        <p:nvSpPr>
          <p:cNvPr id="8" name="Footer Placeholder 4"/>
          <p:cNvSpPr>
            <a:spLocks noGrp="1"/>
          </p:cNvSpPr>
          <p:nvPr>
            <p:ph type="ftr" sz="quarter" idx="15"/>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6"/>
          </p:nvPr>
        </p:nvSpPr>
        <p:spPr/>
        <p:txBody>
          <a:bodyPr/>
          <a:lstStyle>
            <a:lvl1pPr>
              <a:defRPr/>
            </a:lvl1pPr>
          </a:lstStyle>
          <a:p>
            <a:fld id="{CB8A63E6-90E5-0D47-85CF-E2C08CFD90AD}" type="slidenum">
              <a:rPr lang="en-US">
                <a:solidFill>
                  <a:srgbClr val="90C226"/>
                </a:solidFill>
              </a:rPr>
              <a:t>‹#›</a:t>
            </a:fld>
            <a:endParaRPr lang="en-US">
              <a:solidFill>
                <a:srgbClr val="90C226"/>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5848" y="609600"/>
            <a:ext cx="6341465" cy="3022600"/>
          </a:xfrm>
        </p:spPr>
        <p:txBody>
          <a:bodyPr anchor="ctr">
            <a:normAutofit/>
          </a:bodyPr>
          <a:lstStyle>
            <a:lvl1pPr algn="l">
              <a:defRPr sz="4400" b="0" cap="none"/>
            </a:lvl1pPr>
          </a:lstStyle>
          <a:p>
            <a:r>
              <a:rPr lang="vi-VN"/>
              <a:t>Bấm để sửa kiểu tiêu đề Bản cái</a:t>
            </a:r>
            <a:endParaRPr lang="en-US" dirty="0"/>
          </a:p>
        </p:txBody>
      </p:sp>
      <p:sp>
        <p:nvSpPr>
          <p:cNvPr id="23" name="Text Placeholder 9"/>
          <p:cNvSpPr>
            <a:spLocks noGrp="1"/>
          </p:cNvSpPr>
          <p:nvPr>
            <p:ph type="body" sz="quarter" idx="13" hasCustomPrompt="1"/>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vi-VN"/>
              <a:t>Bấm để sửa kiểu văn bản Bản cái</a:t>
            </a:r>
          </a:p>
        </p:txBody>
      </p:sp>
      <p:sp>
        <p:nvSpPr>
          <p:cNvPr id="3" name="Text Placeholder 2"/>
          <p:cNvSpPr>
            <a:spLocks noGrp="1"/>
          </p:cNvSpPr>
          <p:nvPr>
            <p:ph type="body" idx="1" hasCustomPrompt="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để sửa kiểu văn bản Bản cái</a:t>
            </a:r>
          </a:p>
        </p:txBody>
      </p:sp>
      <p:sp>
        <p:nvSpPr>
          <p:cNvPr id="5" name="Date Placeholder 3"/>
          <p:cNvSpPr>
            <a:spLocks noGrp="1"/>
          </p:cNvSpPr>
          <p:nvPr>
            <p:ph type="dt" sz="half" idx="14"/>
          </p:nvPr>
        </p:nvSpPr>
        <p:spPr/>
        <p:txBody>
          <a:bodyPr/>
          <a:lstStyle>
            <a:lvl1pPr>
              <a:defRPr/>
            </a:lvl1pPr>
          </a:lstStyle>
          <a:p>
            <a:pPr>
              <a:defRPr/>
            </a:pPr>
            <a:endParaRPr lang="en-US">
              <a:solidFill>
                <a:prstClr val="black">
                  <a:tint val="75000"/>
                </a:prstClr>
              </a:solidFill>
            </a:endParaRPr>
          </a:p>
        </p:txBody>
      </p:sp>
      <p:sp>
        <p:nvSpPr>
          <p:cNvPr id="6" name="Footer Placeholder 4"/>
          <p:cNvSpPr>
            <a:spLocks noGrp="1"/>
          </p:cNvSpPr>
          <p:nvPr>
            <p:ph type="ftr" sz="quarter" idx="15"/>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6"/>
          </p:nvPr>
        </p:nvSpPr>
        <p:spPr/>
        <p:txBody>
          <a:bodyPr/>
          <a:lstStyle>
            <a:lvl1pPr>
              <a:defRPr/>
            </a:lvl1pPr>
          </a:lstStyle>
          <a:p>
            <a:fld id="{B33E7464-4AED-904A-8360-DD9DF4550788}" type="slidenum">
              <a:rPr lang="en-US">
                <a:solidFill>
                  <a:srgbClr val="90C226"/>
                </a:solidFill>
              </a:rPr>
              <a:t>‹#›</a:t>
            </a:fld>
            <a:endParaRPr lang="en-US">
              <a:solidFill>
                <a:srgbClr val="90C226"/>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êu đề và Văn bản Dọc">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hasCustomPrompt="1"/>
          </p:nvPr>
        </p:nvSpPr>
        <p:spPr/>
        <p:txBody>
          <a:bodyPr vert="eaVert"/>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C669C45-2319-AD4B-97FD-32CF55558EE8}" type="slidenum">
              <a:rPr lang="en-US">
                <a:solidFill>
                  <a:srgbClr val="90C226"/>
                </a:solidFill>
              </a:rPr>
              <a:t>‹#›</a:t>
            </a:fld>
            <a:endParaRPr lang="en-US">
              <a:solidFill>
                <a:srgbClr val="90C226"/>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êu đề Dọc và Văn bản">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5977312" y="609600"/>
            <a:ext cx="978812" cy="5251451"/>
          </a:xfrm>
        </p:spPr>
        <p:txBody>
          <a:bodyPr vert="eaVert" anchor="ctr"/>
          <a:lstStyle/>
          <a:p>
            <a:r>
              <a:rPr lang="vi-VN"/>
              <a:t>Bấm để sửa kiểu tiêu đề Bản cái</a:t>
            </a:r>
            <a:endParaRPr lang="en-US" dirty="0"/>
          </a:p>
        </p:txBody>
      </p:sp>
      <p:sp>
        <p:nvSpPr>
          <p:cNvPr id="3" name="Vertical Text Placeholder 2"/>
          <p:cNvSpPr>
            <a:spLocks noGrp="1"/>
          </p:cNvSpPr>
          <p:nvPr>
            <p:ph type="body" orient="vert" idx="1" hasCustomPrompt="1"/>
          </p:nvPr>
        </p:nvSpPr>
        <p:spPr>
          <a:xfrm>
            <a:off x="609599" y="609600"/>
            <a:ext cx="5195026" cy="5251451"/>
          </a:xfrm>
        </p:spPr>
        <p:txBody>
          <a:bodyPr vert="eaVert"/>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414DF505-5169-CC4E-A70B-6B50DAAAAC92}" type="slidenum">
              <a:rPr lang="en-US">
                <a:solidFill>
                  <a:srgbClr val="90C226"/>
                </a:solidFill>
              </a:rPr>
              <a:t>‹#›</a:t>
            </a:fld>
            <a:endParaRPr lang="en-US">
              <a:solidFill>
                <a:srgbClr val="90C226"/>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vi-VN"/>
              <a:t>Bấm để sửa kiểu tiêu đề Bản cái</a:t>
            </a:r>
            <a:endParaRPr lang="en-US" dirty="0"/>
          </a:p>
        </p:txBody>
      </p:sp>
      <p:sp>
        <p:nvSpPr>
          <p:cNvPr id="3" name="Content Placeholder 2"/>
          <p:cNvSpPr>
            <a:spLocks noGrp="1"/>
          </p:cNvSpPr>
          <p:nvPr>
            <p:ph idx="1" hasCustomPrompt="1"/>
          </p:nvPr>
        </p:nvSpPr>
        <p:spPr/>
        <p:txBody>
          <a:body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327A0CF6-4F97-F34D-AB35-2848E294335C}" type="slidenum">
              <a:rPr lang="en-US">
                <a:solidFill>
                  <a:srgbClr val="90C226"/>
                </a:solidFill>
              </a:rPr>
              <a:t>‹#›</a:t>
            </a:fld>
            <a:endParaRPr lang="en-US">
              <a:solidFill>
                <a:srgbClr val="90C226"/>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8" y="2700868"/>
            <a:ext cx="6347715" cy="1826581"/>
          </a:xfrm>
        </p:spPr>
        <p:txBody>
          <a:bodyPr anchor="b"/>
          <a:lstStyle>
            <a:lvl1pPr algn="l">
              <a:defRPr sz="4000" b="0" cap="none"/>
            </a:lvl1pPr>
          </a:lstStyle>
          <a:p>
            <a:r>
              <a:rPr lang="vi-VN"/>
              <a:t>Bấm để sửa kiểu tiêu đề Bản cái</a:t>
            </a:r>
            <a:endParaRPr lang="en-US" dirty="0"/>
          </a:p>
        </p:txBody>
      </p:sp>
      <p:sp>
        <p:nvSpPr>
          <p:cNvPr id="3" name="Text Placeholder 2"/>
          <p:cNvSpPr>
            <a:spLocks noGrp="1"/>
          </p:cNvSpPr>
          <p:nvPr>
            <p:ph type="body" idx="1" hasCustomPrompt="1"/>
          </p:nvPr>
        </p:nvSpPr>
        <p:spPr>
          <a:xfrm>
            <a:off x="609598" y="4527448"/>
            <a:ext cx="6347715"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để sửa kiểu văn bản Bản cái</a:t>
            </a:r>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33F79ED8-E39E-D640-A394-13D482114001}" type="slidenum">
              <a:rPr lang="en-US">
                <a:solidFill>
                  <a:srgbClr val="90C226"/>
                </a:solidFill>
              </a:rPr>
              <a:t>‹#›</a:t>
            </a:fld>
            <a:endParaRPr lang="en-US">
              <a:solidFill>
                <a:srgbClr val="90C226"/>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609600"/>
            <a:ext cx="6347714" cy="1320800"/>
          </a:xfrm>
        </p:spPr>
        <p:txBody>
          <a:bodyPr/>
          <a:lstStyle/>
          <a:p>
            <a:r>
              <a:rPr lang="vi-VN"/>
              <a:t>Bấm để sửa kiểu tiêu đề Bản cái</a:t>
            </a:r>
            <a:endParaRPr lang="en-US" dirty="0"/>
          </a:p>
        </p:txBody>
      </p:sp>
      <p:sp>
        <p:nvSpPr>
          <p:cNvPr id="3" name="Content Placeholder 2"/>
          <p:cNvSpPr>
            <a:spLocks noGrp="1"/>
          </p:cNvSpPr>
          <p:nvPr>
            <p:ph sz="half" idx="1" hasCustomPrompt="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4" name="Content Placeholder 3"/>
          <p:cNvSpPr>
            <a:spLocks noGrp="1"/>
          </p:cNvSpPr>
          <p:nvPr>
            <p:ph sz="half" idx="2" hasCustomPrompt="1"/>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3529CA57-2E17-AF4F-930A-C0E32172227E}" type="slidenum">
              <a:rPr lang="en-US">
                <a:solidFill>
                  <a:srgbClr val="90C226"/>
                </a:solidFill>
              </a:rPr>
              <a:t>‹#›</a:t>
            </a:fld>
            <a:endParaRPr lang="en-US">
              <a:solidFill>
                <a:srgbClr val="90C226"/>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609600"/>
            <a:ext cx="6347713" cy="1320800"/>
          </a:xfrm>
        </p:spPr>
        <p:txBody>
          <a:bodyPr/>
          <a:lstStyle>
            <a:lvl1pPr>
              <a:defRPr/>
            </a:lvl1pPr>
          </a:lstStyle>
          <a:p>
            <a:r>
              <a:rPr lang="vi-VN"/>
              <a:t>Bấm để sửa kiểu tiêu đề Bản cái</a:t>
            </a:r>
            <a:endParaRPr lang="en-US" dirty="0"/>
          </a:p>
        </p:txBody>
      </p:sp>
      <p:sp>
        <p:nvSpPr>
          <p:cNvPr id="3" name="Text Placeholder 2"/>
          <p:cNvSpPr>
            <a:spLocks noGrp="1"/>
          </p:cNvSpPr>
          <p:nvPr>
            <p:ph type="body" idx="1" hasCustomPrompt="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để sửa kiểu văn bản Bản cái</a:t>
            </a:r>
          </a:p>
        </p:txBody>
      </p:sp>
      <p:sp>
        <p:nvSpPr>
          <p:cNvPr id="4" name="Content Placeholder 3"/>
          <p:cNvSpPr>
            <a:spLocks noGrp="1"/>
          </p:cNvSpPr>
          <p:nvPr>
            <p:ph sz="half" idx="2" hasCustomPrompt="1"/>
          </p:nvPr>
        </p:nvSpPr>
        <p:spPr>
          <a:xfrm>
            <a:off x="609599" y="2737246"/>
            <a:ext cx="3090672" cy="3304117"/>
          </a:xfrm>
        </p:spPr>
        <p:txBody>
          <a:bodyPr>
            <a:normAutofit/>
          </a:body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5" name="Text Placeholder 4"/>
          <p:cNvSpPr>
            <a:spLocks noGrp="1"/>
          </p:cNvSpPr>
          <p:nvPr>
            <p:ph type="body" sz="quarter" idx="3" hasCustomPrompt="1"/>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để sửa kiểu văn bản Bản cái</a:t>
            </a:r>
          </a:p>
        </p:txBody>
      </p:sp>
      <p:sp>
        <p:nvSpPr>
          <p:cNvPr id="6" name="Content Placeholder 5"/>
          <p:cNvSpPr>
            <a:spLocks noGrp="1"/>
          </p:cNvSpPr>
          <p:nvPr>
            <p:ph sz="quarter" idx="4" hasCustomPrompt="1"/>
          </p:nvPr>
        </p:nvSpPr>
        <p:spPr>
          <a:xfrm>
            <a:off x="3866640" y="2737246"/>
            <a:ext cx="3090672" cy="3304117"/>
          </a:xfrm>
        </p:spPr>
        <p:txBody>
          <a:bodyPr>
            <a:normAutofit/>
          </a:body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B7FABF7A-AFD5-8A4D-AD1C-A918A5146785}" type="slidenum">
              <a:rPr lang="en-US">
                <a:solidFill>
                  <a:srgbClr val="90C226"/>
                </a:solidFill>
              </a:rPr>
              <a:t>‹#›</a:t>
            </a:fld>
            <a:endParaRPr lang="en-US">
              <a:solidFill>
                <a:srgbClr val="90C226"/>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609600"/>
            <a:ext cx="6347714" cy="1320800"/>
          </a:xfrm>
        </p:spPr>
        <p:txBody>
          <a:bodyPr/>
          <a:lstStyle/>
          <a:p>
            <a:r>
              <a:rPr lang="vi-VN"/>
              <a:t>Bấm để sửa kiểu tiêu đề Bản cái</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958793BB-9BF2-DB49-BD6E-54EFCEE3487E}" type="slidenum">
              <a:rPr lang="en-US">
                <a:solidFill>
                  <a:srgbClr val="90C226"/>
                </a:solidFill>
              </a:rPr>
              <a:t>‹#›</a:t>
            </a:fld>
            <a:endParaRPr lang="en-US">
              <a:solidFill>
                <a:srgbClr val="90C226"/>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7D07238A-95A9-614E-B998-0AB1F8585504}" type="slidenum">
              <a:rPr lang="en-US">
                <a:solidFill>
                  <a:srgbClr val="90C226"/>
                </a:solidFill>
              </a:rPr>
              <a:t>‹#›</a:t>
            </a:fld>
            <a:endParaRPr lang="en-US">
              <a:solidFill>
                <a:srgbClr val="90C226"/>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1498604"/>
            <a:ext cx="2790182" cy="1278466"/>
          </a:xfrm>
        </p:spPr>
        <p:txBody>
          <a:bodyPr anchor="b">
            <a:normAutofit/>
          </a:bodyPr>
          <a:lstStyle>
            <a:lvl1pPr>
              <a:defRPr sz="2000"/>
            </a:lvl1pPr>
          </a:lstStyle>
          <a:p>
            <a:r>
              <a:rPr lang="vi-VN"/>
              <a:t>Bấm để sửa kiểu tiêu đề Bản cái</a:t>
            </a:r>
            <a:endParaRPr lang="en-US" dirty="0"/>
          </a:p>
        </p:txBody>
      </p:sp>
      <p:sp>
        <p:nvSpPr>
          <p:cNvPr id="3" name="Content Placeholder 2"/>
          <p:cNvSpPr>
            <a:spLocks noGrp="1"/>
          </p:cNvSpPr>
          <p:nvPr>
            <p:ph idx="1" hasCustomPrompt="1"/>
          </p:nvPr>
        </p:nvSpPr>
        <p:spPr>
          <a:xfrm>
            <a:off x="3571275" y="514925"/>
            <a:ext cx="3386037" cy="5526437"/>
          </a:xfrm>
        </p:spPr>
        <p:txBody>
          <a:bodyPr>
            <a:normAutofit/>
          </a:body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dirty="0"/>
          </a:p>
        </p:txBody>
      </p:sp>
      <p:sp>
        <p:nvSpPr>
          <p:cNvPr id="4" name="Text Placeholder 3"/>
          <p:cNvSpPr>
            <a:spLocks noGrp="1"/>
          </p:cNvSpPr>
          <p:nvPr>
            <p:ph type="body" sz="half" idx="2" hasCustomPrompt="1"/>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vi-VN"/>
              <a:t>Bấm để sửa kiểu văn bản Bản cái</a:t>
            </a:r>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D31FEC0-B1B7-E14C-9BF2-D9FEB7845A78}" type="slidenum">
              <a:rPr lang="en-US">
                <a:solidFill>
                  <a:srgbClr val="90C226"/>
                </a:solidFill>
              </a:rPr>
              <a:t>‹#›</a:t>
            </a:fld>
            <a:endParaRPr lang="en-US">
              <a:solidFill>
                <a:srgbClr val="90C226"/>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4800600"/>
            <a:ext cx="6347714" cy="566738"/>
          </a:xfrm>
        </p:spPr>
        <p:txBody>
          <a:bodyPr anchor="b">
            <a:normAutofit/>
          </a:bodyPr>
          <a:lstStyle>
            <a:lvl1pPr algn="l">
              <a:defRPr sz="2400" b="0"/>
            </a:lvl1pPr>
          </a:lstStyle>
          <a:p>
            <a:r>
              <a:rPr lang="vi-VN"/>
              <a:t>Bấm để sửa kiểu tiêu đề Bản cái</a:t>
            </a:r>
            <a:endParaRPr lang="en-US" dirty="0"/>
          </a:p>
        </p:txBody>
      </p:sp>
      <p:sp>
        <p:nvSpPr>
          <p:cNvPr id="3" name="Picture Placeholder 2"/>
          <p:cNvSpPr>
            <a:spLocks noGrp="1" noChangeAspect="1"/>
          </p:cNvSpPr>
          <p:nvPr>
            <p:ph type="pic" idx="1" hasCustomPrompt="1"/>
          </p:nvPr>
        </p:nvSpPr>
        <p:spPr>
          <a:xfrm>
            <a:off x="609599" y="609600"/>
            <a:ext cx="6347714"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vi-VN" noProof="0"/>
              <a:t>Bấm biểu tượng để thêm hình ảnh</a:t>
            </a:r>
            <a:endParaRPr lang="en-US" noProof="0" dirty="0"/>
          </a:p>
        </p:txBody>
      </p:sp>
      <p:sp>
        <p:nvSpPr>
          <p:cNvPr id="4" name="Text Placeholder 3"/>
          <p:cNvSpPr>
            <a:spLocks noGrp="1"/>
          </p:cNvSpPr>
          <p:nvPr>
            <p:ph type="body" sz="half" idx="2" hasCustomPrompt="1"/>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để sửa kiểu văn bản Bản cái</a:t>
            </a:r>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08A0792F-0450-274E-8619-EC17E5DB35C3}" type="slidenum">
              <a:rPr lang="en-US">
                <a:solidFill>
                  <a:srgbClr val="90C226"/>
                </a:solidFill>
              </a:rPr>
              <a:t>‹#›</a:t>
            </a:fld>
            <a:endParaRPr lang="en-US">
              <a:solidFill>
                <a:srgbClr val="90C226"/>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26" name="Group 16"/>
          <p:cNvGrpSpPr/>
          <p:nvPr/>
        </p:nvGrpSpPr>
        <p:grpSpPr bwMode="auto">
          <a:xfrm>
            <a:off x="-7938" y="-7938"/>
            <a:ext cx="9169401" cy="6873876"/>
            <a:chOff x="-8467" y="-8468"/>
            <a:chExt cx="9169805" cy="6874935"/>
          </a:xfrm>
        </p:grpSpPr>
        <p:sp>
          <p:nvSpPr>
            <p:cNvPr id="7" name="Freeform 6"/>
            <p:cNvSpPr/>
            <p:nvPr/>
          </p:nvSpPr>
          <p:spPr>
            <a:xfrm>
              <a:off x="-8467" y="4013290"/>
              <a:ext cx="457221" cy="285317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497"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8689" y="3919613"/>
              <a:ext cx="2513124"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59564"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27" name="Title Placeholder 1"/>
          <p:cNvSpPr>
            <a:spLocks noGrp="1"/>
          </p:cNvSpPr>
          <p:nvPr>
            <p:ph type="title"/>
          </p:nvPr>
        </p:nvSpPr>
        <p:spPr bwMode="auto">
          <a:xfrm>
            <a:off x="609600" y="609600"/>
            <a:ext cx="6348413"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vi-VN"/>
              <a:t>Bấm để sửa kiểu tiêu đề Bản cái</a:t>
            </a:r>
            <a:endParaRPr lang="en-US"/>
          </a:p>
        </p:txBody>
      </p:sp>
      <p:sp>
        <p:nvSpPr>
          <p:cNvPr id="1028" name="Text Placeholder 2"/>
          <p:cNvSpPr>
            <a:spLocks noGrp="1"/>
          </p:cNvSpPr>
          <p:nvPr>
            <p:ph type="body" idx="1"/>
          </p:nvPr>
        </p:nvSpPr>
        <p:spPr bwMode="auto">
          <a:xfrm>
            <a:off x="609600" y="2160588"/>
            <a:ext cx="6348413"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endParaRPr lang="en-US"/>
          </a:p>
        </p:txBody>
      </p:sp>
      <p:sp>
        <p:nvSpPr>
          <p:cNvPr id="4" name="Date Placeholder 3"/>
          <p:cNvSpPr>
            <a:spLocks noGrp="1"/>
          </p:cNvSpPr>
          <p:nvPr>
            <p:ph type="dt" sz="half" idx="2"/>
          </p:nvPr>
        </p:nvSpPr>
        <p:spPr>
          <a:xfrm>
            <a:off x="5405438" y="6042025"/>
            <a:ext cx="684212" cy="365125"/>
          </a:xfrm>
          <a:prstGeom prst="rect">
            <a:avLst/>
          </a:prstGeom>
        </p:spPr>
        <p:txBody>
          <a:bodyPr vert="horz" lIns="91440" tIns="45720" rIns="91440" bIns="45720" rtlCol="0" anchor="ctr"/>
          <a:lstStyle>
            <a:lvl1pPr algn="r">
              <a:defRPr sz="900">
                <a:solidFill>
                  <a:schemeClr val="tx1">
                    <a:tint val="75000"/>
                  </a:schemeClr>
                </a:solidFill>
                <a:latin typeface="Garamond" panose="02020404030301010803" pitchFamily="18" charset="0"/>
                <a:ea typeface="+mn-ea"/>
                <a:cs typeface="Arial" panose="020B0604020202020204" pitchFamily="34" charset="0"/>
              </a:defRPr>
            </a:lvl1pPr>
          </a:lstStyle>
          <a:p>
            <a:pPr defTabSz="914400" eaLnBrk="0" fontAlgn="base" hangingPunct="0">
              <a:spcBef>
                <a:spcPct val="0"/>
              </a:spcBef>
              <a:spcAft>
                <a:spcPct val="0"/>
              </a:spcAft>
              <a:defRPr/>
            </a:pPr>
            <a:endParaRPr lang="en-US">
              <a:solidFill>
                <a:prstClr val="black">
                  <a:tint val="75000"/>
                </a:prstClr>
              </a:solidFill>
            </a:endParaRPr>
          </a:p>
        </p:txBody>
      </p:sp>
      <p:sp>
        <p:nvSpPr>
          <p:cNvPr id="5" name="Footer Placeholder 4"/>
          <p:cNvSpPr>
            <a:spLocks noGrp="1"/>
          </p:cNvSpPr>
          <p:nvPr>
            <p:ph type="ftr" sz="quarter" idx="3"/>
          </p:nvPr>
        </p:nvSpPr>
        <p:spPr>
          <a:xfrm>
            <a:off x="609600" y="6042025"/>
            <a:ext cx="4622800" cy="365125"/>
          </a:xfrm>
          <a:prstGeom prst="rect">
            <a:avLst/>
          </a:prstGeom>
        </p:spPr>
        <p:txBody>
          <a:bodyPr vert="horz" lIns="91440" tIns="45720" rIns="91440" bIns="45720" rtlCol="0" anchor="ctr"/>
          <a:lstStyle>
            <a:lvl1pPr algn="l">
              <a:defRPr sz="900">
                <a:solidFill>
                  <a:schemeClr val="tx1">
                    <a:tint val="75000"/>
                  </a:schemeClr>
                </a:solidFill>
                <a:latin typeface="Garamond" panose="02020404030301010803" pitchFamily="18" charset="0"/>
                <a:ea typeface="+mn-ea"/>
                <a:cs typeface="Arial" panose="020B0604020202020204" pitchFamily="34" charset="0"/>
              </a:defRPr>
            </a:lvl1pPr>
          </a:lstStyle>
          <a:p>
            <a:pPr defTabSz="914400" eaLnBrk="0" fontAlgn="base" hangingPunct="0">
              <a:spcBef>
                <a:spcPct val="0"/>
              </a:spcBef>
              <a:spcAft>
                <a:spcPct val="0"/>
              </a:spcAft>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445250" y="6042025"/>
            <a:ext cx="512763" cy="365125"/>
          </a:xfrm>
          <a:prstGeom prst="rect">
            <a:avLst/>
          </a:prstGeom>
        </p:spPr>
        <p:txBody>
          <a:bodyPr vert="horz" wrap="square" lIns="91440" tIns="45720" rIns="91440" bIns="45720" numCol="1" anchor="ctr" anchorCtr="0" compatLnSpc="1"/>
          <a:lstStyle>
            <a:lvl1pPr algn="r">
              <a:defRPr sz="900">
                <a:solidFill>
                  <a:schemeClr val="accent1"/>
                </a:solidFill>
              </a:defRPr>
            </a:lvl1pPr>
          </a:lstStyle>
          <a:p>
            <a:pPr defTabSz="914400" eaLnBrk="0" fontAlgn="base" hangingPunct="0">
              <a:spcBef>
                <a:spcPct val="0"/>
              </a:spcBef>
              <a:spcAft>
                <a:spcPct val="0"/>
              </a:spcAft>
            </a:pPr>
            <a:fld id="{19D29CD6-F10B-2C40-9504-4A6E1C2920CA}" type="slidenum">
              <a:rPr lang="en-US" smtClean="0">
                <a:solidFill>
                  <a:srgbClr val="90C226"/>
                </a:solidFill>
                <a:latin typeface="Garamond" panose="02020404030301010803" pitchFamily="18" charset="0"/>
                <a:ea typeface="MS PGothic" panose="020B0600070205080204" charset="-128"/>
                <a:cs typeface="Arial" panose="020B0604020202020204" pitchFamily="34" charset="0"/>
              </a:rPr>
              <a:t>‹#›</a:t>
            </a:fld>
            <a:endParaRPr lang="en-US">
              <a:solidFill>
                <a:srgbClr val="90C226"/>
              </a:solidFill>
              <a:latin typeface="Garamond" panose="02020404030301010803" pitchFamily="18" charset="0"/>
              <a:ea typeface="MS PGothic" panose="020B0600070205080204" charset="-128"/>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eaLnBrk="0" fontAlgn="base" hangingPunct="0">
        <a:spcBef>
          <a:spcPct val="0"/>
        </a:spcBef>
        <a:spcAft>
          <a:spcPct val="0"/>
        </a:spcAft>
        <a:defRPr sz="3600" kern="1200">
          <a:solidFill>
            <a:schemeClr val="accent1"/>
          </a:solidFill>
          <a:latin typeface="+mj-lt"/>
          <a:ea typeface="MS PGothic" panose="020B0600070205080204" charset="-128"/>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ea typeface="MS PGothic" panose="020B0600070205080204" charset="-128"/>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ea typeface="MS PGothic" panose="020B0600070205080204" charset="-128"/>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ea typeface="MS PGothic" panose="020B0600070205080204" charset="-128"/>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ea typeface="MS PGothic" panose="020B0600070205080204" charset="-128"/>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anose="05040102010807070707" charset="0"/>
        <a:buChar char=""/>
        <a:defRPr sz="3200" kern="1200">
          <a:solidFill>
            <a:srgbClr val="404040"/>
          </a:solidFill>
          <a:latin typeface="+mn-lt"/>
          <a:ea typeface="MS PGothic" panose="020B0600070205080204" charset="-128"/>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charset="0"/>
        <a:buChar char=""/>
        <a:defRPr sz="1600" kern="1200">
          <a:solidFill>
            <a:srgbClr val="404040"/>
          </a:solidFill>
          <a:latin typeface="+mn-lt"/>
          <a:ea typeface="MS PGothic" panose="020B0600070205080204" charset="-128"/>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charset="0"/>
        <a:buChar char=""/>
        <a:defRPr sz="1400" kern="1200">
          <a:solidFill>
            <a:srgbClr val="404040"/>
          </a:solidFill>
          <a:latin typeface="+mn-lt"/>
          <a:ea typeface="MS PGothic" panose="020B0600070205080204" charset="-128"/>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charset="0"/>
        <a:buChar char=""/>
        <a:defRPr sz="1200" kern="1200">
          <a:solidFill>
            <a:srgbClr val="404040"/>
          </a:solidFill>
          <a:latin typeface="+mn-lt"/>
          <a:ea typeface="MS PGothic" panose="020B0600070205080204" charset="-128"/>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charset="0"/>
        <a:buChar char=""/>
        <a:defRPr sz="1200" kern="1200">
          <a:solidFill>
            <a:srgbClr val="404040"/>
          </a:solidFill>
          <a:latin typeface="+mn-lt"/>
          <a:ea typeface="MS PGothic" panose="020B0600070205080204" charset="-128"/>
          <a:cs typeface="+mn-cs"/>
        </a:defRPr>
      </a:lvl5pPr>
      <a:lvl6pPr marL="25146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p:nvPr/>
        </p:nvSpPr>
        <p:spPr>
          <a:xfrm>
            <a:off x="1228986" y="2264120"/>
            <a:ext cx="6745770" cy="1470025"/>
          </a:xfrm>
          <a:prstGeom prst="rect">
            <a:avLst/>
          </a:prstGeom>
          <a:solidFill>
            <a:schemeClr val="bg2"/>
          </a:solidFill>
        </p:spPr>
        <p:txBody>
          <a:bodyPr/>
          <a:lstStyle>
            <a:lvl1pPr algn="ctr" rtl="0" eaLnBrk="0" fontAlgn="base" hangingPunct="0">
              <a:spcBef>
                <a:spcPct val="0"/>
              </a:spcBef>
              <a:spcAft>
                <a:spcPct val="0"/>
              </a:spcAft>
              <a:defRPr sz="4400">
                <a:solidFill>
                  <a:schemeClr val="tx2"/>
                </a:solidFill>
                <a:latin typeface="+mj-lt"/>
                <a:ea typeface="+mj-ea"/>
                <a:cs typeface="MS PGothic" panose="020B0600070205080204" charset="-128"/>
              </a:defRPr>
            </a:lvl1pPr>
            <a:lvl2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charset="-128"/>
                <a:cs typeface="MS PGothic" panose="020B0600070205080204" charset="-128"/>
              </a:defRPr>
            </a:lvl2pPr>
            <a:lvl3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charset="-128"/>
                <a:cs typeface="MS PGothic" panose="020B0600070205080204" charset="-128"/>
              </a:defRPr>
            </a:lvl3pPr>
            <a:lvl4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charset="-128"/>
                <a:cs typeface="MS PGothic" panose="020B0600070205080204" charset="-128"/>
              </a:defRPr>
            </a:lvl4pPr>
            <a:lvl5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charset="-128"/>
                <a:cs typeface="MS PGothic" panose="020B0600070205080204" charset="-128"/>
              </a:defRPr>
            </a:lvl5pPr>
            <a:lvl6pPr marL="457200" algn="ctr" rtl="0" fontAlgn="base">
              <a:spcBef>
                <a:spcPct val="0"/>
              </a:spcBef>
              <a:spcAft>
                <a:spcPct val="0"/>
              </a:spcAft>
              <a:defRPr sz="4400">
                <a:solidFill>
                  <a:schemeClr val="tx2"/>
                </a:solidFill>
                <a:latin typeface="Arial" panose="020B0604020202020204" pitchFamily="34" charset="0"/>
                <a:ea typeface="MS PGothic" panose="020B0600070205080204" charset="-128"/>
              </a:defRPr>
            </a:lvl6pPr>
            <a:lvl7pPr marL="914400" algn="ctr" rtl="0" fontAlgn="base">
              <a:spcBef>
                <a:spcPct val="0"/>
              </a:spcBef>
              <a:spcAft>
                <a:spcPct val="0"/>
              </a:spcAft>
              <a:defRPr sz="4400">
                <a:solidFill>
                  <a:schemeClr val="tx2"/>
                </a:solidFill>
                <a:latin typeface="Arial" panose="020B0604020202020204" pitchFamily="34" charset="0"/>
                <a:ea typeface="MS PGothic" panose="020B0600070205080204" charset="-128"/>
              </a:defRPr>
            </a:lvl7pPr>
            <a:lvl8pPr marL="1371600" algn="ctr" rtl="0" fontAlgn="base">
              <a:spcBef>
                <a:spcPct val="0"/>
              </a:spcBef>
              <a:spcAft>
                <a:spcPct val="0"/>
              </a:spcAft>
              <a:defRPr sz="4400">
                <a:solidFill>
                  <a:schemeClr val="tx2"/>
                </a:solidFill>
                <a:latin typeface="Arial" panose="020B0604020202020204" pitchFamily="34" charset="0"/>
                <a:ea typeface="MS PGothic" panose="020B0600070205080204" charset="-128"/>
              </a:defRPr>
            </a:lvl8pPr>
            <a:lvl9pPr marL="1828800" algn="ctr" rtl="0" fontAlgn="base">
              <a:spcBef>
                <a:spcPct val="0"/>
              </a:spcBef>
              <a:spcAft>
                <a:spcPct val="0"/>
              </a:spcAft>
              <a:defRPr sz="4400">
                <a:solidFill>
                  <a:schemeClr val="tx2"/>
                </a:solidFill>
                <a:latin typeface="Arial" panose="020B0604020202020204" pitchFamily="34" charset="0"/>
                <a:ea typeface="MS PGothic" panose="020B0600070205080204" charset="-128"/>
              </a:defRPr>
            </a:lvl9pPr>
          </a:lstStyle>
          <a:p>
            <a:pPr eaLnBrk="1" hangingPunct="1">
              <a:defRPr/>
            </a:pPr>
            <a:r>
              <a:rPr lang="en-US" sz="6600" b="1" cap="all" dirty="0">
                <a:ln w="9000" cmpd="sng">
                  <a:solidFill>
                    <a:schemeClr val="bg1"/>
                  </a:solidFill>
                  <a:prstDash val="solid"/>
                </a:ln>
                <a:solidFill>
                  <a:srgbClr val="008000"/>
                </a:solidFill>
                <a:effectLst>
                  <a:reflection blurRad="12700" stA="28000" endPos="45000" dist="1000" dir="5400000" sy="-100000" algn="bl" rotWithShape="0"/>
                </a:effectLst>
                <a:latin typeface="Times New Roman" panose="02020603050405020304" charset="0"/>
                <a:cs typeface="Times New Roman" panose="02020603050405020304" charset="0"/>
              </a:rPr>
              <a:t>NGỮ VĂN 8</a:t>
            </a:r>
          </a:p>
          <a:p>
            <a:pPr eaLnBrk="1" hangingPunct="1">
              <a:defRPr/>
            </a:pPr>
            <a:endParaRPr lang="en-US" sz="6600" b="1" cap="all" dirty="0">
              <a:ln w="9000" cmpd="sng">
                <a:solidFill>
                  <a:schemeClr val="bg1"/>
                </a:solidFill>
                <a:prstDash val="solid"/>
              </a:ln>
              <a:solidFill>
                <a:srgbClr val="008000"/>
              </a:solidFill>
              <a:effectLst>
                <a:reflection blurRad="12700" stA="28000" endPos="45000" dist="1000" dir="5400000" sy="-100000" algn="bl" rotWithShape="0"/>
              </a:effectLst>
              <a:latin typeface="Times New Roman" panose="02020603050405020304" charset="0"/>
              <a:cs typeface="Times New Roman" panose="02020603050405020304" charset="0"/>
            </a:endParaRPr>
          </a:p>
        </p:txBody>
      </p:sp>
      <p:sp>
        <p:nvSpPr>
          <p:cNvPr id="3" name="Content Placeholder 5"/>
          <p:cNvSpPr txBox="1"/>
          <p:nvPr/>
        </p:nvSpPr>
        <p:spPr>
          <a:xfrm>
            <a:off x="484188" y="36513"/>
            <a:ext cx="8202612" cy="1563687"/>
          </a:xfrm>
          <a:prstGeom prst="rect">
            <a:avLst/>
          </a:prstGeom>
        </p:spPr>
        <p:txBody>
          <a:bodyPr>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S PGothic" panose="020B0600070205080204" charset="-128"/>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lgn="ctr" eaLnBrk="1" hangingPunct="1">
              <a:buFontTx/>
              <a:buNone/>
              <a:defRPr/>
            </a:pPr>
            <a:r>
              <a:rPr lang="en-US" sz="2500" b="1" dirty="0">
                <a:solidFill>
                  <a:srgbClr val="FF0000"/>
                </a:solidFill>
                <a:latin typeface="Times New Roman" panose="02020603050405020304" charset="0"/>
                <a:cs typeface="Times New Roman" panose="02020603050405020304" charset="0"/>
              </a:rPr>
              <a:t>TRƯỜNG TRUNG CƠ SỞ THÁI HOÀ</a:t>
            </a:r>
          </a:p>
          <a:p>
            <a:pPr eaLnBrk="1" hangingPunct="1">
              <a:defRPr/>
            </a:pPr>
            <a:endParaRPr lang="en-US" sz="2500" b="1" dirty="0">
              <a:solidFill>
                <a:srgbClr val="FF0000"/>
              </a:solidFill>
              <a:latin typeface="Times New Roman" panose="02020603050405020304" charset="0"/>
              <a:cs typeface="Times New Roman" panose="02020603050405020304" charset="0"/>
            </a:endParaRPr>
          </a:p>
        </p:txBody>
      </p:sp>
      <p:sp>
        <p:nvSpPr>
          <p:cNvPr id="5" name="Slide Number Placeholder 1"/>
          <p:cNvSpPr>
            <a:spLocks noGrp="1"/>
          </p:cNvSpPr>
          <p:nvPr>
            <p:ph type="sldNum" sz="quarter" idx="12"/>
          </p:nvPr>
        </p:nvSpPr>
        <p:spPr>
          <a:xfrm>
            <a:off x="6553200" y="6356350"/>
            <a:ext cx="2133600" cy="365125"/>
          </a:xfrm>
        </p:spPr>
        <p:txBody>
          <a:bodyPr/>
          <a:lstStyle/>
          <a:p>
            <a:pPr>
              <a:defRPr/>
            </a:pPr>
            <a:fld id="{1DD1343F-0320-FD49-8E7F-82DE29C4759B}" type="slidenum">
              <a:rPr lang="en-US">
                <a:solidFill>
                  <a:prstClr val="black"/>
                </a:solidFill>
                <a:latin typeface="Arial" panose="020B0604020202020204"/>
              </a:rPr>
              <a:t>1</a:t>
            </a:fld>
            <a:endParaRPr lang="en-US">
              <a:solidFill>
                <a:prstClr val="black"/>
              </a:solidFill>
              <a:latin typeface="Arial" panose="020B0604020202020204"/>
            </a:endParaRPr>
          </a:p>
        </p:txBody>
      </p:sp>
      <p:sp>
        <p:nvSpPr>
          <p:cNvPr id="6" name="Rectangle 5"/>
          <p:cNvSpPr/>
          <p:nvPr/>
        </p:nvSpPr>
        <p:spPr>
          <a:xfrm>
            <a:off x="12631" y="663480"/>
            <a:ext cx="9118600" cy="1445260"/>
          </a:xfrm>
          <a:prstGeom prst="rect">
            <a:avLst/>
          </a:prstGeom>
          <a:noFill/>
          <a:ln>
            <a:noFill/>
          </a:ln>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770255">
              <a:defRPr/>
            </a:pPr>
            <a:r>
              <a:rPr lang="en-US" sz="4400" b="1" dirty="0">
                <a:ln w="11430">
                  <a:solidFill>
                    <a:srgbClr val="3366FF"/>
                  </a:solidFill>
                </a:ln>
                <a:solidFill>
                  <a:srgbClr val="0000FF"/>
                </a:solidFill>
                <a:effectLst>
                  <a:outerShdw blurRad="50800" dist="39000" dir="5460000" algn="tl">
                    <a:srgbClr val="000000">
                      <a:alpha val="38000"/>
                    </a:srgbClr>
                  </a:outerShdw>
                </a:effectLst>
                <a:latin typeface="Times New Roman" panose="02020603050405020304" charset="0"/>
                <a:cs typeface="Times New Roman" panose="02020603050405020304" charset="0"/>
              </a:rPr>
              <a:t>CHÀO MỪNG CÁC EM HỌC SINH</a:t>
            </a:r>
          </a:p>
          <a:p>
            <a:pPr algn="ctr" defTabSz="770255">
              <a:defRPr/>
            </a:pPr>
            <a:r>
              <a:rPr lang="en-US" sz="4400" b="1" dirty="0">
                <a:ln w="11430">
                  <a:solidFill>
                    <a:srgbClr val="3366FF"/>
                  </a:solidFill>
                </a:ln>
                <a:solidFill>
                  <a:srgbClr val="0000FF"/>
                </a:solidFill>
                <a:effectLst>
                  <a:outerShdw blurRad="50800" dist="39000" dir="5460000" algn="tl">
                    <a:srgbClr val="000000">
                      <a:alpha val="38000"/>
                    </a:srgbClr>
                  </a:outerShdw>
                </a:effectLst>
                <a:latin typeface="Times New Roman" panose="02020603050405020304" charset="0"/>
                <a:cs typeface="Times New Roman" panose="02020603050405020304" charset="0"/>
              </a:rPr>
              <a:t>ĐẾN VỚI TIẾT HỌC</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6"/>
          <p:cNvSpPr txBox="1">
            <a:spLocks noChangeArrowheads="1"/>
          </p:cNvSpPr>
          <p:nvPr/>
        </p:nvSpPr>
        <p:spPr bwMode="auto">
          <a:xfrm rot="10800000" flipV="1">
            <a:off x="130175" y="900976"/>
            <a:ext cx="237065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eaLnBrk="1" hangingPunct="1"/>
            <a:r>
              <a:rPr lang="en-US" sz="2800" b="1" dirty="0">
                <a:solidFill>
                  <a:srgbClr val="008000"/>
                </a:solidFill>
                <a:latin typeface="Times New Roman" panose="02020603050405020304" charset="0"/>
                <a:cs typeface="Times New Roman" panose="02020603050405020304" charset="0"/>
              </a:rPr>
              <a:t>3. </a:t>
            </a:r>
            <a:r>
              <a:rPr lang="en-US" sz="2800" b="1" dirty="0" err="1">
                <a:solidFill>
                  <a:srgbClr val="008000"/>
                </a:solidFill>
                <a:latin typeface="Times New Roman" panose="02020603050405020304" charset="0"/>
                <a:cs typeface="Times New Roman" panose="02020603050405020304" charset="0"/>
              </a:rPr>
              <a:t>Kết</a:t>
            </a:r>
            <a:r>
              <a:rPr lang="en-US" sz="2800" b="1" dirty="0">
                <a:solidFill>
                  <a:srgbClr val="008000"/>
                </a:solidFill>
                <a:latin typeface="Times New Roman" panose="02020603050405020304" charset="0"/>
                <a:cs typeface="Times New Roman" panose="02020603050405020304" charset="0"/>
              </a:rPr>
              <a:t> </a:t>
            </a:r>
            <a:r>
              <a:rPr lang="en-US" sz="2800" b="1" dirty="0" err="1">
                <a:solidFill>
                  <a:srgbClr val="008000"/>
                </a:solidFill>
                <a:latin typeface="Times New Roman" panose="02020603050405020304" charset="0"/>
                <a:cs typeface="Times New Roman" panose="02020603050405020304" charset="0"/>
              </a:rPr>
              <a:t>luận</a:t>
            </a:r>
            <a:r>
              <a:rPr lang="en-US" sz="2800" b="1" dirty="0">
                <a:solidFill>
                  <a:srgbClr val="008000"/>
                </a:solidFill>
                <a:latin typeface="Times New Roman" panose="02020603050405020304" charset="0"/>
                <a:cs typeface="Times New Roman" panose="02020603050405020304" charset="0"/>
              </a:rPr>
              <a:t>: </a:t>
            </a:r>
          </a:p>
        </p:txBody>
      </p:sp>
      <p:sp>
        <p:nvSpPr>
          <p:cNvPr id="12" name="Text Box 6"/>
          <p:cNvSpPr txBox="1">
            <a:spLocks noChangeArrowheads="1"/>
          </p:cNvSpPr>
          <p:nvPr/>
        </p:nvSpPr>
        <p:spPr bwMode="auto">
          <a:xfrm>
            <a:off x="130175" y="1576686"/>
            <a:ext cx="9164708"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eaLnBrk="1" hangingPunct="1">
              <a:buFontTx/>
              <a:buChar char="-"/>
            </a:pP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Bố</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cục</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của</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văn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bản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là</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sự</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tổ</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chức</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các</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đoạn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văn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để</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thể</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hiện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chủ</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đề</a:t>
            </a:r>
            <a:r>
              <a:rPr lang="en-US" sz="2800" dirty="0">
                <a:latin typeface="Times New Roman" panose="02020603050405020304" charset="0"/>
                <a:cs typeface="Times New Roman" panose="02020603050405020304" charset="0"/>
              </a:rPr>
              <a:t> </a:t>
            </a:r>
          </a:p>
          <a:p>
            <a:pPr eaLnBrk="1" hangingPunct="1">
              <a:buFontTx/>
              <a:buChar char="-"/>
            </a:pP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Bố</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cục</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của</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văn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bản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thường</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gồm</a:t>
            </a:r>
            <a:r>
              <a:rPr lang="en-US" sz="2800" dirty="0">
                <a:latin typeface="Times New Roman" panose="02020603050405020304" charset="0"/>
                <a:cs typeface="Times New Roman" panose="02020603050405020304" charset="0"/>
              </a:rPr>
              <a:t> 3 </a:t>
            </a:r>
            <a:r>
              <a:rPr lang="en-US" sz="2800" dirty="0" err="1">
                <a:latin typeface="Times New Roman" panose="02020603050405020304" charset="0"/>
                <a:cs typeface="Times New Roman" panose="02020603050405020304" charset="0"/>
              </a:rPr>
              <a:t>phần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Mở</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bài</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thân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bài</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kết</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bài</a:t>
            </a:r>
            <a:r>
              <a:rPr lang="en-US" sz="2800" dirty="0">
                <a:latin typeface="Times New Roman" panose="02020603050405020304" charset="0"/>
                <a:cs typeface="Times New Roman" panose="02020603050405020304" charset="0"/>
              </a:rPr>
              <a:t>.</a:t>
            </a:r>
          </a:p>
          <a:p>
            <a:r>
              <a:rPr lang="en-US" sz="2800" dirty="0">
                <a:latin typeface="Times New Roman" panose="02020603050405020304" charset="0"/>
                <a:cs typeface="Times New Roman" panose="02020603050405020304" charset="0"/>
              </a:rPr>
              <a:t>  + </a:t>
            </a:r>
            <a:r>
              <a:rPr lang="en-US" sz="2800" dirty="0" err="1">
                <a:latin typeface="Times New Roman" panose="02020603050405020304" charset="0"/>
                <a:cs typeface="Times New Roman" panose="02020603050405020304" charset="0"/>
              </a:rPr>
              <a:t>Mở</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bài</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nêu</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chủ</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đề</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của</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văn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bản</a:t>
            </a:r>
            <a:r>
              <a:rPr lang="en-US" sz="2800" dirty="0">
                <a:latin typeface="Times New Roman" panose="02020603050405020304" charset="0"/>
                <a:cs typeface="Times New Roman" panose="02020603050405020304" charset="0"/>
              </a:rPr>
              <a:t>.</a:t>
            </a:r>
          </a:p>
          <a:p>
            <a:r>
              <a:rPr lang="en-US" sz="2800" dirty="0">
                <a:latin typeface="Times New Roman" panose="02020603050405020304" charset="0"/>
                <a:cs typeface="Times New Roman" panose="02020603050405020304" charset="0"/>
              </a:rPr>
              <a:t>  + T</a:t>
            </a:r>
            <a:r>
              <a:rPr lang="en-US" sz="2800" dirty="0" err="1">
                <a:latin typeface="Times New Roman" panose="02020603050405020304" charset="0"/>
                <a:cs typeface="Times New Roman" panose="02020603050405020304" charset="0"/>
              </a:rPr>
              <a:t>hân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bài</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thường</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có</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một</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số</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đoạn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nhỏ</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trình</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bày</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các</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khía</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cạnh</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của</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chủ</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đề</a:t>
            </a:r>
            <a:r>
              <a:rPr lang="en-US" sz="2800" dirty="0">
                <a:latin typeface="Times New Roman" panose="02020603050405020304" charset="0"/>
                <a:cs typeface="Times New Roman" panose="02020603050405020304" charset="0"/>
              </a:rPr>
              <a:t> .</a:t>
            </a:r>
          </a:p>
          <a:p>
            <a:r>
              <a:rPr lang="en-US" sz="2800" dirty="0">
                <a:latin typeface="Times New Roman" panose="02020603050405020304" charset="0"/>
                <a:cs typeface="Times New Roman" panose="02020603050405020304" charset="0"/>
              </a:rPr>
              <a:t>  + </a:t>
            </a:r>
            <a:r>
              <a:rPr lang="en-US" sz="2800" dirty="0" err="1">
                <a:latin typeface="Times New Roman" panose="02020603050405020304" charset="0"/>
                <a:cs typeface="Times New Roman" panose="02020603050405020304" charset="0"/>
              </a:rPr>
              <a:t>Kết</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bài</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tổng</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kết</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chủ</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đề</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của</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văn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bản</a:t>
            </a:r>
            <a:r>
              <a:rPr lang="en-US" sz="2800" dirty="0">
                <a:latin typeface="Times New Roman" panose="02020603050405020304" charset="0"/>
                <a:cs typeface="Times New Roman" panose="02020603050405020304" charset="0"/>
              </a:rPr>
              <a:t>. </a:t>
            </a:r>
          </a:p>
          <a:p>
            <a:pPr eaLnBrk="1" hangingPunct="1">
              <a:buFontTx/>
              <a:buChar char="-"/>
            </a:pP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Các</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phần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này</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luôn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có</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quan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hệ</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chặt</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chẽ</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với</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nhau</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để</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tập</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trung</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làm</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rõ</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chủ</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đề</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của</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văn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bản</a:t>
            </a:r>
            <a:r>
              <a:rPr lang="en-US" sz="2800" dirty="0">
                <a:latin typeface="Times New Roman" panose="02020603050405020304" charset="0"/>
                <a:cs typeface="Times New Roman" panose="02020603050405020304" charset="0"/>
              </a:rPr>
              <a:t>.</a:t>
            </a:r>
          </a:p>
        </p:txBody>
      </p:sp>
      <p:sp>
        <p:nvSpPr>
          <p:cNvPr id="13" name="Text Box 6"/>
          <p:cNvSpPr txBox="1">
            <a:spLocks noChangeArrowheads="1"/>
          </p:cNvSpPr>
          <p:nvPr/>
        </p:nvSpPr>
        <p:spPr bwMode="auto">
          <a:xfrm>
            <a:off x="2500829" y="880109"/>
            <a:ext cx="48143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eaLnBrk="1" hangingPunct="1"/>
            <a:r>
              <a:rPr lang="en-US" sz="2800" b="1" dirty="0" err="1">
                <a:latin typeface="Times New Roman" panose="02020603050405020304" charset="0"/>
                <a:cs typeface="Times New Roman" panose="02020603050405020304" charset="0"/>
              </a:rPr>
              <a:t>Ghi</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nhớ</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ý</a:t>
            </a:r>
            <a:r>
              <a:rPr lang="en-US" sz="2800" b="1" dirty="0">
                <a:latin typeface="Times New Roman" panose="02020603050405020304" charset="0"/>
                <a:cs typeface="Times New Roman" panose="02020603050405020304" charset="0"/>
              </a:rPr>
              <a:t> 1, 2) – </a:t>
            </a:r>
            <a:r>
              <a:rPr lang="en-US" sz="2800" b="1" dirty="0" err="1">
                <a:latin typeface="Times New Roman" panose="02020603050405020304" charset="0"/>
                <a:cs typeface="Times New Roman" panose="02020603050405020304" charset="0"/>
              </a:rPr>
              <a:t>sgk</a:t>
            </a:r>
            <a:r>
              <a:rPr lang="en-US" sz="2800" b="1" dirty="0">
                <a:latin typeface="Times New Roman" panose="02020603050405020304" charset="0"/>
                <a:cs typeface="Times New Roman" panose="02020603050405020304" charset="0"/>
              </a:rPr>
              <a:t>/25.</a:t>
            </a:r>
          </a:p>
        </p:txBody>
      </p:sp>
      <p:sp>
        <p:nvSpPr>
          <p:cNvPr id="9" name="Oval Callout 8"/>
          <p:cNvSpPr/>
          <p:nvPr/>
        </p:nvSpPr>
        <p:spPr>
          <a:xfrm>
            <a:off x="1090671" y="1222872"/>
            <a:ext cx="7337234" cy="3536415"/>
          </a:xfrm>
          <a:prstGeom prst="wedgeEllipseCallout">
            <a:avLst/>
          </a:prstGeom>
          <a:solidFill>
            <a:srgbClr val="54A02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b="1" dirty="0" err="1">
                <a:solidFill>
                  <a:schemeClr val="bg1"/>
                </a:solidFill>
                <a:latin typeface="Times New Roman" panose="02020603050405020304"/>
                <a:cs typeface="Times New Roman" panose="02020603050405020304"/>
              </a:rPr>
              <a:t>Thế</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nào</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là</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bố</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cục</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của</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văn</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bản</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Bố</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cục</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của</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văn</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bản</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gồm</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mấy</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phần</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Nhiệm</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vụ</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của</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từng</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phần</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là</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gì</a:t>
            </a:r>
            <a:r>
              <a:rPr lang="en-US" sz="3600" b="1" dirty="0">
                <a:solidFill>
                  <a:schemeClr val="bg1"/>
                </a:solidFill>
                <a:latin typeface="Times New Roman" panose="02020603050405020304"/>
                <a:cs typeface="Times New Roman" panose="02020603050405020304"/>
              </a:rPr>
              <a:t>?</a:t>
            </a:r>
          </a:p>
        </p:txBody>
      </p:sp>
      <p:sp>
        <p:nvSpPr>
          <p:cNvPr id="10" name="Oval Callout 9"/>
          <p:cNvSpPr/>
          <p:nvPr/>
        </p:nvSpPr>
        <p:spPr>
          <a:xfrm>
            <a:off x="2009253" y="1725225"/>
            <a:ext cx="6265875" cy="4088992"/>
          </a:xfrm>
          <a:prstGeom prst="wedgeEllipseCallout">
            <a:avLst/>
          </a:prstGeom>
          <a:solidFill>
            <a:srgbClr val="54A02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b="1" dirty="0" err="1">
                <a:solidFill>
                  <a:schemeClr val="bg1"/>
                </a:solidFill>
                <a:latin typeface="Times New Roman" panose="02020603050405020304"/>
                <a:cs typeface="Times New Roman" panose="02020603050405020304"/>
              </a:rPr>
              <a:t>Các</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phần</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của</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văn</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bản</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quan</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hệ</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với</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nhau</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như</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thế</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nào</a:t>
            </a:r>
            <a:r>
              <a:rPr lang="en-US" sz="3600" b="1" dirty="0">
                <a:solidFill>
                  <a:schemeClr val="bg1"/>
                </a:solidFill>
                <a:latin typeface="Times New Roman" panose="02020603050405020304"/>
                <a:cs typeface="Times New Roman" panose="02020603050405020304"/>
              </a:rPr>
              <a:t>?</a:t>
            </a:r>
          </a:p>
        </p:txBody>
      </p:sp>
      <p:sp>
        <p:nvSpPr>
          <p:cNvPr id="2" name="Text Box 1"/>
          <p:cNvSpPr txBox="1"/>
          <p:nvPr/>
        </p:nvSpPr>
        <p:spPr>
          <a:xfrm>
            <a:off x="130175" y="168849"/>
            <a:ext cx="7045325" cy="64516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n-US" sz="3600" b="1" kern="0" noProof="0" dirty="0">
                <a:ln>
                  <a:noFill/>
                </a:ln>
                <a:solidFill>
                  <a:srgbClr val="FF0000"/>
                </a:solidFill>
                <a:effectLst/>
                <a:uLnTx/>
                <a:uFillTx/>
                <a:latin typeface="Times New Roman" panose="02020603050405020304"/>
                <a:cs typeface="Arial" panose="020B0604020202020204" pitchFamily="34" charset="0"/>
                <a:sym typeface="+mn-ea"/>
              </a:rPr>
              <a:t>  BỐ CỤC CỦA VĂN BẢN</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linds(horizont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9" presetClass="entr" presetSubtype="0"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 calcmode="lin" valueType="num">
                                      <p:cBhvr>
                                        <p:cTn id="22" dur="1000" fill="hold"/>
                                        <p:tgtEl>
                                          <p:spTgt spid="12">
                                            <p:txEl>
                                              <p:pRg st="0" end="0"/>
                                            </p:txEl>
                                          </p:spTgt>
                                        </p:tgtEl>
                                        <p:attrNameLst>
                                          <p:attrName>ppt_x</p:attrName>
                                        </p:attrNameLst>
                                      </p:cBhvr>
                                      <p:tavLst>
                                        <p:tav tm="0">
                                          <p:val>
                                            <p:strVal val="#ppt_x-.2"/>
                                          </p:val>
                                        </p:tav>
                                        <p:tav tm="100000">
                                          <p:val>
                                            <p:strVal val="#ppt_x"/>
                                          </p:val>
                                        </p:tav>
                                      </p:tavLst>
                                    </p:anim>
                                    <p:anim calcmode="lin" valueType="num">
                                      <p:cBhvr>
                                        <p:cTn id="23" dur="1000" fill="hold"/>
                                        <p:tgtEl>
                                          <p:spTgt spid="1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9" presetClass="entr" presetSubtype="0" fill="hold" nodeType="clickEffect">
                                  <p:stCondLst>
                                    <p:cond delay="0"/>
                                  </p:stCondLst>
                                  <p:childTnLst>
                                    <p:set>
                                      <p:cBhvr>
                                        <p:cTn id="28" dur="1" fill="hold">
                                          <p:stCondLst>
                                            <p:cond delay="0"/>
                                          </p:stCondLst>
                                        </p:cTn>
                                        <p:tgtEl>
                                          <p:spTgt spid="12">
                                            <p:txEl>
                                              <p:pRg st="1" end="1"/>
                                            </p:txEl>
                                          </p:spTgt>
                                        </p:tgtEl>
                                        <p:attrNameLst>
                                          <p:attrName>style.visibility</p:attrName>
                                        </p:attrNameLst>
                                      </p:cBhvr>
                                      <p:to>
                                        <p:strVal val="visible"/>
                                      </p:to>
                                    </p:set>
                                    <p:anim calcmode="lin" valueType="num">
                                      <p:cBhvr>
                                        <p:cTn id="29" dur="1000" fill="hold"/>
                                        <p:tgtEl>
                                          <p:spTgt spid="12">
                                            <p:txEl>
                                              <p:pRg st="1" end="1"/>
                                            </p:txEl>
                                          </p:spTgt>
                                        </p:tgtEl>
                                        <p:attrNameLst>
                                          <p:attrName>ppt_x</p:attrName>
                                        </p:attrNameLst>
                                      </p:cBhvr>
                                      <p:tavLst>
                                        <p:tav tm="0">
                                          <p:val>
                                            <p:strVal val="#ppt_x-.2"/>
                                          </p:val>
                                        </p:tav>
                                        <p:tav tm="100000">
                                          <p:val>
                                            <p:strVal val="#ppt_x"/>
                                          </p:val>
                                        </p:tav>
                                      </p:tavLst>
                                    </p:anim>
                                    <p:anim calcmode="lin" valueType="num">
                                      <p:cBhvr>
                                        <p:cTn id="30" dur="1000" fill="hold"/>
                                        <p:tgtEl>
                                          <p:spTgt spid="12">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12">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9" presetClass="entr" presetSubtype="0" fill="hold" nodeType="clickEffect">
                                  <p:stCondLst>
                                    <p:cond delay="0"/>
                                  </p:stCondLst>
                                  <p:childTnLst>
                                    <p:set>
                                      <p:cBhvr>
                                        <p:cTn id="35" dur="1" fill="hold">
                                          <p:stCondLst>
                                            <p:cond delay="0"/>
                                          </p:stCondLst>
                                        </p:cTn>
                                        <p:tgtEl>
                                          <p:spTgt spid="12">
                                            <p:txEl>
                                              <p:pRg st="2" end="2"/>
                                            </p:txEl>
                                          </p:spTgt>
                                        </p:tgtEl>
                                        <p:attrNameLst>
                                          <p:attrName>style.visibility</p:attrName>
                                        </p:attrNameLst>
                                      </p:cBhvr>
                                      <p:to>
                                        <p:strVal val="visible"/>
                                      </p:to>
                                    </p:set>
                                    <p:anim calcmode="lin" valueType="num">
                                      <p:cBhvr>
                                        <p:cTn id="36" dur="1000" fill="hold"/>
                                        <p:tgtEl>
                                          <p:spTgt spid="12">
                                            <p:txEl>
                                              <p:pRg st="2" end="2"/>
                                            </p:txEl>
                                          </p:spTgt>
                                        </p:tgtEl>
                                        <p:attrNameLst>
                                          <p:attrName>ppt_x</p:attrName>
                                        </p:attrNameLst>
                                      </p:cBhvr>
                                      <p:tavLst>
                                        <p:tav tm="0">
                                          <p:val>
                                            <p:strVal val="#ppt_x-.2"/>
                                          </p:val>
                                        </p:tav>
                                        <p:tav tm="100000">
                                          <p:val>
                                            <p:strVal val="#ppt_x"/>
                                          </p:val>
                                        </p:tav>
                                      </p:tavLst>
                                    </p:anim>
                                    <p:anim calcmode="lin" valueType="num">
                                      <p:cBhvr>
                                        <p:cTn id="37" dur="1000" fill="hold"/>
                                        <p:tgtEl>
                                          <p:spTgt spid="12">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8" dur="1000"/>
                                        <p:tgtEl>
                                          <p:spTgt spid="12">
                                            <p:txEl>
                                              <p:pRg st="2" end="2"/>
                                            </p:txEl>
                                          </p:spTgt>
                                        </p:tgtEl>
                                      </p:cBhvr>
                                    </p:animEffect>
                                  </p:childTnLst>
                                </p:cTn>
                              </p:par>
                            </p:childTnLst>
                          </p:cTn>
                        </p:par>
                        <p:par>
                          <p:cTn id="39" fill="hold">
                            <p:stCondLst>
                              <p:cond delay="1000"/>
                            </p:stCondLst>
                            <p:childTnLst>
                              <p:par>
                                <p:cTn id="40" presetID="29" presetClass="entr" presetSubtype="0" fill="hold" nodeType="afterEffect">
                                  <p:stCondLst>
                                    <p:cond delay="0"/>
                                  </p:stCondLst>
                                  <p:childTnLst>
                                    <p:set>
                                      <p:cBhvr>
                                        <p:cTn id="41" dur="1" fill="hold">
                                          <p:stCondLst>
                                            <p:cond delay="0"/>
                                          </p:stCondLst>
                                        </p:cTn>
                                        <p:tgtEl>
                                          <p:spTgt spid="12">
                                            <p:txEl>
                                              <p:pRg st="3" end="3"/>
                                            </p:txEl>
                                          </p:spTgt>
                                        </p:tgtEl>
                                        <p:attrNameLst>
                                          <p:attrName>style.visibility</p:attrName>
                                        </p:attrNameLst>
                                      </p:cBhvr>
                                      <p:to>
                                        <p:strVal val="visible"/>
                                      </p:to>
                                    </p:set>
                                    <p:anim calcmode="lin" valueType="num">
                                      <p:cBhvr>
                                        <p:cTn id="42" dur="1000" fill="hold"/>
                                        <p:tgtEl>
                                          <p:spTgt spid="12">
                                            <p:txEl>
                                              <p:pRg st="3" end="3"/>
                                            </p:txEl>
                                          </p:spTgt>
                                        </p:tgtEl>
                                        <p:attrNameLst>
                                          <p:attrName>ppt_x</p:attrName>
                                        </p:attrNameLst>
                                      </p:cBhvr>
                                      <p:tavLst>
                                        <p:tav tm="0">
                                          <p:val>
                                            <p:strVal val="#ppt_x-.2"/>
                                          </p:val>
                                        </p:tav>
                                        <p:tav tm="100000">
                                          <p:val>
                                            <p:strVal val="#ppt_x"/>
                                          </p:val>
                                        </p:tav>
                                      </p:tavLst>
                                    </p:anim>
                                    <p:anim calcmode="lin" valueType="num">
                                      <p:cBhvr>
                                        <p:cTn id="43" dur="1000" fill="hold"/>
                                        <p:tgtEl>
                                          <p:spTgt spid="12">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12">
                                            <p:txEl>
                                              <p:pRg st="3" end="3"/>
                                            </p:txEl>
                                          </p:spTgt>
                                        </p:tgtEl>
                                      </p:cBhvr>
                                    </p:animEffect>
                                  </p:childTnLst>
                                </p:cTn>
                              </p:par>
                            </p:childTnLst>
                          </p:cTn>
                        </p:par>
                        <p:par>
                          <p:cTn id="45" fill="hold">
                            <p:stCondLst>
                              <p:cond delay="2000"/>
                            </p:stCondLst>
                            <p:childTnLst>
                              <p:par>
                                <p:cTn id="46" presetID="29" presetClass="entr" presetSubtype="0" fill="hold" nodeType="afterEffect">
                                  <p:stCondLst>
                                    <p:cond delay="0"/>
                                  </p:stCondLst>
                                  <p:childTnLst>
                                    <p:set>
                                      <p:cBhvr>
                                        <p:cTn id="47" dur="1" fill="hold">
                                          <p:stCondLst>
                                            <p:cond delay="0"/>
                                          </p:stCondLst>
                                        </p:cTn>
                                        <p:tgtEl>
                                          <p:spTgt spid="12">
                                            <p:txEl>
                                              <p:pRg st="4" end="4"/>
                                            </p:txEl>
                                          </p:spTgt>
                                        </p:tgtEl>
                                        <p:attrNameLst>
                                          <p:attrName>style.visibility</p:attrName>
                                        </p:attrNameLst>
                                      </p:cBhvr>
                                      <p:to>
                                        <p:strVal val="visible"/>
                                      </p:to>
                                    </p:set>
                                    <p:anim calcmode="lin" valueType="num">
                                      <p:cBhvr>
                                        <p:cTn id="48" dur="1000" fill="hold"/>
                                        <p:tgtEl>
                                          <p:spTgt spid="12">
                                            <p:txEl>
                                              <p:pRg st="4" end="4"/>
                                            </p:txEl>
                                          </p:spTgt>
                                        </p:tgtEl>
                                        <p:attrNameLst>
                                          <p:attrName>ppt_x</p:attrName>
                                        </p:attrNameLst>
                                      </p:cBhvr>
                                      <p:tavLst>
                                        <p:tav tm="0">
                                          <p:val>
                                            <p:strVal val="#ppt_x-.2"/>
                                          </p:val>
                                        </p:tav>
                                        <p:tav tm="100000">
                                          <p:val>
                                            <p:strVal val="#ppt_x"/>
                                          </p:val>
                                        </p:tav>
                                      </p:tavLst>
                                    </p:anim>
                                    <p:anim calcmode="lin" valueType="num">
                                      <p:cBhvr>
                                        <p:cTn id="49" dur="1000" fill="hold"/>
                                        <p:tgtEl>
                                          <p:spTgt spid="12">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50" dur="1000"/>
                                        <p:tgtEl>
                                          <p:spTgt spid="12">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blinds(horizontal)">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xit" presetSubtype="0" fill="hold" grpId="1" nodeType="clickEffect">
                                  <p:stCondLst>
                                    <p:cond delay="0"/>
                                  </p:stCondLst>
                                  <p:childTnLst>
                                    <p:set>
                                      <p:cBhvr>
                                        <p:cTn id="59" dur="1" fill="hold">
                                          <p:stCondLst>
                                            <p:cond delay="0"/>
                                          </p:stCondLst>
                                        </p:cTn>
                                        <p:tgtEl>
                                          <p:spTgt spid="10"/>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12">
                                            <p:txEl>
                                              <p:pRg st="5" end="5"/>
                                            </p:txEl>
                                          </p:spTgt>
                                        </p:tgtEl>
                                        <p:attrNameLst>
                                          <p:attrName>style.visibility</p:attrName>
                                        </p:attrNameLst>
                                      </p:cBhvr>
                                      <p:to>
                                        <p:strVal val="visible"/>
                                      </p:to>
                                    </p:set>
                                    <p:anim calcmode="lin" valueType="num">
                                      <p:cBhvr additive="base">
                                        <p:cTn id="64" dur="500" fill="hold"/>
                                        <p:tgtEl>
                                          <p:spTgt spid="12">
                                            <p:txEl>
                                              <p:pRg st="5" end="5"/>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1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 calcmode="lin" valueType="num">
                                      <p:cBhvr additive="base">
                                        <p:cTn id="70" dur="500" fill="hold"/>
                                        <p:tgtEl>
                                          <p:spTgt spid="13"/>
                                        </p:tgtEl>
                                        <p:attrNameLst>
                                          <p:attrName>ppt_x</p:attrName>
                                        </p:attrNameLst>
                                      </p:cBhvr>
                                      <p:tavLst>
                                        <p:tav tm="0">
                                          <p:val>
                                            <p:strVal val="#ppt_x"/>
                                          </p:val>
                                        </p:tav>
                                        <p:tav tm="100000">
                                          <p:val>
                                            <p:strVal val="#ppt_x"/>
                                          </p:val>
                                        </p:tav>
                                      </p:tavLst>
                                    </p:anim>
                                    <p:anim calcmode="lin" valueType="num">
                                      <p:cBhvr additive="base">
                                        <p:cTn id="7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9" grpId="0" animBg="1"/>
      <p:bldP spid="9" grpId="1" animBg="1"/>
      <p:bldP spid="10" grpId="0" animBg="1"/>
      <p:bldP spid="10"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163866" y="1207547"/>
            <a:ext cx="7658109"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eaLnBrk="1" hangingPunct="1"/>
            <a:r>
              <a:rPr lang="en-US" sz="2400" b="1" dirty="0">
                <a:solidFill>
                  <a:srgbClr val="008000"/>
                </a:solidFill>
                <a:latin typeface="Times New Roman" panose="02020603050405020304" charset="0"/>
                <a:cs typeface="Times New Roman" panose="02020603050405020304" charset="0"/>
              </a:rPr>
              <a:t>II. CÁCH BỐ TRÍ, SẮP XẾP NỘI DUNG PHẦN THÂN BÀI CỦA VĂN BẢN</a:t>
            </a:r>
          </a:p>
          <a:p>
            <a:pPr eaLnBrk="1" hangingPunct="1"/>
            <a:r>
              <a:rPr lang="en-US" sz="2800" b="1" dirty="0">
                <a:solidFill>
                  <a:srgbClr val="008000"/>
                </a:solidFill>
                <a:latin typeface="Times New Roman" panose="02020603050405020304" charset="0"/>
                <a:cs typeface="Times New Roman" panose="02020603050405020304" charset="0"/>
              </a:rPr>
              <a:t> 1. VD – </a:t>
            </a:r>
            <a:r>
              <a:rPr lang="en-US" sz="2800" b="1" dirty="0" err="1">
                <a:solidFill>
                  <a:srgbClr val="008000"/>
                </a:solidFill>
                <a:latin typeface="Times New Roman" panose="02020603050405020304" charset="0"/>
                <a:cs typeface="Times New Roman" panose="02020603050405020304" charset="0"/>
              </a:rPr>
              <a:t>sgk</a:t>
            </a:r>
            <a:r>
              <a:rPr lang="en-US" sz="2800" b="1" dirty="0">
                <a:solidFill>
                  <a:srgbClr val="008000"/>
                </a:solidFill>
                <a:latin typeface="Times New Roman" panose="02020603050405020304" charset="0"/>
                <a:cs typeface="Times New Roman" panose="02020603050405020304" charset="0"/>
              </a:rPr>
              <a:t>/25</a:t>
            </a:r>
          </a:p>
          <a:p>
            <a:pPr eaLnBrk="1" hangingPunct="1"/>
            <a:endParaRPr lang="en-US" sz="2800" b="1" i="1" dirty="0">
              <a:solidFill>
                <a:srgbClr val="000000"/>
              </a:solidFill>
              <a:latin typeface="Times New Roman" panose="02020603050405020304" charset="0"/>
              <a:cs typeface="Times New Roman" panose="02020603050405020304" charset="0"/>
            </a:endParaRPr>
          </a:p>
        </p:txBody>
      </p:sp>
      <p:sp>
        <p:nvSpPr>
          <p:cNvPr id="9" name="Text Box 8"/>
          <p:cNvSpPr txBox="1"/>
          <p:nvPr/>
        </p:nvSpPr>
        <p:spPr>
          <a:xfrm>
            <a:off x="130175" y="234950"/>
            <a:ext cx="7045325" cy="64516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n-US" sz="3600" b="1" kern="0" noProof="0" dirty="0">
                <a:ln>
                  <a:noFill/>
                </a:ln>
                <a:solidFill>
                  <a:srgbClr val="FF0000"/>
                </a:solidFill>
                <a:effectLst/>
                <a:uLnTx/>
                <a:uFillTx/>
                <a:latin typeface="Times New Roman" panose="02020603050405020304"/>
                <a:cs typeface="Arial" panose="020B0604020202020204" pitchFamily="34" charset="0"/>
                <a:sym typeface="+mn-ea"/>
              </a:rPr>
              <a:t>    BỐ CỤC CỦA VĂN BẢN</a:t>
            </a:r>
            <a:endParaRPr lang="en-US" sz="3600" dirty="0"/>
          </a:p>
        </p:txBody>
      </p:sp>
    </p:spTree>
    <p:extLst>
      <p:ext uri="{BB962C8B-B14F-4D97-AF65-F5344CB8AC3E}">
        <p14:creationId xmlns:p14="http://schemas.microsoft.com/office/powerpoint/2010/main" val="1644611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Scale>
                                      <p:cBhvr>
                                        <p:cTn id="12"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1" end="1"/>
                                            </p:txEl>
                                          </p:spTgt>
                                        </p:tgtEl>
                                        <p:attrNameLst>
                                          <p:attrName>ppt_x</p:attrName>
                                          <p:attrName>ppt_y</p:attrName>
                                        </p:attrNameLst>
                                      </p:cBhvr>
                                    </p:animMotion>
                                    <p:animEffect transition="in" filter="fade">
                                      <p:cBhvr>
                                        <p:cTn id="14"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8622" y="154236"/>
            <a:ext cx="6049178" cy="6779964"/>
          </a:xfrm>
        </p:spPr>
        <p:txBody>
          <a:bodyPr>
            <a:normAutofit fontScale="90000"/>
          </a:bodyPr>
          <a:lstStyle/>
          <a:p>
            <a:r>
              <a:rPr lang="en-US" sz="2700" b="1" dirty="0" err="1">
                <a:solidFill>
                  <a:srgbClr val="FF0000"/>
                </a:solidFill>
                <a:effectLst/>
                <a:latin typeface="Times New Roman" panose="02020603050405020304" pitchFamily="18" charset="0"/>
                <a:cs typeface="Times New Roman" panose="02020603050405020304" pitchFamily="18" charset="0"/>
              </a:rPr>
              <a:t>Nhóm</a:t>
            </a:r>
            <a:r>
              <a:rPr lang="en-US" sz="2700" b="1" dirty="0">
                <a:solidFill>
                  <a:srgbClr val="FF0000"/>
                </a:solidFill>
                <a:effectLst/>
                <a:latin typeface="Times New Roman" panose="02020603050405020304" pitchFamily="18" charset="0"/>
                <a:cs typeface="Times New Roman" panose="02020603050405020304" pitchFamily="18" charset="0"/>
              </a:rPr>
              <a:t> 1:</a:t>
            </a:r>
            <a:r>
              <a:rPr lang="en-US" sz="2700" dirty="0">
                <a:solidFill>
                  <a:srgbClr val="0B0521"/>
                </a:solidFill>
                <a:effectLst/>
                <a:latin typeface="Arial" panose="020B0604020202020204" pitchFamily="34" charset="0"/>
                <a:ea typeface="Times New Roman" panose="02020603050405020304" pitchFamily="18" charset="0"/>
              </a:rPr>
              <a:t>Phần </a:t>
            </a:r>
            <a:r>
              <a:rPr lang="en-US" sz="2700" dirty="0" err="1">
                <a:solidFill>
                  <a:srgbClr val="0B0521"/>
                </a:solidFill>
                <a:effectLst/>
                <a:latin typeface="Arial" panose="020B0604020202020204" pitchFamily="34" charset="0"/>
                <a:ea typeface="Times New Roman" panose="02020603050405020304" pitchFamily="18" charset="0"/>
              </a:rPr>
              <a:t>thân</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bài</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của</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văn</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bản</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Tôi</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đi</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học</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kể</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về</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những</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sự</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kiện</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nào</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Các</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sự</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việc</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ấy</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được</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sắp</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xếp</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theo</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thứ</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tự</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nào</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a:solidFill>
                  <a:srgbClr val="002060"/>
                </a:solidFill>
                <a:effectLst/>
                <a:latin typeface="Times New Roman" panose="02020603050405020304" pitchFamily="18" charset="0"/>
                <a:cs typeface="Times New Roman" panose="02020603050405020304" pitchFamily="18" charset="0"/>
              </a:rPr>
              <a:t/>
            </a:r>
            <a:br>
              <a:rPr lang="en-US" sz="2700" dirty="0">
                <a:solidFill>
                  <a:srgbClr val="002060"/>
                </a:solidFill>
                <a:effectLst/>
                <a:latin typeface="Times New Roman" panose="02020603050405020304" pitchFamily="18" charset="0"/>
                <a:cs typeface="Times New Roman" panose="02020603050405020304" pitchFamily="18" charset="0"/>
              </a:rPr>
            </a:br>
            <a:r>
              <a:rPr lang="en-US" sz="2700" dirty="0">
                <a:solidFill>
                  <a:srgbClr val="002060"/>
                </a:solidFill>
                <a:effectLst/>
                <a:latin typeface="Times New Roman" panose="02020603050405020304" pitchFamily="18" charset="0"/>
                <a:cs typeface="Times New Roman" panose="02020603050405020304" pitchFamily="18" charset="0"/>
              </a:rPr>
              <a:t/>
            </a:r>
            <a:br>
              <a:rPr lang="en-US" sz="2700" dirty="0">
                <a:solidFill>
                  <a:srgbClr val="002060"/>
                </a:solidFill>
                <a:effectLst/>
                <a:latin typeface="Times New Roman" panose="02020603050405020304" pitchFamily="18" charset="0"/>
                <a:cs typeface="Times New Roman" panose="02020603050405020304" pitchFamily="18" charset="0"/>
              </a:rPr>
            </a:br>
            <a:r>
              <a:rPr lang="en-US" sz="2700" b="1" dirty="0" err="1">
                <a:solidFill>
                  <a:srgbClr val="FF0000"/>
                </a:solidFill>
                <a:effectLst/>
                <a:latin typeface="Times New Roman" panose="02020603050405020304" pitchFamily="18" charset="0"/>
                <a:cs typeface="Times New Roman" panose="02020603050405020304" pitchFamily="18" charset="0"/>
              </a:rPr>
              <a:t>Nhóm</a:t>
            </a:r>
            <a:r>
              <a:rPr lang="en-US" sz="2700" b="1" dirty="0">
                <a:solidFill>
                  <a:srgbClr val="FF0000"/>
                </a:solidFill>
                <a:effectLst/>
                <a:latin typeface="Times New Roman" panose="02020603050405020304" pitchFamily="18" charset="0"/>
                <a:cs typeface="Times New Roman" panose="02020603050405020304" pitchFamily="18" charset="0"/>
              </a:rPr>
              <a:t> 2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Hãy</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chỉ</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ra</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diễn</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biến</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của</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tâm</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trạng</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chú</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bé</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Hồng</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trong</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phần</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thân</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bài</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của</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đoạn</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trích</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Trong</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lòng</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mẹ</a:t>
            </a:r>
            <a:r>
              <a:rPr lang="en-US" sz="2700" dirty="0">
                <a:solidFill>
                  <a:srgbClr val="0B0521"/>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700" dirty="0">
                <a:effectLst/>
                <a:latin typeface="Times New Roman" panose="02020603050405020304" pitchFamily="18" charset="0"/>
                <a:ea typeface="Calibri" panose="020F0502020204030204" pitchFamily="34" charset="0"/>
                <a:cs typeface="Times New Roman" panose="02020603050405020304" pitchFamily="18" charset="0"/>
              </a:rPr>
              <a:t/>
            </a:r>
            <a:br>
              <a:rPr lang="en-US" sz="2700" dirty="0">
                <a:effectLst/>
                <a:latin typeface="Times New Roman" panose="02020603050405020304" pitchFamily="18" charset="0"/>
                <a:ea typeface="Calibri" panose="020F0502020204030204" pitchFamily="34" charset="0"/>
                <a:cs typeface="Times New Roman" panose="02020603050405020304" pitchFamily="18" charset="0"/>
              </a:rPr>
            </a:br>
            <a:r>
              <a:rPr lang="en-US" sz="2700" dirty="0">
                <a:solidFill>
                  <a:srgbClr val="002060"/>
                </a:solidFill>
                <a:effectLst/>
                <a:latin typeface="Times New Roman" panose="02020603050405020304" pitchFamily="18" charset="0"/>
                <a:cs typeface="Times New Roman" panose="02020603050405020304" pitchFamily="18" charset="0"/>
              </a:rPr>
              <a:t/>
            </a:r>
            <a:br>
              <a:rPr lang="en-US" sz="2700" dirty="0">
                <a:solidFill>
                  <a:srgbClr val="002060"/>
                </a:solidFill>
                <a:effectLst/>
                <a:latin typeface="Times New Roman" panose="02020603050405020304" pitchFamily="18" charset="0"/>
                <a:cs typeface="Times New Roman" panose="02020603050405020304" pitchFamily="18" charset="0"/>
              </a:rPr>
            </a:br>
            <a:r>
              <a:rPr lang="en-US" sz="2700" b="1" dirty="0" err="1">
                <a:solidFill>
                  <a:srgbClr val="FF0000"/>
                </a:solidFill>
                <a:effectLst/>
                <a:latin typeface="Times New Roman" panose="02020603050405020304" pitchFamily="18" charset="0"/>
                <a:cs typeface="Times New Roman" panose="02020603050405020304" pitchFamily="18" charset="0"/>
              </a:rPr>
              <a:t>Nhóm</a:t>
            </a:r>
            <a:r>
              <a:rPr lang="en-US" sz="2700" b="1" dirty="0">
                <a:solidFill>
                  <a:srgbClr val="FF0000"/>
                </a:solidFill>
                <a:effectLst/>
                <a:latin typeface="Times New Roman" panose="02020603050405020304" pitchFamily="18" charset="0"/>
                <a:cs typeface="Times New Roman" panose="02020603050405020304" pitchFamily="18" charset="0"/>
              </a:rPr>
              <a:t> 3:</a:t>
            </a:r>
            <a:r>
              <a:rPr lang="en-US" sz="2700" dirty="0">
                <a:solidFill>
                  <a:srgbClr val="0B0521"/>
                </a:solidFill>
                <a:effectLst/>
                <a:latin typeface="Arial" panose="020B0604020202020204" pitchFamily="34" charset="0"/>
                <a:ea typeface="Times New Roman" panose="02020603050405020304" pitchFamily="18" charset="0"/>
              </a:rPr>
              <a:t>Khi </a:t>
            </a:r>
            <a:r>
              <a:rPr lang="en-US" sz="2700" dirty="0" err="1">
                <a:solidFill>
                  <a:srgbClr val="0B0521"/>
                </a:solidFill>
                <a:effectLst/>
                <a:latin typeface="Arial" panose="020B0604020202020204" pitchFamily="34" charset="0"/>
                <a:ea typeface="Times New Roman" panose="02020603050405020304" pitchFamily="18" charset="0"/>
              </a:rPr>
              <a:t>tả</a:t>
            </a:r>
            <a:r>
              <a:rPr lang="en-US" sz="2700" dirty="0">
                <a:solidFill>
                  <a:srgbClr val="0B0521"/>
                </a:solidFill>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người</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vật</a:t>
            </a:r>
            <a:r>
              <a:rPr lang="en-US" sz="2700" dirty="0">
                <a:solidFill>
                  <a:srgbClr val="0B0521"/>
                </a:solidFill>
                <a:effectLst/>
                <a:latin typeface="Arial" panose="020B0604020202020204" pitchFamily="34" charset="0"/>
                <a:ea typeface="Times New Roman" panose="02020603050405020304" pitchFamily="18" charset="0"/>
              </a:rPr>
              <a:t> , con </a:t>
            </a:r>
            <a:r>
              <a:rPr lang="en-US" sz="2700" dirty="0" err="1">
                <a:solidFill>
                  <a:srgbClr val="0B0521"/>
                </a:solidFill>
                <a:effectLst/>
                <a:latin typeface="Arial" panose="020B0604020202020204" pitchFamily="34" charset="0"/>
                <a:ea typeface="Times New Roman" panose="02020603050405020304" pitchFamily="18" charset="0"/>
              </a:rPr>
              <a:t>vật</a:t>
            </a:r>
            <a:r>
              <a:rPr lang="en-US" sz="2700" dirty="0">
                <a:solidFill>
                  <a:srgbClr val="0B0521"/>
                </a:solidFill>
                <a:effectLst/>
                <a:latin typeface="Arial" panose="020B0604020202020204" pitchFamily="34" charset="0"/>
                <a:ea typeface="Times New Roman" panose="02020603050405020304" pitchFamily="18" charset="0"/>
              </a:rPr>
              <a:t> , </a:t>
            </a:r>
            <a:r>
              <a:rPr lang="en-US" sz="2700" dirty="0" err="1">
                <a:solidFill>
                  <a:srgbClr val="0B0521"/>
                </a:solidFill>
                <a:effectLst/>
                <a:latin typeface="Arial" panose="020B0604020202020204" pitchFamily="34" charset="0"/>
                <a:ea typeface="Times New Roman" panose="02020603050405020304" pitchFamily="18" charset="0"/>
              </a:rPr>
              <a:t>phong</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cảnh</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em</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sẽ</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lần</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lượt</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miêu</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tả</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theo</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thứ</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tự</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nào</a:t>
            </a:r>
            <a:r>
              <a:rPr lang="en-US" sz="2700" dirty="0">
                <a:solidFill>
                  <a:srgbClr val="0B0521"/>
                </a:solidFill>
                <a:effectLst/>
                <a:latin typeface="Arial" panose="020B0604020202020204" pitchFamily="34" charset="0"/>
                <a:ea typeface="Times New Roman" panose="02020603050405020304" pitchFamily="18" charset="0"/>
              </a:rPr>
              <a:t> ? </a:t>
            </a:r>
            <a:r>
              <a:rPr lang="en-US" sz="2700" dirty="0" err="1">
                <a:solidFill>
                  <a:srgbClr val="0B0521"/>
                </a:solidFill>
                <a:effectLst/>
                <a:latin typeface="Arial" panose="020B0604020202020204" pitchFamily="34" charset="0"/>
                <a:ea typeface="Times New Roman" panose="02020603050405020304" pitchFamily="18" charset="0"/>
              </a:rPr>
              <a:t>Kể</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một</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vài</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trình</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tự</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em</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đã</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gặp</a:t>
            </a:r>
            <a:r>
              <a:rPr lang="en-US" sz="2700" dirty="0">
                <a:solidFill>
                  <a:srgbClr val="0B0521"/>
                </a:solidFill>
                <a:effectLst/>
                <a:latin typeface="Arial" panose="020B0604020202020204" pitchFamily="34" charset="0"/>
                <a:ea typeface="Times New Roman" panose="02020603050405020304" pitchFamily="18" charset="0"/>
              </a:rPr>
              <a:t> ?</a:t>
            </a:r>
            <a:br>
              <a:rPr lang="en-US" sz="2700" dirty="0">
                <a:solidFill>
                  <a:srgbClr val="0B0521"/>
                </a:solidFill>
                <a:effectLst/>
                <a:latin typeface="Arial" panose="020B0604020202020204" pitchFamily="34" charset="0"/>
                <a:ea typeface="Times New Roman" panose="02020603050405020304" pitchFamily="18" charset="0"/>
              </a:rPr>
            </a:br>
            <a:r>
              <a:rPr lang="en-US" sz="2700" dirty="0">
                <a:solidFill>
                  <a:srgbClr val="002060"/>
                </a:solidFill>
                <a:effectLst/>
                <a:latin typeface="Times New Roman" panose="02020603050405020304" pitchFamily="18" charset="0"/>
                <a:cs typeface="Times New Roman" panose="02020603050405020304" pitchFamily="18" charset="0"/>
              </a:rPr>
              <a:t/>
            </a:r>
            <a:br>
              <a:rPr lang="en-US" sz="2700" dirty="0">
                <a:solidFill>
                  <a:srgbClr val="002060"/>
                </a:solidFill>
                <a:effectLst/>
                <a:latin typeface="Times New Roman" panose="02020603050405020304" pitchFamily="18" charset="0"/>
                <a:cs typeface="Times New Roman" panose="02020603050405020304" pitchFamily="18" charset="0"/>
              </a:rPr>
            </a:br>
            <a:r>
              <a:rPr lang="en-US" sz="2700" b="1" dirty="0" err="1">
                <a:solidFill>
                  <a:srgbClr val="FF0000"/>
                </a:solidFill>
                <a:effectLst/>
                <a:latin typeface="Times New Roman" panose="02020603050405020304" pitchFamily="18" charset="0"/>
                <a:cs typeface="Times New Roman" panose="02020603050405020304" pitchFamily="18" charset="0"/>
              </a:rPr>
              <a:t>Nhóm</a:t>
            </a:r>
            <a:r>
              <a:rPr lang="en-US" sz="2700" b="1" dirty="0">
                <a:solidFill>
                  <a:srgbClr val="FF0000"/>
                </a:solidFill>
                <a:effectLst/>
                <a:latin typeface="Times New Roman" panose="02020603050405020304" pitchFamily="18" charset="0"/>
                <a:cs typeface="Times New Roman" panose="02020603050405020304" pitchFamily="18" charset="0"/>
              </a:rPr>
              <a:t> 4:</a:t>
            </a:r>
            <a:r>
              <a:rPr lang="en-US" sz="2700" dirty="0">
                <a:solidFill>
                  <a:srgbClr val="0B0521"/>
                </a:solidFill>
                <a:effectLst/>
                <a:latin typeface="Arial" panose="020B0604020202020204" pitchFamily="34" charset="0"/>
                <a:ea typeface="Times New Roman" panose="02020603050405020304" pitchFamily="18" charset="0"/>
              </a:rPr>
              <a:t>Phần TB </a:t>
            </a:r>
            <a:r>
              <a:rPr lang="en-US" sz="2700" dirty="0" err="1">
                <a:solidFill>
                  <a:srgbClr val="0B0521"/>
                </a:solidFill>
                <a:effectLst/>
                <a:latin typeface="Arial" panose="020B0604020202020204" pitchFamily="34" charset="0"/>
                <a:ea typeface="Times New Roman" panose="02020603050405020304" pitchFamily="18" charset="0"/>
              </a:rPr>
              <a:t>của</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văn</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bản</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Người</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thầy</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đạo</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cao</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đức</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trọng”nêu</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các</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sự</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việc</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để</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thể</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hiện</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chủ</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đề</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Hãy</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cho</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biết</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cách</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sắp</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xếp</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các</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sự</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việc</a:t>
            </a:r>
            <a:r>
              <a:rPr lang="en-US" sz="2700" dirty="0">
                <a:solidFill>
                  <a:srgbClr val="0B0521"/>
                </a:solidFill>
                <a:effectLst/>
                <a:latin typeface="Arial" panose="020B0604020202020204" pitchFamily="34" charset="0"/>
                <a:ea typeface="Times New Roman" panose="02020603050405020304" pitchFamily="18" charset="0"/>
              </a:rPr>
              <a:t>  </a:t>
            </a:r>
            <a:r>
              <a:rPr lang="en-US" sz="2700" dirty="0" err="1">
                <a:solidFill>
                  <a:srgbClr val="0B0521"/>
                </a:solidFill>
                <a:effectLst/>
                <a:latin typeface="Arial" panose="020B0604020202020204" pitchFamily="34" charset="0"/>
                <a:ea typeface="Times New Roman" panose="02020603050405020304" pitchFamily="18" charset="0"/>
              </a:rPr>
              <a:t>ấy</a:t>
            </a:r>
            <a:r>
              <a:rPr lang="en-US" sz="2700" dirty="0">
                <a:solidFill>
                  <a:srgbClr val="0B0521"/>
                </a:solidFill>
                <a:effectLst/>
                <a:latin typeface="Arial" panose="020B0604020202020204" pitchFamily="34" charset="0"/>
                <a:ea typeface="Times New Roman" panose="02020603050405020304" pitchFamily="18" charset="0"/>
              </a:rPr>
              <a:t>?</a:t>
            </a:r>
            <a:r>
              <a:rPr lang="en-US" sz="2700" dirty="0">
                <a:solidFill>
                  <a:schemeClr val="bg2">
                    <a:lumMod val="60000"/>
                    <a:lumOff val="40000"/>
                  </a:schemeClr>
                </a:solidFill>
                <a:effectLst/>
                <a:latin typeface="Times New Roman" panose="02020603050405020304" pitchFamily="18" charset="0"/>
                <a:cs typeface="Times New Roman" panose="02020603050405020304" pitchFamily="18" charset="0"/>
              </a:rPr>
              <a:t/>
            </a:r>
            <a:br>
              <a:rPr lang="en-US" sz="2700" dirty="0">
                <a:solidFill>
                  <a:schemeClr val="bg2">
                    <a:lumMod val="60000"/>
                    <a:lumOff val="40000"/>
                  </a:schemeClr>
                </a:solidFill>
                <a:effectLst/>
                <a:latin typeface="Times New Roman" panose="02020603050405020304" pitchFamily="18" charset="0"/>
                <a:cs typeface="Times New Roman" panose="02020603050405020304" pitchFamily="18" charset="0"/>
              </a:rPr>
            </a:br>
            <a:r>
              <a:rPr lang="en-US" sz="2700" dirty="0"/>
              <a:t/>
            </a:r>
            <a:br>
              <a:rPr lang="en-US" sz="2700" dirty="0"/>
            </a:br>
            <a:r>
              <a:rPr lang="en-US" sz="2700" dirty="0"/>
              <a:t/>
            </a:r>
            <a:br>
              <a:rPr lang="en-US" sz="2700" dirty="0"/>
            </a:br>
            <a:r>
              <a:rPr lang="en-US" sz="2400" dirty="0"/>
              <a:t/>
            </a:r>
            <a:br>
              <a:rPr lang="en-US" sz="2400" dirty="0"/>
            </a:br>
            <a:endParaRPr lang="en-US" sz="2400" dirty="0"/>
          </a:p>
        </p:txBody>
      </p:sp>
      <p:sp>
        <p:nvSpPr>
          <p:cNvPr id="6" name="Content Placeholder 5"/>
          <p:cNvSpPr>
            <a:spLocks noGrp="1"/>
          </p:cNvSpPr>
          <p:nvPr>
            <p:ph idx="1"/>
          </p:nvPr>
        </p:nvSpPr>
        <p:spPr>
          <a:xfrm>
            <a:off x="0" y="1524000"/>
            <a:ext cx="3018622" cy="3581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sz="3600" dirty="0" err="1">
                <a:solidFill>
                  <a:srgbClr val="C00000"/>
                </a:solidFill>
                <a:latin typeface="Times New Roman" panose="02020603050405020304" pitchFamily="18" charset="0"/>
                <a:cs typeface="Times New Roman" panose="02020603050405020304" pitchFamily="18" charset="0"/>
              </a:rPr>
              <a:t>Câu</a:t>
            </a:r>
            <a:r>
              <a:rPr lang="en-US" sz="3600" dirty="0">
                <a:solidFill>
                  <a:srgbClr val="C00000"/>
                </a:solidFill>
                <a:latin typeface="Times New Roman" panose="02020603050405020304" pitchFamily="18" charset="0"/>
                <a:cs typeface="Times New Roman" panose="02020603050405020304" pitchFamily="18" charset="0"/>
              </a:rPr>
              <a:t> </a:t>
            </a:r>
            <a:r>
              <a:rPr lang="en-US" sz="3600" dirty="0" err="1">
                <a:solidFill>
                  <a:srgbClr val="C00000"/>
                </a:solidFill>
                <a:latin typeface="Times New Roman" panose="02020603050405020304" pitchFamily="18" charset="0"/>
                <a:cs typeface="Times New Roman" panose="02020603050405020304" pitchFamily="18" charset="0"/>
              </a:rPr>
              <a:t>hỏi</a:t>
            </a:r>
            <a:r>
              <a:rPr lang="en-US" sz="3600" dirty="0">
                <a:solidFill>
                  <a:srgbClr val="C00000"/>
                </a:solidFill>
                <a:latin typeface="Times New Roman" panose="02020603050405020304" pitchFamily="18" charset="0"/>
                <a:cs typeface="Times New Roman" panose="02020603050405020304" pitchFamily="18" charset="0"/>
              </a:rPr>
              <a:t> </a:t>
            </a:r>
            <a:r>
              <a:rPr lang="en-US" sz="3600" dirty="0" err="1">
                <a:solidFill>
                  <a:srgbClr val="C00000"/>
                </a:solidFill>
                <a:latin typeface="Times New Roman" panose="02020603050405020304" pitchFamily="18" charset="0"/>
                <a:cs typeface="Times New Roman" panose="02020603050405020304" pitchFamily="18" charset="0"/>
              </a:rPr>
              <a:t>thảo</a:t>
            </a:r>
            <a:r>
              <a:rPr lang="en-US" sz="3600" dirty="0">
                <a:solidFill>
                  <a:srgbClr val="C00000"/>
                </a:solidFill>
                <a:latin typeface="Times New Roman" panose="02020603050405020304" pitchFamily="18" charset="0"/>
                <a:cs typeface="Times New Roman" panose="02020603050405020304" pitchFamily="18" charset="0"/>
              </a:rPr>
              <a:t> </a:t>
            </a:r>
            <a:r>
              <a:rPr lang="en-US" sz="3600" dirty="0" err="1">
                <a:solidFill>
                  <a:srgbClr val="C00000"/>
                </a:solidFill>
                <a:latin typeface="Times New Roman" panose="02020603050405020304" pitchFamily="18" charset="0"/>
                <a:cs typeface="Times New Roman" panose="02020603050405020304" pitchFamily="18" charset="0"/>
              </a:rPr>
              <a:t>luận</a:t>
            </a:r>
            <a:r>
              <a:rPr lang="en-US" sz="3600" dirty="0">
                <a:solidFill>
                  <a:srgbClr val="C00000"/>
                </a:solidFill>
                <a:latin typeface="Times New Roman" panose="02020603050405020304" pitchFamily="18" charset="0"/>
                <a:cs typeface="Times New Roman" panose="02020603050405020304" pitchFamily="18" charset="0"/>
              </a:rPr>
              <a:t> </a:t>
            </a:r>
            <a:r>
              <a:rPr lang="en-US" sz="3600" dirty="0" err="1">
                <a:solidFill>
                  <a:srgbClr val="C00000"/>
                </a:solidFill>
                <a:latin typeface="Times New Roman" panose="02020603050405020304" pitchFamily="18" charset="0"/>
                <a:cs typeface="Times New Roman" panose="02020603050405020304" pitchFamily="18" charset="0"/>
              </a:rPr>
              <a:t>nhóm</a:t>
            </a:r>
            <a:endParaRPr lang="en-US" sz="36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541937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A6DB1F-1780-5511-046E-28DCC4530CE5}"/>
              </a:ext>
            </a:extLst>
          </p:cNvPr>
          <p:cNvSpPr txBox="1"/>
          <p:nvPr/>
        </p:nvSpPr>
        <p:spPr>
          <a:xfrm>
            <a:off x="256854" y="380144"/>
            <a:ext cx="8722759" cy="5386090"/>
          </a:xfrm>
          <a:prstGeom prst="rect">
            <a:avLst/>
          </a:prstGeom>
          <a:noFill/>
        </p:spPr>
        <p:txBody>
          <a:bodyPr wrap="square" rtlCol="0">
            <a:spAutoFit/>
          </a:bodyPr>
          <a:lstStyle/>
          <a:p>
            <a:pPr algn="l"/>
            <a:r>
              <a:rPr lang="vi-VN" sz="2800" b="1" i="0" dirty="0">
                <a:solidFill>
                  <a:srgbClr val="444444"/>
                </a:solidFill>
                <a:effectLst/>
              </a:rPr>
              <a:t>* Phần Thân bài của văn bản Tôi đi học:</a:t>
            </a:r>
          </a:p>
          <a:p>
            <a:pPr algn="l"/>
            <a:endParaRPr lang="en-US" sz="2800" b="0" i="0" dirty="0">
              <a:solidFill>
                <a:srgbClr val="444444"/>
              </a:solidFill>
              <a:effectLst/>
            </a:endParaRPr>
          </a:p>
          <a:p>
            <a:pPr algn="l"/>
            <a:r>
              <a:rPr lang="vi-VN" sz="2800" b="0" i="0" dirty="0">
                <a:solidFill>
                  <a:srgbClr val="444444"/>
                </a:solidFill>
                <a:effectLst/>
              </a:rPr>
              <a:t>- Gồm có các sự kiện sau: Trời cuối thu, lá rụng, các em nhỏ đến trường, hồi ức về tâm trạng của nhân vật tôi: Trên đường đi, khi đến sân trường, khi nghe thầy giáo đọc tên, khi vào lớp học.</a:t>
            </a:r>
          </a:p>
          <a:p>
            <a:pPr algn="l"/>
            <a:endParaRPr lang="en-US" sz="2800" b="0" i="0" dirty="0">
              <a:solidFill>
                <a:srgbClr val="444444"/>
              </a:solidFill>
              <a:effectLst/>
            </a:endParaRPr>
          </a:p>
          <a:p>
            <a:pPr algn="l"/>
            <a:r>
              <a:rPr lang="vi-VN" sz="2800" b="0" i="0" dirty="0">
                <a:solidFill>
                  <a:srgbClr val="444444"/>
                </a:solidFill>
                <a:effectLst/>
              </a:rPr>
              <a:t>- Các sự kiện được sắp xếp theo trình tự thời gian (hiện tại → quá khứ) và không gian từ trên con đường làng → vào lớp học.</a:t>
            </a:r>
          </a:p>
          <a:p>
            <a:r>
              <a:rPr lang="vi-VN" sz="2800" dirty="0"/>
              <a:t/>
            </a:r>
            <a:br>
              <a:rPr lang="vi-VN" sz="2800" dirty="0"/>
            </a:br>
            <a:r>
              <a:rPr lang="vi-VN" dirty="0"/>
              <a:t/>
            </a:r>
            <a:br>
              <a:rPr lang="vi-VN" dirty="0"/>
            </a:br>
            <a:endParaRPr lang="en-US" dirty="0"/>
          </a:p>
        </p:txBody>
      </p:sp>
    </p:spTree>
    <p:extLst>
      <p:ext uri="{BB962C8B-B14F-4D97-AF65-F5344CB8AC3E}">
        <p14:creationId xmlns:p14="http://schemas.microsoft.com/office/powerpoint/2010/main" val="17221111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163866" y="1207547"/>
            <a:ext cx="7658109"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eaLnBrk="1" hangingPunct="1"/>
            <a:r>
              <a:rPr lang="en-US" sz="2400" b="1" dirty="0">
                <a:solidFill>
                  <a:srgbClr val="008000"/>
                </a:solidFill>
                <a:latin typeface="Times New Roman" panose="02020603050405020304" charset="0"/>
                <a:cs typeface="Times New Roman" panose="02020603050405020304" charset="0"/>
              </a:rPr>
              <a:t>II. CÁCH BỐ TRÍ, SẮP XẾP NỘI DUNG PHẦN THÂN BÀI CỦA VĂN BẢN</a:t>
            </a:r>
          </a:p>
          <a:p>
            <a:pPr eaLnBrk="1" hangingPunct="1"/>
            <a:r>
              <a:rPr lang="en-US" sz="2800" b="1" dirty="0">
                <a:solidFill>
                  <a:srgbClr val="008000"/>
                </a:solidFill>
                <a:latin typeface="Times New Roman" panose="02020603050405020304" charset="0"/>
                <a:cs typeface="Times New Roman" panose="02020603050405020304" charset="0"/>
              </a:rPr>
              <a:t> 1. VD – </a:t>
            </a:r>
            <a:r>
              <a:rPr lang="en-US" sz="2800" b="1" dirty="0" err="1">
                <a:solidFill>
                  <a:srgbClr val="008000"/>
                </a:solidFill>
                <a:latin typeface="Times New Roman" panose="02020603050405020304" charset="0"/>
                <a:cs typeface="Times New Roman" panose="02020603050405020304" charset="0"/>
              </a:rPr>
              <a:t>sgk</a:t>
            </a:r>
            <a:r>
              <a:rPr lang="en-US" sz="2800" b="1" dirty="0">
                <a:solidFill>
                  <a:srgbClr val="008000"/>
                </a:solidFill>
                <a:latin typeface="Times New Roman" panose="02020603050405020304" charset="0"/>
                <a:cs typeface="Times New Roman" panose="02020603050405020304" charset="0"/>
              </a:rPr>
              <a:t>/25</a:t>
            </a:r>
          </a:p>
          <a:p>
            <a:r>
              <a:rPr lang="en-US" sz="2800" b="1" dirty="0">
                <a:solidFill>
                  <a:srgbClr val="008000"/>
                </a:solidFill>
                <a:latin typeface="Times New Roman" panose="02020603050405020304" charset="0"/>
                <a:cs typeface="Times New Roman" panose="02020603050405020304" charset="0"/>
              </a:rPr>
              <a:t> 2. </a:t>
            </a:r>
            <a:r>
              <a:rPr lang="en-US" sz="2800" b="1" dirty="0" err="1">
                <a:solidFill>
                  <a:srgbClr val="008000"/>
                </a:solidFill>
                <a:latin typeface="Times New Roman" panose="02020603050405020304" charset="0"/>
                <a:cs typeface="Times New Roman" panose="02020603050405020304" charset="0"/>
              </a:rPr>
              <a:t>Nhận</a:t>
            </a:r>
            <a:r>
              <a:rPr lang="en-US" sz="2800" b="1" dirty="0">
                <a:solidFill>
                  <a:srgbClr val="008000"/>
                </a:solidFill>
                <a:latin typeface="Times New Roman" panose="02020603050405020304" charset="0"/>
                <a:cs typeface="Times New Roman" panose="02020603050405020304" charset="0"/>
              </a:rPr>
              <a:t> </a:t>
            </a:r>
            <a:r>
              <a:rPr lang="en-US" sz="2800" b="1" dirty="0" err="1">
                <a:solidFill>
                  <a:srgbClr val="008000"/>
                </a:solidFill>
                <a:latin typeface="Times New Roman" panose="02020603050405020304" charset="0"/>
                <a:cs typeface="Times New Roman" panose="02020603050405020304" charset="0"/>
              </a:rPr>
              <a:t>xét</a:t>
            </a:r>
            <a:r>
              <a:rPr lang="en-US" sz="2800" b="1" dirty="0">
                <a:solidFill>
                  <a:srgbClr val="008000"/>
                </a:solidFill>
                <a:latin typeface="Times New Roman" panose="02020603050405020304" charset="0"/>
                <a:cs typeface="Times New Roman" panose="02020603050405020304" charset="0"/>
              </a:rPr>
              <a:t>:</a:t>
            </a:r>
          </a:p>
          <a:p>
            <a:pPr eaLnBrk="1" hangingPunct="1"/>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Văn</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bản</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Tôi</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đi</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học</a:t>
            </a:r>
            <a:r>
              <a:rPr lang="en-US" sz="2800" b="1" i="1" dirty="0">
                <a:solidFill>
                  <a:srgbClr val="000000"/>
                </a:solidFill>
                <a:latin typeface="Times New Roman" panose="02020603050405020304" charset="0"/>
                <a:cs typeface="Times New Roman" panose="02020603050405020304" charset="0"/>
              </a:rPr>
              <a:t>”:</a:t>
            </a:r>
          </a:p>
        </p:txBody>
      </p:sp>
      <p:sp>
        <p:nvSpPr>
          <p:cNvPr id="4" name="Text Box 5"/>
          <p:cNvSpPr txBox="1">
            <a:spLocks noChangeArrowheads="1"/>
          </p:cNvSpPr>
          <p:nvPr/>
        </p:nvSpPr>
        <p:spPr bwMode="auto">
          <a:xfrm>
            <a:off x="3097422" y="3565719"/>
            <a:ext cx="2479546" cy="954107"/>
          </a:xfrm>
          <a:prstGeom prst="rect">
            <a:avLst/>
          </a:prstGeom>
          <a:solidFill>
            <a:schemeClr val="accent4"/>
          </a:solidFill>
          <a:ln>
            <a:noFill/>
          </a:ln>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algn="ctr" eaLnBrk="1" hangingPunct="1"/>
            <a:r>
              <a:rPr lang="en-US" sz="2800" b="1" dirty="0" err="1">
                <a:latin typeface="Times New Roman" panose="02020603050405020304" charset="0"/>
                <a:cs typeface="Times New Roman" panose="02020603050405020304" charset="0"/>
              </a:rPr>
              <a:t>Kể</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việc</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đi</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đến</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trường</a:t>
            </a:r>
            <a:r>
              <a:rPr lang="en-US" sz="2800" b="1" dirty="0">
                <a:latin typeface="Times New Roman" panose="02020603050405020304" charset="0"/>
                <a:cs typeface="Times New Roman" panose="02020603050405020304" charset="0"/>
              </a:rPr>
              <a:t>                          </a:t>
            </a:r>
          </a:p>
        </p:txBody>
      </p:sp>
      <p:sp>
        <p:nvSpPr>
          <p:cNvPr id="5" name="Line 8"/>
          <p:cNvSpPr>
            <a:spLocks noChangeShapeType="1"/>
          </p:cNvSpPr>
          <p:nvPr/>
        </p:nvSpPr>
        <p:spPr bwMode="auto">
          <a:xfrm flipV="1">
            <a:off x="2012950" y="4384040"/>
            <a:ext cx="1129665" cy="480695"/>
          </a:xfrm>
          <a:prstGeom prst="line">
            <a:avLst/>
          </a:prstGeom>
          <a:noFill/>
          <a:ln w="9525">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en-US" sz="2800"/>
          </a:p>
        </p:txBody>
      </p:sp>
      <p:sp>
        <p:nvSpPr>
          <p:cNvPr id="6" name="Line 9"/>
          <p:cNvSpPr>
            <a:spLocks noChangeShapeType="1"/>
          </p:cNvSpPr>
          <p:nvPr/>
        </p:nvSpPr>
        <p:spPr bwMode="auto">
          <a:xfrm>
            <a:off x="2013585" y="4864100"/>
            <a:ext cx="1108075" cy="427355"/>
          </a:xfrm>
          <a:prstGeom prst="line">
            <a:avLst/>
          </a:prstGeom>
          <a:noFill/>
          <a:ln w="9525">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en-US" sz="2800"/>
          </a:p>
        </p:txBody>
      </p:sp>
      <p:sp>
        <p:nvSpPr>
          <p:cNvPr id="7" name="Line 10"/>
          <p:cNvSpPr>
            <a:spLocks noChangeShapeType="1"/>
          </p:cNvSpPr>
          <p:nvPr/>
        </p:nvSpPr>
        <p:spPr bwMode="auto">
          <a:xfrm>
            <a:off x="2013585" y="4864735"/>
            <a:ext cx="1083945" cy="1299210"/>
          </a:xfrm>
          <a:prstGeom prst="line">
            <a:avLst/>
          </a:prstGeom>
          <a:noFill/>
          <a:ln w="9525">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en-US" sz="2800"/>
          </a:p>
        </p:txBody>
      </p:sp>
      <p:sp>
        <p:nvSpPr>
          <p:cNvPr id="8" name="Hình chữ nhật 1"/>
          <p:cNvSpPr>
            <a:spLocks noChangeArrowheads="1"/>
          </p:cNvSpPr>
          <p:nvPr/>
        </p:nvSpPr>
        <p:spPr bwMode="auto">
          <a:xfrm>
            <a:off x="-143219" y="4631074"/>
            <a:ext cx="26438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800" dirty="0">
                <a:latin typeface="Times New Roman" panose="02020603050405020304"/>
                <a:cs typeface="Times New Roman" panose="02020603050405020304"/>
              </a:rPr>
              <a:t>-</a:t>
            </a:r>
            <a:r>
              <a:rPr lang="en-US" sz="2800" dirty="0" err="1">
                <a:latin typeface="Times New Roman" panose="02020603050405020304"/>
                <a:cs typeface="Times New Roman" panose="02020603050405020304"/>
              </a:rPr>
              <a:t>Phần</a:t>
            </a:r>
            <a:r>
              <a:rPr lang="en-US" sz="2800" dirty="0">
                <a:latin typeface="Times New Roman" panose="02020603050405020304"/>
                <a:cs typeface="Times New Roman" panose="02020603050405020304"/>
              </a:rPr>
              <a:t> </a:t>
            </a:r>
            <a:r>
              <a:rPr lang="en-US" sz="2800" dirty="0" err="1">
                <a:latin typeface="Times New Roman" panose="02020603050405020304"/>
                <a:cs typeface="Times New Roman" panose="02020603050405020304"/>
              </a:rPr>
              <a:t>thân</a:t>
            </a:r>
            <a:r>
              <a:rPr lang="en-US" sz="2800" dirty="0">
                <a:latin typeface="Times New Roman" panose="02020603050405020304"/>
                <a:cs typeface="Times New Roman" panose="02020603050405020304"/>
              </a:rPr>
              <a:t> </a:t>
            </a:r>
            <a:r>
              <a:rPr lang="en-US" sz="2800" dirty="0" err="1">
                <a:latin typeface="Times New Roman" panose="02020603050405020304"/>
                <a:cs typeface="Times New Roman" panose="02020603050405020304"/>
              </a:rPr>
              <a:t>bài</a:t>
            </a:r>
            <a:r>
              <a:rPr lang="en-US" sz="2800" dirty="0">
                <a:latin typeface="Times New Roman" panose="02020603050405020304"/>
                <a:cs typeface="Times New Roman" panose="02020603050405020304"/>
              </a:rPr>
              <a:t> : </a:t>
            </a:r>
            <a:endParaRPr lang="vi-VN" sz="2800" dirty="0">
              <a:latin typeface="Times New Roman" panose="02020603050405020304"/>
              <a:cs typeface="Times New Roman" panose="02020603050405020304"/>
            </a:endParaRPr>
          </a:p>
        </p:txBody>
      </p:sp>
      <p:sp>
        <p:nvSpPr>
          <p:cNvPr id="10" name="Text Box 5"/>
          <p:cNvSpPr txBox="1">
            <a:spLocks noChangeArrowheads="1"/>
          </p:cNvSpPr>
          <p:nvPr/>
        </p:nvSpPr>
        <p:spPr bwMode="auto">
          <a:xfrm>
            <a:off x="3121552" y="4631159"/>
            <a:ext cx="2479546" cy="954107"/>
          </a:xfrm>
          <a:prstGeom prst="rect">
            <a:avLst/>
          </a:prstGeom>
          <a:solidFill>
            <a:schemeClr val="accent4"/>
          </a:solidFill>
          <a:ln>
            <a:noFill/>
          </a:ln>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algn="ctr" eaLnBrk="1" hangingPunct="1"/>
            <a:r>
              <a:rPr lang="en-US" sz="2800" b="1" dirty="0" err="1">
                <a:latin typeface="Times New Roman" panose="02020603050405020304" charset="0"/>
                <a:cs typeface="Times New Roman" panose="02020603050405020304" charset="0"/>
              </a:rPr>
              <a:t>ở</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trên</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sân</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trường</a:t>
            </a:r>
            <a:r>
              <a:rPr lang="en-US" sz="2800" b="1" dirty="0">
                <a:latin typeface="Times New Roman" panose="02020603050405020304" charset="0"/>
                <a:cs typeface="Times New Roman" panose="02020603050405020304" charset="0"/>
              </a:rPr>
              <a:t>                          </a:t>
            </a:r>
          </a:p>
        </p:txBody>
      </p:sp>
      <p:sp>
        <p:nvSpPr>
          <p:cNvPr id="11" name="Text Box 5"/>
          <p:cNvSpPr txBox="1">
            <a:spLocks noChangeArrowheads="1"/>
          </p:cNvSpPr>
          <p:nvPr/>
        </p:nvSpPr>
        <p:spPr bwMode="auto">
          <a:xfrm>
            <a:off x="3097422" y="5697026"/>
            <a:ext cx="2479546" cy="954107"/>
          </a:xfrm>
          <a:prstGeom prst="rect">
            <a:avLst/>
          </a:prstGeom>
          <a:solidFill>
            <a:schemeClr val="accent4"/>
          </a:solidFill>
          <a:ln>
            <a:noFill/>
          </a:ln>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algn="ctr" eaLnBrk="1" hangingPunct="1"/>
            <a:r>
              <a:rPr lang="en-US" sz="2800" b="1" dirty="0" err="1">
                <a:latin typeface="Times New Roman" panose="02020603050405020304" charset="0"/>
                <a:cs typeface="Times New Roman" panose="02020603050405020304" charset="0"/>
              </a:rPr>
              <a:t>ở</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trong</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lớp</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học</a:t>
            </a:r>
            <a:endParaRPr lang="en-US" sz="2800" b="1" dirty="0">
              <a:latin typeface="Times New Roman" panose="02020603050405020304" charset="0"/>
              <a:cs typeface="Times New Roman" panose="02020603050405020304" charset="0"/>
            </a:endParaRPr>
          </a:p>
        </p:txBody>
      </p:sp>
      <p:sp>
        <p:nvSpPr>
          <p:cNvPr id="12" name="Text Box 12"/>
          <p:cNvSpPr txBox="1">
            <a:spLocks noChangeArrowheads="1"/>
          </p:cNvSpPr>
          <p:nvPr/>
        </p:nvSpPr>
        <p:spPr bwMode="auto">
          <a:xfrm>
            <a:off x="6863549" y="4390489"/>
            <a:ext cx="2371738" cy="1384995"/>
          </a:xfrm>
          <a:prstGeom prst="rect">
            <a:avLst/>
          </a:prstGeom>
          <a:solidFill>
            <a:schemeClr val="accent3">
              <a:lumMod val="60000"/>
              <a:lumOff val="40000"/>
            </a:schemeClr>
          </a:solidFill>
          <a:ln>
            <a:noFill/>
          </a:ln>
        </p:spPr>
        <p:txBody>
          <a:bodyPr wrap="non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algn="ctr" eaLnBrk="1" hangingPunct="1"/>
            <a:r>
              <a:rPr lang="en-US" sz="2800" b="1" dirty="0" err="1">
                <a:latin typeface="Times New Roman" panose="02020603050405020304" charset="0"/>
                <a:cs typeface="Times New Roman" panose="02020603050405020304" charset="0"/>
              </a:rPr>
              <a:t>Không</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gian</a:t>
            </a:r>
            <a:endParaRPr lang="en-US" sz="2800" b="1" dirty="0">
              <a:latin typeface="Times New Roman" panose="02020603050405020304" charset="0"/>
              <a:cs typeface="Times New Roman" panose="02020603050405020304" charset="0"/>
            </a:endParaRPr>
          </a:p>
          <a:p>
            <a:pPr algn="ctr" eaLnBrk="1" hangingPunct="1"/>
            <a:r>
              <a:rPr lang="en-US" sz="2800" b="1" dirty="0" err="1">
                <a:latin typeface="Times New Roman" panose="02020603050405020304" charset="0"/>
                <a:cs typeface="Times New Roman" panose="02020603050405020304" charset="0"/>
              </a:rPr>
              <a:t>Thời</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gian</a:t>
            </a:r>
            <a:endParaRPr lang="en-US" sz="2800" b="1" dirty="0">
              <a:latin typeface="Times New Roman" panose="02020603050405020304" charset="0"/>
              <a:cs typeface="Times New Roman" panose="02020603050405020304" charset="0"/>
            </a:endParaRPr>
          </a:p>
          <a:p>
            <a:pPr algn="ctr" eaLnBrk="1" hangingPunct="1"/>
            <a:r>
              <a:rPr lang="en-US" sz="2800" b="1" dirty="0" err="1">
                <a:latin typeface="Times New Roman" panose="02020603050405020304" charset="0"/>
                <a:cs typeface="Times New Roman" panose="02020603050405020304" charset="0"/>
              </a:rPr>
              <a:t>Dòng</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cảm</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xúc</a:t>
            </a:r>
            <a:endParaRPr lang="en-US" sz="2800" b="1" dirty="0">
              <a:latin typeface="Times New Roman" panose="02020603050405020304" charset="0"/>
              <a:cs typeface="Times New Roman" panose="02020603050405020304" charset="0"/>
            </a:endParaRPr>
          </a:p>
        </p:txBody>
      </p:sp>
      <p:sp>
        <p:nvSpPr>
          <p:cNvPr id="14" name="Right Arrow 13"/>
          <p:cNvSpPr/>
          <p:nvPr/>
        </p:nvSpPr>
        <p:spPr>
          <a:xfrm>
            <a:off x="5885113" y="4807684"/>
            <a:ext cx="978408"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 Box 8"/>
          <p:cNvSpPr txBox="1"/>
          <p:nvPr/>
        </p:nvSpPr>
        <p:spPr>
          <a:xfrm>
            <a:off x="130175" y="234950"/>
            <a:ext cx="7045325" cy="64516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n-US" sz="3600" b="1" kern="0" noProof="0" dirty="0">
                <a:ln>
                  <a:noFill/>
                </a:ln>
                <a:solidFill>
                  <a:srgbClr val="FF0000"/>
                </a:solidFill>
                <a:effectLst/>
                <a:uLnTx/>
                <a:uFillTx/>
                <a:latin typeface="Times New Roman" panose="02020603050405020304"/>
                <a:cs typeface="Arial" panose="020B0604020202020204" pitchFamily="34" charset="0"/>
                <a:sym typeface="+mn-ea"/>
              </a:rPr>
              <a:t>    BỐ CỤC CỦA VĂN BẢN</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Scale>
                                      <p:cBhvr>
                                        <p:cTn id="12"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1" end="1"/>
                                            </p:txEl>
                                          </p:spTgt>
                                        </p:tgtEl>
                                        <p:attrNameLst>
                                          <p:attrName>ppt_x</p:attrName>
                                          <p:attrName>ppt_y</p:attrName>
                                        </p:attrNameLst>
                                      </p:cBhvr>
                                    </p:animMotion>
                                    <p:animEffect transition="in" filter="fade">
                                      <p:cBhvr>
                                        <p:cTn id="14" dur="1000"/>
                                        <p:tgtEl>
                                          <p:spTgt spid="3">
                                            <p:txEl>
                                              <p:pRg st="1" end="1"/>
                                            </p:txEl>
                                          </p:spTgt>
                                        </p:tgtEl>
                                      </p:cBhvr>
                                    </p:animEffect>
                                  </p:childTnLst>
                                </p:cTn>
                              </p:par>
                              <p:par>
                                <p:cTn id="15" presetID="5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Scale>
                                      <p:cBhvr>
                                        <p:cTn id="17"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3">
                                            <p:txEl>
                                              <p:pRg st="2" end="2"/>
                                            </p:txEl>
                                          </p:spTgt>
                                        </p:tgtEl>
                                        <p:attrNameLst>
                                          <p:attrName>ppt_x</p:attrName>
                                          <p:attrName>ppt_y</p:attrName>
                                        </p:attrNameLst>
                                      </p:cBhvr>
                                    </p:animMotion>
                                    <p:animEffect transition="in" filter="fade">
                                      <p:cBhvr>
                                        <p:cTn id="19" dur="10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blinds(horizontal)">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ircle(in)">
                                      <p:cBhvr>
                                        <p:cTn id="29" dur="2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down)">
                                      <p:cBhvr>
                                        <p:cTn id="34" dur="500"/>
                                        <p:tgtEl>
                                          <p:spTgt spid="5"/>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down)">
                                      <p:cBhvr>
                                        <p:cTn id="37" dur="500"/>
                                        <p:tgtEl>
                                          <p:spTgt spid="6"/>
                                        </p:tgtEl>
                                      </p:cBhvr>
                                    </p:animEffect>
                                  </p:childTnLst>
                                </p:cTn>
                              </p:par>
                              <p:par>
                                <p:cTn id="38" presetID="55" presetClass="entr" presetSubtype="0" fill="hold" grpId="1" nodeType="with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p:cTn id="40" dur="1000" fill="hold"/>
                                        <p:tgtEl>
                                          <p:spTgt spid="7"/>
                                        </p:tgtEl>
                                        <p:attrNameLst>
                                          <p:attrName>ppt_w</p:attrName>
                                        </p:attrNameLst>
                                      </p:cBhvr>
                                      <p:tavLst>
                                        <p:tav tm="0">
                                          <p:val>
                                            <p:strVal val="#ppt_w*0.70"/>
                                          </p:val>
                                        </p:tav>
                                        <p:tav tm="100000">
                                          <p:val>
                                            <p:strVal val="#ppt_w"/>
                                          </p:val>
                                        </p:tav>
                                      </p:tavLst>
                                    </p:anim>
                                    <p:anim calcmode="lin" valueType="num">
                                      <p:cBhvr>
                                        <p:cTn id="41" dur="1000" fill="hold"/>
                                        <p:tgtEl>
                                          <p:spTgt spid="7"/>
                                        </p:tgtEl>
                                        <p:attrNameLst>
                                          <p:attrName>ppt_h</p:attrName>
                                        </p:attrNameLst>
                                      </p:cBhvr>
                                      <p:tavLst>
                                        <p:tav tm="0">
                                          <p:val>
                                            <p:strVal val="#ppt_h"/>
                                          </p:val>
                                        </p:tav>
                                        <p:tav tm="100000">
                                          <p:val>
                                            <p:strVal val="#ppt_h"/>
                                          </p:val>
                                        </p:tav>
                                      </p:tavLst>
                                    </p:anim>
                                    <p:animEffect transition="in" filter="fade">
                                      <p:cBhvr>
                                        <p:cTn id="42" dur="10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barn(inVertical)">
                                      <p:cBhvr>
                                        <p:cTn id="47" dur="5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55"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1000" fill="hold"/>
                                        <p:tgtEl>
                                          <p:spTgt spid="10"/>
                                        </p:tgtEl>
                                        <p:attrNameLst>
                                          <p:attrName>ppt_w</p:attrName>
                                        </p:attrNameLst>
                                      </p:cBhvr>
                                      <p:tavLst>
                                        <p:tav tm="0">
                                          <p:val>
                                            <p:strVal val="#ppt_w*0.70"/>
                                          </p:val>
                                        </p:tav>
                                        <p:tav tm="100000">
                                          <p:val>
                                            <p:strVal val="#ppt_w"/>
                                          </p:val>
                                        </p:tav>
                                      </p:tavLst>
                                    </p:anim>
                                    <p:anim calcmode="lin" valueType="num">
                                      <p:cBhvr>
                                        <p:cTn id="53" dur="1000" fill="hold"/>
                                        <p:tgtEl>
                                          <p:spTgt spid="10"/>
                                        </p:tgtEl>
                                        <p:attrNameLst>
                                          <p:attrName>ppt_h</p:attrName>
                                        </p:attrNameLst>
                                      </p:cBhvr>
                                      <p:tavLst>
                                        <p:tav tm="0">
                                          <p:val>
                                            <p:strVal val="#ppt_h"/>
                                          </p:val>
                                        </p:tav>
                                        <p:tav tm="100000">
                                          <p:val>
                                            <p:strVal val="#ppt_h"/>
                                          </p:val>
                                        </p:tav>
                                      </p:tavLst>
                                    </p:anim>
                                    <p:animEffect transition="in" filter="fade">
                                      <p:cBhvr>
                                        <p:cTn id="54" dur="10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 calcmode="lin" valueType="num">
                                      <p:cBhvr>
                                        <p:cTn id="59" dur="1000" fill="hold"/>
                                        <p:tgtEl>
                                          <p:spTgt spid="11"/>
                                        </p:tgtEl>
                                        <p:attrNameLst>
                                          <p:attrName>ppt_w</p:attrName>
                                        </p:attrNameLst>
                                      </p:cBhvr>
                                      <p:tavLst>
                                        <p:tav tm="0">
                                          <p:val>
                                            <p:strVal val="#ppt_w*0.70"/>
                                          </p:val>
                                        </p:tav>
                                        <p:tav tm="100000">
                                          <p:val>
                                            <p:strVal val="#ppt_w"/>
                                          </p:val>
                                        </p:tav>
                                      </p:tavLst>
                                    </p:anim>
                                    <p:anim calcmode="lin" valueType="num">
                                      <p:cBhvr>
                                        <p:cTn id="60" dur="1000" fill="hold"/>
                                        <p:tgtEl>
                                          <p:spTgt spid="11"/>
                                        </p:tgtEl>
                                        <p:attrNameLst>
                                          <p:attrName>ppt_h</p:attrName>
                                        </p:attrNameLst>
                                      </p:cBhvr>
                                      <p:tavLst>
                                        <p:tav tm="0">
                                          <p:val>
                                            <p:strVal val="#ppt_h"/>
                                          </p:val>
                                        </p:tav>
                                        <p:tav tm="100000">
                                          <p:val>
                                            <p:strVal val="#ppt_h"/>
                                          </p:val>
                                        </p:tav>
                                      </p:tavLst>
                                    </p:anim>
                                    <p:animEffect transition="in" filter="fade">
                                      <p:cBhvr>
                                        <p:cTn id="61" dur="1000"/>
                                        <p:tgtEl>
                                          <p:spTgt spid="11"/>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4"/>
                                        </p:tgtEl>
                                        <p:attrNameLst>
                                          <p:attrName>style.visibility</p:attrName>
                                        </p:attrNameLst>
                                      </p:cBhvr>
                                      <p:to>
                                        <p:strVal val="visible"/>
                                      </p:to>
                                    </p:set>
                                    <p:anim calcmode="lin" valueType="num">
                                      <p:cBhvr additive="base">
                                        <p:cTn id="66" dur="500" fill="hold"/>
                                        <p:tgtEl>
                                          <p:spTgt spid="14"/>
                                        </p:tgtEl>
                                        <p:attrNameLst>
                                          <p:attrName>ppt_x</p:attrName>
                                        </p:attrNameLst>
                                      </p:cBhvr>
                                      <p:tavLst>
                                        <p:tav tm="0">
                                          <p:val>
                                            <p:strVal val="#ppt_x"/>
                                          </p:val>
                                        </p:tav>
                                        <p:tav tm="100000">
                                          <p:val>
                                            <p:strVal val="#ppt_x"/>
                                          </p:val>
                                        </p:tav>
                                      </p:tavLst>
                                    </p:anim>
                                    <p:anim calcmode="lin" valueType="num">
                                      <p:cBhvr additive="base">
                                        <p:cTn id="6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1" nodeType="clickEffect">
                                  <p:stCondLst>
                                    <p:cond delay="0"/>
                                  </p:stCondLst>
                                  <p:childTnLst>
                                    <p:set>
                                      <p:cBhvr>
                                        <p:cTn id="71" dur="1" fill="hold">
                                          <p:stCondLst>
                                            <p:cond delay="0"/>
                                          </p:stCondLst>
                                        </p:cTn>
                                        <p:tgtEl>
                                          <p:spTgt spid="12">
                                            <p:bg/>
                                          </p:spTgt>
                                        </p:tgtEl>
                                        <p:attrNameLst>
                                          <p:attrName>style.visibility</p:attrName>
                                        </p:attrNameLst>
                                      </p:cBhvr>
                                      <p:to>
                                        <p:strVal val="visible"/>
                                      </p:to>
                                    </p:set>
                                    <p:anim calcmode="lin" valueType="num">
                                      <p:cBhvr additive="base">
                                        <p:cTn id="72"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73" dur="500" fill="hold"/>
                                        <p:tgtEl>
                                          <p:spTgt spid="12">
                                            <p:bg/>
                                          </p:spTgt>
                                        </p:tgtEl>
                                        <p:attrNameLst>
                                          <p:attrName>ppt_y</p:attrName>
                                        </p:attrNameLst>
                                      </p:cBhvr>
                                      <p:tavLst>
                                        <p:tav tm="0">
                                          <p:val>
                                            <p:strVal val="1+#ppt_h/2"/>
                                          </p:val>
                                        </p:tav>
                                        <p:tav tm="100000">
                                          <p:val>
                                            <p:strVal val="#ppt_y"/>
                                          </p:val>
                                        </p:tav>
                                      </p:tavLst>
                                    </p:anim>
                                  </p:childTnLst>
                                </p:cTn>
                              </p:par>
                              <p:par>
                                <p:cTn id="74" presetID="2" presetClass="entr" presetSubtype="4" fill="hold" grpId="1" nodeType="withEffect">
                                  <p:stCondLst>
                                    <p:cond delay="0"/>
                                  </p:stCondLst>
                                  <p:childTnLst>
                                    <p:set>
                                      <p:cBhvr>
                                        <p:cTn id="75" dur="1" fill="hold">
                                          <p:stCondLst>
                                            <p:cond delay="0"/>
                                          </p:stCondLst>
                                        </p:cTn>
                                        <p:tgtEl>
                                          <p:spTgt spid="12">
                                            <p:txEl>
                                              <p:pRg st="0" end="0"/>
                                            </p:txEl>
                                          </p:spTgt>
                                        </p:tgtEl>
                                        <p:attrNameLst>
                                          <p:attrName>style.visibility</p:attrName>
                                        </p:attrNameLst>
                                      </p:cBhvr>
                                      <p:to>
                                        <p:strVal val="visible"/>
                                      </p:to>
                                    </p:set>
                                    <p:anim calcmode="lin" valueType="num">
                                      <p:cBhvr additive="base">
                                        <p:cTn id="76"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78" presetID="2" presetClass="entr" presetSubtype="4" fill="hold" grpId="1" nodeType="withEffect">
                                  <p:stCondLst>
                                    <p:cond delay="0"/>
                                  </p:stCondLst>
                                  <p:childTnLst>
                                    <p:set>
                                      <p:cBhvr>
                                        <p:cTn id="79" dur="1" fill="hold">
                                          <p:stCondLst>
                                            <p:cond delay="0"/>
                                          </p:stCondLst>
                                        </p:cTn>
                                        <p:tgtEl>
                                          <p:spTgt spid="12">
                                            <p:txEl>
                                              <p:pRg st="1" end="1"/>
                                            </p:txEl>
                                          </p:spTgt>
                                        </p:tgtEl>
                                        <p:attrNameLst>
                                          <p:attrName>style.visibility</p:attrName>
                                        </p:attrNameLst>
                                      </p:cBhvr>
                                      <p:to>
                                        <p:strVal val="visible"/>
                                      </p:to>
                                    </p:set>
                                    <p:anim calcmode="lin" valueType="num">
                                      <p:cBhvr additive="base">
                                        <p:cTn id="80"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12">
                                            <p:txEl>
                                              <p:pRg st="1" end="1"/>
                                            </p:txEl>
                                          </p:spTgt>
                                        </p:tgtEl>
                                        <p:attrNameLst>
                                          <p:attrName>ppt_y</p:attrName>
                                        </p:attrNameLst>
                                      </p:cBhvr>
                                      <p:tavLst>
                                        <p:tav tm="0">
                                          <p:val>
                                            <p:strVal val="1+#ppt_h/2"/>
                                          </p:val>
                                        </p:tav>
                                        <p:tav tm="100000">
                                          <p:val>
                                            <p:strVal val="#ppt_y"/>
                                          </p:val>
                                        </p:tav>
                                      </p:tavLst>
                                    </p:anim>
                                  </p:childTnLst>
                                </p:cTn>
                              </p:par>
                              <p:par>
                                <p:cTn id="82" presetID="2" presetClass="entr" presetSubtype="4" fill="hold" grpId="1" nodeType="withEffect">
                                  <p:stCondLst>
                                    <p:cond delay="0"/>
                                  </p:stCondLst>
                                  <p:childTnLst>
                                    <p:set>
                                      <p:cBhvr>
                                        <p:cTn id="83" dur="1" fill="hold">
                                          <p:stCondLst>
                                            <p:cond delay="0"/>
                                          </p:stCondLst>
                                        </p:cTn>
                                        <p:tgtEl>
                                          <p:spTgt spid="12">
                                            <p:txEl>
                                              <p:pRg st="2" end="2"/>
                                            </p:txEl>
                                          </p:spTgt>
                                        </p:tgtEl>
                                        <p:attrNameLst>
                                          <p:attrName>style.visibility</p:attrName>
                                        </p:attrNameLst>
                                      </p:cBhvr>
                                      <p:to>
                                        <p:strVal val="visible"/>
                                      </p:to>
                                    </p:set>
                                    <p:anim calcmode="lin" valueType="num">
                                      <p:cBhvr additive="base">
                                        <p:cTn id="84"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6" grpId="0" bldLvl="0" animBg="1"/>
      <p:bldP spid="7" grpId="1" bldLvl="0" animBg="1"/>
      <p:bldP spid="8" grpId="0"/>
      <p:bldP spid="10" grpId="0" bldLvl="0" animBg="1"/>
      <p:bldP spid="11" grpId="0" bldLvl="0" animBg="1"/>
      <p:bldP spid="12" grpId="1" build="allAtOnce" animBg="1"/>
      <p:bldP spid="14"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29881" y="1128172"/>
            <a:ext cx="7428537"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eaLnBrk="1" hangingPunct="1"/>
            <a:r>
              <a:rPr lang="en-US" sz="2800" b="1" dirty="0">
                <a:solidFill>
                  <a:srgbClr val="008000"/>
                </a:solidFill>
                <a:latin typeface="Times New Roman" panose="02020603050405020304" charset="0"/>
                <a:cs typeface="Times New Roman" panose="02020603050405020304" charset="0"/>
              </a:rPr>
              <a:t>II. CÁCH BỐ TRÍ, SẮP XẾP NỘI DUNG PHẦN THÂN BÀI CỦA VĂN BẢN</a:t>
            </a:r>
          </a:p>
          <a:p>
            <a:pPr eaLnBrk="1" hangingPunct="1"/>
            <a:r>
              <a:rPr lang="en-US" sz="2800" b="1" dirty="0">
                <a:solidFill>
                  <a:srgbClr val="008000"/>
                </a:solidFill>
                <a:latin typeface="Times New Roman" panose="02020603050405020304" charset="0"/>
                <a:cs typeface="Times New Roman" panose="02020603050405020304" charset="0"/>
              </a:rPr>
              <a:t> 1. VD – </a:t>
            </a:r>
            <a:r>
              <a:rPr lang="en-US" sz="2800" b="1" dirty="0" err="1">
                <a:solidFill>
                  <a:srgbClr val="008000"/>
                </a:solidFill>
                <a:latin typeface="Times New Roman" panose="02020603050405020304" charset="0"/>
                <a:cs typeface="Times New Roman" panose="02020603050405020304" charset="0"/>
              </a:rPr>
              <a:t>sgk</a:t>
            </a:r>
            <a:r>
              <a:rPr lang="en-US" sz="2800" b="1" dirty="0">
                <a:solidFill>
                  <a:srgbClr val="008000"/>
                </a:solidFill>
                <a:latin typeface="Times New Roman" panose="02020603050405020304" charset="0"/>
                <a:cs typeface="Times New Roman" panose="02020603050405020304" charset="0"/>
              </a:rPr>
              <a:t>/25</a:t>
            </a:r>
          </a:p>
          <a:p>
            <a:r>
              <a:rPr lang="en-US" sz="2800" b="1" dirty="0">
                <a:solidFill>
                  <a:srgbClr val="008000"/>
                </a:solidFill>
                <a:latin typeface="Times New Roman" panose="02020603050405020304" charset="0"/>
                <a:cs typeface="Times New Roman" panose="02020603050405020304" charset="0"/>
              </a:rPr>
              <a:t> 2. </a:t>
            </a:r>
            <a:r>
              <a:rPr lang="en-US" sz="2800" b="1" dirty="0" err="1">
                <a:solidFill>
                  <a:srgbClr val="008000"/>
                </a:solidFill>
                <a:latin typeface="Times New Roman" panose="02020603050405020304" charset="0"/>
                <a:cs typeface="Times New Roman" panose="02020603050405020304" charset="0"/>
              </a:rPr>
              <a:t>Nhận</a:t>
            </a:r>
            <a:r>
              <a:rPr lang="en-US" sz="2800" b="1" dirty="0">
                <a:solidFill>
                  <a:srgbClr val="008000"/>
                </a:solidFill>
                <a:latin typeface="Times New Roman" panose="02020603050405020304" charset="0"/>
                <a:cs typeface="Times New Roman" panose="02020603050405020304" charset="0"/>
              </a:rPr>
              <a:t> </a:t>
            </a:r>
            <a:r>
              <a:rPr lang="en-US" sz="2800" b="1" dirty="0" err="1">
                <a:solidFill>
                  <a:srgbClr val="008000"/>
                </a:solidFill>
                <a:latin typeface="Times New Roman" panose="02020603050405020304" charset="0"/>
                <a:cs typeface="Times New Roman" panose="02020603050405020304" charset="0"/>
              </a:rPr>
              <a:t>xét</a:t>
            </a:r>
            <a:r>
              <a:rPr lang="en-US" sz="2800" b="1" dirty="0">
                <a:solidFill>
                  <a:srgbClr val="008000"/>
                </a:solidFill>
                <a:latin typeface="Times New Roman" panose="02020603050405020304" charset="0"/>
                <a:cs typeface="Times New Roman" panose="02020603050405020304" charset="0"/>
              </a:rPr>
              <a:t>:</a:t>
            </a:r>
          </a:p>
          <a:p>
            <a:pPr eaLnBrk="1" hangingPunct="1"/>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Văn</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bản</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Trong</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lòng</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mẹ</a:t>
            </a:r>
            <a:r>
              <a:rPr lang="en-US" sz="2800" b="1" i="1" dirty="0">
                <a:solidFill>
                  <a:srgbClr val="000000"/>
                </a:solidFill>
                <a:latin typeface="Times New Roman" panose="02020603050405020304" charset="0"/>
                <a:cs typeface="Times New Roman" panose="02020603050405020304" charset="0"/>
              </a:rPr>
              <a:t>”:</a:t>
            </a:r>
          </a:p>
        </p:txBody>
      </p:sp>
      <p:sp>
        <p:nvSpPr>
          <p:cNvPr id="13" name="Text Box 14"/>
          <p:cNvSpPr txBox="1">
            <a:spLocks noChangeArrowheads="1"/>
          </p:cNvSpPr>
          <p:nvPr/>
        </p:nvSpPr>
        <p:spPr bwMode="auto">
          <a:xfrm>
            <a:off x="207963" y="3375576"/>
            <a:ext cx="893603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eaLnBrk="1" hangingPunct="1"/>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Nội</a:t>
            </a:r>
            <a:r>
              <a:rPr lang="en-US" sz="2800" dirty="0">
                <a:latin typeface="Times New Roman" panose="02020603050405020304" charset="0"/>
                <a:cs typeface="Times New Roman" panose="02020603050405020304" charset="0"/>
              </a:rPr>
              <a:t> dung </a:t>
            </a:r>
            <a:r>
              <a:rPr lang="en-US" sz="2800" dirty="0" err="1">
                <a:latin typeface="Times New Roman" panose="02020603050405020304" charset="0"/>
                <a:cs typeface="Times New Roman" panose="02020603050405020304" charset="0"/>
              </a:rPr>
              <a:t>phần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thân</a:t>
            </a:r>
            <a:r>
              <a:rPr lang="en-US" sz="2800" dirty="0">
                <a:latin typeface="Times New Roman" panose="02020603050405020304" charset="0"/>
                <a:cs typeface="Times New Roman" panose="02020603050405020304" charset="0"/>
              </a:rPr>
              <a:t> </a:t>
            </a:r>
            <a:r>
              <a:rPr lang="vi-VN" sz="2800" dirty="0">
                <a:latin typeface="Times New Roman" panose="02020603050405020304" charset="0"/>
                <a:cs typeface="Times New Roman" panose="02020603050405020304" charset="0"/>
              </a:rPr>
              <a:t>bài </a:t>
            </a:r>
            <a:r>
              <a:rPr lang="en-US" sz="2800" dirty="0" err="1">
                <a:latin typeface="Times New Roman" panose="02020603050405020304" charset="0"/>
                <a:cs typeface="Times New Roman" panose="02020603050405020304" charset="0"/>
              </a:rPr>
              <a:t>được</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sắp</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xếp</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theo</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diễn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biến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tâm</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lí</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nhân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vật</a:t>
            </a:r>
            <a:r>
              <a:rPr lang="en-US" sz="2800" dirty="0">
                <a:latin typeface="Times New Roman" panose="02020603050405020304" charset="0"/>
                <a:cs typeface="Times New Roman" panose="02020603050405020304" charset="0"/>
              </a:rPr>
              <a:t>:</a:t>
            </a:r>
          </a:p>
        </p:txBody>
      </p:sp>
      <p:sp>
        <p:nvSpPr>
          <p:cNvPr id="15" name="Text Box 15"/>
          <p:cNvSpPr txBox="1">
            <a:spLocks noChangeArrowheads="1"/>
          </p:cNvSpPr>
          <p:nvPr/>
        </p:nvSpPr>
        <p:spPr bwMode="auto">
          <a:xfrm>
            <a:off x="29741" y="4329814"/>
            <a:ext cx="9001229" cy="2245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eaLnBrk="1" hangingPunct="1"/>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Tình</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cảm</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và</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thái</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độ</a:t>
            </a:r>
            <a:r>
              <a:rPr lang="en-US" sz="2800" dirty="0">
                <a:latin typeface="Times New Roman" panose="02020603050405020304" charset="0"/>
                <a:cs typeface="Times New Roman" panose="02020603050405020304" charset="0"/>
              </a:rPr>
              <a:t>:</a:t>
            </a:r>
          </a:p>
          <a:p>
            <a:pPr marL="457200" indent="-457200" eaLnBrk="1" hangingPunct="1">
              <a:buFont typeface="Wingdings" panose="05000000000000000000" pitchFamily="2" charset="2"/>
              <a:buChar char="§"/>
            </a:pPr>
            <a:r>
              <a:rPr lang="en-US" sz="2800" dirty="0" err="1">
                <a:latin typeface="Times New Roman" panose="02020603050405020304" charset="0"/>
                <a:cs typeface="Times New Roman" panose="02020603050405020304" charset="0"/>
              </a:rPr>
              <a:t>Tình</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cảm</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Thương</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mẹ</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sâu</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sắc</a:t>
            </a:r>
            <a:endParaRPr lang="en-US" sz="2800" dirty="0">
              <a:latin typeface="Times New Roman" panose="02020603050405020304" charset="0"/>
              <a:cs typeface="Times New Roman" panose="02020603050405020304" charset="0"/>
            </a:endParaRPr>
          </a:p>
          <a:p>
            <a:pPr marL="457200" indent="-457200" eaLnBrk="1" hangingPunct="1">
              <a:buFont typeface="Arial" panose="020B0604020202020204"/>
              <a:buChar char="•"/>
            </a:pPr>
            <a:r>
              <a:rPr lang="en-US" sz="2800" dirty="0" err="1">
                <a:latin typeface="Times New Roman" panose="02020603050405020304" charset="0"/>
                <a:cs typeface="Times New Roman" panose="02020603050405020304" charset="0"/>
              </a:rPr>
              <a:t>Thái</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độ</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Căm</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ghét</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những</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kẻ</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nói</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xấu</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mẹ</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những</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cổ</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tục</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đã</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đày</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đọa</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mẹ</a:t>
            </a:r>
            <a:endParaRPr lang="en-US" sz="2800" dirty="0">
              <a:latin typeface="Times New Roman" panose="02020603050405020304" charset="0"/>
              <a:cs typeface="Times New Roman" panose="02020603050405020304" charset="0"/>
            </a:endParaRPr>
          </a:p>
          <a:p>
            <a:pPr eaLnBrk="1" hangingPunct="1"/>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Niềm</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vui</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sướng</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của</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bé</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Hồng</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khi</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được</a:t>
            </a:r>
            <a:r>
              <a:rPr lang="en-US" sz="2800" dirty="0">
                <a:latin typeface="Times New Roman" panose="02020603050405020304" charset="0"/>
                <a:cs typeface="Times New Roman" panose="02020603050405020304" charset="0"/>
              </a:rPr>
              <a:t> ở </a:t>
            </a:r>
            <a:r>
              <a:rPr lang="en-US" sz="2800" dirty="0" err="1">
                <a:latin typeface="Times New Roman" panose="02020603050405020304" charset="0"/>
                <a:cs typeface="Times New Roman" panose="02020603050405020304" charset="0"/>
              </a:rPr>
              <a:t>trong</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lòng</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mẹ</a:t>
            </a:r>
            <a:r>
              <a:rPr lang="en-US" sz="2800" dirty="0">
                <a:latin typeface="Times New Roman" panose="02020603050405020304" charset="0"/>
                <a:cs typeface="Times New Roman" panose="02020603050405020304" charset="0"/>
              </a:rPr>
              <a:t>.</a:t>
            </a:r>
          </a:p>
        </p:txBody>
      </p:sp>
      <p:sp>
        <p:nvSpPr>
          <p:cNvPr id="4" name="Text Box 3"/>
          <p:cNvSpPr txBox="1"/>
          <p:nvPr/>
        </p:nvSpPr>
        <p:spPr>
          <a:xfrm>
            <a:off x="130175" y="234950"/>
            <a:ext cx="7045325" cy="64516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n-US" sz="3600" b="1" kern="0" noProof="0" dirty="0">
                <a:ln>
                  <a:noFill/>
                </a:ln>
                <a:solidFill>
                  <a:srgbClr val="FF0000"/>
                </a:solidFill>
                <a:effectLst/>
                <a:uLnTx/>
                <a:uFillTx/>
                <a:latin typeface="Times New Roman" panose="02020603050405020304"/>
                <a:cs typeface="Arial" panose="020B0604020202020204" pitchFamily="34" charset="0"/>
                <a:sym typeface="+mn-ea"/>
              </a:rPr>
              <a:t>   BỐ CỤC CỦA VĂN BẢN</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Scale>
                                      <p:cBhvr>
                                        <p:cTn id="12" dur="1000" decel="50000" fill="hold">
                                          <p:stCondLst>
                                            <p:cond delay="0"/>
                                          </p:stCondLst>
                                        </p:cTn>
                                        <p:tgtEl>
                                          <p:spTgt spid="1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3">
                                            <p:txEl>
                                              <p:pRg st="0" end="0"/>
                                            </p:txEl>
                                          </p:spTgt>
                                        </p:tgtEl>
                                        <p:attrNameLst>
                                          <p:attrName>ppt_x</p:attrName>
                                          <p:attrName>ppt_y</p:attrName>
                                        </p:attrNameLst>
                                      </p:cBhvr>
                                    </p:animMotion>
                                    <p:animEffect transition="in" filter="fade">
                                      <p:cBhvr>
                                        <p:cTn id="14" dur="1000"/>
                                        <p:tgtEl>
                                          <p:spTgt spid="1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anim calcmode="lin" valueType="num">
                                      <p:cBhvr>
                                        <p:cTn id="19"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15">
                                            <p:txEl>
                                              <p:pRg st="0" end="0"/>
                                            </p:txEl>
                                          </p:spTgt>
                                        </p:tgtEl>
                                        <p:attrNameLst>
                                          <p:attrName>ppt_h</p:attrName>
                                        </p:attrNameLst>
                                      </p:cBhvr>
                                      <p:tavLst>
                                        <p:tav tm="0">
                                          <p:val>
                                            <p:strVal val="#ppt_h"/>
                                          </p:val>
                                        </p:tav>
                                        <p:tav tm="100000">
                                          <p:val>
                                            <p:strVal val="#ppt_h"/>
                                          </p:val>
                                        </p:tav>
                                      </p:tavLst>
                                    </p:anim>
                                  </p:childTnLst>
                                </p:cTn>
                              </p:par>
                              <p:par>
                                <p:cTn id="21" presetID="17" presetClass="entr" presetSubtype="10" fill="hold" nodeType="withEffect">
                                  <p:stCondLst>
                                    <p:cond delay="0"/>
                                  </p:stCondLst>
                                  <p:childTnLst>
                                    <p:set>
                                      <p:cBhvr>
                                        <p:cTn id="22" dur="1" fill="hold">
                                          <p:stCondLst>
                                            <p:cond delay="0"/>
                                          </p:stCondLst>
                                        </p:cTn>
                                        <p:tgtEl>
                                          <p:spTgt spid="15">
                                            <p:txEl>
                                              <p:pRg st="1" end="1"/>
                                            </p:txEl>
                                          </p:spTgt>
                                        </p:tgtEl>
                                        <p:attrNameLst>
                                          <p:attrName>style.visibility</p:attrName>
                                        </p:attrNameLst>
                                      </p:cBhvr>
                                      <p:to>
                                        <p:strVal val="visible"/>
                                      </p:to>
                                    </p:set>
                                    <p:anim calcmode="lin" valueType="num">
                                      <p:cBhvr>
                                        <p:cTn id="23" dur="500" fill="hold"/>
                                        <p:tgtEl>
                                          <p:spTgt spid="15">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15">
                                            <p:txEl>
                                              <p:pRg st="1" end="1"/>
                                            </p:txEl>
                                          </p:spTgt>
                                        </p:tgtEl>
                                        <p:attrNameLst>
                                          <p:attrName>ppt_h</p:attrName>
                                        </p:attrNameLst>
                                      </p:cBhvr>
                                      <p:tavLst>
                                        <p:tav tm="0">
                                          <p:val>
                                            <p:strVal val="#ppt_h"/>
                                          </p:val>
                                        </p:tav>
                                        <p:tav tm="100000">
                                          <p:val>
                                            <p:strVal val="#ppt_h"/>
                                          </p:val>
                                        </p:tav>
                                      </p:tavLst>
                                    </p:anim>
                                  </p:childTnLst>
                                </p:cTn>
                              </p:par>
                              <p:par>
                                <p:cTn id="25" presetID="17" presetClass="entr" presetSubtype="10" fill="hold" nodeType="withEffect">
                                  <p:stCondLst>
                                    <p:cond delay="0"/>
                                  </p:stCondLst>
                                  <p:childTnLst>
                                    <p:set>
                                      <p:cBhvr>
                                        <p:cTn id="26" dur="1" fill="hold">
                                          <p:stCondLst>
                                            <p:cond delay="0"/>
                                          </p:stCondLst>
                                        </p:cTn>
                                        <p:tgtEl>
                                          <p:spTgt spid="15">
                                            <p:txEl>
                                              <p:pRg st="2" end="2"/>
                                            </p:txEl>
                                          </p:spTgt>
                                        </p:tgtEl>
                                        <p:attrNameLst>
                                          <p:attrName>style.visibility</p:attrName>
                                        </p:attrNameLst>
                                      </p:cBhvr>
                                      <p:to>
                                        <p:strVal val="visible"/>
                                      </p:to>
                                    </p:set>
                                    <p:anim calcmode="lin" valueType="num">
                                      <p:cBhvr>
                                        <p:cTn id="27" dur="500" fill="hold"/>
                                        <p:tgtEl>
                                          <p:spTgt spid="15">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15">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nodeType="clickEffect">
                                  <p:stCondLst>
                                    <p:cond delay="0"/>
                                  </p:stCondLst>
                                  <p:childTnLst>
                                    <p:set>
                                      <p:cBhvr>
                                        <p:cTn id="32" dur="1" fill="hold">
                                          <p:stCondLst>
                                            <p:cond delay="0"/>
                                          </p:stCondLst>
                                        </p:cTn>
                                        <p:tgtEl>
                                          <p:spTgt spid="15">
                                            <p:txEl>
                                              <p:pRg st="3" end="3"/>
                                            </p:txEl>
                                          </p:spTgt>
                                        </p:tgtEl>
                                        <p:attrNameLst>
                                          <p:attrName>style.visibility</p:attrName>
                                        </p:attrNameLst>
                                      </p:cBhvr>
                                      <p:to>
                                        <p:strVal val="visible"/>
                                      </p:to>
                                    </p:set>
                                    <p:animEffect transition="in" filter="slide(fromBottom)">
                                      <p:cBhvr>
                                        <p:cTn id="33"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71439" y="539827"/>
            <a:ext cx="8047992"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eaLnBrk="1" hangingPunct="1"/>
            <a:r>
              <a:rPr lang="en-US" sz="2800" b="1" dirty="0">
                <a:solidFill>
                  <a:srgbClr val="008000"/>
                </a:solidFill>
                <a:latin typeface="Times New Roman" panose="02020603050405020304" charset="0"/>
                <a:cs typeface="Times New Roman" panose="02020603050405020304" charset="0"/>
              </a:rPr>
              <a:t>II. CÁCH BỐ TRÍ, SẮP XẾP NỘI DUNG PHẦN THÂN BÀI CỦA VĂN BẢN</a:t>
            </a:r>
          </a:p>
          <a:p>
            <a:pPr eaLnBrk="1" hangingPunct="1"/>
            <a:r>
              <a:rPr lang="en-US" sz="2800" b="1" dirty="0">
                <a:solidFill>
                  <a:srgbClr val="008000"/>
                </a:solidFill>
                <a:latin typeface="Times New Roman" panose="02020603050405020304" charset="0"/>
                <a:cs typeface="Times New Roman" panose="02020603050405020304" charset="0"/>
              </a:rPr>
              <a:t> 1. VD – </a:t>
            </a:r>
            <a:r>
              <a:rPr lang="en-US" sz="2800" b="1" dirty="0" err="1">
                <a:solidFill>
                  <a:srgbClr val="008000"/>
                </a:solidFill>
                <a:latin typeface="Times New Roman" panose="02020603050405020304" charset="0"/>
                <a:cs typeface="Times New Roman" panose="02020603050405020304" charset="0"/>
              </a:rPr>
              <a:t>sgk</a:t>
            </a:r>
            <a:r>
              <a:rPr lang="en-US" sz="2800" b="1" dirty="0">
                <a:solidFill>
                  <a:srgbClr val="008000"/>
                </a:solidFill>
                <a:latin typeface="Times New Roman" panose="02020603050405020304" charset="0"/>
                <a:cs typeface="Times New Roman" panose="02020603050405020304" charset="0"/>
              </a:rPr>
              <a:t>/25</a:t>
            </a:r>
          </a:p>
          <a:p>
            <a:r>
              <a:rPr lang="en-US" sz="2800" b="1" dirty="0">
                <a:solidFill>
                  <a:srgbClr val="008000"/>
                </a:solidFill>
                <a:latin typeface="Times New Roman" panose="02020603050405020304" charset="0"/>
                <a:cs typeface="Times New Roman" panose="02020603050405020304" charset="0"/>
              </a:rPr>
              <a:t> 2. </a:t>
            </a:r>
            <a:r>
              <a:rPr lang="en-US" sz="2800" b="1" dirty="0" err="1">
                <a:solidFill>
                  <a:srgbClr val="008000"/>
                </a:solidFill>
                <a:latin typeface="Times New Roman" panose="02020603050405020304" charset="0"/>
                <a:cs typeface="Times New Roman" panose="02020603050405020304" charset="0"/>
              </a:rPr>
              <a:t>Nhận</a:t>
            </a:r>
            <a:r>
              <a:rPr lang="en-US" sz="2800" b="1" dirty="0">
                <a:solidFill>
                  <a:srgbClr val="008000"/>
                </a:solidFill>
                <a:latin typeface="Times New Roman" panose="02020603050405020304" charset="0"/>
                <a:cs typeface="Times New Roman" panose="02020603050405020304" charset="0"/>
              </a:rPr>
              <a:t> </a:t>
            </a:r>
            <a:r>
              <a:rPr lang="en-US" sz="2800" b="1" dirty="0" err="1">
                <a:solidFill>
                  <a:srgbClr val="008000"/>
                </a:solidFill>
                <a:latin typeface="Times New Roman" panose="02020603050405020304" charset="0"/>
                <a:cs typeface="Times New Roman" panose="02020603050405020304" charset="0"/>
              </a:rPr>
              <a:t>xét</a:t>
            </a:r>
            <a:r>
              <a:rPr lang="en-US" sz="2800" b="1" dirty="0">
                <a:solidFill>
                  <a:srgbClr val="008000"/>
                </a:solidFill>
                <a:latin typeface="Times New Roman" panose="02020603050405020304" charset="0"/>
                <a:cs typeface="Times New Roman" panose="02020603050405020304" charset="0"/>
              </a:rPr>
              <a:t>:</a:t>
            </a:r>
          </a:p>
          <a:p>
            <a:pPr eaLnBrk="1" hangingPunct="1"/>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Trình</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tự</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miêu</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tả</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trong</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văn</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miêu</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tả</a:t>
            </a:r>
            <a:r>
              <a:rPr lang="en-US" sz="2800" b="1" i="1" dirty="0">
                <a:solidFill>
                  <a:srgbClr val="000000"/>
                </a:solidFill>
                <a:latin typeface="Times New Roman" panose="02020603050405020304" charset="0"/>
                <a:cs typeface="Times New Roman" panose="02020603050405020304" charset="0"/>
              </a:rPr>
              <a:t>:</a:t>
            </a:r>
          </a:p>
        </p:txBody>
      </p:sp>
      <p:sp>
        <p:nvSpPr>
          <p:cNvPr id="15" name="Text Box 15"/>
          <p:cNvSpPr txBox="1">
            <a:spLocks noChangeArrowheads="1"/>
          </p:cNvSpPr>
          <p:nvPr/>
        </p:nvSpPr>
        <p:spPr bwMode="auto">
          <a:xfrm>
            <a:off x="130211" y="2786596"/>
            <a:ext cx="8942457"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r>
              <a:rPr lang="en-US" sz="2800" b="1" dirty="0">
                <a:latin typeface="Times New Roman" panose="02020603050405020304" charset="0"/>
                <a:cs typeface="Times New Roman" panose="02020603050405020304" charset="0"/>
              </a:rPr>
              <a:t>a. </a:t>
            </a:r>
            <a:r>
              <a:rPr lang="en-US" sz="2800" b="1" dirty="0" err="1">
                <a:latin typeface="Times New Roman" panose="02020603050405020304" charset="0"/>
                <a:cs typeface="Times New Roman" panose="02020603050405020304" charset="0"/>
              </a:rPr>
              <a:t>Tả</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cảnh</a:t>
            </a:r>
            <a:r>
              <a:rPr lang="en-US" sz="2800" b="1" dirty="0">
                <a:latin typeface="Times New Roman" panose="02020603050405020304" charset="0"/>
                <a:cs typeface="Times New Roman" panose="02020603050405020304" charset="0"/>
              </a:rPr>
              <a:t>:</a:t>
            </a:r>
          </a:p>
          <a:p>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Không</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gian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từ</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ngoài</a:t>
            </a:r>
            <a:r>
              <a:rPr lang="en-US" sz="2800" dirty="0">
                <a:latin typeface="Times New Roman" panose="02020603050405020304" charset="0"/>
                <a:cs typeface="Times New Roman" panose="02020603050405020304" charset="0"/>
              </a:rPr>
              <a:t> -&gt; </a:t>
            </a:r>
            <a:r>
              <a:rPr lang="en-US" sz="2800" dirty="0" err="1">
                <a:latin typeface="Times New Roman" panose="02020603050405020304" charset="0"/>
                <a:cs typeface="Times New Roman" panose="02020603050405020304" charset="0"/>
              </a:rPr>
              <a:t>trong</a:t>
            </a:r>
            <a:r>
              <a:rPr lang="en-US" sz="2800" dirty="0">
                <a:latin typeface="Times New Roman" panose="02020603050405020304" charset="0"/>
                <a:cs typeface="Times New Roman" panose="02020603050405020304" charset="0"/>
              </a:rPr>
              <a:t> ; </a:t>
            </a:r>
            <a:r>
              <a:rPr lang="en-US" sz="2800" dirty="0" err="1">
                <a:latin typeface="Times New Roman" panose="02020603050405020304" charset="0"/>
                <a:cs typeface="Times New Roman" panose="02020603050405020304" charset="0"/>
              </a:rPr>
              <a:t>từ</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xa</a:t>
            </a:r>
            <a:r>
              <a:rPr lang="en-US" sz="2800" dirty="0">
                <a:latin typeface="Times New Roman" panose="02020603050405020304" charset="0"/>
                <a:cs typeface="Times New Roman" panose="02020603050405020304" charset="0"/>
              </a:rPr>
              <a:t> -&gt; </a:t>
            </a:r>
            <a:r>
              <a:rPr lang="en-US" sz="2800" dirty="0" err="1">
                <a:latin typeface="Times New Roman" panose="02020603050405020304" charset="0"/>
                <a:cs typeface="Times New Roman" panose="02020603050405020304" charset="0"/>
              </a:rPr>
              <a:t>gần</a:t>
            </a:r>
            <a:r>
              <a:rPr lang="en-US" sz="2800" dirty="0">
                <a:latin typeface="Times New Roman" panose="02020603050405020304" charset="0"/>
                <a:cs typeface="Times New Roman" panose="02020603050405020304" charset="0"/>
              </a:rPr>
              <a:t> , </a:t>
            </a:r>
            <a:r>
              <a:rPr lang="en-US" sz="2800" dirty="0" err="1">
                <a:latin typeface="Times New Roman" panose="02020603050405020304" charset="0"/>
                <a:cs typeface="Times New Roman" panose="02020603050405020304" charset="0"/>
              </a:rPr>
              <a:t>từ</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gần</a:t>
            </a:r>
            <a:r>
              <a:rPr lang="en-US" sz="2800" dirty="0">
                <a:latin typeface="Times New Roman" panose="02020603050405020304" charset="0"/>
                <a:cs typeface="Times New Roman" panose="02020603050405020304" charset="0"/>
              </a:rPr>
              <a:t>-&gt; </a:t>
            </a:r>
            <a:r>
              <a:rPr lang="en-US" sz="2800" dirty="0" err="1">
                <a:latin typeface="Times New Roman" panose="02020603050405020304" charset="0"/>
                <a:cs typeface="Times New Roman" panose="02020603050405020304" charset="0"/>
              </a:rPr>
              <a:t>xa</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trên</a:t>
            </a:r>
            <a:r>
              <a:rPr lang="en-US" sz="2800" dirty="0">
                <a:latin typeface="Times New Roman" panose="02020603050405020304" charset="0"/>
                <a:cs typeface="Times New Roman" panose="02020603050405020304" charset="0"/>
              </a:rPr>
              <a:t> - </a:t>
            </a:r>
            <a:r>
              <a:rPr lang="en-US" sz="2800" dirty="0" err="1">
                <a:latin typeface="Times New Roman" panose="02020603050405020304" charset="0"/>
                <a:cs typeface="Times New Roman" panose="02020603050405020304" charset="0"/>
              </a:rPr>
              <a:t>dưới</a:t>
            </a:r>
            <a:r>
              <a:rPr lang="en-US" sz="2800" dirty="0">
                <a:latin typeface="Times New Roman" panose="02020603050405020304" charset="0"/>
                <a:cs typeface="Times New Roman" panose="02020603050405020304" charset="0"/>
              </a:rPr>
              <a:t> …</a:t>
            </a:r>
          </a:p>
          <a:p>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Thời</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gian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sáng</a:t>
            </a:r>
            <a:r>
              <a:rPr lang="en-US" sz="2800" dirty="0">
                <a:latin typeface="Times New Roman" panose="02020603050405020304" charset="0"/>
                <a:cs typeface="Times New Roman" panose="02020603050405020304" charset="0"/>
              </a:rPr>
              <a:t> – </a:t>
            </a:r>
            <a:r>
              <a:rPr lang="en-US" sz="2800" dirty="0" err="1">
                <a:latin typeface="Times New Roman" panose="02020603050405020304" charset="0"/>
                <a:cs typeface="Times New Roman" panose="02020603050405020304" charset="0"/>
              </a:rPr>
              <a:t>trưa</a:t>
            </a:r>
            <a:r>
              <a:rPr lang="en-US" sz="2800" dirty="0">
                <a:latin typeface="Times New Roman" panose="02020603050405020304" charset="0"/>
                <a:cs typeface="Times New Roman" panose="02020603050405020304" charset="0"/>
              </a:rPr>
              <a:t> – </a:t>
            </a:r>
            <a:r>
              <a:rPr lang="en-US" sz="2800" dirty="0" err="1">
                <a:latin typeface="Times New Roman" panose="02020603050405020304" charset="0"/>
                <a:cs typeface="Times New Roman" panose="02020603050405020304" charset="0"/>
              </a:rPr>
              <a:t>chiều</a:t>
            </a:r>
            <a:r>
              <a:rPr lang="en-US" sz="2800" dirty="0">
                <a:latin typeface="Times New Roman" panose="02020603050405020304" charset="0"/>
                <a:cs typeface="Times New Roman" panose="02020603050405020304" charset="0"/>
              </a:rPr>
              <a:t> – </a:t>
            </a:r>
            <a:r>
              <a:rPr lang="en-US" sz="2800" dirty="0" err="1">
                <a:latin typeface="Times New Roman" panose="02020603050405020304" charset="0"/>
                <a:cs typeface="Times New Roman" panose="02020603050405020304" charset="0"/>
              </a:rPr>
              <a:t>tối</a:t>
            </a:r>
            <a:r>
              <a:rPr lang="en-US" sz="2800" dirty="0">
                <a:latin typeface="Times New Roman" panose="02020603050405020304" charset="0"/>
                <a:cs typeface="Times New Roman" panose="02020603050405020304" charset="0"/>
              </a:rPr>
              <a:t> ; </a:t>
            </a:r>
            <a:r>
              <a:rPr lang="en-US" sz="2800" dirty="0" err="1">
                <a:latin typeface="Times New Roman" panose="02020603050405020304" charset="0"/>
                <a:cs typeface="Times New Roman" panose="02020603050405020304" charset="0"/>
              </a:rPr>
              <a:t>quá</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khứ</a:t>
            </a:r>
            <a:r>
              <a:rPr lang="en-US" sz="2800" dirty="0">
                <a:latin typeface="Times New Roman" panose="02020603050405020304" charset="0"/>
                <a:cs typeface="Times New Roman" panose="02020603050405020304" charset="0"/>
              </a:rPr>
              <a:t> - </a:t>
            </a:r>
            <a:r>
              <a:rPr lang="en-US" sz="2800" dirty="0" err="1">
                <a:latin typeface="Times New Roman" panose="02020603050405020304" charset="0"/>
                <a:cs typeface="Times New Roman" panose="02020603050405020304" charset="0"/>
              </a:rPr>
              <a:t>hiện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tại</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hiện</a:t>
            </a:r>
            <a:r>
              <a:rPr lang="en-US" sz="2800" dirty="0">
                <a:latin typeface="Times New Roman" panose="02020603050405020304" charset="0"/>
                <a:cs typeface="Times New Roman" panose="02020603050405020304" charset="0"/>
              </a:rPr>
              <a:t> tai- </a:t>
            </a:r>
            <a:r>
              <a:rPr lang="en-US" sz="2800" dirty="0" err="1">
                <a:latin typeface="Times New Roman" panose="02020603050405020304" charset="0"/>
                <a:cs typeface="Times New Roman" panose="02020603050405020304" charset="0"/>
              </a:rPr>
              <a:t>quá</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khứ</a:t>
            </a:r>
            <a:r>
              <a:rPr lang="en-US" sz="2800" dirty="0">
                <a:latin typeface="Times New Roman" panose="02020603050405020304" charset="0"/>
                <a:cs typeface="Times New Roman" panose="02020603050405020304" charset="0"/>
              </a:rPr>
              <a:t> ...</a:t>
            </a:r>
          </a:p>
          <a:p>
            <a:r>
              <a:rPr lang="en-US" sz="2800" dirty="0">
                <a:latin typeface="Times New Roman" panose="02020603050405020304" charset="0"/>
                <a:cs typeface="Times New Roman" panose="02020603050405020304" charset="0"/>
              </a:rPr>
              <a:t> </a:t>
            </a:r>
            <a:r>
              <a:rPr lang="en-US" sz="2800" b="1" dirty="0">
                <a:latin typeface="Times New Roman" panose="02020603050405020304" charset="0"/>
                <a:cs typeface="Times New Roman" panose="02020603050405020304" charset="0"/>
              </a:rPr>
              <a:t>b. </a:t>
            </a:r>
            <a:r>
              <a:rPr lang="en-US" sz="2800" b="1" dirty="0" err="1">
                <a:latin typeface="Times New Roman" panose="02020603050405020304" charset="0"/>
                <a:cs typeface="Times New Roman" panose="02020603050405020304" charset="0"/>
              </a:rPr>
              <a:t>Tả</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người</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tả</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vật</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tả</a:t>
            </a:r>
            <a:r>
              <a:rPr lang="en-US" sz="2800" b="1" dirty="0">
                <a:latin typeface="Times New Roman" panose="02020603050405020304" charset="0"/>
                <a:cs typeface="Times New Roman" panose="02020603050405020304" charset="0"/>
              </a:rPr>
              <a:t> con </a:t>
            </a:r>
            <a:r>
              <a:rPr lang="en-US" sz="2800" b="1" dirty="0" err="1">
                <a:latin typeface="Times New Roman" panose="02020603050405020304" charset="0"/>
                <a:cs typeface="Times New Roman" panose="02020603050405020304" charset="0"/>
              </a:rPr>
              <a:t>vật</a:t>
            </a:r>
            <a:r>
              <a:rPr lang="en-US" sz="2800" b="1" dirty="0">
                <a:latin typeface="Times New Roman" panose="02020603050405020304" charset="0"/>
                <a:cs typeface="Times New Roman" panose="02020603050405020304" charset="0"/>
              </a:rPr>
              <a:t>:</a:t>
            </a:r>
          </a:p>
          <a:p>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Chỉnh</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thể</a:t>
            </a:r>
            <a:r>
              <a:rPr lang="en-US" sz="2800" dirty="0">
                <a:latin typeface="Times New Roman" panose="02020603050405020304" charset="0"/>
                <a:cs typeface="Times New Roman" panose="02020603050405020304" charset="0"/>
              </a:rPr>
              <a:t> – </a:t>
            </a:r>
            <a:r>
              <a:rPr lang="en-US" sz="2800" dirty="0" err="1">
                <a:latin typeface="Times New Roman" panose="02020603050405020304" charset="0"/>
                <a:cs typeface="Times New Roman" panose="02020603050405020304" charset="0"/>
              </a:rPr>
              <a:t>bộ</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phận</a:t>
            </a:r>
            <a:r>
              <a:rPr lang="en-US" sz="2800" dirty="0">
                <a:latin typeface="Times New Roman" panose="02020603050405020304" charset="0"/>
                <a:cs typeface="Times New Roman" panose="02020603050405020304" charset="0"/>
              </a:rPr>
              <a:t>.</a:t>
            </a:r>
          </a:p>
          <a:p>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Tình</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cảm</a:t>
            </a:r>
            <a:r>
              <a:rPr lang="en-US" sz="2800" dirty="0">
                <a:latin typeface="Times New Roman" panose="02020603050405020304" charset="0"/>
                <a:cs typeface="Times New Roman" panose="02020603050405020304" charset="0"/>
              </a:rPr>
              <a:t> – </a:t>
            </a:r>
            <a:r>
              <a:rPr lang="en-US" sz="2800" dirty="0" err="1">
                <a:latin typeface="Times New Roman" panose="02020603050405020304" charset="0"/>
                <a:cs typeface="Times New Roman" panose="02020603050405020304" charset="0"/>
              </a:rPr>
              <a:t>cảm</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xúc</a:t>
            </a:r>
            <a:r>
              <a:rPr lang="en-US" sz="2800" dirty="0">
                <a:latin typeface="Times New Roman" panose="02020603050405020304" charset="0"/>
                <a:cs typeface="Times New Roman" panose="02020603050405020304" charset="0"/>
              </a:rPr>
              <a:t>.</a:t>
            </a:r>
          </a:p>
        </p:txBody>
      </p:sp>
      <p:sp>
        <p:nvSpPr>
          <p:cNvPr id="4" name="Text Box 3"/>
          <p:cNvSpPr txBox="1"/>
          <p:nvPr/>
        </p:nvSpPr>
        <p:spPr>
          <a:xfrm>
            <a:off x="130212" y="0"/>
            <a:ext cx="7045288" cy="64633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n-US" sz="3600" b="1" kern="0" noProof="0" dirty="0">
                <a:ln>
                  <a:noFill/>
                </a:ln>
                <a:solidFill>
                  <a:srgbClr val="FF0000"/>
                </a:solidFill>
                <a:effectLst/>
                <a:uLnTx/>
                <a:uFillTx/>
                <a:latin typeface="Times New Roman" panose="02020603050405020304"/>
                <a:cs typeface="Arial" panose="020B0604020202020204" pitchFamily="34" charset="0"/>
                <a:sym typeface="+mn-ea"/>
              </a:rPr>
              <a:t> BỐ CỤC CỦA VĂN BẢN</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 calcmode="lin" valueType="num">
                                      <p:cBhvr>
                                        <p:cTn id="12"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5">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7" presetClass="entr" presetSubtype="10" fill="hold" nodeType="clickEffect">
                                  <p:stCondLst>
                                    <p:cond delay="0"/>
                                  </p:stCondLst>
                                  <p:childTnLst>
                                    <p:set>
                                      <p:cBhvr>
                                        <p:cTn id="17" dur="1" fill="hold">
                                          <p:stCondLst>
                                            <p:cond delay="0"/>
                                          </p:stCondLst>
                                        </p:cTn>
                                        <p:tgtEl>
                                          <p:spTgt spid="15">
                                            <p:txEl>
                                              <p:pRg st="1" end="1"/>
                                            </p:txEl>
                                          </p:spTgt>
                                        </p:tgtEl>
                                        <p:attrNameLst>
                                          <p:attrName>style.visibility</p:attrName>
                                        </p:attrNameLst>
                                      </p:cBhvr>
                                      <p:to>
                                        <p:strVal val="visible"/>
                                      </p:to>
                                    </p:set>
                                    <p:anim calcmode="lin" valueType="num">
                                      <p:cBhvr>
                                        <p:cTn id="18" dur="500" fill="hold"/>
                                        <p:tgtEl>
                                          <p:spTgt spid="15">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15">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7" presetClass="entr" presetSubtype="10" fill="hold" nodeType="clickEffect">
                                  <p:stCondLst>
                                    <p:cond delay="0"/>
                                  </p:stCondLst>
                                  <p:childTnLst>
                                    <p:set>
                                      <p:cBhvr>
                                        <p:cTn id="23" dur="1" fill="hold">
                                          <p:stCondLst>
                                            <p:cond delay="0"/>
                                          </p:stCondLst>
                                        </p:cTn>
                                        <p:tgtEl>
                                          <p:spTgt spid="15">
                                            <p:txEl>
                                              <p:pRg st="2" end="2"/>
                                            </p:txEl>
                                          </p:spTgt>
                                        </p:tgtEl>
                                        <p:attrNameLst>
                                          <p:attrName>style.visibility</p:attrName>
                                        </p:attrNameLst>
                                      </p:cBhvr>
                                      <p:to>
                                        <p:strVal val="visible"/>
                                      </p:to>
                                    </p:set>
                                    <p:anim calcmode="lin" valueType="num">
                                      <p:cBhvr>
                                        <p:cTn id="24" dur="500" fill="hold"/>
                                        <p:tgtEl>
                                          <p:spTgt spid="15">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15">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7" presetClass="entr" presetSubtype="10" fill="hold" nodeType="clickEffect">
                                  <p:stCondLst>
                                    <p:cond delay="0"/>
                                  </p:stCondLst>
                                  <p:childTnLst>
                                    <p:set>
                                      <p:cBhvr>
                                        <p:cTn id="29" dur="1" fill="hold">
                                          <p:stCondLst>
                                            <p:cond delay="0"/>
                                          </p:stCondLst>
                                        </p:cTn>
                                        <p:tgtEl>
                                          <p:spTgt spid="15">
                                            <p:txEl>
                                              <p:pRg st="3" end="3"/>
                                            </p:txEl>
                                          </p:spTgt>
                                        </p:tgtEl>
                                        <p:attrNameLst>
                                          <p:attrName>style.visibility</p:attrName>
                                        </p:attrNameLst>
                                      </p:cBhvr>
                                      <p:to>
                                        <p:strVal val="visible"/>
                                      </p:to>
                                    </p:set>
                                    <p:anim calcmode="lin" valueType="num">
                                      <p:cBhvr>
                                        <p:cTn id="30" dur="500" fill="hold"/>
                                        <p:tgtEl>
                                          <p:spTgt spid="15">
                                            <p:txEl>
                                              <p:pRg st="3" end="3"/>
                                            </p:txEl>
                                          </p:spTgt>
                                        </p:tgtEl>
                                        <p:attrNameLst>
                                          <p:attrName>ppt_w</p:attrName>
                                        </p:attrNameLst>
                                      </p:cBhvr>
                                      <p:tavLst>
                                        <p:tav tm="0">
                                          <p:val>
                                            <p:fltVal val="0"/>
                                          </p:val>
                                        </p:tav>
                                        <p:tav tm="100000">
                                          <p:val>
                                            <p:strVal val="#ppt_w"/>
                                          </p:val>
                                        </p:tav>
                                      </p:tavLst>
                                    </p:anim>
                                    <p:anim calcmode="lin" valueType="num">
                                      <p:cBhvr>
                                        <p:cTn id="31" dur="500" fill="hold"/>
                                        <p:tgtEl>
                                          <p:spTgt spid="15">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17" presetClass="entr" presetSubtype="10" fill="hold" nodeType="clickEffect">
                                  <p:stCondLst>
                                    <p:cond delay="0"/>
                                  </p:stCondLst>
                                  <p:childTnLst>
                                    <p:set>
                                      <p:cBhvr>
                                        <p:cTn id="35" dur="1" fill="hold">
                                          <p:stCondLst>
                                            <p:cond delay="0"/>
                                          </p:stCondLst>
                                        </p:cTn>
                                        <p:tgtEl>
                                          <p:spTgt spid="15">
                                            <p:txEl>
                                              <p:pRg st="4" end="4"/>
                                            </p:txEl>
                                          </p:spTgt>
                                        </p:tgtEl>
                                        <p:attrNameLst>
                                          <p:attrName>style.visibility</p:attrName>
                                        </p:attrNameLst>
                                      </p:cBhvr>
                                      <p:to>
                                        <p:strVal val="visible"/>
                                      </p:to>
                                    </p:set>
                                    <p:anim calcmode="lin" valueType="num">
                                      <p:cBhvr>
                                        <p:cTn id="36" dur="500" fill="hold"/>
                                        <p:tgtEl>
                                          <p:spTgt spid="15">
                                            <p:txEl>
                                              <p:pRg st="4" end="4"/>
                                            </p:txEl>
                                          </p:spTgt>
                                        </p:tgtEl>
                                        <p:attrNameLst>
                                          <p:attrName>ppt_w</p:attrName>
                                        </p:attrNameLst>
                                      </p:cBhvr>
                                      <p:tavLst>
                                        <p:tav tm="0">
                                          <p:val>
                                            <p:fltVal val="0"/>
                                          </p:val>
                                        </p:tav>
                                        <p:tav tm="100000">
                                          <p:val>
                                            <p:strVal val="#ppt_w"/>
                                          </p:val>
                                        </p:tav>
                                      </p:tavLst>
                                    </p:anim>
                                    <p:anim calcmode="lin" valueType="num">
                                      <p:cBhvr>
                                        <p:cTn id="37" dur="500" fill="hold"/>
                                        <p:tgtEl>
                                          <p:spTgt spid="15">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17" presetClass="entr" presetSubtype="10" fill="hold" nodeType="clickEffect">
                                  <p:stCondLst>
                                    <p:cond delay="0"/>
                                  </p:stCondLst>
                                  <p:childTnLst>
                                    <p:set>
                                      <p:cBhvr>
                                        <p:cTn id="41" dur="1" fill="hold">
                                          <p:stCondLst>
                                            <p:cond delay="0"/>
                                          </p:stCondLst>
                                        </p:cTn>
                                        <p:tgtEl>
                                          <p:spTgt spid="15">
                                            <p:txEl>
                                              <p:pRg st="5" end="5"/>
                                            </p:txEl>
                                          </p:spTgt>
                                        </p:tgtEl>
                                        <p:attrNameLst>
                                          <p:attrName>style.visibility</p:attrName>
                                        </p:attrNameLst>
                                      </p:cBhvr>
                                      <p:to>
                                        <p:strVal val="visible"/>
                                      </p:to>
                                    </p:set>
                                    <p:anim calcmode="lin" valueType="num">
                                      <p:cBhvr>
                                        <p:cTn id="42" dur="500" fill="hold"/>
                                        <p:tgtEl>
                                          <p:spTgt spid="15">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15">
                                            <p:txEl>
                                              <p:pRg st="5" end="5"/>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15241" y="506776"/>
            <a:ext cx="7751651"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eaLnBrk="1" hangingPunct="1"/>
            <a:r>
              <a:rPr lang="en-US" sz="2800" b="1" dirty="0">
                <a:solidFill>
                  <a:srgbClr val="008000"/>
                </a:solidFill>
                <a:latin typeface="Times New Roman" panose="02020603050405020304" charset="0"/>
                <a:cs typeface="Times New Roman" panose="02020603050405020304" charset="0"/>
              </a:rPr>
              <a:t>I. CÁCH BỐ TRÍ, SẮP XẾP NỘI DUNG PHẦN THÂN BÀI CỦA VĂN BẢN</a:t>
            </a:r>
          </a:p>
          <a:p>
            <a:pPr eaLnBrk="1" hangingPunct="1"/>
            <a:r>
              <a:rPr lang="en-US" sz="2800" b="1" dirty="0">
                <a:solidFill>
                  <a:srgbClr val="008000"/>
                </a:solidFill>
                <a:latin typeface="Times New Roman" panose="02020603050405020304" charset="0"/>
                <a:cs typeface="Times New Roman" panose="02020603050405020304" charset="0"/>
              </a:rPr>
              <a:t> 1. VD – </a:t>
            </a:r>
            <a:r>
              <a:rPr lang="en-US" sz="2800" b="1" dirty="0" err="1">
                <a:solidFill>
                  <a:srgbClr val="008000"/>
                </a:solidFill>
                <a:latin typeface="Times New Roman" panose="02020603050405020304" charset="0"/>
                <a:cs typeface="Times New Roman" panose="02020603050405020304" charset="0"/>
              </a:rPr>
              <a:t>sgk</a:t>
            </a:r>
            <a:r>
              <a:rPr lang="en-US" sz="2800" b="1" dirty="0">
                <a:solidFill>
                  <a:srgbClr val="008000"/>
                </a:solidFill>
                <a:latin typeface="Times New Roman" panose="02020603050405020304" charset="0"/>
                <a:cs typeface="Times New Roman" panose="02020603050405020304" charset="0"/>
              </a:rPr>
              <a:t>/25</a:t>
            </a:r>
          </a:p>
          <a:p>
            <a:r>
              <a:rPr lang="en-US" sz="2800" b="1" dirty="0">
                <a:solidFill>
                  <a:srgbClr val="008000"/>
                </a:solidFill>
                <a:latin typeface="Times New Roman" panose="02020603050405020304" charset="0"/>
                <a:cs typeface="Times New Roman" panose="02020603050405020304" charset="0"/>
              </a:rPr>
              <a:t> 2. </a:t>
            </a:r>
            <a:r>
              <a:rPr lang="en-US" sz="2800" b="1" dirty="0" err="1">
                <a:solidFill>
                  <a:srgbClr val="008000"/>
                </a:solidFill>
                <a:latin typeface="Times New Roman" panose="02020603050405020304" charset="0"/>
                <a:cs typeface="Times New Roman" panose="02020603050405020304" charset="0"/>
              </a:rPr>
              <a:t>Nhận</a:t>
            </a:r>
            <a:r>
              <a:rPr lang="en-US" sz="2800" b="1" dirty="0">
                <a:solidFill>
                  <a:srgbClr val="008000"/>
                </a:solidFill>
                <a:latin typeface="Times New Roman" panose="02020603050405020304" charset="0"/>
                <a:cs typeface="Times New Roman" panose="02020603050405020304" charset="0"/>
              </a:rPr>
              <a:t> </a:t>
            </a:r>
            <a:r>
              <a:rPr lang="en-US" sz="2800" b="1" dirty="0" err="1">
                <a:solidFill>
                  <a:srgbClr val="008000"/>
                </a:solidFill>
                <a:latin typeface="Times New Roman" panose="02020603050405020304" charset="0"/>
                <a:cs typeface="Times New Roman" panose="02020603050405020304" charset="0"/>
              </a:rPr>
              <a:t>xét</a:t>
            </a:r>
            <a:r>
              <a:rPr lang="en-US" sz="2800" b="1" dirty="0">
                <a:solidFill>
                  <a:srgbClr val="008000"/>
                </a:solidFill>
                <a:latin typeface="Times New Roman" panose="02020603050405020304" charset="0"/>
                <a:cs typeface="Times New Roman" panose="02020603050405020304" charset="0"/>
              </a:rPr>
              <a:t>:</a:t>
            </a:r>
          </a:p>
          <a:p>
            <a:r>
              <a:rPr lang="en-US" sz="2800" b="1" i="1" dirty="0">
                <a:solidFill>
                  <a:srgbClr val="000000"/>
                </a:solidFill>
                <a:latin typeface="Times New Roman" panose="02020603050405020304" charset="0"/>
                <a:cs typeface="Times New Roman" panose="02020603050405020304" charset="0"/>
              </a:rPr>
              <a:t>*</a:t>
            </a:r>
            <a:r>
              <a:rPr lang="en-US" altLang="en-US" sz="2800" dirty="0">
                <a:solidFill>
                  <a:srgbClr val="FF0000"/>
                </a:solidFill>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sắp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xếp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sự</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việc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trong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phần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p>
          <a:p>
            <a:pPr eaLnBrk="1" hangingPunct="1"/>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văn</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bản</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Người</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thầy</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đạo</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cao</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đức</a:t>
            </a:r>
            <a:r>
              <a:rPr lang="en-US" sz="2800" b="1" i="1" dirty="0">
                <a:solidFill>
                  <a:srgbClr val="000000"/>
                </a:solidFill>
                <a:latin typeface="Times New Roman" panose="02020603050405020304" charset="0"/>
                <a:cs typeface="Times New Roman" panose="02020603050405020304" charset="0"/>
              </a:rPr>
              <a:t> </a:t>
            </a:r>
            <a:r>
              <a:rPr lang="en-US" sz="2800" b="1" i="1" dirty="0" err="1">
                <a:solidFill>
                  <a:srgbClr val="000000"/>
                </a:solidFill>
                <a:latin typeface="Times New Roman" panose="02020603050405020304" charset="0"/>
                <a:cs typeface="Times New Roman" panose="02020603050405020304" charset="0"/>
              </a:rPr>
              <a:t>trọng</a:t>
            </a:r>
            <a:r>
              <a:rPr lang="en-US" sz="2800" b="1" i="1" dirty="0">
                <a:solidFill>
                  <a:srgbClr val="000000"/>
                </a:solidFill>
                <a:latin typeface="Times New Roman" panose="02020603050405020304" charset="0"/>
                <a:cs typeface="Times New Roman" panose="02020603050405020304" charset="0"/>
              </a:rPr>
              <a:t>”:</a:t>
            </a:r>
          </a:p>
        </p:txBody>
      </p:sp>
      <p:sp>
        <p:nvSpPr>
          <p:cNvPr id="4" name="Rectangle 3"/>
          <p:cNvSpPr/>
          <p:nvPr/>
        </p:nvSpPr>
        <p:spPr>
          <a:xfrm>
            <a:off x="-88134" y="3184432"/>
            <a:ext cx="9216894" cy="4164025"/>
          </a:xfrm>
          <a:prstGeom prst="rect">
            <a:avLst/>
          </a:prstGeom>
        </p:spPr>
        <p:txBody>
          <a:bodyPr wrap="square">
            <a:spAutoFit/>
          </a:bodyPr>
          <a:lstStyle/>
          <a:p>
            <a:pPr algn="just">
              <a:lnSpc>
                <a:spcPct val="115000"/>
              </a:lnSpc>
            </a:pPr>
            <a:r>
              <a:rPr lang="en-US" sz="2800" dirty="0">
                <a:latin typeface="Times New Roman" panose="02020603050405020304"/>
                <a:ea typeface="VNI-Times"/>
                <a:cs typeface="Times New Roman" panose="02020603050405020304"/>
              </a:rPr>
              <a:t>- Chu </a:t>
            </a:r>
            <a:r>
              <a:rPr lang="en-US" sz="2800" dirty="0" err="1">
                <a:latin typeface="Times New Roman" panose="02020603050405020304"/>
                <a:ea typeface="VNI-Times"/>
                <a:cs typeface="Times New Roman" panose="02020603050405020304"/>
              </a:rPr>
              <a:t>Văn</a:t>
            </a:r>
            <a:r>
              <a:rPr lang="en-US" sz="2800" dirty="0">
                <a:latin typeface="Times New Roman" panose="02020603050405020304"/>
                <a:ea typeface="VNI-Times"/>
                <a:cs typeface="Times New Roman" panose="02020603050405020304"/>
              </a:rPr>
              <a:t> An </a:t>
            </a:r>
            <a:r>
              <a:rPr lang="en-US" sz="2800" dirty="0" err="1">
                <a:latin typeface="Times New Roman" panose="02020603050405020304"/>
                <a:ea typeface="VNI-Times"/>
                <a:cs typeface="Times New Roman" panose="02020603050405020304"/>
              </a:rPr>
              <a:t>là</a:t>
            </a:r>
            <a:r>
              <a:rPr lang="en-US" sz="2800" dirty="0">
                <a:latin typeface="Times New Roman" panose="02020603050405020304"/>
                <a:ea typeface="VNI-Times"/>
                <a:cs typeface="Times New Roman" panose="02020603050405020304"/>
              </a:rPr>
              <a:t> </a:t>
            </a:r>
            <a:r>
              <a:rPr lang="en-US" sz="2800" dirty="0" err="1">
                <a:latin typeface="Times New Roman" panose="02020603050405020304"/>
                <a:ea typeface="VNI-Times"/>
                <a:cs typeface="Times New Roman" panose="02020603050405020304"/>
              </a:rPr>
              <a:t>người</a:t>
            </a:r>
            <a:r>
              <a:rPr lang="en-US" sz="2800" dirty="0">
                <a:latin typeface="Times New Roman" panose="02020603050405020304"/>
                <a:ea typeface="VNI-Times"/>
                <a:cs typeface="Times New Roman" panose="02020603050405020304"/>
              </a:rPr>
              <a:t> </a:t>
            </a:r>
            <a:r>
              <a:rPr lang="en-US" sz="2800" dirty="0" err="1">
                <a:latin typeface="Times New Roman" panose="02020603050405020304"/>
                <a:ea typeface="VNI-Times"/>
                <a:cs typeface="Times New Roman" panose="02020603050405020304"/>
              </a:rPr>
              <a:t>tài</a:t>
            </a:r>
            <a:r>
              <a:rPr lang="en-US" sz="2800" dirty="0">
                <a:latin typeface="Times New Roman" panose="02020603050405020304"/>
                <a:ea typeface="VNI-Times"/>
                <a:cs typeface="Times New Roman" panose="02020603050405020304"/>
              </a:rPr>
              <a:t> </a:t>
            </a:r>
            <a:r>
              <a:rPr lang="en-US" sz="2800" dirty="0" err="1">
                <a:latin typeface="Times New Roman" panose="02020603050405020304"/>
                <a:ea typeface="VNI-Times"/>
                <a:cs typeface="Times New Roman" panose="02020603050405020304"/>
              </a:rPr>
              <a:t>cao</a:t>
            </a:r>
            <a:r>
              <a:rPr lang="en-US" sz="2800" dirty="0">
                <a:latin typeface="Times New Roman" panose="02020603050405020304"/>
                <a:ea typeface="VNI-Times"/>
                <a:cs typeface="Times New Roman" panose="02020603050405020304"/>
              </a:rPr>
              <a:t>: </a:t>
            </a:r>
            <a:r>
              <a:rPr lang="en-US" sz="2400" dirty="0" err="1"/>
              <a:t>có</a:t>
            </a:r>
            <a:r>
              <a:rPr lang="en-US" sz="2400" dirty="0"/>
              <a:t> </a:t>
            </a:r>
            <a:r>
              <a:rPr lang="en-US" sz="2400" dirty="0" err="1"/>
              <a:t>nhiều</a:t>
            </a:r>
            <a:r>
              <a:rPr lang="en-US" sz="2400" dirty="0"/>
              <a:t> </a:t>
            </a:r>
            <a:r>
              <a:rPr lang="en-US" sz="2400" dirty="0" err="1"/>
              <a:t>học</a:t>
            </a:r>
            <a:r>
              <a:rPr lang="en-US" sz="2400" dirty="0"/>
              <a:t> </a:t>
            </a:r>
            <a:r>
              <a:rPr lang="en-US" sz="2400" dirty="0" err="1"/>
              <a:t>trò</a:t>
            </a:r>
            <a:r>
              <a:rPr lang="en-US" sz="2400" dirty="0"/>
              <a:t> </a:t>
            </a:r>
            <a:r>
              <a:rPr lang="en-US" sz="2400" dirty="0" err="1"/>
              <a:t>giỏi</a:t>
            </a:r>
            <a:r>
              <a:rPr lang="en-US" sz="2400" dirty="0"/>
              <a:t>, </a:t>
            </a:r>
            <a:r>
              <a:rPr lang="en-US" sz="2400" dirty="0" err="1"/>
              <a:t>đỗ</a:t>
            </a:r>
            <a:r>
              <a:rPr lang="en-US" sz="2400" dirty="0"/>
              <a:t> </a:t>
            </a:r>
            <a:r>
              <a:rPr lang="en-US" sz="2400" dirty="0" err="1"/>
              <a:t>đạt</a:t>
            </a:r>
            <a:r>
              <a:rPr lang="en-US" sz="2400" dirty="0"/>
              <a:t> </a:t>
            </a:r>
            <a:r>
              <a:rPr lang="en-US" sz="2400" dirty="0" err="1"/>
              <a:t>cao</a:t>
            </a:r>
            <a:r>
              <a:rPr lang="en-US" sz="2400" dirty="0"/>
              <a:t> -&gt; Chu </a:t>
            </a:r>
            <a:r>
              <a:rPr lang="en-US" sz="2400" dirty="0" err="1"/>
              <a:t>Văn</a:t>
            </a:r>
            <a:r>
              <a:rPr lang="en-US" sz="2400" dirty="0"/>
              <a:t> An </a:t>
            </a:r>
            <a:r>
              <a:rPr lang="en-US" sz="2400" dirty="0" err="1"/>
              <a:t>là</a:t>
            </a:r>
            <a:r>
              <a:rPr lang="en-US" sz="2400" dirty="0"/>
              <a:t> </a:t>
            </a:r>
            <a:r>
              <a:rPr lang="en-US" sz="2400" dirty="0" err="1"/>
              <a:t>người</a:t>
            </a:r>
            <a:r>
              <a:rPr lang="en-US" sz="2400" dirty="0"/>
              <a:t> </a:t>
            </a:r>
            <a:r>
              <a:rPr lang="en-US" sz="2400" dirty="0" err="1"/>
              <a:t>thầy</a:t>
            </a:r>
            <a:r>
              <a:rPr lang="en-US" sz="2400" dirty="0"/>
              <a:t> </a:t>
            </a:r>
            <a:r>
              <a:rPr lang="en-US" sz="2400" dirty="0" err="1"/>
              <a:t>giáo</a:t>
            </a:r>
            <a:r>
              <a:rPr lang="en-US" sz="2400" dirty="0"/>
              <a:t> </a:t>
            </a:r>
            <a:r>
              <a:rPr lang="en-US" sz="2400" dirty="0" err="1"/>
              <a:t>giỏi</a:t>
            </a:r>
            <a:endParaRPr lang="en-US" sz="2400" dirty="0"/>
          </a:p>
          <a:p>
            <a:pPr algn="just">
              <a:lnSpc>
                <a:spcPct val="115000"/>
              </a:lnSpc>
            </a:pPr>
            <a:r>
              <a:rPr lang="vi-VN" sz="2400" dirty="0"/>
              <a:t> </a:t>
            </a:r>
            <a:r>
              <a:rPr lang="en-US" sz="2400" dirty="0"/>
              <a:t> Chi </a:t>
            </a:r>
            <a:r>
              <a:rPr lang="en-US" sz="2400" dirty="0" err="1"/>
              <a:t>tiết</a:t>
            </a:r>
            <a:r>
              <a:rPr lang="en-US" sz="2400" dirty="0"/>
              <a:t> Chu </a:t>
            </a:r>
            <a:r>
              <a:rPr lang="en-US" sz="2400" dirty="0" err="1"/>
              <a:t>Văn</a:t>
            </a:r>
            <a:r>
              <a:rPr lang="en-US" sz="2400" dirty="0"/>
              <a:t> An </a:t>
            </a:r>
            <a:r>
              <a:rPr lang="en-US" sz="2400" dirty="0" err="1"/>
              <a:t>có</a:t>
            </a:r>
            <a:r>
              <a:rPr lang="en-US" sz="2400" dirty="0"/>
              <a:t> </a:t>
            </a:r>
            <a:r>
              <a:rPr lang="en-US" sz="2400" dirty="0" err="1"/>
              <a:t>nhiều</a:t>
            </a:r>
            <a:r>
              <a:rPr lang="en-US" sz="2400" dirty="0"/>
              <a:t> </a:t>
            </a:r>
            <a:r>
              <a:rPr lang="en-US" sz="2400" dirty="0" err="1"/>
              <a:t>lần</a:t>
            </a:r>
            <a:r>
              <a:rPr lang="en-US" sz="2400" dirty="0"/>
              <a:t> can </a:t>
            </a:r>
            <a:r>
              <a:rPr lang="en-US" sz="2400" dirty="0" err="1"/>
              <a:t>ngăn</a:t>
            </a:r>
            <a:r>
              <a:rPr lang="en-US" sz="2400" dirty="0"/>
              <a:t> </a:t>
            </a:r>
            <a:r>
              <a:rPr lang="en-US" sz="2400" dirty="0" err="1"/>
              <a:t>vua</a:t>
            </a:r>
            <a:r>
              <a:rPr lang="en-US" sz="2400" dirty="0"/>
              <a:t>, </a:t>
            </a:r>
            <a:r>
              <a:rPr lang="en-US" sz="2400" dirty="0" err="1"/>
              <a:t>ông</a:t>
            </a:r>
            <a:r>
              <a:rPr lang="en-US" sz="2400" dirty="0"/>
              <a:t> </a:t>
            </a:r>
            <a:r>
              <a:rPr lang="en-US" sz="2400" dirty="0" err="1"/>
              <a:t>cáo</a:t>
            </a:r>
            <a:r>
              <a:rPr lang="en-US" sz="2400" dirty="0"/>
              <a:t> </a:t>
            </a:r>
            <a:r>
              <a:rPr lang="en-US" sz="2400" dirty="0" err="1"/>
              <a:t>quan</a:t>
            </a:r>
            <a:r>
              <a:rPr lang="en-US" sz="2400" dirty="0"/>
              <a:t> </a:t>
            </a:r>
            <a:r>
              <a:rPr lang="en-US" sz="2400" dirty="0" err="1"/>
              <a:t>về</a:t>
            </a:r>
            <a:r>
              <a:rPr lang="en-US" sz="2400" dirty="0"/>
              <a:t> </a:t>
            </a:r>
            <a:r>
              <a:rPr lang="en-US" sz="2400" dirty="0" err="1"/>
              <a:t>quê</a:t>
            </a:r>
            <a:r>
              <a:rPr lang="en-US" sz="2400" dirty="0"/>
              <a:t> -&gt; Chu </a:t>
            </a:r>
            <a:r>
              <a:rPr lang="en-US" sz="2400" dirty="0" err="1"/>
              <a:t>Văn</a:t>
            </a:r>
            <a:r>
              <a:rPr lang="en-US" sz="2400" dirty="0"/>
              <a:t> An </a:t>
            </a:r>
            <a:r>
              <a:rPr lang="en-US" sz="2400" dirty="0" err="1"/>
              <a:t>là</a:t>
            </a:r>
            <a:r>
              <a:rPr lang="en-US" sz="2400" dirty="0"/>
              <a:t> </a:t>
            </a:r>
            <a:r>
              <a:rPr lang="en-US" sz="2400" dirty="0" err="1"/>
              <a:t>người</a:t>
            </a:r>
            <a:r>
              <a:rPr lang="en-US" sz="2400" dirty="0"/>
              <a:t> </a:t>
            </a:r>
            <a:r>
              <a:rPr lang="en-US" sz="2400" dirty="0" err="1"/>
              <a:t>cương</a:t>
            </a:r>
            <a:r>
              <a:rPr lang="en-US" sz="2400" dirty="0"/>
              <a:t> </a:t>
            </a:r>
            <a:r>
              <a:rPr lang="en-US" sz="2400" dirty="0" err="1"/>
              <a:t>trực</a:t>
            </a:r>
            <a:r>
              <a:rPr lang="en-US" sz="2400" dirty="0"/>
              <a:t>, </a:t>
            </a:r>
            <a:r>
              <a:rPr lang="en-US" sz="2400" dirty="0" err="1"/>
              <a:t>tính</a:t>
            </a:r>
            <a:r>
              <a:rPr lang="en-US" sz="2400" dirty="0"/>
              <a:t> </a:t>
            </a:r>
            <a:r>
              <a:rPr lang="en-US" sz="2400" dirty="0" err="1"/>
              <a:t>tình</a:t>
            </a:r>
            <a:r>
              <a:rPr lang="en-US" sz="2400" dirty="0"/>
              <a:t> </a:t>
            </a:r>
            <a:r>
              <a:rPr lang="en-US" sz="2400" dirty="0" err="1"/>
              <a:t>thẳng</a:t>
            </a:r>
            <a:r>
              <a:rPr lang="en-US" sz="2400" dirty="0"/>
              <a:t> </a:t>
            </a:r>
            <a:r>
              <a:rPr lang="en-US" sz="2400" dirty="0" err="1"/>
              <a:t>thắn</a:t>
            </a:r>
            <a:r>
              <a:rPr lang="en-US" sz="2400" dirty="0"/>
              <a:t>, </a:t>
            </a:r>
            <a:r>
              <a:rPr lang="en-US" sz="2400" dirty="0" err="1"/>
              <a:t>không</a:t>
            </a:r>
            <a:r>
              <a:rPr lang="en-US" sz="2400" dirty="0"/>
              <a:t> </a:t>
            </a:r>
            <a:r>
              <a:rPr lang="en-US" sz="2400" dirty="0" err="1"/>
              <a:t>màng</a:t>
            </a:r>
            <a:r>
              <a:rPr lang="en-US" sz="2400" dirty="0"/>
              <a:t> </a:t>
            </a:r>
            <a:r>
              <a:rPr lang="en-US" sz="2400" dirty="0" err="1"/>
              <a:t>danh</a:t>
            </a:r>
            <a:r>
              <a:rPr lang="en-US" sz="2400" dirty="0"/>
              <a:t> </a:t>
            </a:r>
            <a:r>
              <a:rPr lang="en-US" sz="2400" dirty="0" err="1"/>
              <a:t>lợi</a:t>
            </a:r>
            <a:endParaRPr lang="en-US" sz="2400" dirty="0"/>
          </a:p>
          <a:p>
            <a:pPr algn="just">
              <a:lnSpc>
                <a:spcPct val="115000"/>
              </a:lnSpc>
              <a:spcAft>
                <a:spcPts val="0"/>
              </a:spcAft>
            </a:pPr>
            <a:r>
              <a:rPr lang="en-US" sz="2800" dirty="0">
                <a:latin typeface="Times New Roman" panose="02020603050405020304"/>
                <a:ea typeface="VNI-Times"/>
                <a:cs typeface="Times New Roman" panose="02020603050405020304"/>
              </a:rPr>
              <a:t>- Chu </a:t>
            </a:r>
            <a:r>
              <a:rPr lang="en-US" sz="2800" dirty="0" err="1">
                <a:latin typeface="Times New Roman" panose="02020603050405020304"/>
                <a:ea typeface="VNI-Times"/>
                <a:cs typeface="Times New Roman" panose="02020603050405020304"/>
              </a:rPr>
              <a:t>Văn</a:t>
            </a:r>
            <a:r>
              <a:rPr lang="en-US" sz="2800" dirty="0">
                <a:latin typeface="Times New Roman" panose="02020603050405020304"/>
                <a:ea typeface="VNI-Times"/>
                <a:cs typeface="Times New Roman" panose="02020603050405020304"/>
              </a:rPr>
              <a:t> An </a:t>
            </a:r>
            <a:r>
              <a:rPr lang="en-US" sz="2800" dirty="0" err="1">
                <a:latin typeface="Times New Roman" panose="02020603050405020304"/>
                <a:ea typeface="VNI-Times"/>
                <a:cs typeface="Times New Roman" panose="02020603050405020304"/>
              </a:rPr>
              <a:t>là</a:t>
            </a:r>
            <a:r>
              <a:rPr lang="en-US" sz="2800" dirty="0">
                <a:latin typeface="Times New Roman" panose="02020603050405020304"/>
                <a:ea typeface="VNI-Times"/>
                <a:cs typeface="Times New Roman" panose="02020603050405020304"/>
              </a:rPr>
              <a:t> </a:t>
            </a:r>
            <a:r>
              <a:rPr lang="en-US" sz="2800" dirty="0" err="1">
                <a:latin typeface="Times New Roman" panose="02020603050405020304"/>
                <a:ea typeface="VNI-Times"/>
                <a:cs typeface="Times New Roman" panose="02020603050405020304"/>
              </a:rPr>
              <a:t>người</a:t>
            </a:r>
            <a:r>
              <a:rPr lang="en-US" sz="2800" dirty="0">
                <a:latin typeface="Times New Roman" panose="02020603050405020304"/>
                <a:ea typeface="VNI-Times"/>
                <a:cs typeface="Times New Roman" panose="02020603050405020304"/>
              </a:rPr>
              <a:t> </a:t>
            </a:r>
            <a:r>
              <a:rPr lang="en-US" sz="2800" dirty="0" err="1">
                <a:latin typeface="Times New Roman" panose="02020603050405020304"/>
                <a:ea typeface="VNI-Times"/>
                <a:cs typeface="Times New Roman" panose="02020603050405020304"/>
              </a:rPr>
              <a:t>đạo</a:t>
            </a:r>
            <a:r>
              <a:rPr lang="en-US" sz="2800" dirty="0">
                <a:latin typeface="Times New Roman" panose="02020603050405020304"/>
                <a:ea typeface="VNI-Times"/>
                <a:cs typeface="Times New Roman" panose="02020603050405020304"/>
              </a:rPr>
              <a:t> </a:t>
            </a:r>
            <a:r>
              <a:rPr lang="en-US" sz="2800" dirty="0" err="1">
                <a:latin typeface="Times New Roman" panose="02020603050405020304"/>
                <a:ea typeface="VNI-Times"/>
                <a:cs typeface="Times New Roman" panose="02020603050405020304"/>
              </a:rPr>
              <a:t>đức</a:t>
            </a:r>
            <a:r>
              <a:rPr lang="en-US" sz="2800" dirty="0">
                <a:latin typeface="Times New Roman" panose="02020603050405020304"/>
                <a:ea typeface="VNI-Times"/>
                <a:cs typeface="Times New Roman" panose="02020603050405020304"/>
              </a:rPr>
              <a:t> </a:t>
            </a:r>
            <a:r>
              <a:rPr lang="en-US" sz="2800" dirty="0" err="1">
                <a:latin typeface="Times New Roman" panose="02020603050405020304"/>
                <a:ea typeface="VNI-Times"/>
                <a:cs typeface="Times New Roman" panose="02020603050405020304"/>
              </a:rPr>
              <a:t>được</a:t>
            </a:r>
            <a:r>
              <a:rPr lang="en-US" sz="2800" dirty="0">
                <a:latin typeface="Times New Roman" panose="02020603050405020304"/>
                <a:ea typeface="VNI-Times"/>
                <a:cs typeface="Times New Roman" panose="02020603050405020304"/>
              </a:rPr>
              <a:t> </a:t>
            </a:r>
            <a:r>
              <a:rPr lang="en-US" sz="2800" dirty="0" err="1">
                <a:latin typeface="Times New Roman" panose="02020603050405020304"/>
                <a:ea typeface="VNI-Times"/>
                <a:cs typeface="Times New Roman" panose="02020603050405020304"/>
              </a:rPr>
              <a:t>học</a:t>
            </a:r>
            <a:r>
              <a:rPr lang="en-US" sz="2800" dirty="0">
                <a:latin typeface="Times New Roman" panose="02020603050405020304"/>
                <a:ea typeface="VNI-Times"/>
                <a:cs typeface="Times New Roman" panose="02020603050405020304"/>
              </a:rPr>
              <a:t> </a:t>
            </a:r>
            <a:r>
              <a:rPr lang="en-US" sz="2800" dirty="0" err="1">
                <a:latin typeface="Times New Roman" panose="02020603050405020304"/>
                <a:ea typeface="VNI-Times"/>
                <a:cs typeface="Times New Roman" panose="02020603050405020304"/>
              </a:rPr>
              <a:t>trò</a:t>
            </a:r>
            <a:r>
              <a:rPr lang="en-US" sz="2800" dirty="0">
                <a:latin typeface="Times New Roman" panose="02020603050405020304"/>
                <a:ea typeface="VNI-Times"/>
                <a:cs typeface="Times New Roman" panose="02020603050405020304"/>
              </a:rPr>
              <a:t> </a:t>
            </a:r>
            <a:r>
              <a:rPr lang="en-US" sz="2800" dirty="0" err="1">
                <a:latin typeface="Times New Roman" panose="02020603050405020304"/>
                <a:ea typeface="VNI-Times"/>
                <a:cs typeface="Times New Roman" panose="02020603050405020304"/>
              </a:rPr>
              <a:t>kính</a:t>
            </a:r>
            <a:r>
              <a:rPr lang="en-US" sz="2800" dirty="0">
                <a:latin typeface="Times New Roman" panose="02020603050405020304"/>
                <a:ea typeface="VNI-Times"/>
                <a:cs typeface="Times New Roman" panose="02020603050405020304"/>
              </a:rPr>
              <a:t> </a:t>
            </a:r>
            <a:r>
              <a:rPr lang="en-US" sz="2800" dirty="0" err="1">
                <a:latin typeface="Times New Roman" panose="02020603050405020304"/>
                <a:ea typeface="VNI-Times"/>
                <a:cs typeface="Times New Roman" panose="02020603050405020304"/>
              </a:rPr>
              <a:t>trọng</a:t>
            </a:r>
            <a:r>
              <a:rPr lang="en-US" sz="2800" dirty="0">
                <a:latin typeface="Times New Roman" panose="02020603050405020304"/>
                <a:ea typeface="VNI-Times"/>
                <a:cs typeface="Times New Roman" panose="02020603050405020304"/>
              </a:rPr>
              <a:t>.</a:t>
            </a:r>
            <a:endParaRPr lang="en-US" sz="2800" dirty="0">
              <a:latin typeface="Times New Roman" panose="02020603050405020304"/>
              <a:ea typeface="Calibri" panose="020F0502020204030204"/>
              <a:cs typeface="Times New Roman" panose="02020603050405020304"/>
            </a:endParaRPr>
          </a:p>
          <a:p>
            <a:pPr algn="just">
              <a:lnSpc>
                <a:spcPct val="115000"/>
              </a:lnSpc>
            </a:pPr>
            <a:r>
              <a:rPr lang="en-US" sz="2800" b="1" dirty="0">
                <a:latin typeface="Times New Roman" panose="02020603050405020304"/>
                <a:cs typeface="Times New Roman" panose="02020603050405020304"/>
                <a:sym typeface="Wingdings" panose="05000000000000000000" pitchFamily="2" charset="2"/>
              </a:rPr>
              <a:t></a:t>
            </a:r>
            <a:r>
              <a:rPr lang="en-US" sz="2800" dirty="0">
                <a:latin typeface="Times New Roman" panose="02020603050405020304"/>
                <a:ea typeface="VNI-Times"/>
                <a:cs typeface="Times New Roman" panose="02020603050405020304"/>
              </a:rPr>
              <a:t> </a:t>
            </a:r>
            <a:r>
              <a:rPr lang="en-US" sz="2800" dirty="0" err="1">
                <a:latin typeface="Times New Roman" panose="02020603050405020304"/>
                <a:ea typeface="VNI-Times"/>
                <a:cs typeface="Times New Roman" panose="02020603050405020304"/>
              </a:rPr>
              <a:t>Sắp</a:t>
            </a:r>
            <a:r>
              <a:rPr lang="en-US" sz="2800" dirty="0">
                <a:latin typeface="Times New Roman" panose="02020603050405020304"/>
                <a:ea typeface="VNI-Times"/>
                <a:cs typeface="Times New Roman" panose="02020603050405020304"/>
              </a:rPr>
              <a:t> </a:t>
            </a:r>
            <a:r>
              <a:rPr lang="en-US" sz="2800" dirty="0" err="1">
                <a:latin typeface="Times New Roman" panose="02020603050405020304"/>
                <a:ea typeface="VNI-Times"/>
                <a:cs typeface="Times New Roman" panose="02020603050405020304"/>
              </a:rPr>
              <a:t>xếp</a:t>
            </a:r>
            <a:r>
              <a:rPr lang="en-US" sz="2800" dirty="0">
                <a:latin typeface="Times New Roman" panose="02020603050405020304"/>
                <a:ea typeface="VNI-Times"/>
                <a:cs typeface="Times New Roman" panose="02020603050405020304"/>
              </a:rPr>
              <a:t> </a:t>
            </a:r>
            <a:r>
              <a:rPr lang="en-US" sz="2800" dirty="0" err="1">
                <a:latin typeface="Times New Roman" panose="02020603050405020304"/>
                <a:ea typeface="VNI-Times"/>
                <a:cs typeface="Times New Roman" panose="02020603050405020304"/>
              </a:rPr>
              <a:t>theo</a:t>
            </a:r>
            <a:r>
              <a:rPr lang="en-US" sz="2800" dirty="0">
                <a:latin typeface="Times New Roman" panose="02020603050405020304"/>
                <a:ea typeface="VNI-Times"/>
                <a:cs typeface="Times New Roman" panose="02020603050405020304"/>
              </a:rPr>
              <a:t> </a:t>
            </a:r>
            <a:r>
              <a:rPr lang="en-US" sz="2800" dirty="0" err="1">
                <a:latin typeface="Times New Roman" panose="02020603050405020304"/>
                <a:ea typeface="VNI-Times"/>
                <a:cs typeface="Times New Roman" panose="02020603050405020304"/>
              </a:rPr>
              <a:t>hai</a:t>
            </a:r>
            <a:r>
              <a:rPr lang="en-US" sz="2800" dirty="0">
                <a:latin typeface="Times New Roman" panose="02020603050405020304"/>
                <a:ea typeface="VNI-Times"/>
                <a:cs typeface="Times New Roman" panose="02020603050405020304"/>
              </a:rPr>
              <a:t> </a:t>
            </a:r>
            <a:r>
              <a:rPr lang="en-US" sz="2800" dirty="0" err="1">
                <a:latin typeface="Times New Roman" panose="02020603050405020304"/>
                <a:ea typeface="VNI-Times"/>
                <a:cs typeface="Times New Roman" panose="02020603050405020304"/>
              </a:rPr>
              <a:t>nhóm</a:t>
            </a:r>
            <a:r>
              <a:rPr lang="en-US" sz="2800" dirty="0">
                <a:latin typeface="Times New Roman" panose="02020603050405020304"/>
                <a:ea typeface="VNI-Times"/>
                <a:cs typeface="Times New Roman" panose="02020603050405020304"/>
              </a:rPr>
              <a:t> </a:t>
            </a:r>
            <a:r>
              <a:rPr lang="en-US" sz="2800" dirty="0" err="1">
                <a:latin typeface="Times New Roman" panose="02020603050405020304"/>
                <a:ea typeface="VNI-Times"/>
                <a:cs typeface="Times New Roman" panose="02020603050405020304"/>
              </a:rPr>
              <a:t>sự</a:t>
            </a:r>
            <a:r>
              <a:rPr lang="en-US" sz="2800" dirty="0">
                <a:latin typeface="Times New Roman" panose="02020603050405020304"/>
                <a:ea typeface="VNI-Times"/>
                <a:cs typeface="Times New Roman" panose="02020603050405020304"/>
              </a:rPr>
              <a:t> </a:t>
            </a:r>
            <a:r>
              <a:rPr lang="vi-VN" sz="2800" dirty="0">
                <a:latin typeface="Times New Roman" panose="02020603050405020304"/>
                <a:ea typeface="VNI-Times"/>
                <a:cs typeface="Times New Roman" panose="02020603050405020304"/>
              </a:rPr>
              <a:t>việc: Sự phát triển của sự việc và  theo </a:t>
            </a:r>
            <a:r>
              <a:rPr lang="en-US" sz="2400" dirty="0" err="1"/>
              <a:t>mạch</a:t>
            </a:r>
            <a:r>
              <a:rPr lang="en-US" sz="2400" dirty="0"/>
              <a:t> </a:t>
            </a:r>
            <a:r>
              <a:rPr lang="en-US" sz="2400" dirty="0" err="1"/>
              <a:t>suy</a:t>
            </a:r>
            <a:r>
              <a:rPr lang="en-US" sz="2400" dirty="0"/>
              <a:t> </a:t>
            </a:r>
            <a:r>
              <a:rPr lang="en-US" sz="2400" dirty="0" err="1"/>
              <a:t>luận</a:t>
            </a:r>
            <a:r>
              <a:rPr lang="en-US" sz="2400" dirty="0"/>
              <a:t> </a:t>
            </a:r>
            <a:r>
              <a:rPr lang="en-US" sz="2400" dirty="0" err="1"/>
              <a:t>của</a:t>
            </a:r>
            <a:r>
              <a:rPr lang="en-US" sz="2400" dirty="0"/>
              <a:t> </a:t>
            </a:r>
            <a:r>
              <a:rPr lang="en-US" sz="2400" dirty="0" err="1"/>
              <a:t>người</a:t>
            </a:r>
            <a:r>
              <a:rPr lang="en-US" sz="2400" dirty="0"/>
              <a:t> </a:t>
            </a:r>
            <a:r>
              <a:rPr lang="en-US" sz="2400" dirty="0" err="1"/>
              <a:t>viết</a:t>
            </a:r>
            <a:r>
              <a:rPr lang="vi-VN" sz="2400" dirty="0"/>
              <a:t> .</a:t>
            </a:r>
            <a:endParaRPr lang="en-US" sz="2400" dirty="0"/>
          </a:p>
          <a:p>
            <a:pPr algn="just">
              <a:lnSpc>
                <a:spcPct val="115000"/>
              </a:lnSpc>
              <a:spcAft>
                <a:spcPts val="0"/>
              </a:spcAft>
            </a:pPr>
            <a:r>
              <a:rPr lang="en-US" sz="2400" dirty="0">
                <a:latin typeface="Times New Roman" panose="02020603050405020304"/>
                <a:ea typeface="VNI-Times"/>
                <a:cs typeface="Times New Roman" panose="02020603050405020304"/>
              </a:rPr>
              <a:t>.</a:t>
            </a:r>
            <a:endParaRPr lang="en-US" sz="2400" dirty="0">
              <a:effectLst/>
              <a:latin typeface="Times New Roman" panose="02020603050405020304"/>
              <a:ea typeface="Calibri" panose="020F0502020204030204"/>
              <a:cs typeface="Times New Roman" panose="02020603050405020304"/>
            </a:endParaRPr>
          </a:p>
        </p:txBody>
      </p:sp>
      <p:sp>
        <p:nvSpPr>
          <p:cNvPr id="5" name="Oval Callout 4"/>
          <p:cNvSpPr/>
          <p:nvPr/>
        </p:nvSpPr>
        <p:spPr>
          <a:xfrm>
            <a:off x="2357611" y="3429000"/>
            <a:ext cx="6356732" cy="2526326"/>
          </a:xfrm>
          <a:prstGeom prst="wedgeEllipseCallout">
            <a:avLst/>
          </a:prstGeom>
          <a:solidFill>
            <a:srgbClr val="54A02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b="1" dirty="0" err="1">
                <a:solidFill>
                  <a:schemeClr val="bg1"/>
                </a:solidFill>
                <a:latin typeface="Times New Roman" panose="02020603050405020304"/>
                <a:cs typeface="Times New Roman" panose="02020603050405020304"/>
              </a:rPr>
              <a:t>Em</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hãy</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cho</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biết</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cách</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sắp</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xếp</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nội</a:t>
            </a:r>
            <a:r>
              <a:rPr lang="en-US" sz="3600" b="1" dirty="0">
                <a:solidFill>
                  <a:schemeClr val="bg1"/>
                </a:solidFill>
                <a:latin typeface="Times New Roman" panose="02020603050405020304"/>
                <a:cs typeface="Times New Roman" panose="02020603050405020304"/>
              </a:rPr>
              <a:t> dung </a:t>
            </a:r>
            <a:r>
              <a:rPr lang="en-US" sz="3600" b="1" dirty="0" err="1">
                <a:solidFill>
                  <a:schemeClr val="bg1"/>
                </a:solidFill>
                <a:latin typeface="Times New Roman" panose="02020603050405020304"/>
                <a:cs typeface="Times New Roman" panose="02020603050405020304"/>
              </a:rPr>
              <a:t>của</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phần</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thân</a:t>
            </a:r>
            <a:r>
              <a:rPr lang="en-US" sz="3600" b="1" dirty="0">
                <a:solidFill>
                  <a:schemeClr val="bg1"/>
                </a:solidFill>
                <a:latin typeface="Times New Roman" panose="02020603050405020304"/>
                <a:cs typeface="Times New Roman" panose="02020603050405020304"/>
              </a:rPr>
              <a:t> </a:t>
            </a:r>
            <a:r>
              <a:rPr lang="en-US" sz="3600" b="1" dirty="0" err="1">
                <a:solidFill>
                  <a:schemeClr val="bg1"/>
                </a:solidFill>
                <a:latin typeface="Times New Roman" panose="02020603050405020304"/>
                <a:cs typeface="Times New Roman" panose="02020603050405020304"/>
              </a:rPr>
              <a:t>bài</a:t>
            </a:r>
            <a:r>
              <a:rPr lang="en-US" sz="3600" b="1" dirty="0">
                <a:solidFill>
                  <a:schemeClr val="bg1"/>
                </a:solidFill>
                <a:latin typeface="Times New Roman" panose="02020603050405020304"/>
                <a:cs typeface="Times New Roman" panose="02020603050405020304"/>
              </a:rPr>
              <a:t>?</a:t>
            </a:r>
          </a:p>
        </p:txBody>
      </p:sp>
      <p:sp>
        <p:nvSpPr>
          <p:cNvPr id="7" name="Text Box 6"/>
          <p:cNvSpPr txBox="1"/>
          <p:nvPr/>
        </p:nvSpPr>
        <p:spPr>
          <a:xfrm>
            <a:off x="120983" y="0"/>
            <a:ext cx="705451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n-US" sz="3200" b="1" kern="0" noProof="0" dirty="0">
                <a:ln>
                  <a:noFill/>
                </a:ln>
                <a:solidFill>
                  <a:srgbClr val="FF0000"/>
                </a:solidFill>
                <a:effectLst/>
                <a:uLnTx/>
                <a:uFillTx/>
                <a:latin typeface="Times New Roman" panose="02020603050405020304"/>
                <a:cs typeface="Arial" panose="020B0604020202020204" pitchFamily="34" charset="0"/>
                <a:sym typeface="+mn-ea"/>
              </a:rPr>
              <a:t>BỐ CỤC CỦA VĂN BẢN</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linds(horizontal)">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6" presetClass="entr" presetSubtype="0" fill="hold" nodeType="clickEffect">
                                  <p:stCondLst>
                                    <p:cond delay="0"/>
                                  </p:stCondLst>
                                  <p:iterate type="lt">
                                    <p:tmPct val="10000"/>
                                  </p:iterate>
                                  <p:childTnLst>
                                    <p:set>
                                      <p:cBhvr>
                                        <p:cTn id="16" dur="1" fill="hold">
                                          <p:stCondLst>
                                            <p:cond delay="0"/>
                                          </p:stCondLst>
                                        </p:cTn>
                                        <p:tgtEl>
                                          <p:spTgt spid="4">
                                            <p:txEl>
                                              <p:pRg st="0" end="0"/>
                                            </p:txEl>
                                          </p:spTgt>
                                        </p:tgtEl>
                                        <p:attrNameLst>
                                          <p:attrName>style.visibility</p:attrName>
                                        </p:attrNameLst>
                                      </p:cBhvr>
                                      <p:to>
                                        <p:strVal val="visible"/>
                                      </p:to>
                                    </p:set>
                                    <p:anim by="(-#ppt_w*2)" calcmode="lin" valueType="num">
                                      <p:cBhvr rctx="PPT">
                                        <p:cTn id="17" dur="500" autoRev="1" fill="hold">
                                          <p:stCondLst>
                                            <p:cond delay="0"/>
                                          </p:stCondLst>
                                        </p:cTn>
                                        <p:tgtEl>
                                          <p:spTgt spid="4">
                                            <p:txEl>
                                              <p:pRg st="0" end="0"/>
                                            </p:txEl>
                                          </p:spTgt>
                                        </p:tgtEl>
                                        <p:attrNameLst>
                                          <p:attrName>ppt_w</p:attrName>
                                        </p:attrNameLst>
                                      </p:cBhvr>
                                    </p:anim>
                                    <p:anim by="(#ppt_w*0.50)" calcmode="lin" valueType="num">
                                      <p:cBhvr>
                                        <p:cTn id="18" dur="500" decel="50000" autoRev="1" fill="hold">
                                          <p:stCondLst>
                                            <p:cond delay="0"/>
                                          </p:stCondLst>
                                        </p:cTn>
                                        <p:tgtEl>
                                          <p:spTgt spid="4">
                                            <p:txEl>
                                              <p:pRg st="0" end="0"/>
                                            </p:txEl>
                                          </p:spTgt>
                                        </p:tgtEl>
                                        <p:attrNameLst>
                                          <p:attrName>ppt_x</p:attrName>
                                        </p:attrNameLst>
                                      </p:cBhvr>
                                    </p:anim>
                                    <p:anim from="(-#ppt_h/2)" to="(#ppt_y)" calcmode="lin" valueType="num">
                                      <p:cBhvr>
                                        <p:cTn id="19" dur="1000" fill="hold">
                                          <p:stCondLst>
                                            <p:cond delay="0"/>
                                          </p:stCondLst>
                                        </p:cTn>
                                        <p:tgtEl>
                                          <p:spTgt spid="4">
                                            <p:txEl>
                                              <p:pRg st="0" end="0"/>
                                            </p:txEl>
                                          </p:spTgt>
                                        </p:tgtEl>
                                        <p:attrNameLst>
                                          <p:attrName>ppt_y</p:attrName>
                                        </p:attrNameLst>
                                      </p:cBhvr>
                                    </p:anim>
                                    <p:animRot by="21600000">
                                      <p:cBhvr>
                                        <p:cTn id="20" dur="1000" fill="hold">
                                          <p:stCondLst>
                                            <p:cond delay="0"/>
                                          </p:stCondLst>
                                        </p:cTn>
                                        <p:tgtEl>
                                          <p:spTgt spid="4">
                                            <p:txEl>
                                              <p:pRg st="0" end="0"/>
                                            </p:txEl>
                                          </p:spTgt>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56" presetClass="entr" presetSubtype="0" fill="hold" nodeType="clickEffect">
                                  <p:stCondLst>
                                    <p:cond delay="0"/>
                                  </p:stCondLst>
                                  <p:iterate type="lt">
                                    <p:tmPct val="10000"/>
                                  </p:iterate>
                                  <p:childTnLst>
                                    <p:set>
                                      <p:cBhvr>
                                        <p:cTn id="24" dur="1" fill="hold">
                                          <p:stCondLst>
                                            <p:cond delay="0"/>
                                          </p:stCondLst>
                                        </p:cTn>
                                        <p:tgtEl>
                                          <p:spTgt spid="4">
                                            <p:txEl>
                                              <p:pRg st="1" end="1"/>
                                            </p:txEl>
                                          </p:spTgt>
                                        </p:tgtEl>
                                        <p:attrNameLst>
                                          <p:attrName>style.visibility</p:attrName>
                                        </p:attrNameLst>
                                      </p:cBhvr>
                                      <p:to>
                                        <p:strVal val="visible"/>
                                      </p:to>
                                    </p:set>
                                    <p:anim by="(-#ppt_w*2)" calcmode="lin" valueType="num">
                                      <p:cBhvr rctx="PPT">
                                        <p:cTn id="25" dur="500" autoRev="1" fill="hold">
                                          <p:stCondLst>
                                            <p:cond delay="0"/>
                                          </p:stCondLst>
                                        </p:cTn>
                                        <p:tgtEl>
                                          <p:spTgt spid="4">
                                            <p:txEl>
                                              <p:pRg st="1" end="1"/>
                                            </p:txEl>
                                          </p:spTgt>
                                        </p:tgtEl>
                                        <p:attrNameLst>
                                          <p:attrName>ppt_w</p:attrName>
                                        </p:attrNameLst>
                                      </p:cBhvr>
                                    </p:anim>
                                    <p:anim by="(#ppt_w*0.50)" calcmode="lin" valueType="num">
                                      <p:cBhvr>
                                        <p:cTn id="26" dur="500" decel="50000" autoRev="1" fill="hold">
                                          <p:stCondLst>
                                            <p:cond delay="0"/>
                                          </p:stCondLst>
                                        </p:cTn>
                                        <p:tgtEl>
                                          <p:spTgt spid="4">
                                            <p:txEl>
                                              <p:pRg st="1" end="1"/>
                                            </p:txEl>
                                          </p:spTgt>
                                        </p:tgtEl>
                                        <p:attrNameLst>
                                          <p:attrName>ppt_x</p:attrName>
                                        </p:attrNameLst>
                                      </p:cBhvr>
                                    </p:anim>
                                    <p:anim from="(-#ppt_h/2)" to="(#ppt_y)" calcmode="lin" valueType="num">
                                      <p:cBhvr>
                                        <p:cTn id="27" dur="1000" fill="hold">
                                          <p:stCondLst>
                                            <p:cond delay="0"/>
                                          </p:stCondLst>
                                        </p:cTn>
                                        <p:tgtEl>
                                          <p:spTgt spid="4">
                                            <p:txEl>
                                              <p:pRg st="1" end="1"/>
                                            </p:txEl>
                                          </p:spTgt>
                                        </p:tgtEl>
                                        <p:attrNameLst>
                                          <p:attrName>ppt_y</p:attrName>
                                        </p:attrNameLst>
                                      </p:cBhvr>
                                    </p:anim>
                                    <p:animRot by="21600000">
                                      <p:cBhvr>
                                        <p:cTn id="28" dur="1000" fill="hold">
                                          <p:stCondLst>
                                            <p:cond delay="0"/>
                                          </p:stCondLst>
                                        </p:cTn>
                                        <p:tgtEl>
                                          <p:spTgt spid="4">
                                            <p:txEl>
                                              <p:pRg st="1" end="1"/>
                                            </p:txEl>
                                          </p:spTgt>
                                        </p:tgtEl>
                                        <p:attrNameLst>
                                          <p:attrName>r</p:attrName>
                                        </p:attrNameLst>
                                      </p:cBhvr>
                                    </p:animRot>
                                  </p:childTnLst>
                                </p:cTn>
                              </p:par>
                              <p:par>
                                <p:cTn id="29" presetID="56" presetClass="entr" presetSubtype="0" fill="hold" nodeType="withEffect">
                                  <p:stCondLst>
                                    <p:cond delay="0"/>
                                  </p:stCondLst>
                                  <p:iterate type="lt">
                                    <p:tmPct val="10000"/>
                                  </p:iterate>
                                  <p:childTnLst>
                                    <p:set>
                                      <p:cBhvr>
                                        <p:cTn id="30" dur="1" fill="hold">
                                          <p:stCondLst>
                                            <p:cond delay="0"/>
                                          </p:stCondLst>
                                        </p:cTn>
                                        <p:tgtEl>
                                          <p:spTgt spid="4">
                                            <p:txEl>
                                              <p:pRg st="2" end="2"/>
                                            </p:txEl>
                                          </p:spTgt>
                                        </p:tgtEl>
                                        <p:attrNameLst>
                                          <p:attrName>style.visibility</p:attrName>
                                        </p:attrNameLst>
                                      </p:cBhvr>
                                      <p:to>
                                        <p:strVal val="visible"/>
                                      </p:to>
                                    </p:set>
                                    <p:anim by="(-#ppt_w*2)" calcmode="lin" valueType="num">
                                      <p:cBhvr rctx="PPT">
                                        <p:cTn id="31" dur="500" autoRev="1" fill="hold">
                                          <p:stCondLst>
                                            <p:cond delay="0"/>
                                          </p:stCondLst>
                                        </p:cTn>
                                        <p:tgtEl>
                                          <p:spTgt spid="4">
                                            <p:txEl>
                                              <p:pRg st="2" end="2"/>
                                            </p:txEl>
                                          </p:spTgt>
                                        </p:tgtEl>
                                        <p:attrNameLst>
                                          <p:attrName>ppt_w</p:attrName>
                                        </p:attrNameLst>
                                      </p:cBhvr>
                                    </p:anim>
                                    <p:anim by="(#ppt_w*0.50)" calcmode="lin" valueType="num">
                                      <p:cBhvr>
                                        <p:cTn id="32" dur="500" decel="50000" autoRev="1" fill="hold">
                                          <p:stCondLst>
                                            <p:cond delay="0"/>
                                          </p:stCondLst>
                                        </p:cTn>
                                        <p:tgtEl>
                                          <p:spTgt spid="4">
                                            <p:txEl>
                                              <p:pRg st="2" end="2"/>
                                            </p:txEl>
                                          </p:spTgt>
                                        </p:tgtEl>
                                        <p:attrNameLst>
                                          <p:attrName>ppt_x</p:attrName>
                                        </p:attrNameLst>
                                      </p:cBhvr>
                                    </p:anim>
                                    <p:anim from="(-#ppt_h/2)" to="(#ppt_y)" calcmode="lin" valueType="num">
                                      <p:cBhvr>
                                        <p:cTn id="33" dur="1000" fill="hold">
                                          <p:stCondLst>
                                            <p:cond delay="0"/>
                                          </p:stCondLst>
                                        </p:cTn>
                                        <p:tgtEl>
                                          <p:spTgt spid="4">
                                            <p:txEl>
                                              <p:pRg st="2" end="2"/>
                                            </p:txEl>
                                          </p:spTgt>
                                        </p:tgtEl>
                                        <p:attrNameLst>
                                          <p:attrName>ppt_y</p:attrName>
                                        </p:attrNameLst>
                                      </p:cBhvr>
                                    </p:anim>
                                    <p:animRot by="21600000">
                                      <p:cBhvr>
                                        <p:cTn id="34" dur="1000" fill="hold">
                                          <p:stCondLst>
                                            <p:cond delay="0"/>
                                          </p:stCondLst>
                                        </p:cTn>
                                        <p:tgtEl>
                                          <p:spTgt spid="4">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blinds(horizontal)">
                                      <p:cBhvr>
                                        <p:cTn id="39" dur="5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grpId="1" nodeType="clickEffect">
                                  <p:stCondLst>
                                    <p:cond delay="0"/>
                                  </p:stCondLst>
                                  <p:childTnLst>
                                    <p:set>
                                      <p:cBhvr>
                                        <p:cTn id="43" dur="1" fill="hold">
                                          <p:stCondLst>
                                            <p:cond delay="0"/>
                                          </p:stCondLst>
                                        </p:cTn>
                                        <p:tgtEl>
                                          <p:spTgt spid="5"/>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56" presetClass="entr" presetSubtype="0" fill="hold" nodeType="clickEffect">
                                  <p:stCondLst>
                                    <p:cond delay="0"/>
                                  </p:stCondLst>
                                  <p:iterate type="lt">
                                    <p:tmPct val="10000"/>
                                  </p:iterate>
                                  <p:childTnLst>
                                    <p:set>
                                      <p:cBhvr>
                                        <p:cTn id="47" dur="1" fill="hold">
                                          <p:stCondLst>
                                            <p:cond delay="0"/>
                                          </p:stCondLst>
                                        </p:cTn>
                                        <p:tgtEl>
                                          <p:spTgt spid="4">
                                            <p:txEl>
                                              <p:pRg st="3" end="3"/>
                                            </p:txEl>
                                          </p:spTgt>
                                        </p:tgtEl>
                                        <p:attrNameLst>
                                          <p:attrName>style.visibility</p:attrName>
                                        </p:attrNameLst>
                                      </p:cBhvr>
                                      <p:to>
                                        <p:strVal val="visible"/>
                                      </p:to>
                                    </p:set>
                                    <p:anim by="(-#ppt_w*2)" calcmode="lin" valueType="num">
                                      <p:cBhvr rctx="PPT">
                                        <p:cTn id="48" dur="500" autoRev="1" fill="hold">
                                          <p:stCondLst>
                                            <p:cond delay="0"/>
                                          </p:stCondLst>
                                        </p:cTn>
                                        <p:tgtEl>
                                          <p:spTgt spid="4">
                                            <p:txEl>
                                              <p:pRg st="3" end="3"/>
                                            </p:txEl>
                                          </p:spTgt>
                                        </p:tgtEl>
                                        <p:attrNameLst>
                                          <p:attrName>ppt_w</p:attrName>
                                        </p:attrNameLst>
                                      </p:cBhvr>
                                    </p:anim>
                                    <p:anim by="(#ppt_w*0.50)" calcmode="lin" valueType="num">
                                      <p:cBhvr>
                                        <p:cTn id="49" dur="500" decel="50000" autoRev="1" fill="hold">
                                          <p:stCondLst>
                                            <p:cond delay="0"/>
                                          </p:stCondLst>
                                        </p:cTn>
                                        <p:tgtEl>
                                          <p:spTgt spid="4">
                                            <p:txEl>
                                              <p:pRg st="3" end="3"/>
                                            </p:txEl>
                                          </p:spTgt>
                                        </p:tgtEl>
                                        <p:attrNameLst>
                                          <p:attrName>ppt_x</p:attrName>
                                        </p:attrNameLst>
                                      </p:cBhvr>
                                    </p:anim>
                                    <p:anim from="(-#ppt_h/2)" to="(#ppt_y)" calcmode="lin" valueType="num">
                                      <p:cBhvr>
                                        <p:cTn id="50" dur="1000" fill="hold">
                                          <p:stCondLst>
                                            <p:cond delay="0"/>
                                          </p:stCondLst>
                                        </p:cTn>
                                        <p:tgtEl>
                                          <p:spTgt spid="4">
                                            <p:txEl>
                                              <p:pRg st="3" end="3"/>
                                            </p:txEl>
                                          </p:spTgt>
                                        </p:tgtEl>
                                        <p:attrNameLst>
                                          <p:attrName>ppt_y</p:attrName>
                                        </p:attrNameLst>
                                      </p:cBhvr>
                                    </p:anim>
                                    <p:animRot by="21600000">
                                      <p:cBhvr>
                                        <p:cTn id="51" dur="1000" fill="hold">
                                          <p:stCondLst>
                                            <p:cond delay="0"/>
                                          </p:stCondLst>
                                        </p:cTn>
                                        <p:tgtEl>
                                          <p:spTgt spid="4">
                                            <p:txEl>
                                              <p:pRg st="3" end="3"/>
                                            </p:txEl>
                                          </p:spTgt>
                                        </p:tgtEl>
                                        <p:attrNameLst>
                                          <p:attrName>r</p:attrName>
                                        </p:attrNameLst>
                                      </p:cBhvr>
                                    </p:animRot>
                                  </p:childTnLst>
                                </p:cTn>
                              </p:par>
                            </p:childTnLst>
                          </p:cTn>
                        </p:par>
                      </p:childTnLst>
                    </p:cTn>
                  </p:par>
                  <p:par>
                    <p:cTn id="52" fill="hold">
                      <p:stCondLst>
                        <p:cond delay="indefinite"/>
                      </p:stCondLst>
                      <p:childTnLst>
                        <p:par>
                          <p:cTn id="53" fill="hold">
                            <p:stCondLst>
                              <p:cond delay="0"/>
                            </p:stCondLst>
                            <p:childTnLst>
                              <p:par>
                                <p:cTn id="54" presetID="56" presetClass="entr" presetSubtype="0" fill="hold" nodeType="clickEffect">
                                  <p:stCondLst>
                                    <p:cond delay="0"/>
                                  </p:stCondLst>
                                  <p:iterate type="lt">
                                    <p:tmPct val="10000"/>
                                  </p:iterate>
                                  <p:childTnLst>
                                    <p:set>
                                      <p:cBhvr>
                                        <p:cTn id="55" dur="1" fill="hold">
                                          <p:stCondLst>
                                            <p:cond delay="0"/>
                                          </p:stCondLst>
                                        </p:cTn>
                                        <p:tgtEl>
                                          <p:spTgt spid="4">
                                            <p:txEl>
                                              <p:pRg st="4" end="4"/>
                                            </p:txEl>
                                          </p:spTgt>
                                        </p:tgtEl>
                                        <p:attrNameLst>
                                          <p:attrName>style.visibility</p:attrName>
                                        </p:attrNameLst>
                                      </p:cBhvr>
                                      <p:to>
                                        <p:strVal val="visible"/>
                                      </p:to>
                                    </p:set>
                                    <p:anim by="(-#ppt_w*2)" calcmode="lin" valueType="num">
                                      <p:cBhvr rctx="PPT">
                                        <p:cTn id="56" dur="500" autoRev="1" fill="hold">
                                          <p:stCondLst>
                                            <p:cond delay="0"/>
                                          </p:stCondLst>
                                        </p:cTn>
                                        <p:tgtEl>
                                          <p:spTgt spid="4">
                                            <p:txEl>
                                              <p:pRg st="4" end="4"/>
                                            </p:txEl>
                                          </p:spTgt>
                                        </p:tgtEl>
                                        <p:attrNameLst>
                                          <p:attrName>ppt_w</p:attrName>
                                        </p:attrNameLst>
                                      </p:cBhvr>
                                    </p:anim>
                                    <p:anim by="(#ppt_w*0.50)" calcmode="lin" valueType="num">
                                      <p:cBhvr>
                                        <p:cTn id="57" dur="500" decel="50000" autoRev="1" fill="hold">
                                          <p:stCondLst>
                                            <p:cond delay="0"/>
                                          </p:stCondLst>
                                        </p:cTn>
                                        <p:tgtEl>
                                          <p:spTgt spid="4">
                                            <p:txEl>
                                              <p:pRg st="4" end="4"/>
                                            </p:txEl>
                                          </p:spTgt>
                                        </p:tgtEl>
                                        <p:attrNameLst>
                                          <p:attrName>ppt_x</p:attrName>
                                        </p:attrNameLst>
                                      </p:cBhvr>
                                    </p:anim>
                                    <p:anim from="(-#ppt_h/2)" to="(#ppt_y)" calcmode="lin" valueType="num">
                                      <p:cBhvr>
                                        <p:cTn id="58" dur="1000" fill="hold">
                                          <p:stCondLst>
                                            <p:cond delay="0"/>
                                          </p:stCondLst>
                                        </p:cTn>
                                        <p:tgtEl>
                                          <p:spTgt spid="4">
                                            <p:txEl>
                                              <p:pRg st="4" end="4"/>
                                            </p:txEl>
                                          </p:spTgt>
                                        </p:tgtEl>
                                        <p:attrNameLst>
                                          <p:attrName>ppt_y</p:attrName>
                                        </p:attrNameLst>
                                      </p:cBhvr>
                                    </p:anim>
                                    <p:animRot by="21600000">
                                      <p:cBhvr>
                                        <p:cTn id="59" dur="1000" fill="hold">
                                          <p:stCondLst>
                                            <p:cond delay="0"/>
                                          </p:stCondLst>
                                        </p:cTn>
                                        <p:tgtEl>
                                          <p:spTgt spid="4">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Text Box 3">
            <a:extLst>
              <a:ext uri="{FF2B5EF4-FFF2-40B4-BE49-F238E27FC236}">
                <a16:creationId xmlns:a16="http://schemas.microsoft.com/office/drawing/2014/main" id="{755CE793-27CD-9C26-D77B-D54B72BC0214}"/>
              </a:ext>
            </a:extLst>
          </p:cNvPr>
          <p:cNvSpPr txBox="1">
            <a:spLocks noChangeArrowheads="1"/>
          </p:cNvSpPr>
          <p:nvPr/>
        </p:nvSpPr>
        <p:spPr bwMode="auto">
          <a:xfrm>
            <a:off x="2133600" y="228600"/>
            <a:ext cx="5913438"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b="1">
                <a:solidFill>
                  <a:srgbClr val="FF0000"/>
                </a:solidFill>
                <a:latin typeface="Times New Roman" panose="02020603050405020304" pitchFamily="18" charset="0"/>
                <a:cs typeface="Times New Roman" panose="02020603050405020304" pitchFamily="18" charset="0"/>
              </a:rPr>
              <a:t>BỐ CỤC CỦA VĂN BẢN</a:t>
            </a:r>
          </a:p>
        </p:txBody>
      </p:sp>
      <p:sp>
        <p:nvSpPr>
          <p:cNvPr id="4102" name="Text Box 6">
            <a:extLst>
              <a:ext uri="{FF2B5EF4-FFF2-40B4-BE49-F238E27FC236}">
                <a16:creationId xmlns:a16="http://schemas.microsoft.com/office/drawing/2014/main" id="{CAC9D4F7-A1DB-4E2E-FD81-CF4B9BEEC287}"/>
              </a:ext>
            </a:extLst>
          </p:cNvPr>
          <p:cNvSpPr txBox="1">
            <a:spLocks noChangeArrowheads="1"/>
          </p:cNvSpPr>
          <p:nvPr/>
        </p:nvSpPr>
        <p:spPr bwMode="auto">
          <a:xfrm>
            <a:off x="374573" y="1076326"/>
            <a:ext cx="672472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2800" b="1" dirty="0" err="1">
                <a:solidFill>
                  <a:srgbClr val="FF0000"/>
                </a:solidFill>
                <a:latin typeface="Times New Roman" panose="02020603050405020304" pitchFamily="18" charset="0"/>
                <a:cs typeface="Times New Roman" panose="02020603050405020304" pitchFamily="18" charset="0"/>
              </a:rPr>
              <a:t>Cách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sắp</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xếp</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nội</a:t>
            </a:r>
            <a:r>
              <a:rPr lang="en-US" altLang="en-US" sz="2800" b="1" dirty="0">
                <a:solidFill>
                  <a:srgbClr val="FF0000"/>
                </a:solidFill>
                <a:latin typeface="Times New Roman" panose="02020603050405020304" pitchFamily="18" charset="0"/>
                <a:cs typeface="Times New Roman" panose="02020603050405020304" pitchFamily="18" charset="0"/>
              </a:rPr>
              <a:t> dung </a:t>
            </a:r>
            <a:r>
              <a:rPr lang="en-US" altLang="en-US" sz="2800" b="1" dirty="0" err="1">
                <a:solidFill>
                  <a:srgbClr val="FF0000"/>
                </a:solidFill>
                <a:latin typeface="Times New Roman" panose="02020603050405020304" pitchFamily="18" charset="0"/>
                <a:cs typeface="Times New Roman" panose="02020603050405020304" pitchFamily="18" charset="0"/>
              </a:rPr>
              <a:t>phần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thân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bà</a:t>
            </a:r>
            <a:r>
              <a:rPr lang="vi-VN" altLang="en-US" sz="2800" b="1" dirty="0">
                <a:solidFill>
                  <a:srgbClr val="FF0000"/>
                </a:solidFill>
                <a:latin typeface="Times New Roman" panose="02020603050405020304" pitchFamily="18" charset="0"/>
                <a:cs typeface="Times New Roman" panose="02020603050405020304" pitchFamily="18" charset="0"/>
              </a:rPr>
              <a:t>i</a:t>
            </a:r>
            <a:r>
              <a:rPr lang="en-US" altLang="en-US" sz="2800" b="1" dirty="0">
                <a:solidFill>
                  <a:srgbClr val="FF0000"/>
                </a:solidFill>
                <a:latin typeface="Times New Roman" panose="02020603050405020304" pitchFamily="18" charset="0"/>
                <a:cs typeface="Times New Roman" panose="02020603050405020304" pitchFamily="18" charset="0"/>
              </a:rPr>
              <a:t>:</a:t>
            </a:r>
          </a:p>
        </p:txBody>
      </p:sp>
      <p:sp>
        <p:nvSpPr>
          <p:cNvPr id="2" name="Rectangle 1">
            <a:extLst>
              <a:ext uri="{FF2B5EF4-FFF2-40B4-BE49-F238E27FC236}">
                <a16:creationId xmlns:a16="http://schemas.microsoft.com/office/drawing/2014/main" id="{024BA44D-7C85-230C-37FE-9F01B6EA6812}"/>
              </a:ext>
            </a:extLst>
          </p:cNvPr>
          <p:cNvSpPr>
            <a:spLocks noChangeArrowheads="1"/>
          </p:cNvSpPr>
          <p:nvPr/>
        </p:nvSpPr>
        <p:spPr bwMode="auto">
          <a:xfrm>
            <a:off x="253388" y="1994053"/>
            <a:ext cx="645221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just">
              <a:spcBef>
                <a:spcPct val="0"/>
              </a:spcBef>
              <a:buClrTx/>
              <a:buSzTx/>
              <a:buFontTx/>
              <a:buNone/>
            </a:pP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bày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theo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một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thứ</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tự</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tuỳ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thuộc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kiểu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bản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chủ</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đề</a:t>
            </a:r>
            <a:r>
              <a:rPr lang="en-US" altLang="en-US" sz="2800" dirty="0">
                <a:latin typeface="Times New Roman" panose="02020603050405020304" pitchFamily="18" charset="0"/>
                <a:cs typeface="Times New Roman" panose="02020603050405020304" pitchFamily="18" charset="0"/>
              </a:rPr>
              <a:t>, ý </a:t>
            </a:r>
            <a:r>
              <a:rPr lang="en-US" altLang="en-US" sz="2800" dirty="0" err="1">
                <a:latin typeface="Times New Roman" panose="02020603050405020304" pitchFamily="18" charset="0"/>
                <a:cs typeface="Times New Roman" panose="02020603050405020304" pitchFamily="18" charset="0"/>
              </a:rPr>
              <a:t>đồ</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giao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tiếp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người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viết</a:t>
            </a:r>
            <a:r>
              <a:rPr lang="en-US" altLang="en-US" sz="2800" dirty="0">
                <a:latin typeface="Times New Roman" panose="02020603050405020304" pitchFamily="18" charset="0"/>
                <a:cs typeface="Times New Roman" panose="02020603050405020304" pitchFamily="18" charset="0"/>
              </a:rPr>
              <a:t>.</a:t>
            </a:r>
          </a:p>
        </p:txBody>
      </p:sp>
      <p:sp>
        <p:nvSpPr>
          <p:cNvPr id="3" name="Rectangle 2">
            <a:extLst>
              <a:ext uri="{FF2B5EF4-FFF2-40B4-BE49-F238E27FC236}">
                <a16:creationId xmlns:a16="http://schemas.microsoft.com/office/drawing/2014/main" id="{21142C51-9B55-5887-A306-69461460F73F}"/>
              </a:ext>
            </a:extLst>
          </p:cNvPr>
          <p:cNvSpPr>
            <a:spLocks noChangeArrowheads="1"/>
          </p:cNvSpPr>
          <p:nvPr/>
        </p:nvSpPr>
        <p:spPr bwMode="auto">
          <a:xfrm>
            <a:off x="88135" y="3613533"/>
            <a:ext cx="837006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just">
              <a:spcBef>
                <a:spcPct val="0"/>
              </a:spcBef>
              <a:buClrTx/>
              <a:buSzTx/>
              <a:buFontTx/>
              <a:buNone/>
            </a:pP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Được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sắp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xếp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theo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tự</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không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gian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gian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theo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sự</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phát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triển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sự</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việc</a:t>
            </a:r>
            <a:r>
              <a:rPr lang="en-US" altLang="en-US" sz="2800" dirty="0">
                <a:latin typeface="Times New Roman" panose="02020603050405020304" pitchFamily="18" charset="0"/>
                <a:cs typeface="Times New Roman" panose="02020603050405020304" pitchFamily="18" charset="0"/>
              </a:rPr>
              <a:t> hay </a:t>
            </a:r>
            <a:r>
              <a:rPr lang="en-US" altLang="en-US" sz="2800" dirty="0" err="1">
                <a:latin typeface="Times New Roman" panose="02020603050405020304" pitchFamily="18" charset="0"/>
                <a:cs typeface="Times New Roman" panose="02020603050405020304" pitchFamily="18" charset="0"/>
              </a:rPr>
              <a:t>theo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mạch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suy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luận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sao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phù</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hợp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với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sự</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triển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khai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chủ</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đề</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sự</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tiếp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nhận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người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đọc</a:t>
            </a:r>
            <a:r>
              <a:rPr lang="en-US" altLang="en-US" sz="2800" dirty="0">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id="{47DFD8CE-FB25-7A01-8653-68A0B6523BF1}"/>
              </a:ext>
            </a:extLst>
          </p:cNvPr>
          <p:cNvSpPr txBox="1"/>
          <p:nvPr/>
        </p:nvSpPr>
        <p:spPr>
          <a:xfrm>
            <a:off x="550843" y="5927075"/>
            <a:ext cx="6548457" cy="523220"/>
          </a:xfrm>
          <a:prstGeom prst="rect">
            <a:avLst/>
          </a:prstGeom>
          <a:noFill/>
        </p:spPr>
        <p:txBody>
          <a:bodyPr wrap="square" rtlCol="0">
            <a:spAutoFit/>
          </a:bodyPr>
          <a:lstStyle/>
          <a:p>
            <a:pPr eaLnBrk="1" hangingPunct="1"/>
            <a:r>
              <a:rPr lang="en-US" sz="2800" b="1" dirty="0">
                <a:solidFill>
                  <a:srgbClr val="008000"/>
                </a:solidFill>
                <a:latin typeface="Times New Roman" panose="02020603050405020304" charset="0"/>
                <a:cs typeface="Times New Roman" panose="02020603050405020304" charset="0"/>
              </a:rPr>
              <a:t>3. </a:t>
            </a:r>
            <a:r>
              <a:rPr lang="en-US" sz="2800" b="1" dirty="0" err="1">
                <a:solidFill>
                  <a:srgbClr val="008000"/>
                </a:solidFill>
                <a:latin typeface="Times New Roman" panose="02020603050405020304" charset="0"/>
                <a:cs typeface="Times New Roman" panose="02020603050405020304" charset="0"/>
              </a:rPr>
              <a:t>Kết</a:t>
            </a:r>
            <a:r>
              <a:rPr lang="en-US" sz="2800" b="1" dirty="0">
                <a:solidFill>
                  <a:srgbClr val="008000"/>
                </a:solidFill>
                <a:latin typeface="Times New Roman" panose="02020603050405020304" charset="0"/>
                <a:cs typeface="Times New Roman" panose="02020603050405020304" charset="0"/>
              </a:rPr>
              <a:t> </a:t>
            </a:r>
            <a:r>
              <a:rPr lang="en-US" sz="2800" b="1" dirty="0" err="1">
                <a:solidFill>
                  <a:srgbClr val="008000"/>
                </a:solidFill>
                <a:latin typeface="Times New Roman" panose="02020603050405020304" charset="0"/>
                <a:cs typeface="Times New Roman" panose="02020603050405020304" charset="0"/>
              </a:rPr>
              <a:t>luận</a:t>
            </a:r>
            <a:r>
              <a:rPr lang="en-US" sz="2800" b="1" dirty="0">
                <a:solidFill>
                  <a:srgbClr val="008000"/>
                </a:solidFill>
                <a:latin typeface="Times New Roman" panose="02020603050405020304" charset="0"/>
                <a:cs typeface="Times New Roman" panose="02020603050405020304" charset="0"/>
              </a:rPr>
              <a:t>:</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Ghi</a:t>
            </a:r>
            <a:r>
              <a:rPr lang="en-US" sz="2800" b="1" dirty="0">
                <a:latin typeface="Times New Roman" panose="02020603050405020304" charset="0"/>
                <a:cs typeface="Times New Roman" panose="02020603050405020304" charset="0"/>
              </a:rPr>
              <a:t> </a:t>
            </a:r>
            <a:r>
              <a:rPr lang="en-US" sz="2800" b="1" dirty="0" err="1">
                <a:latin typeface="Times New Roman" panose="02020603050405020304" charset="0"/>
                <a:cs typeface="Times New Roman" panose="02020603050405020304" charset="0"/>
              </a:rPr>
              <a:t>nhớ</a:t>
            </a:r>
            <a:r>
              <a:rPr lang="en-US" sz="2800" b="1" dirty="0">
                <a:latin typeface="Times New Roman" panose="02020603050405020304" charset="0"/>
                <a:cs typeface="Times New Roman" panose="02020603050405020304" charset="0"/>
              </a:rPr>
              <a:t> - </a:t>
            </a:r>
            <a:r>
              <a:rPr lang="en-US" sz="2800" b="1" dirty="0" err="1">
                <a:latin typeface="Times New Roman" panose="02020603050405020304" charset="0"/>
                <a:cs typeface="Times New Roman" panose="02020603050405020304" charset="0"/>
              </a:rPr>
              <a:t>sgk</a:t>
            </a:r>
            <a:r>
              <a:rPr lang="en-US" sz="2800" b="1" dirty="0">
                <a:latin typeface="Times New Roman" panose="02020603050405020304" charset="0"/>
                <a:cs typeface="Times New Roman" panose="02020603050405020304" charset="0"/>
              </a:rPr>
              <a:t>/25.</a:t>
            </a:r>
            <a:r>
              <a:rPr lang="en-US" sz="2800" b="1" dirty="0">
                <a:solidFill>
                  <a:srgbClr val="008000"/>
                </a:solidFill>
                <a:latin typeface="Times New Roman" panose="02020603050405020304" charset="0"/>
                <a:cs typeface="Times New Roman" panose="02020603050405020304" charset="0"/>
              </a:rPr>
              <a:t>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with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wheel(4)">
                                      <p:cBhvr>
                                        <p:cTn id="7" dur="2000"/>
                                        <p:tgtEl>
                                          <p:spTgt spid="40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4102">
                                            <p:txEl>
                                              <p:pRg st="0" end="0"/>
                                            </p:txEl>
                                          </p:spTgt>
                                        </p:tgtEl>
                                        <p:attrNameLst>
                                          <p:attrName>style.visibility</p:attrName>
                                        </p:attrNameLst>
                                      </p:cBhvr>
                                      <p:to>
                                        <p:strVal val="visible"/>
                                      </p:to>
                                    </p:set>
                                    <p:anim calcmode="lin" valueType="num">
                                      <p:cBhvr>
                                        <p:cTn id="12" dur="1000" fill="hold"/>
                                        <p:tgtEl>
                                          <p:spTgt spid="4102">
                                            <p:txEl>
                                              <p:pRg st="0" end="0"/>
                                            </p:txEl>
                                          </p:spTgt>
                                        </p:tgtEl>
                                        <p:attrNameLst>
                                          <p:attrName>ppt_w</p:attrName>
                                        </p:attrNameLst>
                                      </p:cBhvr>
                                      <p:tavLst>
                                        <p:tav tm="0">
                                          <p:val>
                                            <p:strVal val="#ppt_w+.3"/>
                                          </p:val>
                                        </p:tav>
                                        <p:tav tm="100000">
                                          <p:val>
                                            <p:strVal val="#ppt_w"/>
                                          </p:val>
                                        </p:tav>
                                      </p:tavLst>
                                    </p:anim>
                                    <p:anim calcmode="lin" valueType="num">
                                      <p:cBhvr>
                                        <p:cTn id="13" dur="1000" fill="hold"/>
                                        <p:tgtEl>
                                          <p:spTgt spid="4102">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4102">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fade">
                                      <p:cBhvr>
                                        <p:cTn id="19" dur="1000"/>
                                        <p:tgtEl>
                                          <p:spTgt spid="2">
                                            <p:txEl>
                                              <p:pRg st="0" end="0"/>
                                            </p:txEl>
                                          </p:spTgt>
                                        </p:tgtEl>
                                      </p:cBhvr>
                                    </p:animEffect>
                                    <p:anim calcmode="lin" valueType="num">
                                      <p:cBhvr>
                                        <p:cTn id="20"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1" presetClass="entr" presetSubtype="1" fill="hold"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wheel(1)">
                                      <p:cBhvr>
                                        <p:cTn id="26"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4" name="Picture 10" descr="Cov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51388" y="4381500"/>
            <a:ext cx="3735387" cy="666750"/>
          </a:xfrm>
          <a:prstGeom prst="rect">
            <a:avLst/>
          </a:prstGeom>
          <a:noFill/>
          <a:extLst>
            <a:ext uri="{909E8E84-426E-40DD-AFC4-6F175D3DCCD1}">
              <a14:hiddenFill xmlns:a14="http://schemas.microsoft.com/office/drawing/2010/main">
                <a:solidFill>
                  <a:srgbClr val="FFFFFF"/>
                </a:solidFill>
              </a14:hiddenFill>
            </a:ext>
          </a:extLst>
        </p:spPr>
      </p:pic>
      <p:pic>
        <p:nvPicPr>
          <p:cNvPr id="21513" name="Picture 9" descr="Co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250" y="3154363"/>
            <a:ext cx="3767138" cy="1757362"/>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Cov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5388" y="3132138"/>
            <a:ext cx="4127500" cy="687387"/>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Cove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1250" y="3143250"/>
            <a:ext cx="4011613" cy="857250"/>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Cove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40250" y="1789113"/>
            <a:ext cx="3471863" cy="614362"/>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descr="Cove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11250" y="1947863"/>
            <a:ext cx="3567113" cy="2052637"/>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Cove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8600" y="2707198"/>
            <a:ext cx="2932113" cy="1979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35236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left)">
                                      <p:cBhvr>
                                        <p:cTn id="17" dur="500"/>
                                        <p:tgtEl>
                                          <p:spTgt spid="215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wipe(left)">
                                      <p:cBhvr>
                                        <p:cTn id="37" dur="500"/>
                                        <p:tgtEl>
                                          <p:spTgt spid="21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CBCDBC-5DEF-FE35-9FCF-ECC42574D104}"/>
              </a:ext>
            </a:extLst>
          </p:cNvPr>
          <p:cNvSpPr txBox="1"/>
          <p:nvPr/>
        </p:nvSpPr>
        <p:spPr>
          <a:xfrm>
            <a:off x="308472" y="1068636"/>
            <a:ext cx="8659258" cy="1830694"/>
          </a:xfrm>
          <a:prstGeom prst="rect">
            <a:avLst/>
          </a:prstGeom>
          <a:noFill/>
        </p:spPr>
        <p:txBody>
          <a:bodyPr wrap="square" rtlCol="0">
            <a:spAutoFit/>
          </a:bodyPr>
          <a:lstStyle/>
          <a:p>
            <a:pPr marR="114300" indent="457200" algn="just">
              <a:lnSpc>
                <a:spcPct val="107000"/>
              </a:lnSpc>
              <a:spcAft>
                <a:spcPts val="8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600" dirty="0">
                <a:effectLst/>
                <a:latin typeface="Times New Roman" panose="02020603050405020304" pitchFamily="18" charset="0"/>
                <a:ea typeface="Calibri" panose="020F0502020204030204" pitchFamily="34" charset="0"/>
                <a:cs typeface="Times New Roman" panose="02020603050405020304" pitchFamily="18" charset="0"/>
              </a:rPr>
              <a:t>Ở lớp dưới khi tạo lâp văn bản em</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bố</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cục</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mấy</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3" name="TextBox 2">
            <a:extLst>
              <a:ext uri="{FF2B5EF4-FFF2-40B4-BE49-F238E27FC236}">
                <a16:creationId xmlns:a16="http://schemas.microsoft.com/office/drawing/2014/main" id="{7FA1615B-7216-A927-1926-C1DB9A4E5973}"/>
              </a:ext>
            </a:extLst>
          </p:cNvPr>
          <p:cNvSpPr txBox="1"/>
          <p:nvPr/>
        </p:nvSpPr>
        <p:spPr>
          <a:xfrm>
            <a:off x="561860" y="4120308"/>
            <a:ext cx="8295701" cy="1237903"/>
          </a:xfrm>
          <a:prstGeom prst="rect">
            <a:avLst/>
          </a:prstGeom>
          <a:noFill/>
        </p:spPr>
        <p:txBody>
          <a:bodyPr wrap="square" rtlCol="0">
            <a:spAutoFit/>
          </a:bodyPr>
          <a:lstStyle/>
          <a:p>
            <a:pPr marR="114300" algn="just">
              <a:lnSpc>
                <a:spcPct val="107000"/>
              </a:lnSpc>
              <a:spcAft>
                <a:spcPts val="800"/>
              </a:spcAft>
              <a:tabLst>
                <a:tab pos="457200" algn="l"/>
                <a:tab pos="914400" algn="l"/>
                <a:tab pos="1371600" algn="l"/>
                <a:tab pos="1828800" algn="l"/>
                <a:tab pos="2286000" algn="l"/>
                <a:tab pos="5114925" algn="l"/>
              </a:tabLs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=&gt;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bố</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cục</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đầy</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đủ</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3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MB, TB, KB </a:t>
            </a:r>
            <a:r>
              <a:rPr lang="vi-VN" sz="3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0245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0" y="762000"/>
            <a:ext cx="5715000" cy="6172200"/>
          </a:xfrm>
        </p:spPr>
        <p:txBody>
          <a:bodyPr>
            <a:normAutofit fontScale="90000"/>
          </a:bodyPr>
          <a:lstStyle/>
          <a:p>
            <a:r>
              <a:rPr lang="en-US" sz="3600" dirty="0" err="1">
                <a:solidFill>
                  <a:srgbClr val="FF0000"/>
                </a:solidFill>
                <a:effectLst/>
                <a:latin typeface="Times New Roman" panose="02020603050405020304" pitchFamily="18" charset="0"/>
                <a:cs typeface="Times New Roman" panose="02020603050405020304" pitchFamily="18" charset="0"/>
              </a:rPr>
              <a:t>Nhóm</a:t>
            </a:r>
            <a:r>
              <a:rPr lang="en-US" sz="3600" dirty="0">
                <a:solidFill>
                  <a:srgbClr val="FF0000"/>
                </a:solidFill>
                <a:effectLst/>
                <a:latin typeface="Times New Roman" panose="02020603050405020304" pitchFamily="18" charset="0"/>
                <a:cs typeface="Times New Roman" panose="02020603050405020304" pitchFamily="18" charset="0"/>
              </a:rPr>
              <a:t> 1: </a:t>
            </a:r>
            <a:r>
              <a:rPr lang="en-US" sz="3600" dirty="0" err="1">
                <a:solidFill>
                  <a:srgbClr val="7030A0"/>
                </a:solidFill>
                <a:effectLst/>
                <a:latin typeface="Times New Roman" panose="02020603050405020304" pitchFamily="18" charset="0"/>
                <a:cs typeface="Times New Roman" panose="02020603050405020304" pitchFamily="18" charset="0"/>
              </a:rPr>
              <a:t>Phân</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tích</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cách</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trình</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bày</a:t>
            </a:r>
            <a:r>
              <a:rPr lang="en-US" sz="3600" dirty="0">
                <a:solidFill>
                  <a:srgbClr val="7030A0"/>
                </a:solidFill>
                <a:effectLst/>
                <a:latin typeface="Times New Roman" panose="02020603050405020304" pitchFamily="18" charset="0"/>
                <a:cs typeface="Times New Roman" panose="02020603050405020304" pitchFamily="18" charset="0"/>
              </a:rPr>
              <a:t> ý </a:t>
            </a:r>
            <a:r>
              <a:rPr lang="en-US" sz="3600" dirty="0" err="1">
                <a:solidFill>
                  <a:srgbClr val="7030A0"/>
                </a:solidFill>
                <a:effectLst/>
                <a:latin typeface="Times New Roman" panose="02020603050405020304" pitchFamily="18" charset="0"/>
                <a:cs typeface="Times New Roman" panose="02020603050405020304" pitchFamily="18" charset="0"/>
              </a:rPr>
              <a:t>trong</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đoạn</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văn</a:t>
            </a:r>
            <a:r>
              <a:rPr lang="en-US" sz="3600" dirty="0">
                <a:solidFill>
                  <a:srgbClr val="7030A0"/>
                </a:solidFill>
                <a:effectLst/>
                <a:latin typeface="Times New Roman" panose="02020603050405020304" pitchFamily="18" charset="0"/>
                <a:cs typeface="Times New Roman" panose="02020603050405020304" pitchFamily="18" charset="0"/>
              </a:rPr>
              <a:t> a</a:t>
            </a:r>
            <a:r>
              <a:rPr lang="en-US" sz="3600" dirty="0">
                <a:solidFill>
                  <a:srgbClr val="002060"/>
                </a:solidFill>
                <a:effectLst/>
                <a:latin typeface="Times New Roman" panose="02020603050405020304" pitchFamily="18" charset="0"/>
                <a:cs typeface="Times New Roman" panose="02020603050405020304" pitchFamily="18" charset="0"/>
              </a:rPr>
              <a:t/>
            </a:r>
            <a:br>
              <a:rPr lang="en-US" sz="3600" dirty="0">
                <a:solidFill>
                  <a:srgbClr val="002060"/>
                </a:solidFill>
                <a:effectLst/>
                <a:latin typeface="Times New Roman" panose="02020603050405020304" pitchFamily="18" charset="0"/>
                <a:cs typeface="Times New Roman" panose="02020603050405020304" pitchFamily="18" charset="0"/>
              </a:rPr>
            </a:br>
            <a:r>
              <a:rPr lang="en-US" sz="3600" dirty="0">
                <a:solidFill>
                  <a:srgbClr val="002060"/>
                </a:solidFill>
                <a:effectLst/>
                <a:latin typeface="Times New Roman" panose="02020603050405020304" pitchFamily="18" charset="0"/>
                <a:cs typeface="Times New Roman" panose="02020603050405020304" pitchFamily="18" charset="0"/>
              </a:rPr>
              <a:t/>
            </a:r>
            <a:br>
              <a:rPr lang="en-US" sz="3600" dirty="0">
                <a:solidFill>
                  <a:srgbClr val="002060"/>
                </a:solidFill>
                <a:effectLst/>
                <a:latin typeface="Times New Roman" panose="02020603050405020304" pitchFamily="18" charset="0"/>
                <a:cs typeface="Times New Roman" panose="02020603050405020304" pitchFamily="18" charset="0"/>
              </a:rPr>
            </a:br>
            <a:r>
              <a:rPr lang="en-US" sz="3600" dirty="0" err="1">
                <a:solidFill>
                  <a:srgbClr val="FF0000"/>
                </a:solidFill>
                <a:effectLst/>
                <a:latin typeface="Times New Roman" panose="02020603050405020304" pitchFamily="18" charset="0"/>
                <a:cs typeface="Times New Roman" panose="02020603050405020304" pitchFamily="18" charset="0"/>
              </a:rPr>
              <a:t>Nhóm</a:t>
            </a:r>
            <a:r>
              <a:rPr lang="en-US" sz="3600" dirty="0">
                <a:solidFill>
                  <a:srgbClr val="FF0000"/>
                </a:solidFill>
                <a:effectLst/>
                <a:latin typeface="Times New Roman" panose="02020603050405020304" pitchFamily="18" charset="0"/>
                <a:cs typeface="Times New Roman" panose="02020603050405020304" pitchFamily="18" charset="0"/>
              </a:rPr>
              <a:t> 2 : </a:t>
            </a:r>
            <a:r>
              <a:rPr lang="en-US" sz="3600" dirty="0" err="1">
                <a:solidFill>
                  <a:srgbClr val="7030A0"/>
                </a:solidFill>
                <a:effectLst/>
                <a:latin typeface="Times New Roman" panose="02020603050405020304" pitchFamily="18" charset="0"/>
                <a:cs typeface="Times New Roman" panose="02020603050405020304" pitchFamily="18" charset="0"/>
              </a:rPr>
              <a:t>Phân</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tích</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cách</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trình</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bày</a:t>
            </a:r>
            <a:r>
              <a:rPr lang="en-US" sz="3600" dirty="0">
                <a:solidFill>
                  <a:srgbClr val="7030A0"/>
                </a:solidFill>
                <a:effectLst/>
                <a:latin typeface="Times New Roman" panose="02020603050405020304" pitchFamily="18" charset="0"/>
                <a:cs typeface="Times New Roman" panose="02020603050405020304" pitchFamily="18" charset="0"/>
              </a:rPr>
              <a:t> ý </a:t>
            </a:r>
            <a:r>
              <a:rPr lang="en-US" sz="3600" dirty="0" err="1">
                <a:solidFill>
                  <a:srgbClr val="7030A0"/>
                </a:solidFill>
                <a:effectLst/>
                <a:latin typeface="Times New Roman" panose="02020603050405020304" pitchFamily="18" charset="0"/>
                <a:cs typeface="Times New Roman" panose="02020603050405020304" pitchFamily="18" charset="0"/>
              </a:rPr>
              <a:t>trong</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đoạn</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văn</a:t>
            </a:r>
            <a:r>
              <a:rPr lang="en-US" sz="3600" dirty="0">
                <a:solidFill>
                  <a:srgbClr val="7030A0"/>
                </a:solidFill>
                <a:effectLst/>
                <a:latin typeface="Times New Roman" panose="02020603050405020304" pitchFamily="18" charset="0"/>
                <a:cs typeface="Times New Roman" panose="02020603050405020304" pitchFamily="18" charset="0"/>
              </a:rPr>
              <a:t> b.</a:t>
            </a:r>
            <a:br>
              <a:rPr lang="en-US" sz="3600" dirty="0">
                <a:solidFill>
                  <a:srgbClr val="7030A0"/>
                </a:solidFill>
                <a:effectLst/>
                <a:latin typeface="Times New Roman" panose="02020603050405020304" pitchFamily="18" charset="0"/>
                <a:cs typeface="Times New Roman" panose="02020603050405020304" pitchFamily="18" charset="0"/>
              </a:rPr>
            </a:br>
            <a:r>
              <a:rPr lang="en-US" sz="3600" dirty="0">
                <a:solidFill>
                  <a:srgbClr val="002060"/>
                </a:solidFill>
                <a:effectLst/>
                <a:latin typeface="Times New Roman" panose="02020603050405020304" pitchFamily="18" charset="0"/>
                <a:cs typeface="Times New Roman" panose="02020603050405020304" pitchFamily="18" charset="0"/>
              </a:rPr>
              <a:t/>
            </a:r>
            <a:br>
              <a:rPr lang="en-US" sz="3600" dirty="0">
                <a:solidFill>
                  <a:srgbClr val="002060"/>
                </a:solidFill>
                <a:effectLst/>
                <a:latin typeface="Times New Roman" panose="02020603050405020304" pitchFamily="18" charset="0"/>
                <a:cs typeface="Times New Roman" panose="02020603050405020304" pitchFamily="18" charset="0"/>
              </a:rPr>
            </a:br>
            <a:r>
              <a:rPr lang="en-US" sz="3600" dirty="0" err="1">
                <a:solidFill>
                  <a:srgbClr val="FF0000"/>
                </a:solidFill>
                <a:effectLst/>
                <a:latin typeface="Times New Roman" panose="02020603050405020304" pitchFamily="18" charset="0"/>
                <a:cs typeface="Times New Roman" panose="02020603050405020304" pitchFamily="18" charset="0"/>
              </a:rPr>
              <a:t>Nhóm</a:t>
            </a:r>
            <a:r>
              <a:rPr lang="en-US" sz="3600" dirty="0">
                <a:solidFill>
                  <a:srgbClr val="FF0000"/>
                </a:solidFill>
                <a:effectLst/>
                <a:latin typeface="Times New Roman" panose="02020603050405020304" pitchFamily="18" charset="0"/>
                <a:cs typeface="Times New Roman" panose="02020603050405020304" pitchFamily="18" charset="0"/>
              </a:rPr>
              <a:t> 3:</a:t>
            </a:r>
            <a:r>
              <a:rPr lang="en-US" sz="3600" dirty="0">
                <a:solidFill>
                  <a:srgbClr val="7030A0"/>
                </a:solidFill>
                <a:effectLst/>
                <a:latin typeface="Times New Roman" panose="02020603050405020304" pitchFamily="18" charset="0"/>
                <a:cs typeface="Times New Roman" panose="02020603050405020304" pitchFamily="18" charset="0"/>
              </a:rPr>
              <a:t>Phân </a:t>
            </a:r>
            <a:r>
              <a:rPr lang="en-US" sz="3600" dirty="0" err="1">
                <a:solidFill>
                  <a:srgbClr val="7030A0"/>
                </a:solidFill>
                <a:effectLst/>
                <a:latin typeface="Times New Roman" panose="02020603050405020304" pitchFamily="18" charset="0"/>
                <a:cs typeface="Times New Roman" panose="02020603050405020304" pitchFamily="18" charset="0"/>
              </a:rPr>
              <a:t>tích</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cách</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trình</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bày</a:t>
            </a:r>
            <a:r>
              <a:rPr lang="en-US" sz="3600" dirty="0">
                <a:solidFill>
                  <a:srgbClr val="7030A0"/>
                </a:solidFill>
                <a:effectLst/>
                <a:latin typeface="Times New Roman" panose="02020603050405020304" pitchFamily="18" charset="0"/>
                <a:cs typeface="Times New Roman" panose="02020603050405020304" pitchFamily="18" charset="0"/>
              </a:rPr>
              <a:t> ý </a:t>
            </a:r>
            <a:r>
              <a:rPr lang="en-US" sz="3600" dirty="0" err="1">
                <a:solidFill>
                  <a:srgbClr val="7030A0"/>
                </a:solidFill>
                <a:effectLst/>
                <a:latin typeface="Times New Roman" panose="02020603050405020304" pitchFamily="18" charset="0"/>
                <a:cs typeface="Times New Roman" panose="02020603050405020304" pitchFamily="18" charset="0"/>
              </a:rPr>
              <a:t>trong</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đoạn</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văn</a:t>
            </a:r>
            <a:r>
              <a:rPr lang="en-US" sz="3600" dirty="0">
                <a:solidFill>
                  <a:srgbClr val="7030A0"/>
                </a:solidFill>
                <a:effectLst/>
                <a:latin typeface="Times New Roman" panose="02020603050405020304" pitchFamily="18" charset="0"/>
                <a:cs typeface="Times New Roman" panose="02020603050405020304" pitchFamily="18" charset="0"/>
              </a:rPr>
              <a:t> c.</a:t>
            </a:r>
            <a:br>
              <a:rPr lang="en-US" sz="3600" dirty="0">
                <a:solidFill>
                  <a:srgbClr val="7030A0"/>
                </a:solidFill>
                <a:effectLst/>
                <a:latin typeface="Times New Roman" panose="02020603050405020304" pitchFamily="18" charset="0"/>
                <a:cs typeface="Times New Roman" panose="02020603050405020304" pitchFamily="18" charset="0"/>
              </a:rPr>
            </a:br>
            <a:r>
              <a:rPr lang="en-US" sz="3600" dirty="0">
                <a:solidFill>
                  <a:srgbClr val="002060"/>
                </a:solidFill>
                <a:effectLst/>
                <a:latin typeface="Times New Roman" panose="02020603050405020304" pitchFamily="18" charset="0"/>
                <a:cs typeface="Times New Roman" panose="02020603050405020304" pitchFamily="18" charset="0"/>
              </a:rPr>
              <a:t/>
            </a:r>
            <a:br>
              <a:rPr lang="en-US" sz="3600" dirty="0">
                <a:solidFill>
                  <a:srgbClr val="002060"/>
                </a:solidFill>
                <a:effectLst/>
                <a:latin typeface="Times New Roman" panose="02020603050405020304" pitchFamily="18" charset="0"/>
                <a:cs typeface="Times New Roman" panose="02020603050405020304" pitchFamily="18" charset="0"/>
              </a:rPr>
            </a:br>
            <a:r>
              <a:rPr lang="en-US" sz="3600" dirty="0" err="1">
                <a:solidFill>
                  <a:srgbClr val="FF0000"/>
                </a:solidFill>
                <a:effectLst/>
                <a:latin typeface="Times New Roman" panose="02020603050405020304" pitchFamily="18" charset="0"/>
                <a:cs typeface="Times New Roman" panose="02020603050405020304" pitchFamily="18" charset="0"/>
              </a:rPr>
              <a:t>Nhóm</a:t>
            </a:r>
            <a:r>
              <a:rPr lang="en-US" sz="3600" dirty="0">
                <a:solidFill>
                  <a:srgbClr val="FF0000"/>
                </a:solidFill>
                <a:effectLst/>
                <a:latin typeface="Times New Roman" panose="02020603050405020304" pitchFamily="18" charset="0"/>
                <a:cs typeface="Times New Roman" panose="02020603050405020304" pitchFamily="18" charset="0"/>
              </a:rPr>
              <a:t> 4: </a:t>
            </a:r>
            <a:r>
              <a:rPr lang="en-US" sz="3600" dirty="0" err="1">
                <a:solidFill>
                  <a:srgbClr val="7030A0"/>
                </a:solidFill>
                <a:effectLst/>
                <a:latin typeface="Times New Roman" panose="02020603050405020304" pitchFamily="18" charset="0"/>
                <a:cs typeface="Times New Roman" panose="02020603050405020304" pitchFamily="18" charset="0"/>
              </a:rPr>
              <a:t>Bài</a:t>
            </a:r>
            <a:r>
              <a:rPr lang="en-US" sz="3600" dirty="0">
                <a:solidFill>
                  <a:srgbClr val="7030A0"/>
                </a:solidFill>
                <a:effectLst/>
                <a:latin typeface="Times New Roman" panose="02020603050405020304" pitchFamily="18" charset="0"/>
                <a:cs typeface="Times New Roman" panose="02020603050405020304" pitchFamily="18" charset="0"/>
              </a:rPr>
              <a:t> </a:t>
            </a:r>
            <a:r>
              <a:rPr lang="en-US" sz="3600" dirty="0" err="1">
                <a:solidFill>
                  <a:srgbClr val="7030A0"/>
                </a:solidFill>
                <a:effectLst/>
                <a:latin typeface="Times New Roman" panose="02020603050405020304" pitchFamily="18" charset="0"/>
                <a:cs typeface="Times New Roman" panose="02020603050405020304" pitchFamily="18" charset="0"/>
              </a:rPr>
              <a:t>tập</a:t>
            </a:r>
            <a:r>
              <a:rPr lang="en-US" sz="3600" dirty="0">
                <a:solidFill>
                  <a:srgbClr val="7030A0"/>
                </a:solidFill>
                <a:effectLst/>
                <a:latin typeface="Times New Roman" panose="02020603050405020304" pitchFamily="18" charset="0"/>
                <a:cs typeface="Times New Roman" panose="02020603050405020304" pitchFamily="18" charset="0"/>
              </a:rPr>
              <a:t> 2 ( </a:t>
            </a:r>
            <a:r>
              <a:rPr lang="en-US" sz="3600" dirty="0" err="1">
                <a:solidFill>
                  <a:srgbClr val="7030A0"/>
                </a:solidFill>
                <a:effectLst/>
                <a:latin typeface="Times New Roman" panose="02020603050405020304" pitchFamily="18" charset="0"/>
                <a:cs typeface="Times New Roman" panose="02020603050405020304" pitchFamily="18" charset="0"/>
              </a:rPr>
              <a:t>sgk</a:t>
            </a:r>
            <a:r>
              <a:rPr lang="en-US" sz="3600" dirty="0">
                <a:solidFill>
                  <a:srgbClr val="7030A0"/>
                </a:solidFill>
                <a:effectLst/>
                <a:latin typeface="Times New Roman" panose="02020603050405020304" pitchFamily="18" charset="0"/>
                <a:cs typeface="Times New Roman" panose="02020603050405020304" pitchFamily="18" charset="0"/>
              </a:rPr>
              <a:t>- 27 )</a:t>
            </a:r>
            <a:r>
              <a:rPr lang="en-US" sz="4000" dirty="0">
                <a:solidFill>
                  <a:srgbClr val="7030A0"/>
                </a:solidFill>
                <a:effectLst/>
                <a:latin typeface="Times New Roman" panose="02020603050405020304" pitchFamily="18" charset="0"/>
                <a:cs typeface="Times New Roman" panose="02020603050405020304" pitchFamily="18" charset="0"/>
              </a:rPr>
              <a:t/>
            </a:r>
            <a:br>
              <a:rPr lang="en-US" sz="4000" dirty="0">
                <a:solidFill>
                  <a:srgbClr val="7030A0"/>
                </a:solidFill>
                <a:effectLst/>
                <a:latin typeface="Times New Roman" panose="02020603050405020304" pitchFamily="18" charset="0"/>
                <a:cs typeface="Times New Roman" panose="02020603050405020304" pitchFamily="18" charset="0"/>
              </a:rPr>
            </a:br>
            <a:r>
              <a:rPr lang="en-US" sz="2400" dirty="0">
                <a:solidFill>
                  <a:srgbClr val="7030A0"/>
                </a:solidFill>
              </a:rPr>
              <a:t/>
            </a:r>
            <a:br>
              <a:rPr lang="en-US" sz="2400" dirty="0">
                <a:solidFill>
                  <a:srgbClr val="7030A0"/>
                </a:solidFill>
              </a:rPr>
            </a:br>
            <a:r>
              <a:rPr lang="en-US" sz="2400" dirty="0"/>
              <a:t/>
            </a:r>
            <a:br>
              <a:rPr lang="en-US" sz="2400" dirty="0"/>
            </a:br>
            <a:r>
              <a:rPr lang="en-US" sz="2400" dirty="0"/>
              <a:t/>
            </a:r>
            <a:br>
              <a:rPr lang="en-US" sz="2400" dirty="0"/>
            </a:br>
            <a:endParaRPr lang="en-US" sz="2400" dirty="0"/>
          </a:p>
        </p:txBody>
      </p:sp>
      <p:sp>
        <p:nvSpPr>
          <p:cNvPr id="6" name="Content Placeholder 5"/>
          <p:cNvSpPr>
            <a:spLocks noGrp="1"/>
          </p:cNvSpPr>
          <p:nvPr>
            <p:ph idx="1"/>
          </p:nvPr>
        </p:nvSpPr>
        <p:spPr>
          <a:xfrm>
            <a:off x="0" y="1524000"/>
            <a:ext cx="3276600" cy="3581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sz="3600" dirty="0" err="1">
                <a:solidFill>
                  <a:srgbClr val="C00000"/>
                </a:solidFill>
                <a:latin typeface="Times New Roman" panose="02020603050405020304" pitchFamily="18" charset="0"/>
                <a:cs typeface="Times New Roman" panose="02020603050405020304" pitchFamily="18" charset="0"/>
              </a:rPr>
              <a:t>Câu</a:t>
            </a:r>
            <a:r>
              <a:rPr lang="en-US" sz="3600" dirty="0">
                <a:solidFill>
                  <a:srgbClr val="C00000"/>
                </a:solidFill>
                <a:latin typeface="Times New Roman" panose="02020603050405020304" pitchFamily="18" charset="0"/>
                <a:cs typeface="Times New Roman" panose="02020603050405020304" pitchFamily="18" charset="0"/>
              </a:rPr>
              <a:t> </a:t>
            </a:r>
            <a:r>
              <a:rPr lang="en-US" sz="3600" dirty="0" err="1">
                <a:solidFill>
                  <a:srgbClr val="C00000"/>
                </a:solidFill>
                <a:latin typeface="Times New Roman" panose="02020603050405020304" pitchFamily="18" charset="0"/>
                <a:cs typeface="Times New Roman" panose="02020603050405020304" pitchFamily="18" charset="0"/>
              </a:rPr>
              <a:t>hỏi</a:t>
            </a:r>
            <a:r>
              <a:rPr lang="en-US" sz="3600" dirty="0">
                <a:solidFill>
                  <a:srgbClr val="C00000"/>
                </a:solidFill>
                <a:latin typeface="Times New Roman" panose="02020603050405020304" pitchFamily="18" charset="0"/>
                <a:cs typeface="Times New Roman" panose="02020603050405020304" pitchFamily="18" charset="0"/>
              </a:rPr>
              <a:t> </a:t>
            </a:r>
            <a:r>
              <a:rPr lang="en-US" sz="3600" dirty="0" err="1">
                <a:solidFill>
                  <a:srgbClr val="C00000"/>
                </a:solidFill>
                <a:latin typeface="Times New Roman" panose="02020603050405020304" pitchFamily="18" charset="0"/>
                <a:cs typeface="Times New Roman" panose="02020603050405020304" pitchFamily="18" charset="0"/>
              </a:rPr>
              <a:t>thảo</a:t>
            </a:r>
            <a:r>
              <a:rPr lang="en-US" sz="3600" dirty="0">
                <a:solidFill>
                  <a:srgbClr val="C00000"/>
                </a:solidFill>
                <a:latin typeface="Times New Roman" panose="02020603050405020304" pitchFamily="18" charset="0"/>
                <a:cs typeface="Times New Roman" panose="02020603050405020304" pitchFamily="18" charset="0"/>
              </a:rPr>
              <a:t> </a:t>
            </a:r>
            <a:r>
              <a:rPr lang="en-US" sz="3600" dirty="0" err="1">
                <a:solidFill>
                  <a:srgbClr val="C00000"/>
                </a:solidFill>
                <a:latin typeface="Times New Roman" panose="02020603050405020304" pitchFamily="18" charset="0"/>
                <a:cs typeface="Times New Roman" panose="02020603050405020304" pitchFamily="18" charset="0"/>
              </a:rPr>
              <a:t>luận</a:t>
            </a:r>
            <a:r>
              <a:rPr lang="en-US" sz="3600" dirty="0">
                <a:solidFill>
                  <a:srgbClr val="C00000"/>
                </a:solidFill>
                <a:latin typeface="Times New Roman" panose="02020603050405020304" pitchFamily="18" charset="0"/>
                <a:cs typeface="Times New Roman" panose="02020603050405020304" pitchFamily="18" charset="0"/>
              </a:rPr>
              <a:t> </a:t>
            </a:r>
            <a:r>
              <a:rPr lang="en-US" sz="3600" dirty="0" err="1">
                <a:solidFill>
                  <a:srgbClr val="C00000"/>
                </a:solidFill>
                <a:latin typeface="Times New Roman" panose="02020603050405020304" pitchFamily="18" charset="0"/>
                <a:cs typeface="Times New Roman" panose="02020603050405020304" pitchFamily="18" charset="0"/>
              </a:rPr>
              <a:t>nhóm</a:t>
            </a:r>
            <a:endParaRPr lang="en-US" sz="3600" dirty="0">
              <a:solidFill>
                <a:srgbClr val="C0000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E92F1AB7-59BB-03F5-42A2-EDF37E400323}"/>
              </a:ext>
            </a:extLst>
          </p:cNvPr>
          <p:cNvSpPr txBox="1"/>
          <p:nvPr/>
        </p:nvSpPr>
        <p:spPr>
          <a:xfrm>
            <a:off x="396607" y="330506"/>
            <a:ext cx="6764357" cy="523220"/>
          </a:xfrm>
          <a:prstGeom prst="rect">
            <a:avLst/>
          </a:prstGeom>
          <a:noFill/>
        </p:spPr>
        <p:txBody>
          <a:bodyPr wrap="square" rtlCol="0">
            <a:spAutoFit/>
          </a:bodyPr>
          <a:lstStyle/>
          <a:p>
            <a:pPr eaLnBrk="1" hangingPunct="1"/>
            <a:r>
              <a:rPr lang="en-US" sz="2800" b="1" dirty="0">
                <a:solidFill>
                  <a:srgbClr val="008000"/>
                </a:solidFill>
                <a:latin typeface="Times New Roman" panose="02020603050405020304" charset="0"/>
                <a:cs typeface="Times New Roman" panose="02020603050405020304" charset="0"/>
              </a:rPr>
              <a:t>III. LUYỆN </a:t>
            </a:r>
            <a:r>
              <a:rPr lang="en-US" sz="2800" b="1" dirty="0" smtClean="0">
                <a:solidFill>
                  <a:srgbClr val="008000"/>
                </a:solidFill>
                <a:latin typeface="Times New Roman" panose="02020603050405020304" charset="0"/>
                <a:cs typeface="Times New Roman" panose="02020603050405020304" charset="0"/>
              </a:rPr>
              <a:t>TẬP- </a:t>
            </a:r>
            <a:r>
              <a:rPr lang="en-US" sz="2800" b="1" dirty="0" err="1" smtClean="0">
                <a:solidFill>
                  <a:srgbClr val="008000"/>
                </a:solidFill>
                <a:latin typeface="Times New Roman" panose="02020603050405020304" charset="0"/>
                <a:cs typeface="Times New Roman" panose="02020603050405020304" charset="0"/>
              </a:rPr>
              <a:t>Bài</a:t>
            </a:r>
            <a:r>
              <a:rPr lang="en-US" sz="2800" b="1" dirty="0" smtClean="0">
                <a:solidFill>
                  <a:srgbClr val="008000"/>
                </a:solidFill>
                <a:latin typeface="Times New Roman" panose="02020603050405020304" charset="0"/>
                <a:cs typeface="Times New Roman" panose="02020603050405020304" charset="0"/>
              </a:rPr>
              <a:t> 1 </a:t>
            </a:r>
            <a:endParaRPr lang="en-US" sz="2800" b="1" dirty="0">
              <a:solidFill>
                <a:srgbClr val="008000"/>
              </a:solidFill>
              <a:latin typeface="Times New Roman" panose="02020603050405020304" charset="0"/>
              <a:cs typeface="Times New Roman" panose="02020603050405020304" charset="0"/>
            </a:endParaRPr>
          </a:p>
        </p:txBody>
      </p:sp>
    </p:spTree>
    <p:extLst>
      <p:ext uri="{BB962C8B-B14F-4D97-AF65-F5344CB8AC3E}">
        <p14:creationId xmlns:p14="http://schemas.microsoft.com/office/powerpoint/2010/main" val="425040001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5426E1-5FF0-82BB-CCB9-5F3AFDE213DA}"/>
              </a:ext>
            </a:extLst>
          </p:cNvPr>
          <p:cNvSpPr txBox="1"/>
          <p:nvPr/>
        </p:nvSpPr>
        <p:spPr>
          <a:xfrm>
            <a:off x="0" y="410966"/>
            <a:ext cx="8743308" cy="7386638"/>
          </a:xfrm>
          <a:prstGeom prst="rect">
            <a:avLst/>
          </a:prstGeom>
          <a:noFill/>
        </p:spPr>
        <p:txBody>
          <a:bodyPr wrap="square" rtlCol="0">
            <a:spAutoFit/>
          </a:bodyPr>
          <a:lstStyle/>
          <a:p>
            <a:pPr algn="l"/>
            <a:r>
              <a:rPr lang="en-US" sz="2800" b="1" i="0" dirty="0">
                <a:solidFill>
                  <a:srgbClr val="FF0000"/>
                </a:solidFill>
                <a:effectLst>
                  <a:outerShdw blurRad="38100" dist="38100" dir="2700000" algn="tl">
                    <a:srgbClr val="000000">
                      <a:alpha val="43137"/>
                    </a:srgbClr>
                  </a:outerShdw>
                </a:effectLst>
                <a:latin typeface="Roboto" panose="02000000000000000000" pitchFamily="2" charset="0"/>
              </a:rPr>
              <a:t>*</a:t>
            </a:r>
            <a:r>
              <a:rPr lang="vi-VN" sz="2800" b="1" i="0" dirty="0">
                <a:solidFill>
                  <a:srgbClr val="FF0000"/>
                </a:solidFill>
                <a:effectLst>
                  <a:outerShdw blurRad="38100" dist="38100" dir="2700000" algn="tl">
                    <a:srgbClr val="000000">
                      <a:alpha val="43137"/>
                    </a:srgbClr>
                  </a:outerShdw>
                </a:effectLst>
                <a:latin typeface="Roboto" panose="02000000000000000000" pitchFamily="2" charset="0"/>
              </a:rPr>
              <a:t>Đoạn văn a</a:t>
            </a:r>
            <a:r>
              <a:rPr lang="en-US" sz="2800" b="1" i="0" dirty="0">
                <a:solidFill>
                  <a:srgbClr val="FF0000"/>
                </a:solidFill>
                <a:effectLst>
                  <a:outerShdw blurRad="38100" dist="38100" dir="2700000" algn="tl">
                    <a:srgbClr val="000000">
                      <a:alpha val="43137"/>
                    </a:srgbClr>
                  </a:outerShdw>
                </a:effectLst>
                <a:latin typeface="Roboto" panose="02000000000000000000" pitchFamily="2" charset="0"/>
              </a:rPr>
              <a:t>: </a:t>
            </a:r>
            <a:r>
              <a:rPr lang="en-US" sz="2800" b="1" i="0" dirty="0" err="1">
                <a:solidFill>
                  <a:srgbClr val="FF0000"/>
                </a:solidFill>
                <a:effectLst>
                  <a:outerShdw blurRad="38100" dist="38100" dir="2700000" algn="tl">
                    <a:srgbClr val="000000">
                      <a:alpha val="43137"/>
                    </a:srgbClr>
                  </a:outerShdw>
                </a:effectLst>
                <a:latin typeface="Roboto" panose="02000000000000000000" pitchFamily="2" charset="0"/>
              </a:rPr>
              <a:t>Nói</a:t>
            </a:r>
            <a:r>
              <a:rPr lang="en-US" sz="2800" b="1" i="0" dirty="0">
                <a:solidFill>
                  <a:srgbClr val="FF0000"/>
                </a:solidFill>
                <a:effectLst>
                  <a:outerShdw blurRad="38100" dist="38100" dir="2700000" algn="tl">
                    <a:srgbClr val="000000">
                      <a:alpha val="43137"/>
                    </a:srgbClr>
                  </a:outerShdw>
                </a:effectLst>
                <a:latin typeface="Roboto" panose="02000000000000000000" pitchFamily="2" charset="0"/>
              </a:rPr>
              <a:t> </a:t>
            </a:r>
            <a:r>
              <a:rPr lang="en-US" sz="2800" b="1" i="0" dirty="0" err="1">
                <a:solidFill>
                  <a:srgbClr val="FF0000"/>
                </a:solidFill>
                <a:effectLst>
                  <a:outerShdw blurRad="38100" dist="38100" dir="2700000" algn="tl">
                    <a:srgbClr val="000000">
                      <a:alpha val="43137"/>
                    </a:srgbClr>
                  </a:outerShdw>
                </a:effectLst>
                <a:latin typeface="Roboto" panose="02000000000000000000" pitchFamily="2" charset="0"/>
              </a:rPr>
              <a:t>tới</a:t>
            </a:r>
            <a:r>
              <a:rPr lang="en-US" sz="2800" b="1" i="0" dirty="0">
                <a:solidFill>
                  <a:srgbClr val="FF0000"/>
                </a:solidFill>
                <a:effectLst>
                  <a:outerShdw blurRad="38100" dist="38100" dir="2700000" algn="tl">
                    <a:srgbClr val="000000">
                      <a:alpha val="43137"/>
                    </a:srgbClr>
                  </a:outerShdw>
                </a:effectLst>
                <a:latin typeface="Roboto" panose="02000000000000000000" pitchFamily="2" charset="0"/>
              </a:rPr>
              <a:t> </a:t>
            </a:r>
            <a:r>
              <a:rPr lang="en-US" sz="2800" b="1" i="0" dirty="0" err="1">
                <a:solidFill>
                  <a:srgbClr val="FF0000"/>
                </a:solidFill>
                <a:effectLst>
                  <a:outerShdw blurRad="38100" dist="38100" dir="2700000" algn="tl">
                    <a:srgbClr val="000000">
                      <a:alpha val="43137"/>
                    </a:srgbClr>
                  </a:outerShdw>
                </a:effectLst>
                <a:latin typeface="Roboto" panose="02000000000000000000" pitchFamily="2" charset="0"/>
              </a:rPr>
              <a:t>chủ</a:t>
            </a:r>
            <a:r>
              <a:rPr lang="en-US" sz="2800" b="1" i="0" dirty="0">
                <a:solidFill>
                  <a:srgbClr val="FF0000"/>
                </a:solidFill>
                <a:effectLst>
                  <a:outerShdw blurRad="38100" dist="38100" dir="2700000" algn="tl">
                    <a:srgbClr val="000000">
                      <a:alpha val="43137"/>
                    </a:srgbClr>
                  </a:outerShdw>
                </a:effectLst>
                <a:latin typeface="Roboto" panose="02000000000000000000" pitchFamily="2" charset="0"/>
              </a:rPr>
              <a:t> </a:t>
            </a:r>
            <a:r>
              <a:rPr lang="en-US" sz="2800" b="1" i="0" dirty="0" err="1">
                <a:solidFill>
                  <a:srgbClr val="FF0000"/>
                </a:solidFill>
                <a:effectLst>
                  <a:outerShdw blurRad="38100" dist="38100" dir="2700000" algn="tl">
                    <a:srgbClr val="000000">
                      <a:alpha val="43137"/>
                    </a:srgbClr>
                  </a:outerShdw>
                </a:effectLst>
                <a:latin typeface="Roboto" panose="02000000000000000000" pitchFamily="2" charset="0"/>
              </a:rPr>
              <a:t>đề</a:t>
            </a:r>
            <a:r>
              <a:rPr lang="en-US" sz="2800" b="1" i="0" dirty="0">
                <a:solidFill>
                  <a:srgbClr val="FF0000"/>
                </a:solidFill>
                <a:effectLst>
                  <a:outerShdw blurRad="38100" dist="38100" dir="2700000" algn="tl">
                    <a:srgbClr val="000000">
                      <a:alpha val="43137"/>
                    </a:srgbClr>
                  </a:outerShdw>
                </a:effectLst>
                <a:latin typeface="Roboto" panose="02000000000000000000" pitchFamily="2" charset="0"/>
              </a:rPr>
              <a:t> </a:t>
            </a:r>
            <a:r>
              <a:rPr lang="en-US" sz="2800" b="1" i="0" dirty="0" err="1">
                <a:solidFill>
                  <a:srgbClr val="FF0000"/>
                </a:solidFill>
                <a:effectLst>
                  <a:outerShdw blurRad="38100" dist="38100" dir="2700000" algn="tl">
                    <a:srgbClr val="000000">
                      <a:alpha val="43137"/>
                    </a:srgbClr>
                  </a:outerShdw>
                </a:effectLst>
                <a:latin typeface="Roboto" panose="02000000000000000000" pitchFamily="2" charset="0"/>
              </a:rPr>
              <a:t>cánh</a:t>
            </a:r>
            <a:r>
              <a:rPr lang="en-US" sz="2800" b="1" i="0" dirty="0">
                <a:solidFill>
                  <a:srgbClr val="FF0000"/>
                </a:solidFill>
                <a:effectLst>
                  <a:outerShdw blurRad="38100" dist="38100" dir="2700000" algn="tl">
                    <a:srgbClr val="000000">
                      <a:alpha val="43137"/>
                    </a:srgbClr>
                  </a:outerShdw>
                </a:effectLst>
                <a:latin typeface="Roboto" panose="02000000000000000000" pitchFamily="2" charset="0"/>
              </a:rPr>
              <a:t> </a:t>
            </a:r>
            <a:r>
              <a:rPr lang="en-US" sz="2800" b="1" i="0" dirty="0" err="1">
                <a:solidFill>
                  <a:srgbClr val="FF0000"/>
                </a:solidFill>
                <a:effectLst>
                  <a:outerShdw blurRad="38100" dist="38100" dir="2700000" algn="tl">
                    <a:srgbClr val="000000">
                      <a:alpha val="43137"/>
                    </a:srgbClr>
                  </a:outerShdw>
                </a:effectLst>
                <a:latin typeface="Roboto" panose="02000000000000000000" pitchFamily="2" charset="0"/>
              </a:rPr>
              <a:t>rừng</a:t>
            </a:r>
            <a:r>
              <a:rPr lang="en-US" sz="2800" b="1" i="0" dirty="0">
                <a:solidFill>
                  <a:srgbClr val="FF0000"/>
                </a:solidFill>
                <a:effectLst>
                  <a:outerShdw blurRad="38100" dist="38100" dir="2700000" algn="tl">
                    <a:srgbClr val="000000">
                      <a:alpha val="43137"/>
                    </a:srgbClr>
                  </a:outerShdw>
                </a:effectLst>
                <a:latin typeface="Roboto" panose="02000000000000000000" pitchFamily="2" charset="0"/>
              </a:rPr>
              <a:t> </a:t>
            </a:r>
            <a:r>
              <a:rPr lang="en-US" sz="2800" b="1" i="0" dirty="0" err="1">
                <a:solidFill>
                  <a:srgbClr val="FF0000"/>
                </a:solidFill>
                <a:effectLst>
                  <a:outerShdw blurRad="38100" dist="38100" dir="2700000" algn="tl">
                    <a:srgbClr val="000000">
                      <a:alpha val="43137"/>
                    </a:srgbClr>
                  </a:outerShdw>
                </a:effectLst>
                <a:latin typeface="Roboto" panose="02000000000000000000" pitchFamily="2" charset="0"/>
              </a:rPr>
              <a:t>chim</a:t>
            </a:r>
            <a:r>
              <a:rPr lang="en-US" sz="2800" b="1" i="0" dirty="0">
                <a:solidFill>
                  <a:srgbClr val="FF0000"/>
                </a:solidFill>
                <a:effectLst>
                  <a:outerShdw blurRad="38100" dist="38100" dir="2700000" algn="tl">
                    <a:srgbClr val="000000">
                      <a:alpha val="43137"/>
                    </a:srgbClr>
                  </a:outerShdw>
                </a:effectLst>
                <a:latin typeface="Roboto" panose="02000000000000000000" pitchFamily="2" charset="0"/>
              </a:rPr>
              <a:t> ở </a:t>
            </a:r>
            <a:r>
              <a:rPr lang="en-US" sz="2800" b="1" i="0" dirty="0" err="1">
                <a:solidFill>
                  <a:srgbClr val="FF0000"/>
                </a:solidFill>
                <a:effectLst>
                  <a:outerShdw blurRad="38100" dist="38100" dir="2700000" algn="tl">
                    <a:srgbClr val="000000">
                      <a:alpha val="43137"/>
                    </a:srgbClr>
                  </a:outerShdw>
                </a:effectLst>
                <a:latin typeface="Roboto" panose="02000000000000000000" pitchFamily="2" charset="0"/>
              </a:rPr>
              <a:t>phương</a:t>
            </a:r>
            <a:r>
              <a:rPr lang="en-US" sz="2800" b="1" i="0" dirty="0">
                <a:solidFill>
                  <a:srgbClr val="FF0000"/>
                </a:solidFill>
                <a:effectLst>
                  <a:outerShdw blurRad="38100" dist="38100" dir="2700000" algn="tl">
                    <a:srgbClr val="000000">
                      <a:alpha val="43137"/>
                    </a:srgbClr>
                  </a:outerShdw>
                </a:effectLst>
                <a:latin typeface="Roboto" panose="02000000000000000000" pitchFamily="2" charset="0"/>
              </a:rPr>
              <a:t> </a:t>
            </a:r>
            <a:r>
              <a:rPr lang="en-US" sz="2800" b="1" i="0" dirty="0" err="1">
                <a:solidFill>
                  <a:srgbClr val="FF0000"/>
                </a:solidFill>
                <a:effectLst>
                  <a:outerShdw blurRad="38100" dist="38100" dir="2700000" algn="tl">
                    <a:srgbClr val="000000">
                      <a:alpha val="43137"/>
                    </a:srgbClr>
                  </a:outerShdw>
                </a:effectLst>
                <a:latin typeface="Roboto" panose="02000000000000000000" pitchFamily="2" charset="0"/>
              </a:rPr>
              <a:t>nam</a:t>
            </a:r>
            <a:endParaRPr lang="vi-VN" sz="2800" b="1" i="0" dirty="0">
              <a:solidFill>
                <a:srgbClr val="FF0000"/>
              </a:solidFill>
              <a:effectLst>
                <a:outerShdw blurRad="38100" dist="38100" dir="2700000" algn="tl">
                  <a:srgbClr val="000000">
                    <a:alpha val="43137"/>
                  </a:srgbClr>
                </a:outerShdw>
              </a:effectLst>
              <a:latin typeface="Roboto" panose="02000000000000000000" pitchFamily="2" charset="0"/>
            </a:endParaRPr>
          </a:p>
          <a:p>
            <a:pPr algn="l"/>
            <a:r>
              <a:rPr lang="en-US" sz="2800" dirty="0">
                <a:solidFill>
                  <a:srgbClr val="444444"/>
                </a:solidFill>
                <a:latin typeface="+mj-lt"/>
              </a:rPr>
              <a:t>-</a:t>
            </a:r>
            <a:r>
              <a:rPr lang="vi-VN" sz="2800" b="0" i="0" dirty="0">
                <a:solidFill>
                  <a:srgbClr val="444444"/>
                </a:solidFill>
                <a:effectLst/>
                <a:latin typeface="+mj-lt"/>
              </a:rPr>
              <a:t> Cách trình bày ý của đoạn văn trên theo trình tự từ xa đến gần rồi lại lùi ra xa, theo điểm quan sát của một người đứng ở trên chiếc thuyền đang trôi dọc trên sông.</a:t>
            </a:r>
          </a:p>
          <a:p>
            <a:pPr algn="l"/>
            <a:r>
              <a:rPr lang="en-US" sz="2800" dirty="0">
                <a:solidFill>
                  <a:srgbClr val="444444"/>
                </a:solidFill>
                <a:latin typeface="+mj-lt"/>
              </a:rPr>
              <a:t>-</a:t>
            </a:r>
            <a:r>
              <a:rPr lang="vi-VN" sz="2800" b="0" i="0" dirty="0">
                <a:solidFill>
                  <a:srgbClr val="444444"/>
                </a:solidFill>
                <a:effectLst/>
                <a:latin typeface="+mj-lt"/>
              </a:rPr>
              <a:t> Đoạn văn gồm có 4 ý:</a:t>
            </a:r>
          </a:p>
          <a:p>
            <a:pPr algn="l"/>
            <a:r>
              <a:rPr lang="en-US" sz="2800" dirty="0">
                <a:solidFill>
                  <a:srgbClr val="444444"/>
                </a:solidFill>
                <a:latin typeface="+mj-lt"/>
              </a:rPr>
              <a:t>+</a:t>
            </a:r>
            <a:r>
              <a:rPr lang="vi-VN" sz="2800" b="0" i="0" dirty="0">
                <a:solidFill>
                  <a:srgbClr val="444444"/>
                </a:solidFill>
                <a:effectLst/>
                <a:latin typeface="+mj-lt"/>
              </a:rPr>
              <a:t> Ý một (đoạn</a:t>
            </a:r>
            <a:r>
              <a:rPr lang="en-US" sz="2800" b="0" i="0" dirty="0">
                <a:solidFill>
                  <a:srgbClr val="444444"/>
                </a:solidFill>
                <a:effectLst/>
                <a:latin typeface="+mj-lt"/>
              </a:rPr>
              <a:t> 1</a:t>
            </a:r>
            <a:r>
              <a:rPr lang="vi-VN" sz="2800" b="0" i="0" dirty="0">
                <a:solidFill>
                  <a:srgbClr val="444444"/>
                </a:solidFill>
                <a:effectLst/>
                <a:latin typeface="+mj-lt"/>
              </a:rPr>
              <a:t>): cảnh đàn chim khi mới nhìn thấy (từ xa)</a:t>
            </a:r>
          </a:p>
          <a:p>
            <a:pPr algn="l"/>
            <a:r>
              <a:rPr lang="en-US" sz="2800" dirty="0">
                <a:solidFill>
                  <a:srgbClr val="444444"/>
                </a:solidFill>
                <a:latin typeface="+mj-lt"/>
              </a:rPr>
              <a:t>+</a:t>
            </a:r>
            <a:r>
              <a:rPr lang="vi-VN" sz="2800" b="0" i="0" dirty="0">
                <a:solidFill>
                  <a:srgbClr val="444444"/>
                </a:solidFill>
                <a:effectLst/>
                <a:latin typeface="+mj-lt"/>
              </a:rPr>
              <a:t> Ý hai (đoạ</a:t>
            </a:r>
            <a:r>
              <a:rPr lang="en-US" sz="2800" b="0" i="0" dirty="0">
                <a:solidFill>
                  <a:srgbClr val="444444"/>
                </a:solidFill>
                <a:effectLst/>
                <a:latin typeface="+mj-lt"/>
              </a:rPr>
              <a:t>n 2</a:t>
            </a:r>
            <a:r>
              <a:rPr lang="vi-VN" sz="2800" b="0" i="0" dirty="0">
                <a:solidFill>
                  <a:srgbClr val="444444"/>
                </a:solidFill>
                <a:effectLst/>
                <a:latin typeface="+mj-lt"/>
              </a:rPr>
              <a:t>): tả cảnh đàn chim đậu trong vườn cây ở trên cao (khi đến gần).</a:t>
            </a:r>
          </a:p>
          <a:p>
            <a:pPr algn="l"/>
            <a:r>
              <a:rPr lang="en-US" sz="2800" dirty="0">
                <a:solidFill>
                  <a:srgbClr val="444444"/>
                </a:solidFill>
                <a:latin typeface="+mj-lt"/>
              </a:rPr>
              <a:t>+</a:t>
            </a:r>
            <a:r>
              <a:rPr lang="vi-VN" sz="2800" b="0" i="0" dirty="0">
                <a:solidFill>
                  <a:srgbClr val="444444"/>
                </a:solidFill>
                <a:effectLst/>
                <a:latin typeface="+mj-lt"/>
              </a:rPr>
              <a:t>Ý ba (đoạn </a:t>
            </a:r>
            <a:r>
              <a:rPr lang="en-US" sz="2800" b="0" i="0" dirty="0">
                <a:solidFill>
                  <a:srgbClr val="444444"/>
                </a:solidFill>
                <a:effectLst/>
                <a:latin typeface="+mj-lt"/>
              </a:rPr>
              <a:t>3</a:t>
            </a:r>
            <a:r>
              <a:rPr lang="vi-VN" sz="2800" b="0" i="0" dirty="0">
                <a:solidFill>
                  <a:srgbClr val="444444"/>
                </a:solidFill>
                <a:effectLst/>
                <a:latin typeface="+mj-lt"/>
              </a:rPr>
              <a:t>): cảnh đàn chim đậu trong vườn cây ở dưới thấp (đến tận nơi).</a:t>
            </a:r>
          </a:p>
          <a:p>
            <a:pPr algn="l"/>
            <a:r>
              <a:rPr lang="en-US" sz="2800" dirty="0">
                <a:solidFill>
                  <a:srgbClr val="444444"/>
                </a:solidFill>
                <a:latin typeface="+mj-lt"/>
              </a:rPr>
              <a:t>+</a:t>
            </a:r>
            <a:r>
              <a:rPr lang="vi-VN" sz="2800" b="0" i="0" dirty="0">
                <a:solidFill>
                  <a:srgbClr val="444444"/>
                </a:solidFill>
                <a:effectLst/>
                <a:latin typeface="+mj-lt"/>
              </a:rPr>
              <a:t> Ý bốn (đoạn </a:t>
            </a:r>
            <a:r>
              <a:rPr lang="en-US" sz="2800" b="0" i="0" dirty="0">
                <a:solidFill>
                  <a:srgbClr val="444444"/>
                </a:solidFill>
                <a:effectLst/>
                <a:latin typeface="+mj-lt"/>
              </a:rPr>
              <a:t>4</a:t>
            </a:r>
            <a:r>
              <a:rPr lang="vi-VN" sz="2800" b="0" i="0" dirty="0">
                <a:solidFill>
                  <a:srgbClr val="444444"/>
                </a:solidFill>
                <a:effectLst/>
                <a:latin typeface="+mj-lt"/>
              </a:rPr>
              <a:t>): cảnh đàn chim khi thuyền đã đi xa (cảnh lùi dần).</a:t>
            </a:r>
          </a:p>
          <a:p>
            <a:r>
              <a:rPr lang="vi-VN" dirty="0"/>
              <a:t/>
            </a:r>
            <a:br>
              <a:rPr lang="vi-VN" dirty="0"/>
            </a:br>
            <a:r>
              <a:rPr lang="vi-VN" dirty="0"/>
              <a:t/>
            </a:r>
            <a:br>
              <a:rPr lang="vi-VN" dirty="0"/>
            </a:br>
            <a:endParaRPr lang="en-US" dirty="0"/>
          </a:p>
        </p:txBody>
      </p:sp>
      <p:sp>
        <p:nvSpPr>
          <p:cNvPr id="3" name="TextBox 2">
            <a:extLst>
              <a:ext uri="{FF2B5EF4-FFF2-40B4-BE49-F238E27FC236}">
                <a16:creationId xmlns:a16="http://schemas.microsoft.com/office/drawing/2014/main" id="{35E2ED0C-2BCF-B00C-B434-497A5E0E841E}"/>
              </a:ext>
            </a:extLst>
          </p:cNvPr>
          <p:cNvSpPr txBox="1"/>
          <p:nvPr/>
        </p:nvSpPr>
        <p:spPr>
          <a:xfrm>
            <a:off x="123290" y="0"/>
            <a:ext cx="3986373" cy="523220"/>
          </a:xfrm>
          <a:prstGeom prst="rect">
            <a:avLst/>
          </a:prstGeom>
          <a:noFill/>
        </p:spPr>
        <p:txBody>
          <a:bodyPr wrap="square" rtlCol="0">
            <a:spAutoFit/>
          </a:bodyPr>
          <a:lstStyle/>
          <a:p>
            <a:pPr eaLnBrk="1" hangingPunct="1"/>
            <a:r>
              <a:rPr lang="en-US" sz="2800" b="1" dirty="0">
                <a:solidFill>
                  <a:srgbClr val="008000"/>
                </a:solidFill>
                <a:latin typeface="Times New Roman" panose="02020603050405020304" charset="0"/>
                <a:cs typeface="Times New Roman" panose="02020603050405020304" charset="0"/>
              </a:rPr>
              <a:t>III. LUYỆN TẬP</a:t>
            </a:r>
          </a:p>
        </p:txBody>
      </p:sp>
    </p:spTree>
    <p:extLst>
      <p:ext uri="{BB962C8B-B14F-4D97-AF65-F5344CB8AC3E}">
        <p14:creationId xmlns:p14="http://schemas.microsoft.com/office/powerpoint/2010/main" val="39021718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86B1CB-4EF2-CA27-1E5C-0E9662132B06}"/>
              </a:ext>
            </a:extLst>
          </p:cNvPr>
          <p:cNvSpPr txBox="1"/>
          <p:nvPr/>
        </p:nvSpPr>
        <p:spPr>
          <a:xfrm>
            <a:off x="184935" y="267128"/>
            <a:ext cx="8578921" cy="5847755"/>
          </a:xfrm>
          <a:prstGeom prst="rect">
            <a:avLst/>
          </a:prstGeom>
          <a:noFill/>
        </p:spPr>
        <p:txBody>
          <a:bodyPr wrap="square" rtlCol="0">
            <a:spAutoFit/>
          </a:bodyPr>
          <a:lstStyle/>
          <a:p>
            <a:pPr algn="l"/>
            <a:r>
              <a:rPr lang="en-US" sz="3200" b="1" i="0" dirty="0" err="1">
                <a:solidFill>
                  <a:srgbClr val="FF0000"/>
                </a:solidFill>
                <a:effectLst/>
                <a:latin typeface="Roboto" panose="02000000000000000000" pitchFamily="2" charset="0"/>
              </a:rPr>
              <a:t>Đoạn</a:t>
            </a:r>
            <a:r>
              <a:rPr lang="en-US" sz="3200" b="1" i="0" dirty="0">
                <a:solidFill>
                  <a:srgbClr val="FF0000"/>
                </a:solidFill>
                <a:effectLst/>
                <a:latin typeface="Roboto" panose="02000000000000000000" pitchFamily="2" charset="0"/>
              </a:rPr>
              <a:t> </a:t>
            </a:r>
            <a:r>
              <a:rPr lang="en-US" sz="3200" b="1" i="0" dirty="0" err="1">
                <a:solidFill>
                  <a:srgbClr val="FF0000"/>
                </a:solidFill>
                <a:effectLst/>
                <a:latin typeface="Roboto" panose="02000000000000000000" pitchFamily="2" charset="0"/>
              </a:rPr>
              <a:t>văn</a:t>
            </a:r>
            <a:r>
              <a:rPr lang="en-US" sz="3200" b="1" i="0" dirty="0">
                <a:solidFill>
                  <a:srgbClr val="FF0000"/>
                </a:solidFill>
                <a:effectLst/>
                <a:latin typeface="Roboto" panose="02000000000000000000" pitchFamily="2" charset="0"/>
              </a:rPr>
              <a:t> b:</a:t>
            </a:r>
          </a:p>
          <a:p>
            <a:pPr algn="l"/>
            <a:r>
              <a:rPr lang="en-US" sz="3200" dirty="0">
                <a:solidFill>
                  <a:srgbClr val="444444"/>
                </a:solidFill>
                <a:latin typeface="Roboto" panose="02000000000000000000" pitchFamily="2" charset="0"/>
              </a:rPr>
              <a:t>-</a:t>
            </a:r>
            <a:r>
              <a:rPr lang="en-US" sz="3200" b="0" i="0" dirty="0">
                <a:solidFill>
                  <a:srgbClr val="444444"/>
                </a:solidFill>
                <a:effectLst/>
                <a:latin typeface="Roboto" panose="02000000000000000000" pitchFamily="2" charset="0"/>
              </a:rPr>
              <a:t> </a:t>
            </a:r>
            <a:r>
              <a:rPr lang="en-US" sz="3200" b="0" i="0" dirty="0" err="1">
                <a:solidFill>
                  <a:srgbClr val="444444"/>
                </a:solidFill>
                <a:effectLst/>
                <a:latin typeface="+mj-lt"/>
              </a:rPr>
              <a:t>Đoạn</a:t>
            </a:r>
            <a:r>
              <a:rPr lang="en-US" sz="3200" b="0" i="0" dirty="0">
                <a:solidFill>
                  <a:srgbClr val="444444"/>
                </a:solidFill>
                <a:effectLst/>
                <a:latin typeface="+mj-lt"/>
              </a:rPr>
              <a:t> </a:t>
            </a:r>
            <a:r>
              <a:rPr lang="en-US" sz="3200" b="0" i="0" dirty="0" err="1">
                <a:solidFill>
                  <a:srgbClr val="444444"/>
                </a:solidFill>
                <a:effectLst/>
                <a:latin typeface="+mj-lt"/>
              </a:rPr>
              <a:t>văn</a:t>
            </a:r>
            <a:r>
              <a:rPr lang="en-US" sz="3200" b="0" i="0" dirty="0">
                <a:solidFill>
                  <a:srgbClr val="444444"/>
                </a:solidFill>
                <a:effectLst/>
                <a:latin typeface="+mj-lt"/>
              </a:rPr>
              <a:t> </a:t>
            </a:r>
            <a:r>
              <a:rPr lang="en-US" sz="3200" b="0" i="0" dirty="0" err="1">
                <a:solidFill>
                  <a:srgbClr val="444444"/>
                </a:solidFill>
                <a:effectLst/>
                <a:latin typeface="+mj-lt"/>
              </a:rPr>
              <a:t>tả</a:t>
            </a:r>
            <a:r>
              <a:rPr lang="en-US" sz="3200" b="0" i="0" dirty="0">
                <a:solidFill>
                  <a:srgbClr val="444444"/>
                </a:solidFill>
                <a:effectLst/>
                <a:latin typeface="+mj-lt"/>
              </a:rPr>
              <a:t> </a:t>
            </a:r>
            <a:r>
              <a:rPr lang="en-US" sz="3200" b="0" i="0" dirty="0" err="1">
                <a:solidFill>
                  <a:srgbClr val="444444"/>
                </a:solidFill>
                <a:effectLst/>
                <a:latin typeface="+mj-lt"/>
              </a:rPr>
              <a:t>cảnh</a:t>
            </a:r>
            <a:r>
              <a:rPr lang="en-US" sz="3200" b="0" i="0" dirty="0">
                <a:solidFill>
                  <a:srgbClr val="444444"/>
                </a:solidFill>
                <a:effectLst/>
                <a:latin typeface="+mj-lt"/>
              </a:rPr>
              <a:t> Ba </a:t>
            </a:r>
            <a:r>
              <a:rPr lang="en-US" sz="3200" b="0" i="0" dirty="0" err="1">
                <a:solidFill>
                  <a:srgbClr val="444444"/>
                </a:solidFill>
                <a:effectLst/>
                <a:latin typeface="+mj-lt"/>
              </a:rPr>
              <a:t>Vì</a:t>
            </a:r>
            <a:r>
              <a:rPr lang="en-US" sz="3200" b="0" i="0" dirty="0">
                <a:solidFill>
                  <a:srgbClr val="444444"/>
                </a:solidFill>
                <a:effectLst/>
                <a:latin typeface="+mj-lt"/>
              </a:rPr>
              <a:t> </a:t>
            </a:r>
            <a:r>
              <a:rPr lang="en-US" sz="3200" b="0" i="0" dirty="0" err="1">
                <a:solidFill>
                  <a:srgbClr val="444444"/>
                </a:solidFill>
                <a:effectLst/>
                <a:latin typeface="+mj-lt"/>
              </a:rPr>
              <a:t>theo</a:t>
            </a:r>
            <a:r>
              <a:rPr lang="en-US" sz="3200" b="0" i="0" dirty="0">
                <a:solidFill>
                  <a:srgbClr val="444444"/>
                </a:solidFill>
                <a:effectLst/>
                <a:latin typeface="+mj-lt"/>
              </a:rPr>
              <a:t> </a:t>
            </a:r>
            <a:r>
              <a:rPr lang="en-US" sz="3200" b="0" i="0" dirty="0" err="1">
                <a:solidFill>
                  <a:srgbClr val="444444"/>
                </a:solidFill>
                <a:effectLst/>
                <a:latin typeface="+mj-lt"/>
              </a:rPr>
              <a:t>trình</a:t>
            </a:r>
            <a:r>
              <a:rPr lang="en-US" sz="3200" b="0" i="0" dirty="0">
                <a:solidFill>
                  <a:srgbClr val="444444"/>
                </a:solidFill>
                <a:effectLst/>
                <a:latin typeface="+mj-lt"/>
              </a:rPr>
              <a:t> </a:t>
            </a:r>
            <a:r>
              <a:rPr lang="en-US" sz="3200" b="0" i="0" dirty="0" err="1">
                <a:solidFill>
                  <a:srgbClr val="444444"/>
                </a:solidFill>
                <a:effectLst/>
                <a:latin typeface="+mj-lt"/>
              </a:rPr>
              <a:t>tự</a:t>
            </a:r>
            <a:r>
              <a:rPr lang="en-US" sz="3200" b="0" i="0" dirty="0">
                <a:solidFill>
                  <a:srgbClr val="444444"/>
                </a:solidFill>
                <a:effectLst/>
                <a:latin typeface="+mj-lt"/>
              </a:rPr>
              <a:t> </a:t>
            </a:r>
            <a:r>
              <a:rPr lang="en-US" sz="3200" b="0" i="0" dirty="0" err="1">
                <a:solidFill>
                  <a:srgbClr val="444444"/>
                </a:solidFill>
                <a:effectLst/>
                <a:latin typeface="+mj-lt"/>
              </a:rPr>
              <a:t>thời</a:t>
            </a:r>
            <a:r>
              <a:rPr lang="en-US" sz="3200" b="0" i="0" dirty="0">
                <a:solidFill>
                  <a:srgbClr val="444444"/>
                </a:solidFill>
                <a:effectLst/>
                <a:latin typeface="+mj-lt"/>
              </a:rPr>
              <a:t> </a:t>
            </a:r>
            <a:r>
              <a:rPr lang="en-US" sz="3200" b="0" i="0" dirty="0" err="1">
                <a:solidFill>
                  <a:srgbClr val="444444"/>
                </a:solidFill>
                <a:effectLst/>
                <a:latin typeface="+mj-lt"/>
              </a:rPr>
              <a:t>gian</a:t>
            </a:r>
            <a:r>
              <a:rPr lang="en-US" sz="3200" b="0" i="0" dirty="0">
                <a:solidFill>
                  <a:srgbClr val="444444"/>
                </a:solidFill>
                <a:effectLst/>
                <a:latin typeface="+mj-lt"/>
              </a:rPr>
              <a:t>: </a:t>
            </a:r>
            <a:r>
              <a:rPr lang="en-US" sz="3200" b="0" i="0" dirty="0" err="1">
                <a:solidFill>
                  <a:srgbClr val="444444"/>
                </a:solidFill>
                <a:effectLst/>
                <a:latin typeface="+mj-lt"/>
              </a:rPr>
              <a:t>sáng</a:t>
            </a:r>
            <a:r>
              <a:rPr lang="en-US" sz="3200" b="0" i="0" dirty="0">
                <a:solidFill>
                  <a:srgbClr val="444444"/>
                </a:solidFill>
                <a:effectLst/>
                <a:latin typeface="+mj-lt"/>
              </a:rPr>
              <a:t> - </a:t>
            </a:r>
            <a:r>
              <a:rPr lang="en-US" sz="3200" b="0" i="0" dirty="0" err="1">
                <a:solidFill>
                  <a:srgbClr val="444444"/>
                </a:solidFill>
                <a:effectLst/>
                <a:latin typeface="+mj-lt"/>
              </a:rPr>
              <a:t>chiều</a:t>
            </a:r>
            <a:r>
              <a:rPr lang="en-US" sz="3200" b="0" i="0" dirty="0">
                <a:solidFill>
                  <a:srgbClr val="444444"/>
                </a:solidFill>
                <a:effectLst/>
                <a:latin typeface="+mj-lt"/>
              </a:rPr>
              <a:t> - </a:t>
            </a:r>
            <a:r>
              <a:rPr lang="en-US" sz="3200" b="0" i="0" dirty="0" err="1">
                <a:solidFill>
                  <a:srgbClr val="444444"/>
                </a:solidFill>
                <a:effectLst/>
                <a:latin typeface="+mj-lt"/>
              </a:rPr>
              <a:t>tối</a:t>
            </a:r>
            <a:r>
              <a:rPr lang="en-US" sz="3200" b="0" i="0" dirty="0">
                <a:solidFill>
                  <a:srgbClr val="444444"/>
                </a:solidFill>
                <a:effectLst/>
                <a:latin typeface="+mj-lt"/>
              </a:rPr>
              <a:t>. </a:t>
            </a:r>
            <a:r>
              <a:rPr lang="en-US" sz="3200" b="0" i="0" dirty="0" err="1">
                <a:solidFill>
                  <a:srgbClr val="444444"/>
                </a:solidFill>
                <a:effectLst/>
                <a:latin typeface="+mj-lt"/>
              </a:rPr>
              <a:t>Sự</a:t>
            </a:r>
            <a:r>
              <a:rPr lang="en-US" sz="3200" b="0" i="0" dirty="0">
                <a:solidFill>
                  <a:srgbClr val="444444"/>
                </a:solidFill>
                <a:effectLst/>
                <a:latin typeface="+mj-lt"/>
              </a:rPr>
              <a:t> </a:t>
            </a:r>
            <a:r>
              <a:rPr lang="en-US" sz="3200" b="0" i="0" dirty="0" err="1">
                <a:solidFill>
                  <a:srgbClr val="444444"/>
                </a:solidFill>
                <a:effectLst/>
                <a:latin typeface="+mj-lt"/>
              </a:rPr>
              <a:t>biến</a:t>
            </a:r>
            <a:r>
              <a:rPr lang="en-US" sz="3200" b="0" i="0" dirty="0">
                <a:solidFill>
                  <a:srgbClr val="444444"/>
                </a:solidFill>
                <a:effectLst/>
                <a:latin typeface="+mj-lt"/>
              </a:rPr>
              <a:t> </a:t>
            </a:r>
            <a:r>
              <a:rPr lang="en-US" sz="3200" b="0" i="0" dirty="0" err="1">
                <a:solidFill>
                  <a:srgbClr val="444444"/>
                </a:solidFill>
                <a:effectLst/>
                <a:latin typeface="+mj-lt"/>
              </a:rPr>
              <a:t>ảo</a:t>
            </a:r>
            <a:r>
              <a:rPr lang="en-US" sz="3200" b="0" i="0" dirty="0">
                <a:solidFill>
                  <a:srgbClr val="444444"/>
                </a:solidFill>
                <a:effectLst/>
                <a:latin typeface="+mj-lt"/>
              </a:rPr>
              <a:t> </a:t>
            </a:r>
            <a:r>
              <a:rPr lang="en-US" sz="3200" b="0" i="0" dirty="0" err="1">
                <a:solidFill>
                  <a:srgbClr val="444444"/>
                </a:solidFill>
                <a:effectLst/>
                <a:latin typeface="+mj-lt"/>
              </a:rPr>
              <a:t>lạ</a:t>
            </a:r>
            <a:r>
              <a:rPr lang="en-US" sz="3200" b="0" i="0" dirty="0">
                <a:solidFill>
                  <a:srgbClr val="444444"/>
                </a:solidFill>
                <a:effectLst/>
                <a:latin typeface="+mj-lt"/>
              </a:rPr>
              <a:t> </a:t>
            </a:r>
            <a:r>
              <a:rPr lang="en-US" sz="3200" b="0" i="0" dirty="0" err="1">
                <a:solidFill>
                  <a:srgbClr val="444444"/>
                </a:solidFill>
                <a:effectLst/>
                <a:latin typeface="+mj-lt"/>
              </a:rPr>
              <a:t>lùng</a:t>
            </a:r>
            <a:r>
              <a:rPr lang="en-US" sz="3200" b="0" i="0" dirty="0">
                <a:solidFill>
                  <a:srgbClr val="444444"/>
                </a:solidFill>
                <a:effectLst/>
                <a:latin typeface="+mj-lt"/>
              </a:rPr>
              <a:t> </a:t>
            </a:r>
            <a:r>
              <a:rPr lang="en-US" sz="3200" b="0" i="0" dirty="0" err="1">
                <a:solidFill>
                  <a:srgbClr val="444444"/>
                </a:solidFill>
                <a:effectLst/>
                <a:latin typeface="+mj-lt"/>
              </a:rPr>
              <a:t>của</a:t>
            </a:r>
            <a:r>
              <a:rPr lang="en-US" sz="3200" b="0" i="0" dirty="0">
                <a:solidFill>
                  <a:srgbClr val="444444"/>
                </a:solidFill>
                <a:effectLst/>
                <a:latin typeface="+mj-lt"/>
              </a:rPr>
              <a:t> Ba </a:t>
            </a:r>
            <a:r>
              <a:rPr lang="en-US" sz="3200" b="0" i="0" dirty="0" err="1">
                <a:solidFill>
                  <a:srgbClr val="444444"/>
                </a:solidFill>
                <a:effectLst/>
                <a:latin typeface="+mj-lt"/>
              </a:rPr>
              <a:t>Vì</a:t>
            </a:r>
            <a:r>
              <a:rPr lang="en-US" sz="3200" b="0" i="0" dirty="0">
                <a:solidFill>
                  <a:srgbClr val="444444"/>
                </a:solidFill>
                <a:effectLst/>
                <a:latin typeface="+mj-lt"/>
              </a:rPr>
              <a:t> </a:t>
            </a:r>
            <a:r>
              <a:rPr lang="en-US" sz="3200" b="0" i="0" dirty="0" err="1">
                <a:solidFill>
                  <a:srgbClr val="444444"/>
                </a:solidFill>
                <a:effectLst/>
                <a:latin typeface="+mj-lt"/>
              </a:rPr>
              <a:t>trong</a:t>
            </a:r>
            <a:r>
              <a:rPr lang="en-US" sz="3200" b="0" i="0" dirty="0">
                <a:solidFill>
                  <a:srgbClr val="444444"/>
                </a:solidFill>
                <a:effectLst/>
                <a:latin typeface="+mj-lt"/>
              </a:rPr>
              <a:t> </a:t>
            </a:r>
            <a:r>
              <a:rPr lang="en-US" sz="3200" b="0" i="0" dirty="0" err="1">
                <a:solidFill>
                  <a:srgbClr val="444444"/>
                </a:solidFill>
                <a:effectLst/>
                <a:latin typeface="+mj-lt"/>
              </a:rPr>
              <a:t>từng</a:t>
            </a:r>
            <a:r>
              <a:rPr lang="en-US" sz="3200" b="0" i="0" dirty="0">
                <a:solidFill>
                  <a:srgbClr val="444444"/>
                </a:solidFill>
                <a:effectLst/>
                <a:latin typeface="+mj-lt"/>
              </a:rPr>
              <a:t> </a:t>
            </a:r>
            <a:r>
              <a:rPr lang="en-US" sz="3200" b="0" i="0" dirty="0" err="1">
                <a:solidFill>
                  <a:srgbClr val="444444"/>
                </a:solidFill>
                <a:effectLst/>
                <a:latin typeface="+mj-lt"/>
              </a:rPr>
              <a:t>giờ</a:t>
            </a:r>
            <a:r>
              <a:rPr lang="en-US" sz="3200" b="0" i="0" dirty="0">
                <a:solidFill>
                  <a:srgbClr val="444444"/>
                </a:solidFill>
                <a:effectLst/>
                <a:latin typeface="+mj-lt"/>
              </a:rPr>
              <a:t>, </a:t>
            </a:r>
            <a:r>
              <a:rPr lang="en-US" sz="3200" b="0" i="0" dirty="0" err="1">
                <a:solidFill>
                  <a:srgbClr val="444444"/>
                </a:solidFill>
                <a:effectLst/>
                <a:latin typeface="+mj-lt"/>
              </a:rPr>
              <a:t>từng</a:t>
            </a:r>
            <a:r>
              <a:rPr lang="en-US" sz="3200" b="0" i="0" dirty="0">
                <a:solidFill>
                  <a:srgbClr val="444444"/>
                </a:solidFill>
                <a:effectLst/>
                <a:latin typeface="+mj-lt"/>
              </a:rPr>
              <a:t> </a:t>
            </a:r>
            <a:r>
              <a:rPr lang="en-US" sz="3200" b="0" i="0" dirty="0" err="1">
                <a:solidFill>
                  <a:srgbClr val="444444"/>
                </a:solidFill>
                <a:effectLst/>
                <a:latin typeface="+mj-lt"/>
              </a:rPr>
              <a:t>ngày</a:t>
            </a:r>
            <a:r>
              <a:rPr lang="en-US" sz="3200" b="0" i="0" dirty="0">
                <a:solidFill>
                  <a:srgbClr val="444444"/>
                </a:solidFill>
                <a:effectLst/>
                <a:latin typeface="+mj-lt"/>
              </a:rPr>
              <a:t>.</a:t>
            </a:r>
          </a:p>
          <a:p>
            <a:pPr algn="l"/>
            <a:r>
              <a:rPr lang="en-US" sz="3200" dirty="0">
                <a:solidFill>
                  <a:srgbClr val="444444"/>
                </a:solidFill>
                <a:latin typeface="+mj-lt"/>
              </a:rPr>
              <a:t>-</a:t>
            </a:r>
            <a:r>
              <a:rPr lang="en-US" sz="3200" b="0" i="0" dirty="0">
                <a:solidFill>
                  <a:srgbClr val="444444"/>
                </a:solidFill>
                <a:effectLst/>
                <a:latin typeface="+mj-lt"/>
              </a:rPr>
              <a:t> </a:t>
            </a:r>
            <a:r>
              <a:rPr lang="en-US" sz="3200" b="0" i="0" dirty="0" err="1">
                <a:solidFill>
                  <a:srgbClr val="444444"/>
                </a:solidFill>
                <a:effectLst/>
                <a:latin typeface="+mj-lt"/>
              </a:rPr>
              <a:t>Gồm</a:t>
            </a:r>
            <a:r>
              <a:rPr lang="en-US" sz="3200" b="0" i="0" dirty="0">
                <a:solidFill>
                  <a:srgbClr val="444444"/>
                </a:solidFill>
                <a:effectLst/>
                <a:latin typeface="+mj-lt"/>
              </a:rPr>
              <a:t> 3 ý:</a:t>
            </a:r>
          </a:p>
          <a:p>
            <a:pPr algn="l"/>
            <a:r>
              <a:rPr lang="en-US" sz="3200" b="0" i="0" dirty="0">
                <a:solidFill>
                  <a:srgbClr val="444444"/>
                </a:solidFill>
                <a:effectLst/>
                <a:latin typeface="+mj-lt"/>
              </a:rPr>
              <a:t>+ Ý </a:t>
            </a:r>
            <a:r>
              <a:rPr lang="en-US" sz="3200" b="0" i="0" dirty="0" err="1">
                <a:solidFill>
                  <a:srgbClr val="444444"/>
                </a:solidFill>
                <a:effectLst/>
                <a:latin typeface="+mj-lt"/>
              </a:rPr>
              <a:t>một</a:t>
            </a:r>
            <a:r>
              <a:rPr lang="en-US" sz="3200" b="0" i="0" dirty="0">
                <a:solidFill>
                  <a:srgbClr val="444444"/>
                </a:solidFill>
                <a:effectLst/>
                <a:latin typeface="+mj-lt"/>
              </a:rPr>
              <a:t> (</a:t>
            </a:r>
            <a:r>
              <a:rPr lang="en-US" sz="3200" b="0" i="0" dirty="0" err="1">
                <a:solidFill>
                  <a:srgbClr val="444444"/>
                </a:solidFill>
                <a:effectLst/>
                <a:latin typeface="+mj-lt"/>
              </a:rPr>
              <a:t>Từ</a:t>
            </a:r>
            <a:r>
              <a:rPr lang="en-US" sz="3200" b="0" i="0" dirty="0">
                <a:solidFill>
                  <a:srgbClr val="444444"/>
                </a:solidFill>
                <a:effectLst/>
                <a:latin typeface="+mj-lt"/>
              </a:rPr>
              <a:t> </a:t>
            </a:r>
            <a:r>
              <a:rPr lang="en-US" sz="3200" b="0" i="0" dirty="0" err="1">
                <a:solidFill>
                  <a:srgbClr val="444444"/>
                </a:solidFill>
                <a:effectLst/>
                <a:latin typeface="+mj-lt"/>
              </a:rPr>
              <a:t>thời</a:t>
            </a:r>
            <a:r>
              <a:rPr lang="en-US" sz="3200" b="0" i="0" dirty="0">
                <a:solidFill>
                  <a:srgbClr val="444444"/>
                </a:solidFill>
                <a:effectLst/>
                <a:latin typeface="+mj-lt"/>
              </a:rPr>
              <a:t> </a:t>
            </a:r>
            <a:r>
              <a:rPr lang="en-US" sz="3200" b="0" i="0" dirty="0" err="1">
                <a:solidFill>
                  <a:srgbClr val="444444"/>
                </a:solidFill>
                <a:effectLst/>
                <a:latin typeface="+mj-lt"/>
              </a:rPr>
              <a:t>tiết</a:t>
            </a:r>
            <a:r>
              <a:rPr lang="en-US" sz="3200" b="0" i="0" dirty="0">
                <a:solidFill>
                  <a:srgbClr val="444444"/>
                </a:solidFill>
                <a:effectLst/>
                <a:latin typeface="+mj-lt"/>
              </a:rPr>
              <a:t> -&gt; </a:t>
            </a:r>
            <a:r>
              <a:rPr lang="en-US" sz="3200" b="0" i="0" dirty="0" err="1">
                <a:solidFill>
                  <a:srgbClr val="444444"/>
                </a:solidFill>
                <a:effectLst/>
                <a:latin typeface="+mj-lt"/>
              </a:rPr>
              <a:t>ngọc</a:t>
            </a:r>
            <a:r>
              <a:rPr lang="en-US" sz="3200" b="0" i="0" dirty="0">
                <a:solidFill>
                  <a:srgbClr val="444444"/>
                </a:solidFill>
                <a:effectLst/>
                <a:latin typeface="+mj-lt"/>
              </a:rPr>
              <a:t> </a:t>
            </a:r>
            <a:r>
              <a:rPr lang="en-US" sz="3200" b="0" i="0" dirty="0" err="1">
                <a:solidFill>
                  <a:srgbClr val="444444"/>
                </a:solidFill>
                <a:effectLst/>
                <a:latin typeface="+mj-lt"/>
              </a:rPr>
              <a:t>bích</a:t>
            </a:r>
            <a:r>
              <a:rPr lang="en-US" sz="3200" b="0" i="0" dirty="0">
                <a:solidFill>
                  <a:srgbClr val="444444"/>
                </a:solidFill>
                <a:effectLst/>
                <a:latin typeface="+mj-lt"/>
              </a:rPr>
              <a:t>): </a:t>
            </a:r>
            <a:r>
              <a:rPr lang="en-US" sz="3200" b="0" i="0" dirty="0" err="1">
                <a:solidFill>
                  <a:srgbClr val="444444"/>
                </a:solidFill>
                <a:effectLst/>
                <a:latin typeface="+mj-lt"/>
              </a:rPr>
              <a:t>Cảnh</a:t>
            </a:r>
            <a:r>
              <a:rPr lang="en-US" sz="3200" b="0" i="0" dirty="0">
                <a:solidFill>
                  <a:srgbClr val="444444"/>
                </a:solidFill>
                <a:effectLst/>
                <a:latin typeface="+mj-lt"/>
              </a:rPr>
              <a:t> Ba </a:t>
            </a:r>
            <a:r>
              <a:rPr lang="en-US" sz="3200" b="0" i="0" dirty="0" err="1">
                <a:solidFill>
                  <a:srgbClr val="444444"/>
                </a:solidFill>
                <a:effectLst/>
                <a:latin typeface="+mj-lt"/>
              </a:rPr>
              <a:t>Vì</a:t>
            </a:r>
            <a:r>
              <a:rPr lang="en-US" sz="3200" b="0" i="0" dirty="0">
                <a:solidFill>
                  <a:srgbClr val="444444"/>
                </a:solidFill>
                <a:effectLst/>
                <a:latin typeface="+mj-lt"/>
              </a:rPr>
              <a:t> </a:t>
            </a:r>
            <a:r>
              <a:rPr lang="en-US" sz="3200" b="0" i="0" dirty="0" err="1">
                <a:solidFill>
                  <a:srgbClr val="444444"/>
                </a:solidFill>
                <a:effectLst/>
                <a:latin typeface="+mj-lt"/>
              </a:rPr>
              <a:t>buổi</a:t>
            </a:r>
            <a:r>
              <a:rPr lang="en-US" sz="3200" b="0" i="0" dirty="0">
                <a:solidFill>
                  <a:srgbClr val="444444"/>
                </a:solidFill>
                <a:effectLst/>
                <a:latin typeface="+mj-lt"/>
              </a:rPr>
              <a:t> </a:t>
            </a:r>
            <a:r>
              <a:rPr lang="en-US" sz="3200" b="0" i="0" dirty="0" err="1">
                <a:solidFill>
                  <a:srgbClr val="444444"/>
                </a:solidFill>
                <a:effectLst/>
                <a:latin typeface="+mj-lt"/>
              </a:rPr>
              <a:t>sáng</a:t>
            </a:r>
            <a:r>
              <a:rPr lang="en-US" sz="3200" b="0" i="0" dirty="0">
                <a:solidFill>
                  <a:srgbClr val="444444"/>
                </a:solidFill>
                <a:effectLst/>
                <a:latin typeface="+mj-lt"/>
              </a:rPr>
              <a:t> </a:t>
            </a:r>
            <a:r>
              <a:rPr lang="en-US" sz="3200" b="0" i="0" dirty="0" err="1">
                <a:solidFill>
                  <a:srgbClr val="444444"/>
                </a:solidFill>
                <a:effectLst/>
                <a:latin typeface="+mj-lt"/>
              </a:rPr>
              <a:t>sớm</a:t>
            </a:r>
            <a:r>
              <a:rPr lang="en-US" sz="3200" b="0" i="0" dirty="0">
                <a:solidFill>
                  <a:srgbClr val="444444"/>
                </a:solidFill>
                <a:effectLst/>
                <a:latin typeface="+mj-lt"/>
              </a:rPr>
              <a:t>.</a:t>
            </a:r>
          </a:p>
          <a:p>
            <a:pPr algn="l"/>
            <a:r>
              <a:rPr lang="en-US" sz="3200" dirty="0">
                <a:solidFill>
                  <a:srgbClr val="444444"/>
                </a:solidFill>
                <a:latin typeface="+mj-lt"/>
              </a:rPr>
              <a:t>+</a:t>
            </a:r>
            <a:r>
              <a:rPr lang="en-US" sz="3200" b="0" i="0" dirty="0">
                <a:solidFill>
                  <a:srgbClr val="444444"/>
                </a:solidFill>
                <a:effectLst/>
                <a:latin typeface="+mj-lt"/>
              </a:rPr>
              <a:t> Ý </a:t>
            </a:r>
            <a:r>
              <a:rPr lang="en-US" sz="3200" b="0" i="0" dirty="0" err="1">
                <a:solidFill>
                  <a:srgbClr val="444444"/>
                </a:solidFill>
                <a:effectLst/>
                <a:latin typeface="+mj-lt"/>
              </a:rPr>
              <a:t>hại</a:t>
            </a:r>
            <a:r>
              <a:rPr lang="en-US" sz="3200" b="0" i="0" dirty="0">
                <a:solidFill>
                  <a:srgbClr val="444444"/>
                </a:solidFill>
                <a:effectLst/>
                <a:latin typeface="+mj-lt"/>
              </a:rPr>
              <a:t> (</a:t>
            </a:r>
            <a:r>
              <a:rPr lang="en-US" sz="3200" b="0" i="0" dirty="0" err="1">
                <a:solidFill>
                  <a:srgbClr val="444444"/>
                </a:solidFill>
                <a:effectLst/>
                <a:latin typeface="+mj-lt"/>
              </a:rPr>
              <a:t>tiếp</a:t>
            </a:r>
            <a:r>
              <a:rPr lang="en-US" sz="3200" b="0" i="0" dirty="0">
                <a:solidFill>
                  <a:srgbClr val="444444"/>
                </a:solidFill>
                <a:effectLst/>
                <a:latin typeface="+mj-lt"/>
              </a:rPr>
              <a:t> </a:t>
            </a:r>
            <a:r>
              <a:rPr lang="en-US" sz="3200" dirty="0">
                <a:solidFill>
                  <a:srgbClr val="444444"/>
                </a:solidFill>
                <a:latin typeface="+mj-lt"/>
              </a:rPr>
              <a:t>-&gt;</a:t>
            </a:r>
            <a:r>
              <a:rPr lang="en-US" sz="3200" b="0" i="0" dirty="0" err="1">
                <a:solidFill>
                  <a:srgbClr val="444444"/>
                </a:solidFill>
                <a:effectLst/>
                <a:latin typeface="+mj-lt"/>
              </a:rPr>
              <a:t>chân</a:t>
            </a:r>
            <a:r>
              <a:rPr lang="en-US" sz="3200" b="0" i="0" dirty="0">
                <a:solidFill>
                  <a:srgbClr val="444444"/>
                </a:solidFill>
                <a:effectLst/>
                <a:latin typeface="+mj-lt"/>
              </a:rPr>
              <a:t> </a:t>
            </a:r>
            <a:r>
              <a:rPr lang="en-US" sz="3200" b="0" i="0" dirty="0" err="1">
                <a:solidFill>
                  <a:srgbClr val="444444"/>
                </a:solidFill>
                <a:effectLst/>
                <a:latin typeface="+mj-lt"/>
              </a:rPr>
              <a:t>trời</a:t>
            </a:r>
            <a:r>
              <a:rPr lang="en-US" sz="3200" b="0" i="0" dirty="0">
                <a:solidFill>
                  <a:srgbClr val="444444"/>
                </a:solidFill>
                <a:effectLst/>
                <a:latin typeface="+mj-lt"/>
              </a:rPr>
              <a:t> </a:t>
            </a:r>
            <a:r>
              <a:rPr lang="en-US" sz="3200" b="0" i="0" dirty="0" err="1">
                <a:solidFill>
                  <a:srgbClr val="444444"/>
                </a:solidFill>
                <a:effectLst/>
                <a:latin typeface="+mj-lt"/>
              </a:rPr>
              <a:t>rực</a:t>
            </a:r>
            <a:r>
              <a:rPr lang="en-US" sz="3200" b="0" i="0" dirty="0">
                <a:solidFill>
                  <a:srgbClr val="444444"/>
                </a:solidFill>
                <a:effectLst/>
                <a:latin typeface="+mj-lt"/>
              </a:rPr>
              <a:t> </a:t>
            </a:r>
            <a:r>
              <a:rPr lang="en-US" sz="3200" b="0" i="0" dirty="0" err="1">
                <a:solidFill>
                  <a:srgbClr val="444444"/>
                </a:solidFill>
                <a:effectLst/>
                <a:latin typeface="+mj-lt"/>
              </a:rPr>
              <a:t>rỡ</a:t>
            </a:r>
            <a:r>
              <a:rPr lang="en-US" sz="3200" b="0" i="0" dirty="0">
                <a:solidFill>
                  <a:srgbClr val="444444"/>
                </a:solidFill>
                <a:effectLst/>
                <a:latin typeface="+mj-lt"/>
              </a:rPr>
              <a:t>): </a:t>
            </a:r>
            <a:r>
              <a:rPr lang="en-US" sz="3200" b="0" i="0" dirty="0" err="1">
                <a:solidFill>
                  <a:srgbClr val="444444"/>
                </a:solidFill>
                <a:effectLst/>
                <a:latin typeface="+mj-lt"/>
              </a:rPr>
              <a:t>Cảnh</a:t>
            </a:r>
            <a:r>
              <a:rPr lang="en-US" sz="3200" b="0" i="0" dirty="0">
                <a:solidFill>
                  <a:srgbClr val="444444"/>
                </a:solidFill>
                <a:effectLst/>
                <a:latin typeface="+mj-lt"/>
              </a:rPr>
              <a:t> Ba </a:t>
            </a:r>
            <a:r>
              <a:rPr lang="en-US" sz="3200" b="0" i="0" dirty="0" err="1">
                <a:solidFill>
                  <a:srgbClr val="444444"/>
                </a:solidFill>
                <a:effectLst/>
                <a:latin typeface="+mj-lt"/>
              </a:rPr>
              <a:t>Vì</a:t>
            </a:r>
            <a:r>
              <a:rPr lang="en-US" sz="3200" b="0" i="0" dirty="0">
                <a:solidFill>
                  <a:srgbClr val="444444"/>
                </a:solidFill>
                <a:effectLst/>
                <a:latin typeface="+mj-lt"/>
              </a:rPr>
              <a:t> </a:t>
            </a:r>
            <a:r>
              <a:rPr lang="en-US" sz="3200" b="0" i="0" dirty="0" err="1">
                <a:solidFill>
                  <a:srgbClr val="444444"/>
                </a:solidFill>
                <a:effectLst/>
                <a:latin typeface="+mj-lt"/>
              </a:rPr>
              <a:t>lúc</a:t>
            </a:r>
            <a:r>
              <a:rPr lang="en-US" sz="3200" b="0" i="0" dirty="0">
                <a:solidFill>
                  <a:srgbClr val="444444"/>
                </a:solidFill>
                <a:effectLst/>
                <a:latin typeface="+mj-lt"/>
              </a:rPr>
              <a:t> </a:t>
            </a:r>
            <a:r>
              <a:rPr lang="en-US" sz="3200" b="0" i="0" dirty="0" err="1">
                <a:solidFill>
                  <a:srgbClr val="444444"/>
                </a:solidFill>
                <a:effectLst/>
                <a:latin typeface="+mj-lt"/>
              </a:rPr>
              <a:t>chiều</a:t>
            </a:r>
            <a:r>
              <a:rPr lang="en-US" sz="3200" b="0" i="0" dirty="0">
                <a:solidFill>
                  <a:srgbClr val="444444"/>
                </a:solidFill>
                <a:effectLst/>
                <a:latin typeface="+mj-lt"/>
              </a:rPr>
              <a:t> </a:t>
            </a:r>
            <a:r>
              <a:rPr lang="en-US" sz="3200" b="0" i="0" dirty="0" err="1">
                <a:solidFill>
                  <a:srgbClr val="444444"/>
                </a:solidFill>
                <a:effectLst/>
                <a:latin typeface="+mj-lt"/>
              </a:rPr>
              <a:t>về</a:t>
            </a:r>
            <a:r>
              <a:rPr lang="en-US" sz="3200" b="0" i="0" dirty="0">
                <a:solidFill>
                  <a:srgbClr val="444444"/>
                </a:solidFill>
                <a:effectLst/>
                <a:latin typeface="+mj-lt"/>
              </a:rPr>
              <a:t>.</a:t>
            </a:r>
          </a:p>
          <a:p>
            <a:pPr algn="l"/>
            <a:r>
              <a:rPr lang="en-US" sz="3200" dirty="0">
                <a:solidFill>
                  <a:srgbClr val="444444"/>
                </a:solidFill>
                <a:latin typeface="+mj-lt"/>
              </a:rPr>
              <a:t>+ </a:t>
            </a:r>
            <a:r>
              <a:rPr lang="en-US" sz="3200" b="0" i="0" dirty="0">
                <a:solidFill>
                  <a:srgbClr val="444444"/>
                </a:solidFill>
                <a:effectLst/>
                <a:latin typeface="+mj-lt"/>
              </a:rPr>
              <a:t>Ý </a:t>
            </a:r>
            <a:r>
              <a:rPr lang="en-US" sz="3200" b="0" i="0" dirty="0" err="1">
                <a:solidFill>
                  <a:srgbClr val="444444"/>
                </a:solidFill>
                <a:effectLst/>
                <a:latin typeface="+mj-lt"/>
              </a:rPr>
              <a:t>ba</a:t>
            </a:r>
            <a:r>
              <a:rPr lang="en-US" sz="3200" b="0" i="0" dirty="0">
                <a:solidFill>
                  <a:srgbClr val="444444"/>
                </a:solidFill>
                <a:effectLst/>
                <a:latin typeface="+mj-lt"/>
              </a:rPr>
              <a:t> (</a:t>
            </a:r>
            <a:r>
              <a:rPr lang="en-US" sz="3200" b="0" i="0" dirty="0" err="1">
                <a:solidFill>
                  <a:srgbClr val="444444"/>
                </a:solidFill>
                <a:effectLst/>
                <a:latin typeface="+mj-lt"/>
              </a:rPr>
              <a:t>còn</a:t>
            </a:r>
            <a:r>
              <a:rPr lang="en-US" sz="3200" b="0" i="0" dirty="0">
                <a:solidFill>
                  <a:srgbClr val="444444"/>
                </a:solidFill>
                <a:effectLst/>
                <a:latin typeface="+mj-lt"/>
              </a:rPr>
              <a:t> </a:t>
            </a:r>
            <a:r>
              <a:rPr lang="en-US" sz="3200" b="0" i="0" dirty="0" err="1">
                <a:solidFill>
                  <a:srgbClr val="444444"/>
                </a:solidFill>
                <a:effectLst/>
                <a:latin typeface="+mj-lt"/>
              </a:rPr>
              <a:t>lại</a:t>
            </a:r>
            <a:r>
              <a:rPr lang="en-US" sz="3200" b="0" i="0" dirty="0">
                <a:solidFill>
                  <a:srgbClr val="444444"/>
                </a:solidFill>
                <a:effectLst/>
                <a:latin typeface="+mj-lt"/>
              </a:rPr>
              <a:t>): </a:t>
            </a:r>
            <a:r>
              <a:rPr lang="en-US" sz="3200" b="0" i="0" dirty="0" err="1">
                <a:solidFill>
                  <a:srgbClr val="444444"/>
                </a:solidFill>
                <a:effectLst/>
                <a:latin typeface="+mj-lt"/>
              </a:rPr>
              <a:t>Cảnh</a:t>
            </a:r>
            <a:r>
              <a:rPr lang="en-US" sz="3200" b="0" i="0" dirty="0">
                <a:solidFill>
                  <a:srgbClr val="444444"/>
                </a:solidFill>
                <a:effectLst/>
                <a:latin typeface="+mj-lt"/>
              </a:rPr>
              <a:t> </a:t>
            </a:r>
            <a:r>
              <a:rPr lang="en-US" sz="3200" b="0" i="0" dirty="0" err="1">
                <a:solidFill>
                  <a:srgbClr val="444444"/>
                </a:solidFill>
                <a:effectLst/>
                <a:latin typeface="+mj-lt"/>
              </a:rPr>
              <a:t>trăng</a:t>
            </a:r>
            <a:r>
              <a:rPr lang="en-US" sz="3200" b="0" i="0" dirty="0">
                <a:solidFill>
                  <a:srgbClr val="444444"/>
                </a:solidFill>
                <a:effectLst/>
                <a:latin typeface="+mj-lt"/>
              </a:rPr>
              <a:t> </a:t>
            </a:r>
            <a:r>
              <a:rPr lang="en-US" sz="3200" b="0" i="0" dirty="0" err="1">
                <a:solidFill>
                  <a:srgbClr val="444444"/>
                </a:solidFill>
                <a:effectLst/>
                <a:latin typeface="+mj-lt"/>
              </a:rPr>
              <a:t>lên</a:t>
            </a:r>
            <a:r>
              <a:rPr lang="en-US" sz="3200" b="0" i="0" dirty="0">
                <a:solidFill>
                  <a:srgbClr val="444444"/>
                </a:solidFill>
                <a:effectLst/>
                <a:latin typeface="+mj-lt"/>
              </a:rPr>
              <a:t> </a:t>
            </a:r>
            <a:r>
              <a:rPr lang="en-US" sz="3200" b="0" i="0" dirty="0" err="1">
                <a:solidFill>
                  <a:srgbClr val="444444"/>
                </a:solidFill>
                <a:effectLst/>
                <a:latin typeface="+mj-lt"/>
              </a:rPr>
              <a:t>lúc</a:t>
            </a:r>
            <a:r>
              <a:rPr lang="en-US" sz="3200" b="0" i="0" dirty="0">
                <a:solidFill>
                  <a:srgbClr val="444444"/>
                </a:solidFill>
                <a:effectLst/>
                <a:latin typeface="+mj-lt"/>
              </a:rPr>
              <a:t> </a:t>
            </a:r>
            <a:r>
              <a:rPr lang="en-US" sz="3200" b="0" i="0" dirty="0" err="1">
                <a:solidFill>
                  <a:srgbClr val="444444"/>
                </a:solidFill>
                <a:effectLst/>
                <a:latin typeface="+mj-lt"/>
              </a:rPr>
              <a:t>buổi</a:t>
            </a:r>
            <a:r>
              <a:rPr lang="en-US" sz="3200" b="0" i="0" dirty="0">
                <a:solidFill>
                  <a:srgbClr val="444444"/>
                </a:solidFill>
                <a:effectLst/>
                <a:latin typeface="+mj-lt"/>
              </a:rPr>
              <a:t> </a:t>
            </a:r>
            <a:r>
              <a:rPr lang="en-US" sz="3200" b="0" i="0" dirty="0" err="1">
                <a:solidFill>
                  <a:srgbClr val="444444"/>
                </a:solidFill>
                <a:effectLst/>
                <a:latin typeface="+mj-lt"/>
              </a:rPr>
              <a:t>tối</a:t>
            </a:r>
            <a:r>
              <a:rPr lang="en-US" sz="3200" b="0" i="0" dirty="0">
                <a:solidFill>
                  <a:srgbClr val="444444"/>
                </a:solidFill>
                <a:effectLst/>
                <a:latin typeface="+mj-lt"/>
              </a:rPr>
              <a:t> .</a:t>
            </a:r>
          </a:p>
          <a:p>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10225672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40FD80-D577-0D53-D4CD-39CD4B9FE1C9}"/>
              </a:ext>
            </a:extLst>
          </p:cNvPr>
          <p:cNvSpPr txBox="1"/>
          <p:nvPr/>
        </p:nvSpPr>
        <p:spPr>
          <a:xfrm>
            <a:off x="184935" y="380144"/>
            <a:ext cx="8733034" cy="5847755"/>
          </a:xfrm>
          <a:prstGeom prst="rect">
            <a:avLst/>
          </a:prstGeom>
          <a:noFill/>
        </p:spPr>
        <p:txBody>
          <a:bodyPr wrap="square" rtlCol="0">
            <a:spAutoFit/>
          </a:bodyPr>
          <a:lstStyle/>
          <a:p>
            <a:pPr algn="l"/>
            <a:r>
              <a:rPr lang="vi-VN" sz="3200" b="1" i="0" dirty="0">
                <a:solidFill>
                  <a:srgbClr val="FF0000"/>
                </a:solidFill>
                <a:effectLst/>
                <a:latin typeface="+mj-lt"/>
              </a:rPr>
              <a:t>Đoạn văn c</a:t>
            </a:r>
            <a:r>
              <a:rPr lang="en-US" sz="3200" b="1" i="0" dirty="0">
                <a:solidFill>
                  <a:srgbClr val="FF0000"/>
                </a:solidFill>
                <a:effectLst/>
                <a:latin typeface="+mj-lt"/>
              </a:rPr>
              <a:t>:</a:t>
            </a:r>
            <a:endParaRPr lang="vi-VN" sz="3200" b="1" i="0" dirty="0">
              <a:solidFill>
                <a:srgbClr val="FF0000"/>
              </a:solidFill>
              <a:effectLst/>
              <a:latin typeface="+mj-lt"/>
            </a:endParaRPr>
          </a:p>
          <a:p>
            <a:pPr algn="l"/>
            <a:r>
              <a:rPr lang="en-US" sz="3200" dirty="0">
                <a:solidFill>
                  <a:srgbClr val="444444"/>
                </a:solidFill>
                <a:latin typeface="+mj-lt"/>
              </a:rPr>
              <a:t>-</a:t>
            </a:r>
            <a:r>
              <a:rPr lang="vi-VN" sz="3200" b="0" i="0" dirty="0">
                <a:solidFill>
                  <a:srgbClr val="444444"/>
                </a:solidFill>
                <a:effectLst/>
                <a:latin typeface="+mj-lt"/>
              </a:rPr>
              <a:t> Đoạn văn nói về sức sống của dân tộc Việt Nam qua trí tưởng tượng.</a:t>
            </a:r>
          </a:p>
          <a:p>
            <a:pPr algn="l"/>
            <a:r>
              <a:rPr lang="en-US" sz="3200" dirty="0">
                <a:solidFill>
                  <a:srgbClr val="444444"/>
                </a:solidFill>
                <a:latin typeface="+mj-lt"/>
              </a:rPr>
              <a:t>-</a:t>
            </a:r>
            <a:r>
              <a:rPr lang="vi-VN" sz="3200" b="0" i="0" dirty="0">
                <a:solidFill>
                  <a:srgbClr val="444444"/>
                </a:solidFill>
                <a:effectLst/>
                <a:latin typeface="+mj-lt"/>
              </a:rPr>
              <a:t> Gồm  2 ý:</a:t>
            </a:r>
          </a:p>
          <a:p>
            <a:pPr algn="l"/>
            <a:r>
              <a:rPr lang="en-US" sz="3200" dirty="0">
                <a:solidFill>
                  <a:srgbClr val="444444"/>
                </a:solidFill>
                <a:latin typeface="+mj-lt"/>
              </a:rPr>
              <a:t>+ </a:t>
            </a:r>
            <a:r>
              <a:rPr lang="vi-VN" sz="3200" b="0" i="0" dirty="0">
                <a:solidFill>
                  <a:srgbClr val="444444"/>
                </a:solidFill>
                <a:effectLst/>
                <a:latin typeface="+mj-lt"/>
              </a:rPr>
              <a:t>Ý một (từ đầu </a:t>
            </a:r>
            <a:r>
              <a:rPr lang="en-US" sz="3200" b="0" i="0" dirty="0">
                <a:solidFill>
                  <a:srgbClr val="444444"/>
                </a:solidFill>
                <a:effectLst/>
                <a:latin typeface="+mj-lt"/>
              </a:rPr>
              <a:t>-&gt;</a:t>
            </a:r>
            <a:r>
              <a:rPr lang="vi-VN" sz="3200" b="0" i="0" dirty="0">
                <a:solidFill>
                  <a:srgbClr val="444444"/>
                </a:solidFill>
                <a:effectLst/>
                <a:latin typeface="+mj-lt"/>
              </a:rPr>
              <a:t> đáng lưu uất): Thể hiện trí tưởng tượng tìm cách chữa lại đau thương cho những người anh hùng bậc trung nghĩa.</a:t>
            </a:r>
          </a:p>
          <a:p>
            <a:pPr algn="l"/>
            <a:r>
              <a:rPr lang="en-US" sz="3200" dirty="0">
                <a:solidFill>
                  <a:srgbClr val="444444"/>
                </a:solidFill>
                <a:latin typeface="+mj-lt"/>
              </a:rPr>
              <a:t>+ </a:t>
            </a:r>
            <a:r>
              <a:rPr lang="vi-VN" sz="3200" b="0" i="0" dirty="0">
                <a:solidFill>
                  <a:srgbClr val="444444"/>
                </a:solidFill>
                <a:effectLst/>
                <a:latin typeface="+mj-lt"/>
              </a:rPr>
              <a:t>Ý hai (còn lại): Lấy dẫn chứng về cuộc đời Hai Bà Trưng và Phù Đổng Thiên Vương để minh họa làm sáng tỏ cho ý trên.</a:t>
            </a:r>
          </a:p>
          <a:p>
            <a:r>
              <a:rPr lang="vi-VN" dirty="0"/>
              <a:t/>
            </a:r>
            <a:br>
              <a:rPr lang="vi-VN" dirty="0"/>
            </a:br>
            <a:r>
              <a:rPr lang="vi-VN" dirty="0"/>
              <a:t/>
            </a:r>
            <a:br>
              <a:rPr lang="vi-VN" dirty="0"/>
            </a:br>
            <a:endParaRPr lang="en-US" dirty="0"/>
          </a:p>
        </p:txBody>
      </p:sp>
      <p:sp>
        <p:nvSpPr>
          <p:cNvPr id="3" name="TextBox 2">
            <a:extLst>
              <a:ext uri="{FF2B5EF4-FFF2-40B4-BE49-F238E27FC236}">
                <a16:creationId xmlns:a16="http://schemas.microsoft.com/office/drawing/2014/main" id="{81606E44-198F-4B63-1A2C-4CC293294D14}"/>
              </a:ext>
            </a:extLst>
          </p:cNvPr>
          <p:cNvSpPr txBox="1"/>
          <p:nvPr/>
        </p:nvSpPr>
        <p:spPr>
          <a:xfrm>
            <a:off x="226032" y="5373385"/>
            <a:ext cx="8691938" cy="1200329"/>
          </a:xfrm>
          <a:prstGeom prst="rect">
            <a:avLst/>
          </a:prstGeom>
          <a:noFill/>
        </p:spPr>
        <p:txBody>
          <a:bodyPr wrap="square" rtlCol="0">
            <a:spAutoFit/>
          </a:bodyPr>
          <a:lstStyle/>
          <a:p>
            <a:pPr eaLnBrk="1" hangingPunct="1">
              <a:spcBef>
                <a:spcPct val="0"/>
              </a:spcBef>
              <a:buClrTx/>
              <a:buSzTx/>
              <a:buFontTx/>
              <a:buNone/>
            </a:pPr>
            <a:r>
              <a:rPr lang="vi-VN" altLang="en-US" sz="3200" dirty="0">
                <a:solidFill>
                  <a:schemeClr val="tx2"/>
                </a:solidFill>
                <a:latin typeface="Times New Roman" panose="02020603050405020304" pitchFamily="18" charset="0"/>
                <a:cs typeface="Times New Roman" panose="02020603050405020304" pitchFamily="18" charset="0"/>
              </a:rPr>
              <a:t>-</a:t>
            </a:r>
            <a:r>
              <a:rPr lang="en-US" altLang="en-US" sz="3600" dirty="0">
                <a:solidFill>
                  <a:schemeClr val="accent5">
                    <a:lumMod val="75000"/>
                  </a:schemeClr>
                </a:solidFill>
                <a:latin typeface="Times New Roman" panose="02020603050405020304" pitchFamily="18" charset="0"/>
                <a:cs typeface="Times New Roman" panose="02020603050405020304" pitchFamily="18" charset="0"/>
              </a:rPr>
              <a:t>&gt;</a:t>
            </a:r>
            <a:r>
              <a:rPr lang="vi-VN" altLang="en-US" sz="3600" dirty="0">
                <a:solidFill>
                  <a:schemeClr val="accent5">
                    <a:lumMod val="75000"/>
                  </a:schemeClr>
                </a:solidFill>
                <a:latin typeface="Times New Roman" panose="02020603050405020304" pitchFamily="18" charset="0"/>
                <a:cs typeface="Times New Roman" panose="02020603050405020304" pitchFamily="18" charset="0"/>
              </a:rPr>
              <a:t>Cách sắp xếp đối xứng: một bên là lịch sử, một bên là truyền thuyết có cốt lõi lịch sử.</a:t>
            </a:r>
            <a:endParaRPr lang="en-US" altLang="en-US" sz="3600" dirty="0">
              <a:solidFill>
                <a:schemeClr val="accent5">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224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Text Box 3">
            <a:extLst>
              <a:ext uri="{FF2B5EF4-FFF2-40B4-BE49-F238E27FC236}">
                <a16:creationId xmlns:a16="http://schemas.microsoft.com/office/drawing/2014/main" id="{A091D892-1997-AEF4-935E-B614EE1B903F}"/>
              </a:ext>
            </a:extLst>
          </p:cNvPr>
          <p:cNvSpPr txBox="1">
            <a:spLocks noChangeArrowheads="1"/>
          </p:cNvSpPr>
          <p:nvPr/>
        </p:nvSpPr>
        <p:spPr bwMode="auto">
          <a:xfrm>
            <a:off x="2159306" y="36513"/>
            <a:ext cx="588773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b="1" dirty="0">
                <a:solidFill>
                  <a:srgbClr val="FF0000"/>
                </a:solidFill>
                <a:latin typeface="Times New Roman" panose="02020603050405020304" pitchFamily="18" charset="0"/>
                <a:cs typeface="Times New Roman" panose="02020603050405020304" pitchFamily="18" charset="0"/>
              </a:rPr>
              <a:t>BỐ CỤC CỦA VĂN BẢN</a:t>
            </a:r>
          </a:p>
        </p:txBody>
      </p:sp>
      <p:sp>
        <p:nvSpPr>
          <p:cNvPr id="4100" name="Text Box 4">
            <a:extLst>
              <a:ext uri="{FF2B5EF4-FFF2-40B4-BE49-F238E27FC236}">
                <a16:creationId xmlns:a16="http://schemas.microsoft.com/office/drawing/2014/main" id="{88A87CEB-ED88-8483-1F29-208CB6F56AB8}"/>
              </a:ext>
            </a:extLst>
          </p:cNvPr>
          <p:cNvSpPr txBox="1">
            <a:spLocks noChangeArrowheads="1"/>
          </p:cNvSpPr>
          <p:nvPr/>
        </p:nvSpPr>
        <p:spPr bwMode="auto">
          <a:xfrm>
            <a:off x="304801" y="621288"/>
            <a:ext cx="4002794" cy="523220"/>
          </a:xfrm>
          <a:prstGeom prst="rect">
            <a:avLst/>
          </a:prstGeom>
          <a:solidFill>
            <a:schemeClr val="bg2"/>
          </a:solidFill>
          <a:ln w="9525">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2800" b="1" dirty="0">
                <a:solidFill>
                  <a:srgbClr val="00B050"/>
                </a:solidFill>
                <a:latin typeface="Times New Roman" panose="02020603050405020304" pitchFamily="18" charset="0"/>
                <a:cs typeface="Times New Roman" panose="02020603050405020304" pitchFamily="18" charset="0"/>
              </a:rPr>
              <a:t>III. LUYỆN TẬP:</a:t>
            </a:r>
          </a:p>
        </p:txBody>
      </p:sp>
      <p:sp>
        <p:nvSpPr>
          <p:cNvPr id="4102" name="Text Box 6">
            <a:extLst>
              <a:ext uri="{FF2B5EF4-FFF2-40B4-BE49-F238E27FC236}">
                <a16:creationId xmlns:a16="http://schemas.microsoft.com/office/drawing/2014/main" id="{56E76976-54E7-5EC0-912C-B72418593158}"/>
              </a:ext>
            </a:extLst>
          </p:cNvPr>
          <p:cNvSpPr txBox="1">
            <a:spLocks noChangeArrowheads="1"/>
          </p:cNvSpPr>
          <p:nvPr/>
        </p:nvSpPr>
        <p:spPr bwMode="auto">
          <a:xfrm>
            <a:off x="0" y="1713895"/>
            <a:ext cx="92202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None/>
            </a:pPr>
            <a:r>
              <a:rPr lang="en-US" altLang="en-US" sz="2800" b="1" i="1" dirty="0">
                <a:solidFill>
                  <a:srgbClr val="7030A0"/>
                </a:solidFill>
                <a:latin typeface="Times New Roman" panose="02020603050405020304" pitchFamily="18" charset="0"/>
                <a:cs typeface="Times New Roman" panose="02020603050405020304" pitchFamily="18" charset="0"/>
              </a:rPr>
              <a:t>*</a:t>
            </a:r>
            <a:r>
              <a:rPr lang="en-US" altLang="en-US" sz="2800" b="1" i="1" dirty="0" err="1">
                <a:solidFill>
                  <a:srgbClr val="7030A0"/>
                </a:solidFill>
                <a:latin typeface="Times New Roman" panose="02020603050405020304" pitchFamily="18" charset="0"/>
                <a:cs typeface="Times New Roman" panose="02020603050405020304" pitchFamily="18" charset="0"/>
              </a:rPr>
              <a:t>Chú</a:t>
            </a:r>
            <a:r>
              <a:rPr lang="en-US" altLang="en-US" sz="2800" b="1" i="1" dirty="0">
                <a:solidFill>
                  <a:srgbClr val="7030A0"/>
                </a:solidFill>
                <a:latin typeface="Times New Roman" panose="02020603050405020304" pitchFamily="18" charset="0"/>
                <a:cs typeface="Times New Roman" panose="02020603050405020304" pitchFamily="18" charset="0"/>
              </a:rPr>
              <a:t> ý : </a:t>
            </a:r>
            <a:r>
              <a:rPr lang="en-US" altLang="en-US" sz="2800" b="1" i="1" dirty="0" err="1">
                <a:solidFill>
                  <a:srgbClr val="7030A0"/>
                </a:solidFill>
                <a:latin typeface="Times New Roman" panose="02020603050405020304" pitchFamily="18" charset="0"/>
                <a:cs typeface="Times New Roman" panose="02020603050405020304" pitchFamily="18" charset="0"/>
              </a:rPr>
              <a:t>Trình</a:t>
            </a:r>
            <a:r>
              <a:rPr lang="en-US" altLang="en-US" sz="2800" b="1" i="1" dirty="0">
                <a:solidFill>
                  <a:srgbClr val="7030A0"/>
                </a:solidFill>
                <a:latin typeface="Times New Roman" panose="02020603050405020304" pitchFamily="18" charset="0"/>
                <a:cs typeface="Times New Roman" panose="02020603050405020304" pitchFamily="18" charset="0"/>
              </a:rPr>
              <a:t> </a:t>
            </a:r>
            <a:r>
              <a:rPr lang="en-US" altLang="en-US" sz="2800" b="1" i="1" dirty="0" err="1">
                <a:solidFill>
                  <a:srgbClr val="7030A0"/>
                </a:solidFill>
                <a:latin typeface="Times New Roman" panose="02020603050405020304" pitchFamily="18" charset="0"/>
                <a:cs typeface="Times New Roman" panose="02020603050405020304" pitchFamily="18" charset="0"/>
              </a:rPr>
              <a:t>bày</a:t>
            </a:r>
            <a:r>
              <a:rPr lang="en-US" altLang="en-US" sz="2800" b="1" i="1" dirty="0">
                <a:solidFill>
                  <a:srgbClr val="7030A0"/>
                </a:solidFill>
                <a:latin typeface="Times New Roman" panose="02020603050405020304" pitchFamily="18" charset="0"/>
                <a:cs typeface="Times New Roman" panose="02020603050405020304" pitchFamily="18" charset="0"/>
              </a:rPr>
              <a:t> </a:t>
            </a:r>
            <a:r>
              <a:rPr lang="en-US" altLang="en-US" sz="2800" b="1" i="1" dirty="0" err="1">
                <a:solidFill>
                  <a:srgbClr val="7030A0"/>
                </a:solidFill>
                <a:latin typeface="Times New Roman" panose="02020603050405020304" pitchFamily="18" charset="0"/>
                <a:cs typeface="Times New Roman" panose="02020603050405020304" pitchFamily="18" charset="0"/>
              </a:rPr>
              <a:t>lần</a:t>
            </a:r>
            <a:r>
              <a:rPr lang="en-US" altLang="en-US" sz="2800" b="1" i="1" dirty="0">
                <a:solidFill>
                  <a:srgbClr val="7030A0"/>
                </a:solidFill>
                <a:latin typeface="Times New Roman" panose="02020603050405020304" pitchFamily="18" charset="0"/>
                <a:cs typeface="Times New Roman" panose="02020603050405020304" pitchFamily="18" charset="0"/>
              </a:rPr>
              <a:t> </a:t>
            </a:r>
            <a:r>
              <a:rPr lang="en-US" altLang="en-US" sz="2800" b="1" i="1" dirty="0" err="1">
                <a:solidFill>
                  <a:srgbClr val="7030A0"/>
                </a:solidFill>
                <a:latin typeface="Times New Roman" panose="02020603050405020304" pitchFamily="18" charset="0"/>
                <a:cs typeface="Times New Roman" panose="02020603050405020304" pitchFamily="18" charset="0"/>
              </a:rPr>
              <a:t>lượt</a:t>
            </a:r>
            <a:r>
              <a:rPr lang="en-US" altLang="en-US" sz="2800" b="1" i="1" dirty="0">
                <a:solidFill>
                  <a:srgbClr val="7030A0"/>
                </a:solidFill>
                <a:latin typeface="Times New Roman" panose="02020603050405020304" pitchFamily="18" charset="0"/>
                <a:cs typeface="Times New Roman" panose="02020603050405020304" pitchFamily="18" charset="0"/>
              </a:rPr>
              <a:t> </a:t>
            </a:r>
            <a:r>
              <a:rPr lang="en-US" altLang="en-US" sz="2800" b="1" i="1" dirty="0" err="1">
                <a:solidFill>
                  <a:srgbClr val="7030A0"/>
                </a:solidFill>
                <a:latin typeface="Times New Roman" panose="02020603050405020304" pitchFamily="18" charset="0"/>
                <a:cs typeface="Times New Roman" panose="02020603050405020304" pitchFamily="18" charset="0"/>
              </a:rPr>
              <a:t>theo</a:t>
            </a:r>
            <a:r>
              <a:rPr lang="en-US" altLang="en-US" sz="2800" b="1" i="1" dirty="0">
                <a:solidFill>
                  <a:srgbClr val="7030A0"/>
                </a:solidFill>
                <a:latin typeface="Times New Roman" panose="02020603050405020304" pitchFamily="18" charset="0"/>
                <a:cs typeface="Times New Roman" panose="02020603050405020304" pitchFamily="18" charset="0"/>
              </a:rPr>
              <a:t> </a:t>
            </a:r>
            <a:r>
              <a:rPr lang="en-US" altLang="en-US" sz="2800" b="1" i="1" dirty="0" err="1">
                <a:solidFill>
                  <a:srgbClr val="7030A0"/>
                </a:solidFill>
                <a:latin typeface="Times New Roman" panose="02020603050405020304" pitchFamily="18" charset="0"/>
                <a:cs typeface="Times New Roman" panose="02020603050405020304" pitchFamily="18" charset="0"/>
              </a:rPr>
              <a:t>trình</a:t>
            </a:r>
            <a:r>
              <a:rPr lang="en-US" altLang="en-US" sz="2800" b="1" i="1" dirty="0">
                <a:solidFill>
                  <a:srgbClr val="7030A0"/>
                </a:solidFill>
                <a:latin typeface="Times New Roman" panose="02020603050405020304" pitchFamily="18" charset="0"/>
                <a:cs typeface="Times New Roman" panose="02020603050405020304" pitchFamily="18" charset="0"/>
              </a:rPr>
              <a:t> </a:t>
            </a:r>
            <a:r>
              <a:rPr lang="en-US" altLang="en-US" sz="2800" b="1" i="1" dirty="0" err="1">
                <a:solidFill>
                  <a:srgbClr val="7030A0"/>
                </a:solidFill>
                <a:latin typeface="Times New Roman" panose="02020603050405020304" pitchFamily="18" charset="0"/>
                <a:cs typeface="Times New Roman" panose="02020603050405020304" pitchFamily="18" charset="0"/>
              </a:rPr>
              <a:t>tự</a:t>
            </a:r>
            <a:r>
              <a:rPr lang="en-US" altLang="en-US" sz="2800" b="1" i="1" dirty="0">
                <a:solidFill>
                  <a:srgbClr val="7030A0"/>
                </a:solidFill>
                <a:latin typeface="Times New Roman" panose="02020603050405020304" pitchFamily="18" charset="0"/>
                <a:cs typeface="Times New Roman" panose="02020603050405020304" pitchFamily="18" charset="0"/>
              </a:rPr>
              <a:t> </a:t>
            </a:r>
            <a:r>
              <a:rPr lang="en-US" altLang="en-US" sz="2800" b="1" i="1" dirty="0" err="1">
                <a:solidFill>
                  <a:srgbClr val="7030A0"/>
                </a:solidFill>
                <a:latin typeface="Times New Roman" panose="02020603050405020304" pitchFamily="18" charset="0"/>
                <a:cs typeface="Times New Roman" panose="02020603050405020304" pitchFamily="18" charset="0"/>
              </a:rPr>
              <a:t>tình</a:t>
            </a:r>
            <a:r>
              <a:rPr lang="en-US" altLang="en-US" sz="2800" b="1" i="1" dirty="0">
                <a:solidFill>
                  <a:srgbClr val="7030A0"/>
                </a:solidFill>
                <a:latin typeface="Times New Roman" panose="02020603050405020304" pitchFamily="18" charset="0"/>
                <a:cs typeface="Times New Roman" panose="02020603050405020304" pitchFamily="18" charset="0"/>
              </a:rPr>
              <a:t> </a:t>
            </a:r>
            <a:r>
              <a:rPr lang="en-US" altLang="en-US" sz="2800" b="1" i="1" dirty="0" err="1">
                <a:solidFill>
                  <a:srgbClr val="7030A0"/>
                </a:solidFill>
                <a:latin typeface="Times New Roman" panose="02020603050405020304" pitchFamily="18" charset="0"/>
                <a:cs typeface="Times New Roman" panose="02020603050405020304" pitchFamily="18" charset="0"/>
              </a:rPr>
              <a:t>cảm</a:t>
            </a:r>
            <a:r>
              <a:rPr lang="en-US" altLang="en-US" sz="2800" b="1" i="1" dirty="0">
                <a:solidFill>
                  <a:srgbClr val="7030A0"/>
                </a:solidFill>
                <a:latin typeface="Times New Roman" panose="02020603050405020304" pitchFamily="18" charset="0"/>
                <a:cs typeface="Times New Roman" panose="02020603050405020304" pitchFamily="18" charset="0"/>
              </a:rPr>
              <a:t> , </a:t>
            </a:r>
            <a:r>
              <a:rPr lang="en-US" altLang="en-US" sz="2800" b="1" i="1" dirty="0" err="1">
                <a:solidFill>
                  <a:srgbClr val="7030A0"/>
                </a:solidFill>
                <a:latin typeface="Times New Roman" panose="02020603050405020304" pitchFamily="18" charset="0"/>
                <a:cs typeface="Times New Roman" panose="02020603050405020304" pitchFamily="18" charset="0"/>
              </a:rPr>
              <a:t>thái</a:t>
            </a:r>
            <a:r>
              <a:rPr lang="en-US" altLang="en-US" sz="2800" b="1" i="1" dirty="0">
                <a:solidFill>
                  <a:srgbClr val="7030A0"/>
                </a:solidFill>
                <a:latin typeface="Times New Roman" panose="02020603050405020304" pitchFamily="18" charset="0"/>
                <a:cs typeface="Times New Roman" panose="02020603050405020304" pitchFamily="18" charset="0"/>
              </a:rPr>
              <a:t> </a:t>
            </a:r>
            <a:r>
              <a:rPr lang="en-US" altLang="en-US" sz="2800" b="1" i="1" dirty="0" err="1">
                <a:solidFill>
                  <a:srgbClr val="7030A0"/>
                </a:solidFill>
                <a:latin typeface="Times New Roman" panose="02020603050405020304" pitchFamily="18" charset="0"/>
                <a:cs typeface="Times New Roman" panose="02020603050405020304" pitchFamily="18" charset="0"/>
              </a:rPr>
              <a:t>độ</a:t>
            </a:r>
            <a:r>
              <a:rPr lang="en-US" altLang="en-US" sz="2800" b="1" i="1" dirty="0">
                <a:solidFill>
                  <a:srgbClr val="7030A0"/>
                </a:solidFill>
                <a:latin typeface="Times New Roman" panose="02020603050405020304" pitchFamily="18" charset="0"/>
                <a:cs typeface="Times New Roman" panose="02020603050405020304" pitchFamily="18" charset="0"/>
              </a:rPr>
              <a:t> , </a:t>
            </a:r>
            <a:r>
              <a:rPr lang="en-US" altLang="en-US" sz="2800" b="1" i="1" dirty="0" err="1">
                <a:solidFill>
                  <a:srgbClr val="7030A0"/>
                </a:solidFill>
                <a:latin typeface="Times New Roman" panose="02020603050405020304" pitchFamily="18" charset="0"/>
                <a:cs typeface="Times New Roman" panose="02020603050405020304" pitchFamily="18" charset="0"/>
              </a:rPr>
              <a:t>tâm</a:t>
            </a:r>
            <a:r>
              <a:rPr lang="en-US" altLang="en-US" sz="2800" b="1" i="1" dirty="0">
                <a:solidFill>
                  <a:srgbClr val="7030A0"/>
                </a:solidFill>
                <a:latin typeface="Times New Roman" panose="02020603050405020304" pitchFamily="18" charset="0"/>
                <a:cs typeface="Times New Roman" panose="02020603050405020304" pitchFamily="18" charset="0"/>
              </a:rPr>
              <a:t> </a:t>
            </a:r>
            <a:r>
              <a:rPr lang="en-US" altLang="en-US" sz="2800" b="1" i="1" dirty="0" err="1">
                <a:solidFill>
                  <a:srgbClr val="7030A0"/>
                </a:solidFill>
                <a:latin typeface="Times New Roman" panose="02020603050405020304" pitchFamily="18" charset="0"/>
                <a:cs typeface="Times New Roman" panose="02020603050405020304" pitchFamily="18" charset="0"/>
              </a:rPr>
              <a:t>trạng</a:t>
            </a:r>
            <a:r>
              <a:rPr lang="en-US" altLang="en-US" sz="2800" b="1" i="1" dirty="0">
                <a:solidFill>
                  <a:srgbClr val="7030A0"/>
                </a:solidFill>
                <a:latin typeface="Times New Roman" panose="02020603050405020304" pitchFamily="18" charset="0"/>
                <a:cs typeface="Times New Roman" panose="02020603050405020304" pitchFamily="18" charset="0"/>
              </a:rPr>
              <a:t> , </a:t>
            </a:r>
            <a:r>
              <a:rPr lang="en-US" altLang="en-US" sz="2800" b="1" i="1" dirty="0" err="1">
                <a:solidFill>
                  <a:srgbClr val="7030A0"/>
                </a:solidFill>
                <a:latin typeface="Times New Roman" panose="02020603050405020304" pitchFamily="18" charset="0"/>
                <a:cs typeface="Times New Roman" panose="02020603050405020304" pitchFamily="18" charset="0"/>
              </a:rPr>
              <a:t>cảm</a:t>
            </a:r>
            <a:r>
              <a:rPr lang="en-US" altLang="en-US" sz="2800" b="1" i="1" dirty="0">
                <a:solidFill>
                  <a:srgbClr val="7030A0"/>
                </a:solidFill>
                <a:latin typeface="Times New Roman" panose="02020603050405020304" pitchFamily="18" charset="0"/>
                <a:cs typeface="Times New Roman" panose="02020603050405020304" pitchFamily="18" charset="0"/>
              </a:rPr>
              <a:t> </a:t>
            </a:r>
            <a:r>
              <a:rPr lang="en-US" altLang="en-US" sz="2800" b="1" i="1" dirty="0" err="1">
                <a:solidFill>
                  <a:srgbClr val="7030A0"/>
                </a:solidFill>
                <a:latin typeface="Times New Roman" panose="02020603050405020304" pitchFamily="18" charset="0"/>
                <a:cs typeface="Times New Roman" panose="02020603050405020304" pitchFamily="18" charset="0"/>
              </a:rPr>
              <a:t>xúc</a:t>
            </a:r>
            <a:r>
              <a:rPr lang="en-US" altLang="en-US" sz="2800" b="1" i="1" dirty="0">
                <a:solidFill>
                  <a:srgbClr val="7030A0"/>
                </a:solidFill>
                <a:latin typeface="Times New Roman" panose="02020603050405020304" pitchFamily="18" charset="0"/>
                <a:cs typeface="Times New Roman" panose="02020603050405020304" pitchFamily="18" charset="0"/>
              </a:rPr>
              <a:t> </a:t>
            </a:r>
            <a:r>
              <a:rPr lang="en-US" altLang="en-US" sz="2800" b="1" i="1" dirty="0" err="1">
                <a:solidFill>
                  <a:srgbClr val="7030A0"/>
                </a:solidFill>
                <a:latin typeface="Times New Roman" panose="02020603050405020304" pitchFamily="18" charset="0"/>
                <a:cs typeface="Times New Roman" panose="02020603050405020304" pitchFamily="18" charset="0"/>
              </a:rPr>
              <a:t>của</a:t>
            </a:r>
            <a:r>
              <a:rPr lang="en-US" altLang="en-US" sz="2800" b="1" i="1" dirty="0">
                <a:solidFill>
                  <a:srgbClr val="7030A0"/>
                </a:solidFill>
                <a:latin typeface="Times New Roman" panose="02020603050405020304" pitchFamily="18" charset="0"/>
                <a:cs typeface="Times New Roman" panose="02020603050405020304" pitchFamily="18" charset="0"/>
              </a:rPr>
              <a:t> </a:t>
            </a:r>
            <a:r>
              <a:rPr lang="en-US" altLang="en-US" sz="2800" b="1" i="1" dirty="0" err="1">
                <a:solidFill>
                  <a:srgbClr val="7030A0"/>
                </a:solidFill>
                <a:latin typeface="Times New Roman" panose="02020603050405020304" pitchFamily="18" charset="0"/>
                <a:cs typeface="Times New Roman" panose="02020603050405020304" pitchFamily="18" charset="0"/>
              </a:rPr>
              <a:t>bé</a:t>
            </a:r>
            <a:r>
              <a:rPr lang="en-US" altLang="en-US" sz="2800" b="1" i="1" dirty="0">
                <a:solidFill>
                  <a:srgbClr val="7030A0"/>
                </a:solidFill>
                <a:latin typeface="Times New Roman" panose="02020603050405020304" pitchFamily="18" charset="0"/>
                <a:cs typeface="Times New Roman" panose="02020603050405020304" pitchFamily="18" charset="0"/>
              </a:rPr>
              <a:t> </a:t>
            </a:r>
            <a:r>
              <a:rPr lang="en-US" altLang="en-US" sz="2800" b="1" i="1" dirty="0" err="1">
                <a:solidFill>
                  <a:srgbClr val="7030A0"/>
                </a:solidFill>
                <a:latin typeface="Times New Roman" panose="02020603050405020304" pitchFamily="18" charset="0"/>
                <a:cs typeface="Times New Roman" panose="02020603050405020304" pitchFamily="18" charset="0"/>
              </a:rPr>
              <a:t>Hồng</a:t>
            </a:r>
            <a:r>
              <a:rPr lang="en-US" altLang="en-US" sz="2800" b="1" i="1" dirty="0">
                <a:solidFill>
                  <a:srgbClr val="7030A0"/>
                </a:solidFill>
                <a:latin typeface="Times New Roman" panose="02020603050405020304" pitchFamily="18" charset="0"/>
                <a:cs typeface="Times New Roman" panose="02020603050405020304" pitchFamily="18" charset="0"/>
              </a:rPr>
              <a:t> :</a:t>
            </a:r>
          </a:p>
          <a:p>
            <a:pPr eaLnBrk="1" hangingPunct="1">
              <a:spcBef>
                <a:spcPct val="0"/>
              </a:spcBef>
              <a:buClrTx/>
              <a:buSzTx/>
              <a:buNone/>
            </a:pP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Hồng</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sống</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xa</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mẹ</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rất</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muốn</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được</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đi</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thăm</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mẹ</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nhưng</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nhận</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ra</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sự</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dã</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tâm</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của</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người</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cô</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nên</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từ</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chối</a:t>
            </a:r>
            <a:r>
              <a:rPr lang="en-US" altLang="en-US" sz="2800" dirty="0">
                <a:solidFill>
                  <a:schemeClr val="tx2"/>
                </a:solidFill>
                <a:latin typeface="Times New Roman" panose="02020603050405020304" pitchFamily="18" charset="0"/>
                <a:cs typeface="Times New Roman" panose="02020603050405020304" pitchFamily="18" charset="0"/>
              </a:rPr>
              <a:t>.  </a:t>
            </a:r>
          </a:p>
        </p:txBody>
      </p:sp>
      <p:sp>
        <p:nvSpPr>
          <p:cNvPr id="2" name="Rectangle 1">
            <a:extLst>
              <a:ext uri="{FF2B5EF4-FFF2-40B4-BE49-F238E27FC236}">
                <a16:creationId xmlns:a16="http://schemas.microsoft.com/office/drawing/2014/main" id="{0A6A9573-6AF9-1C58-935F-485A228BB08A}"/>
              </a:ext>
            </a:extLst>
          </p:cNvPr>
          <p:cNvSpPr>
            <a:spLocks noChangeArrowheads="1"/>
          </p:cNvSpPr>
          <p:nvPr/>
        </p:nvSpPr>
        <p:spPr bwMode="auto">
          <a:xfrm>
            <a:off x="220338" y="1144509"/>
            <a:ext cx="72504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r>
              <a:rPr lang="vi-VN" altLang="en-US" sz="2800" b="1" dirty="0">
                <a:solidFill>
                  <a:srgbClr val="FF0000"/>
                </a:solidFill>
                <a:latin typeface="Times New Roman" panose="02020603050405020304" pitchFamily="18" charset="0"/>
                <a:cs typeface="Times New Roman" panose="02020603050405020304" pitchFamily="18" charset="0"/>
              </a:rPr>
              <a:t>Bài tập 2 </a:t>
            </a:r>
            <a:r>
              <a:rPr lang="en-US" altLang="en-US" sz="2800" b="1" dirty="0">
                <a:solidFill>
                  <a:srgbClr val="FF0000"/>
                </a:solidFill>
                <a:latin typeface="Times New Roman" panose="02020603050405020304" pitchFamily="18" charset="0"/>
                <a:cs typeface="Times New Roman" panose="02020603050405020304" pitchFamily="18" charset="0"/>
              </a:rPr>
              <a:t>: </a:t>
            </a:r>
            <a:r>
              <a:rPr lang="vi-VN" altLang="en-US" sz="2800" b="1" dirty="0">
                <a:solidFill>
                  <a:srgbClr val="FF0000"/>
                </a:solidFill>
                <a:latin typeface="Times New Roman" panose="02020603050405020304" pitchFamily="18" charset="0"/>
                <a:cs typeface="Times New Roman" panose="02020603050405020304" pitchFamily="18" charset="0"/>
              </a:rPr>
              <a:t>Lòng thương mẹ của chú bé Hồng</a:t>
            </a:r>
            <a:r>
              <a:rPr lang="en-US" altLang="en-US" sz="2800" b="1" dirty="0">
                <a:solidFill>
                  <a:srgbClr val="FF0000"/>
                </a:solidFill>
                <a:latin typeface="Times New Roman" panose="02020603050405020304" pitchFamily="18" charset="0"/>
                <a:cs typeface="Times New Roman" panose="02020603050405020304" pitchFamily="18" charset="0"/>
              </a:rPr>
              <a:t>      </a:t>
            </a:r>
          </a:p>
        </p:txBody>
      </p:sp>
      <p:sp>
        <p:nvSpPr>
          <p:cNvPr id="3" name="Rectangle 2">
            <a:extLst>
              <a:ext uri="{FF2B5EF4-FFF2-40B4-BE49-F238E27FC236}">
                <a16:creationId xmlns:a16="http://schemas.microsoft.com/office/drawing/2014/main" id="{BAC5AA2F-16D6-E507-0CE0-E02AD744F8B7}"/>
              </a:ext>
            </a:extLst>
          </p:cNvPr>
          <p:cNvSpPr>
            <a:spLocks noChangeArrowheads="1"/>
          </p:cNvSpPr>
          <p:nvPr/>
        </p:nvSpPr>
        <p:spPr bwMode="auto">
          <a:xfrm>
            <a:off x="76200" y="5530323"/>
            <a:ext cx="8958262"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None/>
            </a:pPr>
            <a:r>
              <a:rPr lang="vi-VN" altLang="en-US" sz="2800" dirty="0">
                <a:solidFill>
                  <a:schemeClr val="tx2"/>
                </a:solidFill>
                <a:latin typeface="Times New Roman" panose="02020603050405020304" pitchFamily="18" charset="0"/>
                <a:cs typeface="Times New Roman" panose="02020603050405020304" pitchFamily="18" charset="0"/>
              </a:rPr>
              <a:t>-Những ý xấu của người cô không làm cho Hồng xa lánh mẹ mà càng khiến em thêm yêu thương mẹ. </a:t>
            </a:r>
            <a:r>
              <a:rPr lang="en-US" sz="2800" dirty="0">
                <a:latin typeface="Times New Roman" panose="02020603050405020304" charset="0"/>
                <a:cs typeface="Times New Roman" panose="02020603050405020304" charset="0"/>
              </a:rPr>
              <a:t>Sung </a:t>
            </a:r>
            <a:r>
              <a:rPr lang="en-US" sz="2800" dirty="0" err="1">
                <a:latin typeface="Times New Roman" panose="02020603050405020304" charset="0"/>
                <a:cs typeface="Times New Roman" panose="02020603050405020304" charset="0"/>
              </a:rPr>
              <a:t>sướng</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hạnh</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phúc</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được</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ngồi</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trong</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lòng</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mẹ</a:t>
            </a:r>
            <a:r>
              <a:rPr lang="en-US" sz="2800" dirty="0">
                <a:latin typeface="Times New Roman" panose="02020603050405020304" charset="0"/>
                <a:cs typeface="Times New Roman" panose="02020603050405020304" charset="0"/>
              </a:rPr>
              <a:t>.</a:t>
            </a:r>
          </a:p>
          <a:p>
            <a:pPr eaLnBrk="1" hangingPunct="1">
              <a:spcBef>
                <a:spcPct val="0"/>
              </a:spcBef>
              <a:buClrTx/>
              <a:buSzTx/>
              <a:buFontTx/>
              <a:buNone/>
            </a:pPr>
            <a:endParaRPr lang="en-US" altLang="en-US" sz="2800" dirty="0">
              <a:solidFill>
                <a:schemeClr val="tx2"/>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92F3EC82-02E6-04D0-6683-A09F4B669373}"/>
              </a:ext>
            </a:extLst>
          </p:cNvPr>
          <p:cNvSpPr>
            <a:spLocks noChangeArrowheads="1"/>
          </p:cNvSpPr>
          <p:nvPr/>
        </p:nvSpPr>
        <p:spPr bwMode="auto">
          <a:xfrm>
            <a:off x="0" y="4576216"/>
            <a:ext cx="90678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Hồng</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cả</a:t>
            </a:r>
            <a:r>
              <a:rPr lang="vi-VN" altLang="en-US" sz="2800" dirty="0">
                <a:solidFill>
                  <a:schemeClr val="tx2"/>
                </a:solidFill>
                <a:latin typeface="Times New Roman" panose="02020603050405020304" pitchFamily="18" charset="0"/>
                <a:cs typeface="Times New Roman" panose="02020603050405020304" pitchFamily="18" charset="0"/>
              </a:rPr>
              <a:t>m</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thông</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thấu</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hiểu</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nổi</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khổ</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của</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mẹ</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nên</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muốn</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nghiền</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nát</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những</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cổ</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tục</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đày</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đọa</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mẹ</a:t>
            </a:r>
            <a:r>
              <a:rPr lang="en-US" altLang="en-US" sz="2800" dirty="0">
                <a:solidFill>
                  <a:schemeClr val="tx2"/>
                </a:solidFill>
                <a:latin typeface="Times New Roman" panose="02020603050405020304" pitchFamily="18" charset="0"/>
                <a:cs typeface="Times New Roman" panose="02020603050405020304" pitchFamily="18" charset="0"/>
              </a:rPr>
              <a:t>.    </a:t>
            </a:r>
          </a:p>
        </p:txBody>
      </p:sp>
      <p:sp>
        <p:nvSpPr>
          <p:cNvPr id="5" name="Rectangle 4">
            <a:extLst>
              <a:ext uri="{FF2B5EF4-FFF2-40B4-BE49-F238E27FC236}">
                <a16:creationId xmlns:a16="http://schemas.microsoft.com/office/drawing/2014/main" id="{AD0F220E-5944-E395-EFFB-4A13627AFDC6}"/>
              </a:ext>
            </a:extLst>
          </p:cNvPr>
          <p:cNvSpPr>
            <a:spLocks noChangeArrowheads="1"/>
          </p:cNvSpPr>
          <p:nvPr/>
        </p:nvSpPr>
        <p:spPr bwMode="auto">
          <a:xfrm>
            <a:off x="0" y="3575943"/>
            <a:ext cx="891539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r>
              <a:rPr lang="en-US" altLang="en-US" sz="2800" dirty="0">
                <a:solidFill>
                  <a:schemeClr val="tx2"/>
                </a:solidFill>
                <a:latin typeface="Times New Roman" panose="02020603050405020304" pitchFamily="18" charset="0"/>
                <a:cs typeface="Times New Roman" panose="02020603050405020304" pitchFamily="18" charset="0"/>
              </a:rPr>
              <a:t>- Khi </a:t>
            </a:r>
            <a:r>
              <a:rPr lang="en-US" altLang="en-US" sz="2800" dirty="0" err="1">
                <a:solidFill>
                  <a:schemeClr val="tx2"/>
                </a:solidFill>
                <a:latin typeface="Times New Roman" panose="02020603050405020304" pitchFamily="18" charset="0"/>
                <a:cs typeface="Times New Roman" panose="02020603050405020304" pitchFamily="18" charset="0"/>
              </a:rPr>
              <a:t>nghe</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bà</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cô</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nói</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những</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lời</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độc</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ác</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về</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mẹ</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cậu</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không</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giấu</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nổi</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tình</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thương</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mẹ</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nên</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đã</a:t>
            </a:r>
            <a:r>
              <a:rPr lang="en-US" altLang="en-US" sz="2800" dirty="0">
                <a:solidFill>
                  <a:schemeClr val="tx2"/>
                </a:solidFill>
                <a:latin typeface="Times New Roman" panose="02020603050405020304" pitchFamily="18" charset="0"/>
                <a:cs typeface="Times New Roman" panose="02020603050405020304" pitchFamily="18" charset="0"/>
              </a:rPr>
              <a:t> </a:t>
            </a:r>
            <a:r>
              <a:rPr lang="en-US" altLang="en-US" sz="2800" dirty="0" err="1">
                <a:solidFill>
                  <a:schemeClr val="tx2"/>
                </a:solidFill>
                <a:latin typeface="Times New Roman" panose="02020603050405020304" pitchFamily="18" charset="0"/>
                <a:cs typeface="Times New Roman" panose="02020603050405020304" pitchFamily="18" charset="0"/>
              </a:rPr>
              <a:t>khóc</a:t>
            </a:r>
            <a:r>
              <a:rPr lang="en-US" altLang="en-US" sz="2800" dirty="0">
                <a:solidFill>
                  <a:schemeClr val="tx2"/>
                </a:solidFill>
                <a:latin typeface="Times New Roman" panose="02020603050405020304" pitchFamily="18" charset="0"/>
                <a:cs typeface="Times New Roman" panose="02020603050405020304" pitchFamily="18" charset="0"/>
              </a:rPr>
              <a:t>.</a:t>
            </a:r>
            <a:endParaRPr lang="en-US" altLang="en-US" sz="2800"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with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wheel(4)">
                                      <p:cBhvr>
                                        <p:cTn id="7" dur="2000"/>
                                        <p:tgtEl>
                                          <p:spTgt spid="40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2" presetClass="entr" presetSubtype="0" fill="hold" grpId="0" nodeType="clickEffect">
                                  <p:stCondLst>
                                    <p:cond delay="0"/>
                                  </p:stCondLst>
                                  <p:childTnLst>
                                    <p:set>
                                      <p:cBhvr>
                                        <p:cTn id="11" dur="1" fill="hold">
                                          <p:stCondLst>
                                            <p:cond delay="0"/>
                                          </p:stCondLst>
                                        </p:cTn>
                                        <p:tgtEl>
                                          <p:spTgt spid="4100"/>
                                        </p:tgtEl>
                                        <p:attrNameLst>
                                          <p:attrName>style.visibility</p:attrName>
                                        </p:attrNameLst>
                                      </p:cBhvr>
                                      <p:to>
                                        <p:strVal val="visible"/>
                                      </p:to>
                                    </p:set>
                                    <p:animScale>
                                      <p:cBhvr>
                                        <p:cTn id="12" dur="1000" decel="50000" fill="hold">
                                          <p:stCondLst>
                                            <p:cond delay="0"/>
                                          </p:stCondLst>
                                        </p:cTn>
                                        <p:tgtEl>
                                          <p:spTgt spid="410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4100"/>
                                        </p:tgtEl>
                                        <p:attrNameLst>
                                          <p:attrName>ppt_x</p:attrName>
                                          <p:attrName>ppt_y</p:attrName>
                                        </p:attrNameLst>
                                      </p:cBhvr>
                                    </p:animMotion>
                                    <p:animEffect transition="in" filter="fade">
                                      <p:cBhvr>
                                        <p:cTn id="14" dur="1000"/>
                                        <p:tgtEl>
                                          <p:spTgt spid="410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1"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p:cTn id="19"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0"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21"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22" dur="1000"/>
                                        <p:tgtEl>
                                          <p:spTgt spid="2">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4102">
                                            <p:txEl>
                                              <p:pRg st="0" end="0"/>
                                            </p:txEl>
                                          </p:spTgt>
                                        </p:tgtEl>
                                        <p:attrNameLst>
                                          <p:attrName>style.visibility</p:attrName>
                                        </p:attrNameLst>
                                      </p:cBhvr>
                                      <p:to>
                                        <p:strVal val="visible"/>
                                      </p:to>
                                    </p:set>
                                    <p:animEffect transition="in" filter="wipe(down)">
                                      <p:cBhvr>
                                        <p:cTn id="27" dur="500"/>
                                        <p:tgtEl>
                                          <p:spTgt spid="410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102">
                                            <p:txEl>
                                              <p:pRg st="1" end="1"/>
                                            </p:txEl>
                                          </p:spTgt>
                                        </p:tgtEl>
                                        <p:attrNameLst>
                                          <p:attrName>style.visibility</p:attrName>
                                        </p:attrNameLst>
                                      </p:cBhvr>
                                      <p:to>
                                        <p:strVal val="visible"/>
                                      </p:to>
                                    </p:set>
                                    <p:animEffect transition="in" filter="wipe(down)">
                                      <p:cBhvr>
                                        <p:cTn id="32" dur="500"/>
                                        <p:tgtEl>
                                          <p:spTgt spid="4102">
                                            <p:txEl>
                                              <p:pRg st="1" end="1"/>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6" presetClass="entr" presetSubtype="16" fill="hold"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circle(in)">
                                      <p:cBhvr>
                                        <p:cTn id="37" dur="2000"/>
                                        <p:tgtEl>
                                          <p:spTgt spid="5">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0" end="0"/>
                                            </p:txEl>
                                          </p:spTgt>
                                        </p:tgtEl>
                                        <p:attrNameLst>
                                          <p:attrName>style.visibility</p:attrName>
                                        </p:attrNameLst>
                                      </p:cBhvr>
                                      <p:to>
                                        <p:strVal val="visible"/>
                                      </p:to>
                                    </p:set>
                                    <p:animEffect transition="in" filter="fade">
                                      <p:cBhvr>
                                        <p:cTn id="42" dur="1000"/>
                                        <p:tgtEl>
                                          <p:spTgt spid="4">
                                            <p:txEl>
                                              <p:pRg st="0" end="0"/>
                                            </p:txEl>
                                          </p:spTgt>
                                        </p:tgtEl>
                                      </p:cBhvr>
                                    </p:animEffect>
                                    <p:anim calcmode="lin" valueType="num">
                                      <p:cBhvr>
                                        <p:cTn id="4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6" presetClass="entr" presetSubtype="16" fill="hold" nodeType="clickEffect">
                                  <p:stCondLst>
                                    <p:cond delay="0"/>
                                  </p:stCondLst>
                                  <p:childTnLst>
                                    <p:set>
                                      <p:cBhvr>
                                        <p:cTn id="48" dur="1" fill="hold">
                                          <p:stCondLst>
                                            <p:cond delay="0"/>
                                          </p:stCondLst>
                                        </p:cTn>
                                        <p:tgtEl>
                                          <p:spTgt spid="3">
                                            <p:txEl>
                                              <p:pRg st="0" end="0"/>
                                            </p:txEl>
                                          </p:spTgt>
                                        </p:tgtEl>
                                        <p:attrNameLst>
                                          <p:attrName>style.visibility</p:attrName>
                                        </p:attrNameLst>
                                      </p:cBhvr>
                                      <p:to>
                                        <p:strVal val="visible"/>
                                      </p:to>
                                    </p:set>
                                    <p:animEffect transition="in" filter="circle(in)">
                                      <p:cBhvr>
                                        <p:cTn id="49"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p:bldP spid="410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E5D00F-E0AA-4DE6-943B-2F5F1D598FB2}"/>
              </a:ext>
            </a:extLst>
          </p:cNvPr>
          <p:cNvSpPr txBox="1"/>
          <p:nvPr/>
        </p:nvSpPr>
        <p:spPr>
          <a:xfrm>
            <a:off x="-585627" y="330506"/>
            <a:ext cx="7530957" cy="461665"/>
          </a:xfrm>
          <a:prstGeom prst="rect">
            <a:avLst/>
          </a:prstGeom>
          <a:noFill/>
        </p:spPr>
        <p:txBody>
          <a:bodyPr wrap="square" rtlCol="0">
            <a:spAutoFit/>
          </a:bodyPr>
          <a:lstStyle/>
          <a:p>
            <a:r>
              <a:rPr lang="en-US" sz="1800" b="1" dirty="0">
                <a:solidFill>
                  <a:srgbClr val="7030A0"/>
                </a:solidFill>
                <a:latin typeface=".VnClarendonH" panose="020B7200000000000000" pitchFamily="34" charset="0"/>
              </a:rPr>
              <a:t>                                        </a:t>
            </a:r>
            <a:r>
              <a:rPr lang="en-US" sz="2400" b="1" dirty="0">
                <a:solidFill>
                  <a:srgbClr val="7030A0"/>
                </a:solidFill>
                <a:latin typeface=".VnClarendonH" panose="020B7200000000000000" pitchFamily="34" charset="0"/>
              </a:rPr>
              <a:t>CÂU HỎI</a:t>
            </a:r>
            <a:r>
              <a:rPr lang="en-US" sz="1800" b="1" dirty="0">
                <a:solidFill>
                  <a:srgbClr val="7030A0"/>
                </a:solidFill>
                <a:latin typeface=".VnClarendonH" panose="020B7200000000000000" pitchFamily="34" charset="0"/>
              </a:rPr>
              <a:t>  </a:t>
            </a:r>
            <a:r>
              <a:rPr lang="en-US" sz="2400" b="1" dirty="0">
                <a:solidFill>
                  <a:srgbClr val="7030A0"/>
                </a:solidFill>
                <a:latin typeface=".VnClarendonH" panose="020B7200000000000000" pitchFamily="34" charset="0"/>
              </a:rPr>
              <a:t>VẬN DỤNG</a:t>
            </a:r>
            <a:endParaRPr lang="en-US" sz="2400" dirty="0"/>
          </a:p>
        </p:txBody>
      </p:sp>
      <p:sp>
        <p:nvSpPr>
          <p:cNvPr id="4" name="TextBox 3">
            <a:extLst>
              <a:ext uri="{FF2B5EF4-FFF2-40B4-BE49-F238E27FC236}">
                <a16:creationId xmlns:a16="http://schemas.microsoft.com/office/drawing/2014/main" id="{BFC61B07-919B-17E4-64B3-3F7B1FDC1386}"/>
              </a:ext>
            </a:extLst>
          </p:cNvPr>
          <p:cNvSpPr txBox="1"/>
          <p:nvPr/>
        </p:nvSpPr>
        <p:spPr>
          <a:xfrm>
            <a:off x="242370" y="832445"/>
            <a:ext cx="8725359" cy="2246769"/>
          </a:xfrm>
          <a:prstGeom prst="rect">
            <a:avLst/>
          </a:prstGeom>
          <a:noFill/>
        </p:spPr>
        <p:txBody>
          <a:bodyPr wrap="square" rtlCol="0">
            <a:spAutoFit/>
          </a:bodyPr>
          <a:lstStyle/>
          <a:p>
            <a:pPr algn="just"/>
            <a:r>
              <a:rPr lang="en-US" sz="2800" b="1" i="0" dirty="0" err="1">
                <a:solidFill>
                  <a:srgbClr val="0000FF"/>
                </a:solidFill>
                <a:effectLst/>
              </a:rPr>
              <a:t>Câu</a:t>
            </a:r>
            <a:r>
              <a:rPr lang="en-US" sz="2800" b="1" i="0" dirty="0">
                <a:solidFill>
                  <a:srgbClr val="0000FF"/>
                </a:solidFill>
                <a:effectLst/>
              </a:rPr>
              <a:t> 1:</a:t>
            </a:r>
            <a:r>
              <a:rPr lang="en-US" sz="2800" b="1" i="0" dirty="0">
                <a:solidFill>
                  <a:srgbClr val="000000"/>
                </a:solidFill>
                <a:effectLst/>
              </a:rPr>
              <a:t> </a:t>
            </a:r>
            <a:r>
              <a:rPr lang="en-US" sz="2800" b="1" i="0" dirty="0" err="1">
                <a:solidFill>
                  <a:srgbClr val="000000"/>
                </a:solidFill>
                <a:effectLst/>
              </a:rPr>
              <a:t>Bố</a:t>
            </a:r>
            <a:r>
              <a:rPr lang="en-US" sz="2800" b="1" i="0" dirty="0">
                <a:solidFill>
                  <a:srgbClr val="000000"/>
                </a:solidFill>
                <a:effectLst/>
              </a:rPr>
              <a:t> </a:t>
            </a:r>
            <a:r>
              <a:rPr lang="en-US" sz="2800" b="1" i="0" dirty="0" err="1">
                <a:solidFill>
                  <a:srgbClr val="000000"/>
                </a:solidFill>
                <a:effectLst/>
              </a:rPr>
              <a:t>cục</a:t>
            </a:r>
            <a:r>
              <a:rPr lang="en-US" sz="2800" b="1" i="0" dirty="0">
                <a:solidFill>
                  <a:srgbClr val="000000"/>
                </a:solidFill>
                <a:effectLst/>
              </a:rPr>
              <a:t> </a:t>
            </a:r>
            <a:r>
              <a:rPr lang="en-US" sz="2800" b="1" i="0" dirty="0" err="1">
                <a:solidFill>
                  <a:srgbClr val="000000"/>
                </a:solidFill>
                <a:effectLst/>
              </a:rPr>
              <a:t>của</a:t>
            </a:r>
            <a:r>
              <a:rPr lang="en-US" sz="2800" b="1" i="0" dirty="0">
                <a:solidFill>
                  <a:srgbClr val="000000"/>
                </a:solidFill>
                <a:effectLst/>
              </a:rPr>
              <a:t> </a:t>
            </a:r>
            <a:r>
              <a:rPr lang="en-US" sz="2800" b="1" i="0" dirty="0" err="1">
                <a:solidFill>
                  <a:srgbClr val="000000"/>
                </a:solidFill>
                <a:effectLst/>
              </a:rPr>
              <a:t>văn</a:t>
            </a:r>
            <a:r>
              <a:rPr lang="en-US" sz="2800" b="1" i="0" dirty="0">
                <a:solidFill>
                  <a:srgbClr val="000000"/>
                </a:solidFill>
                <a:effectLst/>
              </a:rPr>
              <a:t> </a:t>
            </a:r>
            <a:r>
              <a:rPr lang="en-US" sz="2800" b="1" i="0" dirty="0" err="1">
                <a:solidFill>
                  <a:srgbClr val="000000"/>
                </a:solidFill>
                <a:effectLst/>
              </a:rPr>
              <a:t>bản</a:t>
            </a:r>
            <a:r>
              <a:rPr lang="en-US" sz="2800" b="1" i="0" dirty="0">
                <a:solidFill>
                  <a:srgbClr val="000000"/>
                </a:solidFill>
                <a:effectLst/>
              </a:rPr>
              <a:t> </a:t>
            </a:r>
            <a:r>
              <a:rPr lang="en-US" sz="2800" b="1" i="0" dirty="0" err="1">
                <a:solidFill>
                  <a:srgbClr val="000000"/>
                </a:solidFill>
                <a:effectLst/>
              </a:rPr>
              <a:t>là</a:t>
            </a:r>
            <a:r>
              <a:rPr lang="en-US" sz="2800" b="1" i="0" dirty="0">
                <a:solidFill>
                  <a:srgbClr val="000000"/>
                </a:solidFill>
                <a:effectLst/>
              </a:rPr>
              <a:t> </a:t>
            </a:r>
            <a:r>
              <a:rPr lang="en-US" sz="2800" b="1" i="0" dirty="0" err="1">
                <a:solidFill>
                  <a:srgbClr val="000000"/>
                </a:solidFill>
                <a:effectLst/>
              </a:rPr>
              <a:t>gì</a:t>
            </a:r>
            <a:r>
              <a:rPr lang="en-US" sz="2800" b="1" i="0" dirty="0">
                <a:solidFill>
                  <a:srgbClr val="000000"/>
                </a:solidFill>
                <a:effectLst/>
              </a:rPr>
              <a:t>?</a:t>
            </a:r>
          </a:p>
          <a:p>
            <a:pPr algn="just"/>
            <a:r>
              <a:rPr lang="en-US" sz="2800" b="0" i="0" dirty="0">
                <a:solidFill>
                  <a:srgbClr val="000000"/>
                </a:solidFill>
                <a:effectLst/>
              </a:rPr>
              <a:t>A. </a:t>
            </a:r>
            <a:r>
              <a:rPr lang="en-US" sz="2800" b="0" i="0" dirty="0" err="1">
                <a:solidFill>
                  <a:srgbClr val="000000"/>
                </a:solidFill>
                <a:effectLst/>
              </a:rPr>
              <a:t>Tạo</a:t>
            </a:r>
            <a:r>
              <a:rPr lang="en-US" sz="2800" b="0" i="0" dirty="0">
                <a:solidFill>
                  <a:srgbClr val="000000"/>
                </a:solidFill>
                <a:effectLst/>
              </a:rPr>
              <a:t> </a:t>
            </a:r>
            <a:r>
              <a:rPr lang="en-US" sz="2800" b="0" i="0" dirty="0" err="1">
                <a:solidFill>
                  <a:srgbClr val="000000"/>
                </a:solidFill>
                <a:effectLst/>
              </a:rPr>
              <a:t>lập</a:t>
            </a:r>
            <a:r>
              <a:rPr lang="en-US" sz="2800" b="0" i="0" dirty="0">
                <a:solidFill>
                  <a:srgbClr val="000000"/>
                </a:solidFill>
                <a:effectLst/>
              </a:rPr>
              <a:t> </a:t>
            </a:r>
            <a:r>
              <a:rPr lang="en-US" sz="2800" b="0" i="0" dirty="0" err="1">
                <a:solidFill>
                  <a:srgbClr val="000000"/>
                </a:solidFill>
                <a:effectLst/>
              </a:rPr>
              <a:t>văn</a:t>
            </a:r>
            <a:r>
              <a:rPr lang="en-US" sz="2800" b="0" i="0" dirty="0">
                <a:solidFill>
                  <a:srgbClr val="000000"/>
                </a:solidFill>
                <a:effectLst/>
              </a:rPr>
              <a:t> </a:t>
            </a:r>
            <a:r>
              <a:rPr lang="en-US" sz="2800" b="0" i="0" dirty="0" err="1">
                <a:solidFill>
                  <a:srgbClr val="000000"/>
                </a:solidFill>
                <a:effectLst/>
              </a:rPr>
              <a:t>bản</a:t>
            </a:r>
            <a:r>
              <a:rPr lang="en-US" sz="2800" b="0" i="0" dirty="0">
                <a:solidFill>
                  <a:srgbClr val="000000"/>
                </a:solidFill>
                <a:effectLst/>
              </a:rPr>
              <a:t> </a:t>
            </a:r>
            <a:r>
              <a:rPr lang="en-US" sz="2800" b="0" i="0" dirty="0" err="1">
                <a:solidFill>
                  <a:srgbClr val="000000"/>
                </a:solidFill>
                <a:effectLst/>
              </a:rPr>
              <a:t>hoàn</a:t>
            </a:r>
            <a:r>
              <a:rPr lang="en-US" sz="2800" b="0" i="0" dirty="0">
                <a:solidFill>
                  <a:srgbClr val="000000"/>
                </a:solidFill>
                <a:effectLst/>
              </a:rPr>
              <a:t> </a:t>
            </a:r>
            <a:r>
              <a:rPr lang="en-US" sz="2800" b="0" i="0" dirty="0" err="1">
                <a:solidFill>
                  <a:srgbClr val="000000"/>
                </a:solidFill>
                <a:effectLst/>
              </a:rPr>
              <a:t>chỉnh</a:t>
            </a:r>
            <a:endParaRPr lang="en-US" sz="2800" b="0" i="0" dirty="0">
              <a:solidFill>
                <a:srgbClr val="000000"/>
              </a:solidFill>
              <a:effectLst/>
            </a:endParaRPr>
          </a:p>
          <a:p>
            <a:pPr algn="just"/>
            <a:r>
              <a:rPr lang="en-US" sz="2800" b="0" i="0" dirty="0">
                <a:solidFill>
                  <a:srgbClr val="000000"/>
                </a:solidFill>
                <a:effectLst/>
              </a:rPr>
              <a:t>B. </a:t>
            </a:r>
            <a:r>
              <a:rPr lang="en-US" sz="2800" b="0" i="0" dirty="0" err="1">
                <a:solidFill>
                  <a:srgbClr val="000000"/>
                </a:solidFill>
                <a:effectLst/>
              </a:rPr>
              <a:t>Sự</a:t>
            </a:r>
            <a:r>
              <a:rPr lang="en-US" sz="2800" b="0" i="0" dirty="0">
                <a:solidFill>
                  <a:srgbClr val="000000"/>
                </a:solidFill>
                <a:effectLst/>
              </a:rPr>
              <a:t> </a:t>
            </a:r>
            <a:r>
              <a:rPr lang="en-US" sz="2800" b="0" i="0" dirty="0" err="1">
                <a:solidFill>
                  <a:srgbClr val="000000"/>
                </a:solidFill>
                <a:effectLst/>
              </a:rPr>
              <a:t>sắp</a:t>
            </a:r>
            <a:r>
              <a:rPr lang="en-US" sz="2800" b="0" i="0" dirty="0">
                <a:solidFill>
                  <a:srgbClr val="000000"/>
                </a:solidFill>
                <a:effectLst/>
              </a:rPr>
              <a:t> </a:t>
            </a:r>
            <a:r>
              <a:rPr lang="en-US" sz="2800" b="0" i="0" dirty="0" err="1">
                <a:solidFill>
                  <a:srgbClr val="000000"/>
                </a:solidFill>
                <a:effectLst/>
              </a:rPr>
              <a:t>xếp</a:t>
            </a:r>
            <a:r>
              <a:rPr lang="en-US" sz="2800" b="0" i="0" dirty="0">
                <a:solidFill>
                  <a:srgbClr val="000000"/>
                </a:solidFill>
                <a:effectLst/>
              </a:rPr>
              <a:t> </a:t>
            </a:r>
            <a:r>
              <a:rPr lang="en-US" sz="2800" b="0" i="0" dirty="0" err="1">
                <a:solidFill>
                  <a:srgbClr val="000000"/>
                </a:solidFill>
                <a:effectLst/>
              </a:rPr>
              <a:t>các</a:t>
            </a:r>
            <a:r>
              <a:rPr lang="en-US" sz="2800" b="0" i="0" dirty="0">
                <a:solidFill>
                  <a:srgbClr val="000000"/>
                </a:solidFill>
                <a:effectLst/>
              </a:rPr>
              <a:t> ý </a:t>
            </a:r>
            <a:r>
              <a:rPr lang="en-US" sz="2800" b="0" i="0" dirty="0" err="1">
                <a:solidFill>
                  <a:srgbClr val="000000"/>
                </a:solidFill>
                <a:effectLst/>
              </a:rPr>
              <a:t>để</a:t>
            </a:r>
            <a:r>
              <a:rPr lang="en-US" sz="2800" b="0" i="0" dirty="0">
                <a:solidFill>
                  <a:srgbClr val="000000"/>
                </a:solidFill>
                <a:effectLst/>
              </a:rPr>
              <a:t> </a:t>
            </a:r>
            <a:r>
              <a:rPr lang="en-US" sz="2800" b="0" i="0" dirty="0" err="1">
                <a:solidFill>
                  <a:srgbClr val="000000"/>
                </a:solidFill>
                <a:effectLst/>
              </a:rPr>
              <a:t>tạo</a:t>
            </a:r>
            <a:r>
              <a:rPr lang="en-US" sz="2800" b="0" i="0" dirty="0">
                <a:solidFill>
                  <a:srgbClr val="000000"/>
                </a:solidFill>
                <a:effectLst/>
              </a:rPr>
              <a:t> </a:t>
            </a:r>
            <a:r>
              <a:rPr lang="en-US" sz="2800" b="0" i="0" dirty="0" err="1">
                <a:solidFill>
                  <a:srgbClr val="000000"/>
                </a:solidFill>
                <a:effectLst/>
              </a:rPr>
              <a:t>lập</a:t>
            </a:r>
            <a:r>
              <a:rPr lang="en-US" sz="2800" b="0" i="0" dirty="0">
                <a:solidFill>
                  <a:srgbClr val="000000"/>
                </a:solidFill>
                <a:effectLst/>
              </a:rPr>
              <a:t> </a:t>
            </a:r>
            <a:r>
              <a:rPr lang="en-US" sz="2800" b="0" i="0" dirty="0" err="1">
                <a:solidFill>
                  <a:srgbClr val="000000"/>
                </a:solidFill>
                <a:effectLst/>
              </a:rPr>
              <a:t>văn</a:t>
            </a:r>
            <a:r>
              <a:rPr lang="en-US" sz="2800" b="0" i="0" dirty="0">
                <a:solidFill>
                  <a:srgbClr val="000000"/>
                </a:solidFill>
                <a:effectLst/>
              </a:rPr>
              <a:t> </a:t>
            </a:r>
            <a:r>
              <a:rPr lang="en-US" sz="2800" b="0" i="0" dirty="0" err="1">
                <a:solidFill>
                  <a:srgbClr val="000000"/>
                </a:solidFill>
                <a:effectLst/>
              </a:rPr>
              <a:t>bản</a:t>
            </a:r>
            <a:endParaRPr lang="en-US" sz="2800" b="0" i="0" dirty="0">
              <a:solidFill>
                <a:srgbClr val="000000"/>
              </a:solidFill>
              <a:effectLst/>
            </a:endParaRPr>
          </a:p>
          <a:p>
            <a:pPr algn="just"/>
            <a:r>
              <a:rPr lang="en-US" sz="2800" b="0" i="0" dirty="0">
                <a:solidFill>
                  <a:srgbClr val="000000"/>
                </a:solidFill>
                <a:effectLst/>
              </a:rPr>
              <a:t>C. </a:t>
            </a:r>
            <a:r>
              <a:rPr lang="en-US" sz="2800" b="0" i="0" dirty="0" err="1">
                <a:solidFill>
                  <a:srgbClr val="000000"/>
                </a:solidFill>
                <a:effectLst/>
              </a:rPr>
              <a:t>Sự</a:t>
            </a:r>
            <a:r>
              <a:rPr lang="en-US" sz="2800" b="0" i="0" dirty="0">
                <a:solidFill>
                  <a:srgbClr val="000000"/>
                </a:solidFill>
                <a:effectLst/>
              </a:rPr>
              <a:t> </a:t>
            </a:r>
            <a:r>
              <a:rPr lang="en-US" sz="2800" b="0" i="0" dirty="0" err="1">
                <a:solidFill>
                  <a:srgbClr val="000000"/>
                </a:solidFill>
                <a:effectLst/>
              </a:rPr>
              <a:t>tổ</a:t>
            </a:r>
            <a:r>
              <a:rPr lang="en-US" sz="2800" b="0" i="0" dirty="0">
                <a:solidFill>
                  <a:srgbClr val="000000"/>
                </a:solidFill>
                <a:effectLst/>
              </a:rPr>
              <a:t> </a:t>
            </a:r>
            <a:r>
              <a:rPr lang="en-US" sz="2800" b="0" i="0" dirty="0" err="1">
                <a:solidFill>
                  <a:srgbClr val="000000"/>
                </a:solidFill>
                <a:effectLst/>
              </a:rPr>
              <a:t>chức</a:t>
            </a:r>
            <a:r>
              <a:rPr lang="en-US" sz="2800" b="0" i="0" dirty="0">
                <a:solidFill>
                  <a:srgbClr val="000000"/>
                </a:solidFill>
                <a:effectLst/>
              </a:rPr>
              <a:t> </a:t>
            </a:r>
            <a:r>
              <a:rPr lang="en-US" sz="2800" b="0" i="0" dirty="0" err="1">
                <a:solidFill>
                  <a:srgbClr val="000000"/>
                </a:solidFill>
                <a:effectLst/>
              </a:rPr>
              <a:t>các</a:t>
            </a:r>
            <a:r>
              <a:rPr lang="en-US" sz="2800" b="0" i="0" dirty="0">
                <a:solidFill>
                  <a:srgbClr val="000000"/>
                </a:solidFill>
                <a:effectLst/>
              </a:rPr>
              <a:t> </a:t>
            </a:r>
            <a:r>
              <a:rPr lang="en-US" sz="2800" b="0" i="0" dirty="0" err="1">
                <a:solidFill>
                  <a:srgbClr val="000000"/>
                </a:solidFill>
                <a:effectLst/>
              </a:rPr>
              <a:t>đoạn</a:t>
            </a:r>
            <a:r>
              <a:rPr lang="en-US" sz="2800" b="0" i="0" dirty="0">
                <a:solidFill>
                  <a:srgbClr val="000000"/>
                </a:solidFill>
                <a:effectLst/>
              </a:rPr>
              <a:t> </a:t>
            </a:r>
            <a:r>
              <a:rPr lang="en-US" sz="2800" b="0" i="0" dirty="0" err="1">
                <a:solidFill>
                  <a:srgbClr val="000000"/>
                </a:solidFill>
                <a:effectLst/>
              </a:rPr>
              <a:t>văn</a:t>
            </a:r>
            <a:r>
              <a:rPr lang="en-US" sz="2800" b="0" i="0" dirty="0">
                <a:solidFill>
                  <a:srgbClr val="000000"/>
                </a:solidFill>
                <a:effectLst/>
              </a:rPr>
              <a:t> </a:t>
            </a:r>
            <a:r>
              <a:rPr lang="en-US" sz="2800" b="0" i="0" dirty="0" err="1">
                <a:solidFill>
                  <a:srgbClr val="000000"/>
                </a:solidFill>
                <a:effectLst/>
              </a:rPr>
              <a:t>thể</a:t>
            </a:r>
            <a:r>
              <a:rPr lang="en-US" sz="2800" b="0" i="0" dirty="0">
                <a:solidFill>
                  <a:srgbClr val="000000"/>
                </a:solidFill>
                <a:effectLst/>
              </a:rPr>
              <a:t> </a:t>
            </a:r>
            <a:r>
              <a:rPr lang="en-US" sz="2800" b="0" i="0" dirty="0" err="1">
                <a:solidFill>
                  <a:srgbClr val="000000"/>
                </a:solidFill>
                <a:effectLst/>
              </a:rPr>
              <a:t>hiện</a:t>
            </a:r>
            <a:r>
              <a:rPr lang="en-US" sz="2800" b="0" i="0" dirty="0">
                <a:solidFill>
                  <a:srgbClr val="000000"/>
                </a:solidFill>
                <a:effectLst/>
              </a:rPr>
              <a:t> </a:t>
            </a:r>
            <a:r>
              <a:rPr lang="en-US" sz="2800" b="0" i="0" dirty="0" err="1">
                <a:solidFill>
                  <a:srgbClr val="000000"/>
                </a:solidFill>
                <a:effectLst/>
              </a:rPr>
              <a:t>chủ</a:t>
            </a:r>
            <a:r>
              <a:rPr lang="en-US" sz="2800" b="0" i="0" dirty="0">
                <a:solidFill>
                  <a:srgbClr val="000000"/>
                </a:solidFill>
                <a:effectLst/>
              </a:rPr>
              <a:t> </a:t>
            </a:r>
            <a:r>
              <a:rPr lang="en-US" sz="2800" b="0" i="0" dirty="0" err="1">
                <a:solidFill>
                  <a:srgbClr val="000000"/>
                </a:solidFill>
                <a:effectLst/>
              </a:rPr>
              <a:t>đề</a:t>
            </a:r>
            <a:r>
              <a:rPr lang="en-US" sz="2800" b="0" i="0" dirty="0">
                <a:solidFill>
                  <a:srgbClr val="000000"/>
                </a:solidFill>
                <a:effectLst/>
              </a:rPr>
              <a:t> </a:t>
            </a:r>
            <a:r>
              <a:rPr lang="en-US" sz="2800" b="0" i="0" dirty="0" err="1">
                <a:solidFill>
                  <a:srgbClr val="000000"/>
                </a:solidFill>
                <a:effectLst/>
              </a:rPr>
              <a:t>chung</a:t>
            </a:r>
            <a:r>
              <a:rPr lang="en-US" sz="2800" b="0" i="0" dirty="0">
                <a:solidFill>
                  <a:srgbClr val="000000"/>
                </a:solidFill>
                <a:effectLst/>
              </a:rPr>
              <a:t> </a:t>
            </a:r>
            <a:r>
              <a:rPr lang="en-US" sz="2800" b="0" i="0" dirty="0" err="1">
                <a:solidFill>
                  <a:srgbClr val="000000"/>
                </a:solidFill>
                <a:effectLst/>
              </a:rPr>
              <a:t>của</a:t>
            </a:r>
            <a:r>
              <a:rPr lang="en-US" sz="2800" b="0" i="0" dirty="0">
                <a:solidFill>
                  <a:srgbClr val="000000"/>
                </a:solidFill>
                <a:effectLst/>
              </a:rPr>
              <a:t> </a:t>
            </a:r>
            <a:r>
              <a:rPr lang="en-US" sz="2800" b="0" i="0" dirty="0" err="1">
                <a:solidFill>
                  <a:srgbClr val="000000"/>
                </a:solidFill>
                <a:effectLst/>
              </a:rPr>
              <a:t>văn</a:t>
            </a:r>
            <a:r>
              <a:rPr lang="en-US" sz="2800" b="0" i="0" dirty="0">
                <a:solidFill>
                  <a:srgbClr val="000000"/>
                </a:solidFill>
                <a:effectLst/>
              </a:rPr>
              <a:t> </a:t>
            </a:r>
            <a:r>
              <a:rPr lang="en-US" sz="2800" b="0" i="0" dirty="0" err="1">
                <a:solidFill>
                  <a:srgbClr val="000000"/>
                </a:solidFill>
                <a:effectLst/>
              </a:rPr>
              <a:t>bản</a:t>
            </a:r>
            <a:endParaRPr lang="en-US" sz="2800" b="0" i="0" dirty="0">
              <a:solidFill>
                <a:srgbClr val="000000"/>
              </a:solidFill>
              <a:effectLst/>
            </a:endParaRPr>
          </a:p>
        </p:txBody>
      </p:sp>
      <p:sp>
        <p:nvSpPr>
          <p:cNvPr id="8" name="Oval 7">
            <a:extLst>
              <a:ext uri="{FF2B5EF4-FFF2-40B4-BE49-F238E27FC236}">
                <a16:creationId xmlns:a16="http://schemas.microsoft.com/office/drawing/2014/main" id="{4338CFE3-C0AA-7BF4-675A-ABCAE07967E1}"/>
              </a:ext>
            </a:extLst>
          </p:cNvPr>
          <p:cNvSpPr/>
          <p:nvPr/>
        </p:nvSpPr>
        <p:spPr>
          <a:xfrm>
            <a:off x="242370" y="2203373"/>
            <a:ext cx="451693" cy="4406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rPr>
              <a:t>C</a:t>
            </a:r>
          </a:p>
        </p:txBody>
      </p:sp>
      <p:sp>
        <p:nvSpPr>
          <p:cNvPr id="9" name="TextBox 8">
            <a:extLst>
              <a:ext uri="{FF2B5EF4-FFF2-40B4-BE49-F238E27FC236}">
                <a16:creationId xmlns:a16="http://schemas.microsoft.com/office/drawing/2014/main" id="{26DCF16A-4C65-222D-F153-65272230DE64}"/>
              </a:ext>
            </a:extLst>
          </p:cNvPr>
          <p:cNvSpPr txBox="1"/>
          <p:nvPr/>
        </p:nvSpPr>
        <p:spPr>
          <a:xfrm>
            <a:off x="352540" y="3778786"/>
            <a:ext cx="8163499" cy="2246769"/>
          </a:xfrm>
          <a:prstGeom prst="rect">
            <a:avLst/>
          </a:prstGeom>
          <a:noFill/>
        </p:spPr>
        <p:txBody>
          <a:bodyPr wrap="square" rtlCol="0">
            <a:spAutoFit/>
          </a:bodyPr>
          <a:lstStyle/>
          <a:p>
            <a:pPr algn="just"/>
            <a:r>
              <a:rPr lang="vi-VN" sz="2800" b="1" i="0" dirty="0">
                <a:solidFill>
                  <a:srgbClr val="0000FF"/>
                </a:solidFill>
                <a:effectLst/>
              </a:rPr>
              <a:t>Câu 2:</a:t>
            </a:r>
            <a:r>
              <a:rPr lang="vi-VN" sz="2800" b="0" i="0" dirty="0">
                <a:solidFill>
                  <a:srgbClr val="000000"/>
                </a:solidFill>
                <a:effectLst/>
              </a:rPr>
              <a:t> </a:t>
            </a:r>
            <a:r>
              <a:rPr lang="vi-VN" sz="2800" b="1" i="0" dirty="0">
                <a:solidFill>
                  <a:srgbClr val="000000"/>
                </a:solidFill>
                <a:effectLst/>
              </a:rPr>
              <a:t>Văn bản thường có bố cục mấy phần?</a:t>
            </a:r>
          </a:p>
          <a:p>
            <a:pPr algn="just"/>
            <a:r>
              <a:rPr lang="vi-VN" sz="2800" b="0" i="0" dirty="0">
                <a:solidFill>
                  <a:srgbClr val="000000"/>
                </a:solidFill>
                <a:effectLst/>
              </a:rPr>
              <a:t>A. 2 phần</a:t>
            </a:r>
          </a:p>
          <a:p>
            <a:pPr algn="just"/>
            <a:r>
              <a:rPr lang="vi-VN" sz="2800" b="0" i="0" dirty="0">
                <a:solidFill>
                  <a:srgbClr val="000000"/>
                </a:solidFill>
                <a:effectLst/>
              </a:rPr>
              <a:t>B. 3 phần</a:t>
            </a:r>
          </a:p>
          <a:p>
            <a:pPr algn="just"/>
            <a:r>
              <a:rPr lang="vi-VN" sz="2800" b="0" i="0" dirty="0">
                <a:solidFill>
                  <a:srgbClr val="000000"/>
                </a:solidFill>
                <a:effectLst/>
              </a:rPr>
              <a:t>C. 1 phần</a:t>
            </a:r>
          </a:p>
          <a:p>
            <a:pPr algn="just"/>
            <a:r>
              <a:rPr lang="vi-VN" sz="2800" b="0" i="0" dirty="0">
                <a:solidFill>
                  <a:srgbClr val="000000"/>
                </a:solidFill>
                <a:effectLst/>
              </a:rPr>
              <a:t>D. 4 phần</a:t>
            </a:r>
          </a:p>
        </p:txBody>
      </p:sp>
      <p:sp>
        <p:nvSpPr>
          <p:cNvPr id="10" name="Oval 9">
            <a:extLst>
              <a:ext uri="{FF2B5EF4-FFF2-40B4-BE49-F238E27FC236}">
                <a16:creationId xmlns:a16="http://schemas.microsoft.com/office/drawing/2014/main" id="{4D7C4706-A3DF-E9A4-1A6B-573A8F082323}"/>
              </a:ext>
            </a:extLst>
          </p:cNvPr>
          <p:cNvSpPr/>
          <p:nvPr/>
        </p:nvSpPr>
        <p:spPr>
          <a:xfrm>
            <a:off x="297456" y="4616068"/>
            <a:ext cx="539826" cy="4298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rPr>
              <a:t>B</a:t>
            </a:r>
          </a:p>
        </p:txBody>
      </p:sp>
    </p:spTree>
    <p:extLst>
      <p:ext uri="{BB962C8B-B14F-4D97-AF65-F5344CB8AC3E}">
        <p14:creationId xmlns:p14="http://schemas.microsoft.com/office/powerpoint/2010/main" val="419822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18E306-0EB2-2409-7326-ACE0887AB26D}"/>
              </a:ext>
            </a:extLst>
          </p:cNvPr>
          <p:cNvSpPr txBox="1"/>
          <p:nvPr/>
        </p:nvSpPr>
        <p:spPr>
          <a:xfrm>
            <a:off x="220337" y="451692"/>
            <a:ext cx="8560106" cy="2677656"/>
          </a:xfrm>
          <a:prstGeom prst="rect">
            <a:avLst/>
          </a:prstGeom>
          <a:noFill/>
        </p:spPr>
        <p:txBody>
          <a:bodyPr wrap="square" rtlCol="0">
            <a:spAutoFit/>
          </a:bodyPr>
          <a:lstStyle/>
          <a:p>
            <a:pPr algn="just"/>
            <a:r>
              <a:rPr lang="vi-VN" sz="2800" b="1" i="0" dirty="0">
                <a:solidFill>
                  <a:srgbClr val="0000FF"/>
                </a:solidFill>
                <a:effectLst/>
                <a:latin typeface="Open Sans" panose="020B0606030504020204" pitchFamily="34" charset="0"/>
              </a:rPr>
              <a:t>Câu 3:</a:t>
            </a:r>
            <a:r>
              <a:rPr lang="vi-VN" sz="2800" b="0" i="0" dirty="0">
                <a:solidFill>
                  <a:srgbClr val="000000"/>
                </a:solidFill>
                <a:effectLst/>
                <a:latin typeface="Open Sans" panose="020B0606030504020204" pitchFamily="34" charset="0"/>
              </a:rPr>
              <a:t> </a:t>
            </a:r>
            <a:r>
              <a:rPr lang="vi-VN" sz="2800" b="1" i="0" dirty="0">
                <a:solidFill>
                  <a:srgbClr val="000000"/>
                </a:solidFill>
                <a:effectLst/>
                <a:latin typeface="Open Sans" panose="020B0606030504020204" pitchFamily="34" charset="0"/>
              </a:rPr>
              <a:t>Phần Mở bài có vai trò như thế nào trong một văn bản?</a:t>
            </a:r>
          </a:p>
          <a:p>
            <a:pPr algn="just"/>
            <a:r>
              <a:rPr lang="vi-VN" sz="2800" b="0" i="0" dirty="0">
                <a:solidFill>
                  <a:srgbClr val="000000"/>
                </a:solidFill>
                <a:effectLst/>
                <a:latin typeface="Open Sans" panose="020B0606030504020204" pitchFamily="34" charset="0"/>
              </a:rPr>
              <a:t>A. Giới thiệu các nội dung của văn bản</a:t>
            </a:r>
          </a:p>
          <a:p>
            <a:pPr algn="just"/>
            <a:r>
              <a:rPr lang="vi-VN" sz="2800" b="0" i="0" dirty="0">
                <a:solidFill>
                  <a:srgbClr val="000000"/>
                </a:solidFill>
                <a:effectLst/>
                <a:latin typeface="Open Sans" panose="020B0606030504020204" pitchFamily="34" charset="0"/>
              </a:rPr>
              <a:t>B. Nêu diễn biến của sự việc, nhân vật</a:t>
            </a:r>
          </a:p>
          <a:p>
            <a:pPr algn="just"/>
            <a:r>
              <a:rPr lang="vi-VN" sz="2800" b="0" i="0" dirty="0">
                <a:solidFill>
                  <a:srgbClr val="000000"/>
                </a:solidFill>
                <a:effectLst/>
                <a:latin typeface="Open Sans" panose="020B0606030504020204" pitchFamily="34" charset="0"/>
              </a:rPr>
              <a:t>C. Giới thiệu sự vật, sự việc, nhân vật.</a:t>
            </a:r>
          </a:p>
          <a:p>
            <a:pPr algn="just"/>
            <a:r>
              <a:rPr lang="vi-VN" sz="2800" b="0" i="0" dirty="0">
                <a:solidFill>
                  <a:srgbClr val="000000"/>
                </a:solidFill>
                <a:effectLst/>
                <a:latin typeface="Open Sans" panose="020B0606030504020204" pitchFamily="34" charset="0"/>
              </a:rPr>
              <a:t>D. Nêu kết quả của sự việc, câu chuyện</a:t>
            </a:r>
          </a:p>
        </p:txBody>
      </p:sp>
      <p:sp>
        <p:nvSpPr>
          <p:cNvPr id="10" name="Oval 9">
            <a:extLst>
              <a:ext uri="{FF2B5EF4-FFF2-40B4-BE49-F238E27FC236}">
                <a16:creationId xmlns:a16="http://schemas.microsoft.com/office/drawing/2014/main" id="{374C4B14-DDD7-F37F-C95E-B57E84C39C68}"/>
              </a:ext>
            </a:extLst>
          </p:cNvPr>
          <p:cNvSpPr/>
          <p:nvPr/>
        </p:nvSpPr>
        <p:spPr>
          <a:xfrm>
            <a:off x="220338" y="1410159"/>
            <a:ext cx="407624" cy="3966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rPr>
              <a:t>A</a:t>
            </a:r>
          </a:p>
        </p:txBody>
      </p:sp>
      <p:sp>
        <p:nvSpPr>
          <p:cNvPr id="11" name="TextBox 10">
            <a:extLst>
              <a:ext uri="{FF2B5EF4-FFF2-40B4-BE49-F238E27FC236}">
                <a16:creationId xmlns:a16="http://schemas.microsoft.com/office/drawing/2014/main" id="{13D50E71-AE1F-4B0A-D849-DB03C8E0A890}"/>
              </a:ext>
            </a:extLst>
          </p:cNvPr>
          <p:cNvSpPr txBox="1"/>
          <p:nvPr/>
        </p:nvSpPr>
        <p:spPr>
          <a:xfrm>
            <a:off x="220338" y="3429000"/>
            <a:ext cx="8560105" cy="3108543"/>
          </a:xfrm>
          <a:prstGeom prst="rect">
            <a:avLst/>
          </a:prstGeom>
          <a:noFill/>
        </p:spPr>
        <p:txBody>
          <a:bodyPr wrap="square" rtlCol="0">
            <a:spAutoFit/>
          </a:bodyPr>
          <a:lstStyle/>
          <a:p>
            <a:pPr algn="just"/>
            <a:r>
              <a:rPr lang="vi-VN" sz="2800" b="1" i="0" dirty="0">
                <a:solidFill>
                  <a:srgbClr val="0000FF"/>
                </a:solidFill>
                <a:effectLst/>
                <a:latin typeface="Open Sans" panose="020B0606030504020204" pitchFamily="34" charset="0"/>
              </a:rPr>
              <a:t>Câu </a:t>
            </a:r>
            <a:r>
              <a:rPr lang="en-US" sz="2800" b="1" i="0" dirty="0">
                <a:solidFill>
                  <a:srgbClr val="0000FF"/>
                </a:solidFill>
                <a:effectLst/>
                <a:latin typeface="Open Sans" panose="020B0606030504020204" pitchFamily="34" charset="0"/>
              </a:rPr>
              <a:t>4</a:t>
            </a:r>
            <a:r>
              <a:rPr lang="vi-VN" sz="2800" b="1" i="0" dirty="0">
                <a:solidFill>
                  <a:srgbClr val="0000FF"/>
                </a:solidFill>
                <a:effectLst/>
                <a:latin typeface="Open Sans" panose="020B0606030504020204" pitchFamily="34" charset="0"/>
              </a:rPr>
              <a:t>:</a:t>
            </a:r>
            <a:r>
              <a:rPr lang="vi-VN" sz="2800" b="0" i="0" dirty="0">
                <a:solidFill>
                  <a:srgbClr val="000000"/>
                </a:solidFill>
                <a:effectLst/>
                <a:latin typeface="Open Sans" panose="020B0606030504020204" pitchFamily="34" charset="0"/>
              </a:rPr>
              <a:t> </a:t>
            </a:r>
            <a:r>
              <a:rPr lang="vi-VN" sz="2800" b="1" i="0" dirty="0">
                <a:solidFill>
                  <a:srgbClr val="000000"/>
                </a:solidFill>
                <a:effectLst/>
                <a:latin typeface="Open Sans" panose="020B0606030504020204" pitchFamily="34" charset="0"/>
              </a:rPr>
              <a:t>Nội dung phần thân bài của một văn bản thường được sắp xếp theo những trình tự nào?</a:t>
            </a:r>
          </a:p>
          <a:p>
            <a:pPr algn="just"/>
            <a:r>
              <a:rPr lang="vi-VN" sz="2800" b="0" i="0" dirty="0">
                <a:solidFill>
                  <a:srgbClr val="000000"/>
                </a:solidFill>
                <a:effectLst/>
                <a:latin typeface="Open Sans" panose="020B0606030504020204" pitchFamily="34" charset="0"/>
              </a:rPr>
              <a:t>A. Trình tự thời gian và không gian</a:t>
            </a:r>
          </a:p>
          <a:p>
            <a:pPr algn="just"/>
            <a:r>
              <a:rPr lang="vi-VN" sz="2800" b="0" i="0" dirty="0">
                <a:solidFill>
                  <a:srgbClr val="000000"/>
                </a:solidFill>
                <a:effectLst/>
                <a:latin typeface="Open Sans" panose="020B0606030504020204" pitchFamily="34" charset="0"/>
              </a:rPr>
              <a:t>B. Trình tự phát triển của sự việc</a:t>
            </a:r>
          </a:p>
          <a:p>
            <a:pPr algn="just"/>
            <a:r>
              <a:rPr lang="vi-VN" sz="2800" b="0" i="0" dirty="0">
                <a:solidFill>
                  <a:srgbClr val="000000"/>
                </a:solidFill>
                <a:effectLst/>
                <a:latin typeface="Open Sans" panose="020B0606030504020204" pitchFamily="34" charset="0"/>
              </a:rPr>
              <a:t>C. Trình tự của mạch suy luận</a:t>
            </a:r>
          </a:p>
          <a:p>
            <a:pPr algn="just"/>
            <a:r>
              <a:rPr lang="vi-VN" sz="2800" b="0" i="0" dirty="0">
                <a:solidFill>
                  <a:srgbClr val="000000"/>
                </a:solidFill>
                <a:effectLst/>
                <a:latin typeface="Open Sans" panose="020B0606030504020204" pitchFamily="34" charset="0"/>
              </a:rPr>
              <a:t>D. Cả A, B, C</a:t>
            </a:r>
          </a:p>
        </p:txBody>
      </p:sp>
      <p:sp>
        <p:nvSpPr>
          <p:cNvPr id="3" name="Oval 2">
            <a:extLst>
              <a:ext uri="{FF2B5EF4-FFF2-40B4-BE49-F238E27FC236}">
                <a16:creationId xmlns:a16="http://schemas.microsoft.com/office/drawing/2014/main" id="{9D8BB72E-46A7-978A-28E3-D0D1E3430ED5}"/>
              </a:ext>
            </a:extLst>
          </p:cNvPr>
          <p:cNvSpPr/>
          <p:nvPr/>
        </p:nvSpPr>
        <p:spPr>
          <a:xfrm>
            <a:off x="143838" y="6009701"/>
            <a:ext cx="565079" cy="3966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rPr>
              <a:t>D</a:t>
            </a:r>
          </a:p>
        </p:txBody>
      </p:sp>
    </p:spTree>
    <p:extLst>
      <p:ext uri="{BB962C8B-B14F-4D97-AF65-F5344CB8AC3E}">
        <p14:creationId xmlns:p14="http://schemas.microsoft.com/office/powerpoint/2010/main" val="317163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B01A35-7850-1F45-237A-56F171443393}"/>
              </a:ext>
            </a:extLst>
          </p:cNvPr>
          <p:cNvSpPr txBox="1"/>
          <p:nvPr/>
        </p:nvSpPr>
        <p:spPr>
          <a:xfrm>
            <a:off x="77119" y="275422"/>
            <a:ext cx="8835528" cy="3539430"/>
          </a:xfrm>
          <a:prstGeom prst="rect">
            <a:avLst/>
          </a:prstGeom>
          <a:noFill/>
        </p:spPr>
        <p:txBody>
          <a:bodyPr wrap="square" rtlCol="0">
            <a:spAutoFit/>
          </a:bodyPr>
          <a:lstStyle/>
          <a:p>
            <a:pPr algn="just"/>
            <a:r>
              <a:rPr lang="vi-VN" sz="2800" b="1" i="0" dirty="0">
                <a:solidFill>
                  <a:srgbClr val="0000FF"/>
                </a:solidFill>
                <a:effectLst/>
                <a:latin typeface="Open Sans" panose="020B0606030504020204" pitchFamily="34" charset="0"/>
              </a:rPr>
              <a:t>Câu </a:t>
            </a:r>
            <a:r>
              <a:rPr lang="en-US" sz="2800" b="1" i="0" dirty="0">
                <a:solidFill>
                  <a:srgbClr val="0000FF"/>
                </a:solidFill>
                <a:effectLst/>
                <a:latin typeface="Open Sans" panose="020B0606030504020204" pitchFamily="34" charset="0"/>
              </a:rPr>
              <a:t>5</a:t>
            </a:r>
            <a:r>
              <a:rPr lang="vi-VN" sz="2800" b="1" i="0" dirty="0">
                <a:solidFill>
                  <a:srgbClr val="0000FF"/>
                </a:solidFill>
                <a:effectLst/>
                <a:latin typeface="Open Sans" panose="020B0606030504020204" pitchFamily="34" charset="0"/>
              </a:rPr>
              <a:t>:</a:t>
            </a:r>
            <a:r>
              <a:rPr lang="vi-VN" sz="2800" b="0" i="0" dirty="0">
                <a:solidFill>
                  <a:srgbClr val="000000"/>
                </a:solidFill>
                <a:effectLst/>
                <a:latin typeface="Open Sans" panose="020B0606030504020204" pitchFamily="34" charset="0"/>
              </a:rPr>
              <a:t> </a:t>
            </a:r>
            <a:r>
              <a:rPr lang="vi-VN" sz="2800" b="1" i="0" dirty="0">
                <a:solidFill>
                  <a:srgbClr val="000000"/>
                </a:solidFill>
                <a:effectLst/>
                <a:latin typeface="Open Sans" panose="020B0606030504020204" pitchFamily="34" charset="0"/>
              </a:rPr>
              <a:t>Phần thân bài nên trình bày như thế nào để rõ ràng, mạch lạc?</a:t>
            </a:r>
          </a:p>
          <a:p>
            <a:pPr algn="just"/>
            <a:r>
              <a:rPr lang="vi-VN" sz="2800" b="0" i="0" dirty="0">
                <a:solidFill>
                  <a:srgbClr val="000000"/>
                </a:solidFill>
                <a:effectLst/>
                <a:latin typeface="Open Sans" panose="020B0606030504020204" pitchFamily="34" charset="0"/>
              </a:rPr>
              <a:t>A. Trình bày bằng nhiều đoạn văn nhỏ giải quyết các khía cạnh của chủ đề</a:t>
            </a:r>
          </a:p>
          <a:p>
            <a:pPr algn="just"/>
            <a:r>
              <a:rPr lang="vi-VN" sz="2800" b="0" i="0" dirty="0">
                <a:solidFill>
                  <a:srgbClr val="000000"/>
                </a:solidFill>
                <a:effectLst/>
                <a:latin typeface="Open Sans" panose="020B0606030504020204" pitchFamily="34" charset="0"/>
              </a:rPr>
              <a:t>B. Nội dung được trình bày tùy thuộc kiểu văn bản, chủ đề , ý đồ giao tiếp của người viết</a:t>
            </a:r>
          </a:p>
          <a:p>
            <a:pPr algn="just"/>
            <a:r>
              <a:rPr lang="vi-VN" sz="2800" b="0" i="0" dirty="0">
                <a:solidFill>
                  <a:srgbClr val="000000"/>
                </a:solidFill>
                <a:effectLst/>
                <a:latin typeface="Open Sans" panose="020B0606030504020204" pitchFamily="34" charset="0"/>
              </a:rPr>
              <a:t>C. Trình bày thành một đoạn văn duy nhất</a:t>
            </a:r>
          </a:p>
          <a:p>
            <a:pPr algn="just"/>
            <a:r>
              <a:rPr lang="vi-VN" sz="2800" b="0" i="0" dirty="0">
                <a:solidFill>
                  <a:srgbClr val="000000"/>
                </a:solidFill>
                <a:effectLst/>
                <a:latin typeface="Open Sans" panose="020B0606030504020204" pitchFamily="34" charset="0"/>
              </a:rPr>
              <a:t>D. A và B đúng</a:t>
            </a:r>
          </a:p>
        </p:txBody>
      </p:sp>
      <p:sp>
        <p:nvSpPr>
          <p:cNvPr id="3" name="TextBox 2">
            <a:extLst>
              <a:ext uri="{FF2B5EF4-FFF2-40B4-BE49-F238E27FC236}">
                <a16:creationId xmlns:a16="http://schemas.microsoft.com/office/drawing/2014/main" id="{F5E208B8-0FF3-5FD2-A039-DF1132E2697A}"/>
              </a:ext>
            </a:extLst>
          </p:cNvPr>
          <p:cNvSpPr txBox="1"/>
          <p:nvPr/>
        </p:nvSpPr>
        <p:spPr>
          <a:xfrm>
            <a:off x="77119" y="4017196"/>
            <a:ext cx="8974166" cy="2677656"/>
          </a:xfrm>
          <a:prstGeom prst="rect">
            <a:avLst/>
          </a:prstGeom>
          <a:noFill/>
        </p:spPr>
        <p:txBody>
          <a:bodyPr wrap="square" rtlCol="0">
            <a:spAutoFit/>
          </a:bodyPr>
          <a:lstStyle/>
          <a:p>
            <a:pPr algn="just"/>
            <a:r>
              <a:rPr lang="vi-VN" sz="2800" b="1" i="0" dirty="0">
                <a:solidFill>
                  <a:srgbClr val="0000FF"/>
                </a:solidFill>
                <a:effectLst/>
                <a:latin typeface="Open Sans" panose="020B0606030504020204" pitchFamily="34" charset="0"/>
              </a:rPr>
              <a:t>Câu </a:t>
            </a:r>
            <a:r>
              <a:rPr lang="en-US" sz="2800" b="1" i="0" dirty="0">
                <a:solidFill>
                  <a:srgbClr val="0000FF"/>
                </a:solidFill>
                <a:effectLst/>
                <a:latin typeface="Open Sans" panose="020B0606030504020204" pitchFamily="34" charset="0"/>
              </a:rPr>
              <a:t>6</a:t>
            </a:r>
            <a:r>
              <a:rPr lang="vi-VN" sz="2800" b="1" i="0" dirty="0">
                <a:solidFill>
                  <a:srgbClr val="0000FF"/>
                </a:solidFill>
                <a:effectLst/>
                <a:latin typeface="Open Sans" panose="020B0606030504020204" pitchFamily="34" charset="0"/>
              </a:rPr>
              <a:t>:</a:t>
            </a:r>
            <a:r>
              <a:rPr lang="vi-VN" sz="2800" b="0" i="0" dirty="0">
                <a:solidFill>
                  <a:srgbClr val="000000"/>
                </a:solidFill>
                <a:effectLst/>
                <a:latin typeface="Open Sans" panose="020B0606030504020204" pitchFamily="34" charset="0"/>
              </a:rPr>
              <a:t> Phần Mở bài và Kết bài thường có cấu tạo như thế nào?</a:t>
            </a:r>
          </a:p>
          <a:p>
            <a:pPr algn="just"/>
            <a:r>
              <a:rPr lang="vi-VN" sz="2800" b="0" i="0" dirty="0">
                <a:solidFill>
                  <a:srgbClr val="000000"/>
                </a:solidFill>
                <a:effectLst/>
                <a:latin typeface="Open Sans" panose="020B0606030504020204" pitchFamily="34" charset="0"/>
              </a:rPr>
              <a:t>A. Không cần tách thành những đoạn riêng biệt</a:t>
            </a:r>
          </a:p>
          <a:p>
            <a:pPr algn="just"/>
            <a:r>
              <a:rPr lang="vi-VN" sz="2800" b="0" i="0" dirty="0">
                <a:solidFill>
                  <a:srgbClr val="000000"/>
                </a:solidFill>
                <a:effectLst/>
                <a:latin typeface="Open Sans" panose="020B0606030504020204" pitchFamily="34" charset="0"/>
              </a:rPr>
              <a:t>B. Hai đoạn văn</a:t>
            </a:r>
          </a:p>
          <a:p>
            <a:pPr algn="just"/>
            <a:r>
              <a:rPr lang="vi-VN" sz="2800" b="0" i="0" dirty="0">
                <a:solidFill>
                  <a:srgbClr val="000000"/>
                </a:solidFill>
                <a:effectLst/>
                <a:latin typeface="Open Sans" panose="020B0606030504020204" pitchFamily="34" charset="0"/>
              </a:rPr>
              <a:t>C. Một đoạn văn</a:t>
            </a:r>
          </a:p>
          <a:p>
            <a:pPr algn="just"/>
            <a:r>
              <a:rPr lang="vi-VN" sz="2800" b="0" i="0" dirty="0">
                <a:solidFill>
                  <a:srgbClr val="000000"/>
                </a:solidFill>
                <a:effectLst/>
                <a:latin typeface="Open Sans" panose="020B0606030504020204" pitchFamily="34" charset="0"/>
              </a:rPr>
              <a:t>D. Nhiều đoạn văn</a:t>
            </a:r>
          </a:p>
        </p:txBody>
      </p:sp>
      <p:sp>
        <p:nvSpPr>
          <p:cNvPr id="5" name="Oval 4">
            <a:extLst>
              <a:ext uri="{FF2B5EF4-FFF2-40B4-BE49-F238E27FC236}">
                <a16:creationId xmlns:a16="http://schemas.microsoft.com/office/drawing/2014/main" id="{B58A09D7-8C25-0A5A-EB92-E151C7FBC5FE}"/>
              </a:ext>
            </a:extLst>
          </p:cNvPr>
          <p:cNvSpPr/>
          <p:nvPr/>
        </p:nvSpPr>
        <p:spPr>
          <a:xfrm>
            <a:off x="77120" y="3267182"/>
            <a:ext cx="498234" cy="4520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rPr>
              <a:t>D</a:t>
            </a:r>
          </a:p>
        </p:txBody>
      </p:sp>
      <p:sp>
        <p:nvSpPr>
          <p:cNvPr id="6" name="Oval 5">
            <a:extLst>
              <a:ext uri="{FF2B5EF4-FFF2-40B4-BE49-F238E27FC236}">
                <a16:creationId xmlns:a16="http://schemas.microsoft.com/office/drawing/2014/main" id="{7E6933C1-9F87-86E9-63C6-46BE38EE4DC6}"/>
              </a:ext>
            </a:extLst>
          </p:cNvPr>
          <p:cNvSpPr/>
          <p:nvPr/>
        </p:nvSpPr>
        <p:spPr>
          <a:xfrm>
            <a:off x="77120" y="5753528"/>
            <a:ext cx="498234" cy="4417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rPr>
              <a:t>C</a:t>
            </a:r>
          </a:p>
        </p:txBody>
      </p:sp>
    </p:spTree>
    <p:extLst>
      <p:ext uri="{BB962C8B-B14F-4D97-AF65-F5344CB8AC3E}">
        <p14:creationId xmlns:p14="http://schemas.microsoft.com/office/powerpoint/2010/main" val="71202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BA7201-9F4D-7108-5D5A-6E3E8248578A}"/>
              </a:ext>
            </a:extLst>
          </p:cNvPr>
          <p:cNvSpPr txBox="1"/>
          <p:nvPr/>
        </p:nvSpPr>
        <p:spPr>
          <a:xfrm>
            <a:off x="0" y="776608"/>
            <a:ext cx="8824511" cy="6429723"/>
          </a:xfrm>
          <a:prstGeom prst="rect">
            <a:avLst/>
          </a:prstGeom>
          <a:noFill/>
        </p:spPr>
        <p:txBody>
          <a:bodyPr wrap="square" rtlCol="0">
            <a:spAutoFit/>
          </a:bodyPr>
          <a:lstStyle/>
          <a:p>
            <a:pPr algn="just"/>
            <a:r>
              <a:rPr lang="en-US" sz="2000" b="0" i="0" dirty="0">
                <a:solidFill>
                  <a:srgbClr val="000000"/>
                </a:solidFill>
                <a:effectLst/>
                <a:latin typeface="Open Sans" panose="020B0606030504020204" pitchFamily="34" charset="0"/>
              </a:rPr>
              <a:t>                        </a:t>
            </a:r>
            <a:r>
              <a:rPr lang="vi-VN" sz="2000" b="1" i="0" dirty="0">
                <a:solidFill>
                  <a:srgbClr val="000000"/>
                </a:solidFill>
                <a:effectLst/>
                <a:latin typeface="Open Sans" panose="020B0606030504020204" pitchFamily="34" charset="0"/>
              </a:rPr>
              <a:t>Đọc đoạn văn sau và nhận xét về bố cục của đoạn văn?</a:t>
            </a:r>
            <a:endParaRPr lang="en-US" sz="2000" b="1" i="0" dirty="0">
              <a:solidFill>
                <a:srgbClr val="000000"/>
              </a:solidFill>
              <a:effectLst/>
              <a:latin typeface="Open Sans" panose="020B0606030504020204" pitchFamily="34" charset="0"/>
            </a:endParaRPr>
          </a:p>
          <a:p>
            <a:pPr algn="just"/>
            <a:endParaRPr lang="vi-VN" sz="2000" b="1" i="0" dirty="0">
              <a:solidFill>
                <a:srgbClr val="000000"/>
              </a:solidFill>
              <a:effectLst/>
              <a:latin typeface="Open Sans" panose="020B0606030504020204" pitchFamily="34" charset="0"/>
            </a:endParaRPr>
          </a:p>
          <a:p>
            <a:pPr algn="just"/>
            <a:r>
              <a:rPr lang="en-US" sz="2000" b="0" i="0" dirty="0">
                <a:solidFill>
                  <a:srgbClr val="000000"/>
                </a:solidFill>
                <a:effectLst/>
                <a:latin typeface="Open Sans" panose="020B0606030504020204" pitchFamily="34" charset="0"/>
              </a:rPr>
              <a:t>            </a:t>
            </a:r>
            <a:r>
              <a:rPr lang="vi-VN" sz="2000" b="0" i="0" dirty="0">
                <a:solidFill>
                  <a:srgbClr val="000000"/>
                </a:solidFill>
                <a:effectLst/>
                <a:latin typeface="Open Sans" panose="020B0606030504020204" pitchFamily="34" charset="0"/>
              </a:rPr>
              <a:t>Dòng sông ấy thực sự là chiếc nôi ấm, mềm sản sinh những câu hò, điệu lý vang vọng trong không gian và thời gian, để nuôi dưỡng một tình yêu lịch sử và thiên nhiên sâu thẳm, ru vỗ, an ủi con người.Tưởng nhớ nàng công chúa nhà Trần đã vì nghĩa lớn dấn thân, câu hò trên dòng sông vút cao, lan xa, truyền đi trên sóng nước: “Nước non ngàn dặm ra đi… Mượn màu son phấn, đền nợ Ô - Ly…”. Ngậm ngùi trước thất bại của vị vua yêu nước và các nghĩa sĩ, giọng mái nhì trên dòng sông ai oán: “Chiều chiều… trước bến Văn Lâu/Ai ngồi, ai câu, ai sầu, ai thảm, ai thương, ai cảm, ai đợi, ai trông, thuyền ai thấp thoáng bên sông...?”. Tất cả, tất cả thường hằng, rì rào như tiếng sóng nhẹ vỗ về bờ cỏ, như tiếng chuông chiều man mác, ngân nga truyền lan trên mặt sông, như tiếng gió reo trong ngàn thông đôi bờ, trải thời gian, đã kết tụ, thăng hoa thành Nhã nhạc cung đình, trở thành giá trị văn hóa phi vật thể, đóng góp vào đời sống nhân loại.</a:t>
            </a:r>
          </a:p>
          <a:p>
            <a:pPr algn="just"/>
            <a:r>
              <a:rPr lang="en-US" sz="2000" b="0" i="0" dirty="0">
                <a:solidFill>
                  <a:srgbClr val="000000"/>
                </a:solidFill>
                <a:effectLst/>
                <a:latin typeface="Open Sans" panose="020B0606030504020204" pitchFamily="34" charset="0"/>
              </a:rPr>
              <a:t>        </a:t>
            </a:r>
            <a:r>
              <a:rPr lang="vi-VN" sz="2000" b="0" i="0" dirty="0">
                <a:solidFill>
                  <a:srgbClr val="000000"/>
                </a:solidFill>
                <a:effectLst/>
                <a:latin typeface="Open Sans" panose="020B0606030504020204" pitchFamily="34" charset="0"/>
              </a:rPr>
              <a:t>A. Bố cục rõ ràng, mạch lạc</a:t>
            </a:r>
          </a:p>
          <a:p>
            <a:pPr algn="just"/>
            <a:r>
              <a:rPr lang="en-US" sz="2000" b="0" i="0" dirty="0">
                <a:solidFill>
                  <a:srgbClr val="000000"/>
                </a:solidFill>
                <a:effectLst/>
                <a:latin typeface="Open Sans" panose="020B0606030504020204" pitchFamily="34" charset="0"/>
              </a:rPr>
              <a:t>        </a:t>
            </a:r>
            <a:r>
              <a:rPr lang="vi-VN" sz="2000" b="0" i="0" dirty="0">
                <a:solidFill>
                  <a:srgbClr val="000000"/>
                </a:solidFill>
                <a:effectLst/>
                <a:latin typeface="Open Sans" panose="020B0606030504020204" pitchFamily="34" charset="0"/>
              </a:rPr>
              <a:t>B. Không phân định được được mở, thân , kết của đoạn văn</a:t>
            </a:r>
          </a:p>
          <a:p>
            <a:pPr algn="just"/>
            <a:r>
              <a:rPr lang="en-US" sz="2000" b="0" i="0" dirty="0">
                <a:solidFill>
                  <a:srgbClr val="000000"/>
                </a:solidFill>
                <a:effectLst/>
                <a:latin typeface="Open Sans" panose="020B0606030504020204" pitchFamily="34" charset="0"/>
              </a:rPr>
              <a:t>        </a:t>
            </a:r>
            <a:r>
              <a:rPr lang="vi-VN" sz="2000" b="0" i="0" dirty="0">
                <a:solidFill>
                  <a:srgbClr val="000000"/>
                </a:solidFill>
                <a:effectLst/>
                <a:latin typeface="Open Sans" panose="020B0606030504020204" pitchFamily="34" charset="0"/>
              </a:rPr>
              <a:t>C. Chưa có bố cục rõ ràng</a:t>
            </a:r>
          </a:p>
          <a:p>
            <a:pPr algn="just"/>
            <a:r>
              <a:rPr lang="en-US" sz="2000" b="0" i="0" dirty="0">
                <a:solidFill>
                  <a:srgbClr val="000000"/>
                </a:solidFill>
                <a:effectLst/>
                <a:latin typeface="Open Sans" panose="020B0606030504020204" pitchFamily="34" charset="0"/>
              </a:rPr>
              <a:t>        </a:t>
            </a:r>
            <a:r>
              <a:rPr lang="vi-VN" sz="2000" b="0" i="0" dirty="0">
                <a:solidFill>
                  <a:srgbClr val="000000"/>
                </a:solidFill>
                <a:effectLst/>
                <a:latin typeface="Open Sans" panose="020B0606030504020204" pitchFamily="34" charset="0"/>
              </a:rPr>
              <a:t>D. Các ý lộn xộn</a:t>
            </a:r>
          </a:p>
        </p:txBody>
      </p:sp>
      <p:sp>
        <p:nvSpPr>
          <p:cNvPr id="3" name="TextBox 2">
            <a:extLst>
              <a:ext uri="{FF2B5EF4-FFF2-40B4-BE49-F238E27FC236}">
                <a16:creationId xmlns:a16="http://schemas.microsoft.com/office/drawing/2014/main" id="{430ECB00-6A91-9817-7A8C-A394141B4598}"/>
              </a:ext>
            </a:extLst>
          </p:cNvPr>
          <p:cNvSpPr txBox="1"/>
          <p:nvPr/>
        </p:nvSpPr>
        <p:spPr>
          <a:xfrm>
            <a:off x="242371" y="253388"/>
            <a:ext cx="7921128" cy="523220"/>
          </a:xfrm>
          <a:prstGeom prst="rect">
            <a:avLst/>
          </a:prstGeom>
          <a:noFill/>
        </p:spPr>
        <p:txBody>
          <a:bodyPr wrap="square" rtlCol="0">
            <a:spAutoFit/>
          </a:bodyPr>
          <a:lstStyle/>
          <a:p>
            <a:r>
              <a:rPr lang="en-US" dirty="0"/>
              <a:t>                                                </a:t>
            </a:r>
            <a:r>
              <a:rPr lang="en-US" sz="2800" b="1" dirty="0">
                <a:solidFill>
                  <a:srgbClr val="7030A0"/>
                </a:solidFill>
                <a:latin typeface=".VnClarendonH" panose="020B7200000000000000" pitchFamily="34" charset="0"/>
              </a:rPr>
              <a:t>VẬN DỤNG</a:t>
            </a:r>
          </a:p>
        </p:txBody>
      </p:sp>
      <p:sp>
        <p:nvSpPr>
          <p:cNvPr id="4" name="Oval 3">
            <a:extLst>
              <a:ext uri="{FF2B5EF4-FFF2-40B4-BE49-F238E27FC236}">
                <a16:creationId xmlns:a16="http://schemas.microsoft.com/office/drawing/2014/main" id="{FA1910AB-C95E-3EE9-9135-67EA916D7E4D}"/>
              </a:ext>
            </a:extLst>
          </p:cNvPr>
          <p:cNvSpPr/>
          <p:nvPr/>
        </p:nvSpPr>
        <p:spPr>
          <a:xfrm>
            <a:off x="561860" y="5673687"/>
            <a:ext cx="450863" cy="3305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A</a:t>
            </a:r>
          </a:p>
        </p:txBody>
      </p:sp>
    </p:spTree>
    <p:extLst>
      <p:ext uri="{BB962C8B-B14F-4D97-AF65-F5344CB8AC3E}">
        <p14:creationId xmlns:p14="http://schemas.microsoft.com/office/powerpoint/2010/main" val="2890626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EA85C5-07CC-C0D1-75FF-A5CB2DA90BB2}"/>
              </a:ext>
            </a:extLst>
          </p:cNvPr>
          <p:cNvSpPr txBox="1"/>
          <p:nvPr/>
        </p:nvSpPr>
        <p:spPr>
          <a:xfrm>
            <a:off x="649995" y="0"/>
            <a:ext cx="6742323" cy="523220"/>
          </a:xfrm>
          <a:prstGeom prst="rect">
            <a:avLst/>
          </a:prstGeom>
          <a:noFill/>
        </p:spPr>
        <p:txBody>
          <a:bodyPr wrap="square" rtlCol="0">
            <a:spAutoFit/>
          </a:bodyPr>
          <a:lstStyle/>
          <a:p>
            <a:r>
              <a:rPr lang="vi-VN" dirty="0"/>
              <a:t>                                          </a:t>
            </a:r>
            <a:r>
              <a:rPr lang="vi-VN" sz="2800" b="1" dirty="0">
                <a:solidFill>
                  <a:srgbClr val="7030A0"/>
                </a:solidFill>
              </a:rPr>
              <a:t>VẬN DỤNG </a:t>
            </a:r>
            <a:endParaRPr lang="en-US" sz="2800" b="1" dirty="0">
              <a:solidFill>
                <a:srgbClr val="7030A0"/>
              </a:solidFill>
            </a:endParaRPr>
          </a:p>
        </p:txBody>
      </p:sp>
      <p:sp>
        <p:nvSpPr>
          <p:cNvPr id="3" name="TextBox 2">
            <a:extLst>
              <a:ext uri="{FF2B5EF4-FFF2-40B4-BE49-F238E27FC236}">
                <a16:creationId xmlns:a16="http://schemas.microsoft.com/office/drawing/2014/main" id="{29CFF765-1112-045E-FE53-EB5784978BE7}"/>
              </a:ext>
            </a:extLst>
          </p:cNvPr>
          <p:cNvSpPr txBox="1"/>
          <p:nvPr/>
        </p:nvSpPr>
        <p:spPr>
          <a:xfrm>
            <a:off x="0" y="837281"/>
            <a:ext cx="8945697" cy="5632311"/>
          </a:xfrm>
          <a:prstGeom prst="rect">
            <a:avLst/>
          </a:prstGeom>
          <a:noFill/>
        </p:spPr>
        <p:txBody>
          <a:bodyPr wrap="square" rtlCol="0">
            <a:spAutoFit/>
          </a:bodyPr>
          <a:lstStyle/>
          <a:p>
            <a:pPr algn="just"/>
            <a:r>
              <a:rPr lang="en-US" sz="2000" b="0" i="0" dirty="0">
                <a:solidFill>
                  <a:srgbClr val="000000"/>
                </a:solidFill>
                <a:effectLst/>
                <a:latin typeface="Open Sans" panose="020B0606030504020204" pitchFamily="34" charset="0"/>
              </a:rPr>
              <a:t>              </a:t>
            </a:r>
            <a:r>
              <a:rPr lang="vi-VN" sz="2000" b="1" i="0" dirty="0">
                <a:solidFill>
                  <a:srgbClr val="000000"/>
                </a:solidFill>
                <a:effectLst/>
                <a:latin typeface="Open Sans" panose="020B0606030504020204" pitchFamily="34" charset="0"/>
              </a:rPr>
              <a:t>Đọc đoạn văn sau và nhận xét về bố cục của đoạn văn?</a:t>
            </a:r>
          </a:p>
          <a:p>
            <a:pPr algn="just"/>
            <a:r>
              <a:rPr lang="en-US" sz="2000" b="0" i="0" dirty="0">
                <a:solidFill>
                  <a:srgbClr val="000000"/>
                </a:solidFill>
                <a:effectLst/>
                <a:latin typeface="Open Sans" panose="020B0606030504020204" pitchFamily="34" charset="0"/>
              </a:rPr>
              <a:t>       </a:t>
            </a:r>
          </a:p>
          <a:p>
            <a:pPr algn="just"/>
            <a:r>
              <a:rPr lang="en-US" sz="2000" dirty="0">
                <a:solidFill>
                  <a:srgbClr val="000000"/>
                </a:solidFill>
                <a:latin typeface="Open Sans" panose="020B0606030504020204" pitchFamily="34" charset="0"/>
              </a:rPr>
              <a:t>          </a:t>
            </a:r>
            <a:r>
              <a:rPr lang="vi-VN" sz="2000" b="0" i="0" dirty="0">
                <a:solidFill>
                  <a:srgbClr val="000000"/>
                </a:solidFill>
                <a:effectLst/>
                <a:latin typeface="Open Sans" panose="020B0606030504020204" pitchFamily="34" charset="0"/>
              </a:rPr>
              <a:t>Nhiều người ví von rằng hẻm Sài Gòn như những con lạch nhỏ chảy ra sông, như sông chảy ra biển, hòa vào đại lộ thênh thang. Kỳ thực, hẻm chính là nơi lưu giữ những giá trị văn hóa, tạo ra phần hồn cho thành phố.Nhiều hẻm ở Tân Bình là chốn cư trú của người miền Trung mà đại diện là dân vùng Quảng Nam, Quảng Ngãi. Những con hẻm này đã hình thành từ trăm năm nay. Phần lớn người trong hẻm là dân tứ xứ tập trung về rồi tạo thành cộng đồng gắn bó với nhau. Bước chân vào những con hẻm này người ta thấy vừa cũ kỹ, vừa bình dị như bước vào một làng quê nào đó. Nhưng dù cho có bao nhiêu cách gọi tên, hẻm Sài Gòn vẫn là phần hồn tinh túy của văn hóa Sài Gòn, là mạch ngầm của đời sống người Sài Gòn, là thứ lắng đọng lại sau những ồn ào, phồn hoa của hình ảnh một TP.HCM hiện đại đang trỗi dậy. Nơi đây gợi nhiều xúc cảm, gợi nhiều thương nhớ cho những ai từng một lần sống trong hẻm Sài Gòn.</a:t>
            </a:r>
          </a:p>
          <a:p>
            <a:pPr algn="just"/>
            <a:r>
              <a:rPr lang="en-US" sz="2000" b="0" i="0" dirty="0">
                <a:solidFill>
                  <a:srgbClr val="000000"/>
                </a:solidFill>
                <a:effectLst/>
                <a:latin typeface="Open Sans" panose="020B0606030504020204" pitchFamily="34" charset="0"/>
              </a:rPr>
              <a:t>           </a:t>
            </a:r>
          </a:p>
          <a:p>
            <a:pPr algn="just"/>
            <a:r>
              <a:rPr lang="en-US" sz="2000" dirty="0">
                <a:solidFill>
                  <a:srgbClr val="000000"/>
                </a:solidFill>
                <a:latin typeface="Open Sans" panose="020B0606030504020204" pitchFamily="34" charset="0"/>
              </a:rPr>
              <a:t>           </a:t>
            </a:r>
            <a:r>
              <a:rPr lang="vi-VN" sz="2000" b="0" i="0" dirty="0">
                <a:solidFill>
                  <a:srgbClr val="000000"/>
                </a:solidFill>
                <a:effectLst/>
                <a:latin typeface="Open Sans" panose="020B0606030504020204" pitchFamily="34" charset="0"/>
              </a:rPr>
              <a:t>A. Bố cục lộn xộn</a:t>
            </a:r>
          </a:p>
          <a:p>
            <a:pPr algn="just"/>
            <a:r>
              <a:rPr lang="en-US" sz="2000" b="0" i="0" dirty="0">
                <a:solidFill>
                  <a:srgbClr val="000000"/>
                </a:solidFill>
                <a:effectLst/>
                <a:latin typeface="Open Sans" panose="020B0606030504020204" pitchFamily="34" charset="0"/>
              </a:rPr>
              <a:t>           </a:t>
            </a:r>
            <a:r>
              <a:rPr lang="vi-VN" sz="2000" b="0" i="0" dirty="0">
                <a:solidFill>
                  <a:srgbClr val="000000"/>
                </a:solidFill>
                <a:effectLst/>
                <a:latin typeface="Open Sans" panose="020B0606030504020204" pitchFamily="34" charset="0"/>
              </a:rPr>
              <a:t>B. Bố cục rõ ràng</a:t>
            </a:r>
          </a:p>
        </p:txBody>
      </p:sp>
      <p:sp>
        <p:nvSpPr>
          <p:cNvPr id="4" name="Oval 3">
            <a:extLst>
              <a:ext uri="{FF2B5EF4-FFF2-40B4-BE49-F238E27FC236}">
                <a16:creationId xmlns:a16="http://schemas.microsoft.com/office/drawing/2014/main" id="{B4680AF1-224C-5348-6FD4-FB4092C834E1}"/>
              </a:ext>
            </a:extLst>
          </p:cNvPr>
          <p:cNvSpPr/>
          <p:nvPr/>
        </p:nvSpPr>
        <p:spPr>
          <a:xfrm>
            <a:off x="845575" y="6037006"/>
            <a:ext cx="383458" cy="2753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A</a:t>
            </a:r>
          </a:p>
        </p:txBody>
      </p:sp>
    </p:spTree>
    <p:extLst>
      <p:ext uri="{BB962C8B-B14F-4D97-AF65-F5344CB8AC3E}">
        <p14:creationId xmlns:p14="http://schemas.microsoft.com/office/powerpoint/2010/main" val="364543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9">
            <a:extLst>
              <a:ext uri="{FF2B5EF4-FFF2-40B4-BE49-F238E27FC236}">
                <a16:creationId xmlns:a16="http://schemas.microsoft.com/office/drawing/2014/main" id="{7A755AA2-77F2-1BFA-2E7B-6718ED25EB1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2034" y="935037"/>
            <a:ext cx="9144000" cy="4987925"/>
          </a:xfrm>
        </p:spPr>
      </p:pic>
      <p:sp>
        <p:nvSpPr>
          <p:cNvPr id="5" name="TextBox 4">
            <a:extLst>
              <a:ext uri="{FF2B5EF4-FFF2-40B4-BE49-F238E27FC236}">
                <a16:creationId xmlns:a16="http://schemas.microsoft.com/office/drawing/2014/main" id="{363EE9F1-4B38-FCF2-E762-A38F989ABE75}"/>
              </a:ext>
            </a:extLst>
          </p:cNvPr>
          <p:cNvSpPr txBox="1"/>
          <p:nvPr/>
        </p:nvSpPr>
        <p:spPr>
          <a:xfrm>
            <a:off x="143219" y="1233889"/>
            <a:ext cx="8756306" cy="4093428"/>
          </a:xfrm>
          <a:prstGeom prst="rect">
            <a:avLst/>
          </a:prstGeom>
          <a:noFill/>
        </p:spPr>
        <p:txBody>
          <a:bodyPr wrap="square" rtlCol="0">
            <a:spAutoFit/>
          </a:bodyPr>
          <a:lstStyle/>
          <a:p>
            <a:r>
              <a:rPr lang="en-US" sz="4000" b="1" dirty="0">
                <a:solidFill>
                  <a:srgbClr val="FF0000"/>
                </a:solidFill>
                <a:latin typeface="Times New Roman" panose="02020603050405020304" pitchFamily="18" charset="0"/>
                <a:cs typeface="Times New Roman" panose="02020603050405020304" pitchFamily="18" charset="0"/>
              </a:rPr>
              <a:t>CHỦ ĐỀ TÍCH HỢP : </a:t>
            </a:r>
          </a:p>
          <a:p>
            <a:endParaRPr lang="en-US" sz="4000" b="1" dirty="0">
              <a:solidFill>
                <a:srgbClr val="00B0F0"/>
              </a:solidFill>
              <a:latin typeface="Times New Roman" panose="02020603050405020304" pitchFamily="18" charset="0"/>
              <a:cs typeface="Times New Roman" panose="02020603050405020304" pitchFamily="18" charset="0"/>
            </a:endParaRPr>
          </a:p>
          <a:p>
            <a:r>
              <a:rPr lang="en-US" sz="3600" b="1" dirty="0">
                <a:solidFill>
                  <a:srgbClr val="002060"/>
                </a:solidFill>
                <a:latin typeface="Times New Roman" panose="02020603050405020304" pitchFamily="18" charset="0"/>
                <a:cs typeface="Times New Roman" panose="02020603050405020304" pitchFamily="18" charset="0"/>
              </a:rPr>
              <a:t>TRUYỆN KÝ VIỆT NAM TRƯỚC CÁCH MẠNG THÁNG TÁM – TÍCH HỢP VỚI TÍNH THỐNG NHẤT VỀ CHỦ ĐỀ VÀ BỐ CỤC VĂN BẢN  </a:t>
            </a:r>
          </a:p>
          <a:p>
            <a:r>
              <a:rPr lang="en-US" sz="3600" b="1" dirty="0">
                <a:solidFill>
                  <a:srgbClr val="002060"/>
                </a:solidFill>
                <a:latin typeface="Times New Roman" panose="02020603050405020304" pitchFamily="18" charset="0"/>
                <a:cs typeface="Times New Roman" panose="02020603050405020304" pitchFamily="18" charset="0"/>
              </a:rPr>
              <a:t>         ( </a:t>
            </a:r>
            <a:r>
              <a:rPr lang="en-US" sz="3600" b="1" dirty="0" err="1">
                <a:solidFill>
                  <a:srgbClr val="002060"/>
                </a:solidFill>
                <a:latin typeface="Times New Roman" panose="02020603050405020304" pitchFamily="18" charset="0"/>
                <a:cs typeface="Times New Roman" panose="02020603050405020304" pitchFamily="18" charset="0"/>
              </a:rPr>
              <a:t>Gồm</a:t>
            </a:r>
            <a:r>
              <a:rPr lang="en-US" sz="3600" b="1" dirty="0">
                <a:solidFill>
                  <a:srgbClr val="002060"/>
                </a:solidFill>
                <a:latin typeface="Times New Roman" panose="02020603050405020304" pitchFamily="18" charset="0"/>
                <a:cs typeface="Times New Roman" panose="02020603050405020304" pitchFamily="18" charset="0"/>
              </a:rPr>
              <a:t> 6 </a:t>
            </a:r>
            <a:r>
              <a:rPr lang="en-US" sz="3600" b="1" dirty="0" err="1">
                <a:solidFill>
                  <a:srgbClr val="002060"/>
                </a:solidFill>
                <a:latin typeface="Times New Roman" panose="02020603050405020304" pitchFamily="18" charset="0"/>
                <a:cs typeface="Times New Roman" panose="02020603050405020304" pitchFamily="18" charset="0"/>
              </a:rPr>
              <a:t>tiết</a:t>
            </a:r>
            <a:r>
              <a:rPr lang="en-US" sz="3600" b="1" dirty="0">
                <a:solidFill>
                  <a:srgbClr val="002060"/>
                </a:solidFill>
                <a:latin typeface="Times New Roman" panose="02020603050405020304" pitchFamily="18" charset="0"/>
                <a:cs typeface="Times New Roman" panose="02020603050405020304" pitchFamily="18" charset="0"/>
              </a:rPr>
              <a:t> : </a:t>
            </a:r>
            <a:r>
              <a:rPr lang="en-US" sz="3600" b="1" dirty="0" err="1">
                <a:solidFill>
                  <a:srgbClr val="002060"/>
                </a:solidFill>
                <a:latin typeface="Times New Roman" panose="02020603050405020304" pitchFamily="18" charset="0"/>
                <a:cs typeface="Times New Roman" panose="02020603050405020304" pitchFamily="18" charset="0"/>
              </a:rPr>
              <a:t>Từ</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tiết</a:t>
            </a:r>
            <a:r>
              <a:rPr lang="en-US" sz="3600" b="1" dirty="0">
                <a:solidFill>
                  <a:srgbClr val="002060"/>
                </a:solidFill>
                <a:latin typeface="Times New Roman" panose="02020603050405020304" pitchFamily="18" charset="0"/>
                <a:cs typeface="Times New Roman" panose="02020603050405020304" pitchFamily="18" charset="0"/>
              </a:rPr>
              <a:t> 1 </a:t>
            </a:r>
            <a:r>
              <a:rPr lang="en-US" sz="3600" b="1" dirty="0" err="1">
                <a:solidFill>
                  <a:srgbClr val="002060"/>
                </a:solidFill>
                <a:latin typeface="Times New Roman" panose="02020603050405020304" pitchFamily="18" charset="0"/>
                <a:cs typeface="Times New Roman" panose="02020603050405020304" pitchFamily="18" charset="0"/>
              </a:rPr>
              <a:t>đến</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tiết</a:t>
            </a:r>
            <a:r>
              <a:rPr lang="en-US" sz="3600" b="1" dirty="0">
                <a:solidFill>
                  <a:srgbClr val="002060"/>
                </a:solidFill>
                <a:latin typeface="Times New Roman" panose="02020603050405020304" pitchFamily="18" charset="0"/>
                <a:cs typeface="Times New Roman" panose="02020603050405020304" pitchFamily="18" charset="0"/>
              </a:rPr>
              <a:t> 6 )</a:t>
            </a:r>
          </a:p>
        </p:txBody>
      </p:sp>
    </p:spTree>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430F92B6-CAF5-41FA-77C1-AA763CC6C737}"/>
              </a:ext>
            </a:extLst>
          </p:cNvPr>
          <p:cNvSpPr>
            <a:spLocks noChangeArrowheads="1"/>
          </p:cNvSpPr>
          <p:nvPr/>
        </p:nvSpPr>
        <p:spPr bwMode="auto">
          <a:xfrm>
            <a:off x="0" y="1447800"/>
            <a:ext cx="8967730" cy="4359275"/>
          </a:xfrm>
          <a:prstGeom prst="horizontalScroll">
            <a:avLst>
              <a:gd name="adj" fmla="val 12500"/>
            </a:avLst>
          </a:prstGeom>
          <a:gradFill rotWithShape="1">
            <a:gsLst>
              <a:gs pos="0">
                <a:srgbClr val="00CC00"/>
              </a:gs>
              <a:gs pos="50000">
                <a:srgbClr val="FFFFCC"/>
              </a:gs>
              <a:gs pos="100000">
                <a:srgbClr val="00CC00"/>
              </a:gs>
            </a:gsLst>
            <a:lin ang="5400000" scaled="1"/>
          </a:gradFill>
          <a:ln w="38100">
            <a:solidFill>
              <a:srgbClr val="9900CC"/>
            </a:solidFill>
            <a:round/>
            <a:headEnd/>
            <a:tailEnd/>
          </a:ln>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2800" b="1" dirty="0" err="1">
                <a:solidFill>
                  <a:srgbClr val="FF0000"/>
                </a:solidFill>
                <a:latin typeface="Times New Roman" panose="02020603050405020304" pitchFamily="18" charset="0"/>
              </a:rPr>
              <a:t>Bài</a:t>
            </a:r>
            <a:r>
              <a:rPr lang="en-US" altLang="en-US" sz="2800" b="1" dirty="0">
                <a:solidFill>
                  <a:srgbClr val="FF0000"/>
                </a:solidFill>
                <a:latin typeface="Times New Roman" panose="02020603050405020304" pitchFamily="18" charset="0"/>
              </a:rPr>
              <a:t> 1 : </a:t>
            </a:r>
            <a:r>
              <a:rPr lang="vi-VN" altLang="en-US" sz="2800" b="1" dirty="0">
                <a:solidFill>
                  <a:srgbClr val="002060"/>
                </a:solidFill>
                <a:latin typeface="Times New Roman" panose="02020603050405020304" pitchFamily="18" charset="0"/>
              </a:rPr>
              <a:t>Viết một bài văn ngắn trình bày suy nghĩ</a:t>
            </a:r>
            <a:endParaRPr lang="en-US" altLang="en-US" sz="2800" b="1" dirty="0">
              <a:solidFill>
                <a:srgbClr val="002060"/>
              </a:solidFill>
              <a:latin typeface="Times New Roman" panose="02020603050405020304" pitchFamily="18" charset="0"/>
            </a:endParaRPr>
          </a:p>
          <a:p>
            <a:pPr eaLnBrk="1" hangingPunct="1">
              <a:spcBef>
                <a:spcPct val="0"/>
              </a:spcBef>
              <a:buClrTx/>
              <a:buSzTx/>
              <a:buFontTx/>
              <a:buNone/>
            </a:pPr>
            <a:r>
              <a:rPr lang="vi-VN" altLang="en-US" sz="2800" b="1" dirty="0">
                <a:solidFill>
                  <a:srgbClr val="002060"/>
                </a:solidFill>
                <a:latin typeface="Times New Roman" panose="02020603050405020304" pitchFamily="18" charset="0"/>
              </a:rPr>
              <a:t> của em về ý nghĩa và vai trò của việc học ?</a:t>
            </a:r>
            <a:endParaRPr lang="en-US" altLang="en-US" sz="2800" b="1" dirty="0">
              <a:solidFill>
                <a:srgbClr val="002060"/>
              </a:solidFill>
              <a:latin typeface="Times New Roman" panose="02020603050405020304" pitchFamily="18" charset="0"/>
            </a:endParaRPr>
          </a:p>
          <a:p>
            <a:pPr eaLnBrk="1" hangingPunct="1">
              <a:spcBef>
                <a:spcPct val="0"/>
              </a:spcBef>
              <a:buClrTx/>
              <a:buSzTx/>
              <a:buFontTx/>
              <a:buNone/>
            </a:pPr>
            <a:endParaRPr lang="en-US" altLang="en-US" sz="2800" b="1" dirty="0">
              <a:solidFill>
                <a:srgbClr val="002060"/>
              </a:solidFill>
              <a:latin typeface="Times New Roman" panose="02020603050405020304" pitchFamily="18" charset="0"/>
            </a:endParaRPr>
          </a:p>
          <a:p>
            <a:pPr>
              <a:spcBef>
                <a:spcPct val="0"/>
              </a:spcBef>
              <a:buClrTx/>
              <a:buSzTx/>
              <a:buNone/>
            </a:pPr>
            <a:r>
              <a:rPr lang="en-US" sz="2800" b="1" dirty="0" err="1">
                <a:solidFill>
                  <a:srgbClr val="FF0000"/>
                </a:solidFill>
                <a:latin typeface="Times New Roman" panose="02020603050405020304" charset="0"/>
                <a:cs typeface="Times New Roman" panose="02020603050405020304" charset="0"/>
              </a:rPr>
              <a:t>Bài</a:t>
            </a:r>
            <a:r>
              <a:rPr lang="en-US" sz="2800" b="1" dirty="0">
                <a:solidFill>
                  <a:srgbClr val="FF0000"/>
                </a:solidFill>
                <a:latin typeface="Times New Roman" panose="02020603050405020304" charset="0"/>
                <a:cs typeface="Times New Roman" panose="02020603050405020304" charset="0"/>
              </a:rPr>
              <a:t> 2 : </a:t>
            </a:r>
            <a:r>
              <a:rPr lang="en-US" sz="2800" b="1" dirty="0" err="1">
                <a:solidFill>
                  <a:srgbClr val="002060"/>
                </a:solidFill>
                <a:latin typeface="Times New Roman" panose="02020603050405020304" charset="0"/>
                <a:cs typeface="Times New Roman" panose="02020603050405020304" charset="0"/>
              </a:rPr>
              <a:t>Dựa</a:t>
            </a:r>
            <a:r>
              <a:rPr lang="en-US" sz="2800" b="1" dirty="0">
                <a:solidFill>
                  <a:srgbClr val="002060"/>
                </a:solidFill>
                <a:latin typeface="Times New Roman" panose="02020603050405020304" charset="0"/>
                <a:cs typeface="Times New Roman" panose="02020603050405020304" charset="0"/>
              </a:rPr>
              <a:t> </a:t>
            </a:r>
            <a:r>
              <a:rPr lang="en-US" sz="2800" b="1" dirty="0" err="1">
                <a:solidFill>
                  <a:srgbClr val="002060"/>
                </a:solidFill>
                <a:latin typeface="Times New Roman" panose="02020603050405020304" charset="0"/>
                <a:cs typeface="Times New Roman" panose="02020603050405020304" charset="0"/>
              </a:rPr>
              <a:t>vào</a:t>
            </a:r>
            <a:r>
              <a:rPr lang="en-US" sz="2800" b="1" dirty="0">
                <a:solidFill>
                  <a:srgbClr val="002060"/>
                </a:solidFill>
                <a:latin typeface="Times New Roman" panose="02020603050405020304" charset="0"/>
                <a:cs typeface="Times New Roman" panose="02020603050405020304" charset="0"/>
              </a:rPr>
              <a:t> </a:t>
            </a:r>
            <a:r>
              <a:rPr lang="en-US" sz="2800" b="1" dirty="0" err="1">
                <a:solidFill>
                  <a:srgbClr val="002060"/>
                </a:solidFill>
                <a:latin typeface="Times New Roman" panose="02020603050405020304" charset="0"/>
                <a:cs typeface="Times New Roman" panose="02020603050405020304" charset="0"/>
              </a:rPr>
              <a:t>bài</a:t>
            </a:r>
            <a:r>
              <a:rPr lang="en-US" sz="2800" b="1" dirty="0">
                <a:solidFill>
                  <a:srgbClr val="002060"/>
                </a:solidFill>
                <a:latin typeface="Times New Roman" panose="02020603050405020304" charset="0"/>
                <a:cs typeface="Times New Roman" panose="02020603050405020304" charset="0"/>
              </a:rPr>
              <a:t> </a:t>
            </a:r>
            <a:r>
              <a:rPr lang="en-US" sz="2800" b="1" dirty="0" err="1">
                <a:solidFill>
                  <a:srgbClr val="002060"/>
                </a:solidFill>
                <a:latin typeface="Times New Roman" panose="02020603050405020304" charset="0"/>
                <a:cs typeface="Times New Roman" panose="02020603050405020304" charset="0"/>
              </a:rPr>
              <a:t>tập</a:t>
            </a:r>
            <a:r>
              <a:rPr lang="en-US" sz="2800" b="1" dirty="0">
                <a:solidFill>
                  <a:srgbClr val="002060"/>
                </a:solidFill>
                <a:latin typeface="Times New Roman" panose="02020603050405020304" charset="0"/>
                <a:cs typeface="Times New Roman" panose="02020603050405020304" charset="0"/>
              </a:rPr>
              <a:t> 2 </a:t>
            </a:r>
            <a:r>
              <a:rPr lang="en-US" sz="2800" b="1" dirty="0" err="1">
                <a:solidFill>
                  <a:srgbClr val="002060"/>
                </a:solidFill>
                <a:latin typeface="Times New Roman" panose="02020603050405020304" charset="0"/>
                <a:cs typeface="Times New Roman" panose="02020603050405020304" charset="0"/>
              </a:rPr>
              <a:t>viết</a:t>
            </a:r>
            <a:r>
              <a:rPr lang="en-US" sz="2800" b="1" dirty="0">
                <a:solidFill>
                  <a:srgbClr val="002060"/>
                </a:solidFill>
                <a:latin typeface="Times New Roman" panose="02020603050405020304" charset="0"/>
                <a:cs typeface="Times New Roman" panose="02020603050405020304" charset="0"/>
              </a:rPr>
              <a:t> </a:t>
            </a:r>
            <a:r>
              <a:rPr lang="en-US" sz="2800" b="1" dirty="0" err="1">
                <a:solidFill>
                  <a:srgbClr val="002060"/>
                </a:solidFill>
                <a:latin typeface="Times New Roman" panose="02020603050405020304" charset="0"/>
                <a:cs typeface="Times New Roman" panose="02020603050405020304" charset="0"/>
              </a:rPr>
              <a:t>một</a:t>
            </a:r>
            <a:r>
              <a:rPr lang="en-US" sz="2800" b="1" dirty="0">
                <a:solidFill>
                  <a:srgbClr val="002060"/>
                </a:solidFill>
                <a:latin typeface="Times New Roman" panose="02020603050405020304" charset="0"/>
                <a:cs typeface="Times New Roman" panose="02020603050405020304" charset="0"/>
              </a:rPr>
              <a:t> </a:t>
            </a:r>
            <a:r>
              <a:rPr lang="en-US" sz="2800" b="1" dirty="0" err="1">
                <a:solidFill>
                  <a:srgbClr val="002060"/>
                </a:solidFill>
                <a:latin typeface="Times New Roman" panose="02020603050405020304" charset="0"/>
                <a:cs typeface="Times New Roman" panose="02020603050405020304" charset="0"/>
              </a:rPr>
              <a:t>văn</a:t>
            </a:r>
            <a:r>
              <a:rPr lang="en-US" sz="2800" b="1" dirty="0">
                <a:solidFill>
                  <a:srgbClr val="002060"/>
                </a:solidFill>
                <a:latin typeface="Times New Roman" panose="02020603050405020304" charset="0"/>
                <a:cs typeface="Times New Roman" panose="02020603050405020304" charset="0"/>
              </a:rPr>
              <a:t> </a:t>
            </a:r>
            <a:r>
              <a:rPr lang="en-US" sz="2800" b="1" dirty="0" err="1">
                <a:solidFill>
                  <a:srgbClr val="002060"/>
                </a:solidFill>
                <a:latin typeface="Times New Roman" panose="02020603050405020304" charset="0"/>
                <a:cs typeface="Times New Roman" panose="02020603050405020304" charset="0"/>
              </a:rPr>
              <a:t>bản</a:t>
            </a:r>
            <a:r>
              <a:rPr lang="en-US" sz="2800" b="1" dirty="0">
                <a:solidFill>
                  <a:srgbClr val="002060"/>
                </a:solidFill>
                <a:latin typeface="Times New Roman" panose="02020603050405020304" charset="0"/>
                <a:cs typeface="Times New Roman" panose="02020603050405020304" charset="0"/>
              </a:rPr>
              <a:t> </a:t>
            </a:r>
            <a:r>
              <a:rPr lang="en-US" sz="2800" b="1" dirty="0" err="1">
                <a:solidFill>
                  <a:srgbClr val="002060"/>
                </a:solidFill>
                <a:latin typeface="Times New Roman" panose="02020603050405020304" charset="0"/>
                <a:cs typeface="Times New Roman" panose="02020603050405020304" charset="0"/>
              </a:rPr>
              <a:t>ngắn</a:t>
            </a:r>
            <a:r>
              <a:rPr lang="en-US" sz="2800" b="1" dirty="0">
                <a:solidFill>
                  <a:srgbClr val="002060"/>
                </a:solidFill>
                <a:latin typeface="Times New Roman" panose="02020603050405020304" charset="0"/>
                <a:cs typeface="Times New Roman" panose="02020603050405020304" charset="0"/>
              </a:rPr>
              <a:t> </a:t>
            </a:r>
            <a:r>
              <a:rPr lang="en-US" sz="2800" b="1" dirty="0" err="1">
                <a:solidFill>
                  <a:srgbClr val="002060"/>
                </a:solidFill>
                <a:latin typeface="Times New Roman" panose="02020603050405020304" charset="0"/>
                <a:cs typeface="Times New Roman" panose="02020603050405020304" charset="0"/>
              </a:rPr>
              <a:t>trình</a:t>
            </a:r>
            <a:endParaRPr lang="en-US" sz="2800" b="1" dirty="0">
              <a:solidFill>
                <a:srgbClr val="002060"/>
              </a:solidFill>
              <a:latin typeface="Times New Roman" panose="02020603050405020304" charset="0"/>
              <a:cs typeface="Times New Roman" panose="02020603050405020304" charset="0"/>
            </a:endParaRPr>
          </a:p>
          <a:p>
            <a:pPr>
              <a:spcBef>
                <a:spcPct val="0"/>
              </a:spcBef>
              <a:buClrTx/>
              <a:buSzTx/>
              <a:buNone/>
            </a:pPr>
            <a:r>
              <a:rPr lang="en-US" sz="2800" b="1" dirty="0">
                <a:solidFill>
                  <a:srgbClr val="002060"/>
                </a:solidFill>
                <a:latin typeface="Times New Roman" panose="02020603050405020304" charset="0"/>
                <a:cs typeface="Times New Roman" panose="02020603050405020304" charset="0"/>
              </a:rPr>
              <a:t> </a:t>
            </a:r>
            <a:r>
              <a:rPr lang="en-US" sz="2800" b="1" dirty="0" err="1">
                <a:solidFill>
                  <a:srgbClr val="002060"/>
                </a:solidFill>
                <a:latin typeface="Times New Roman" panose="02020603050405020304" charset="0"/>
                <a:cs typeface="Times New Roman" panose="02020603050405020304" charset="0"/>
              </a:rPr>
              <a:t>bày</a:t>
            </a:r>
            <a:r>
              <a:rPr lang="en-US" sz="2800" b="1" dirty="0">
                <a:solidFill>
                  <a:srgbClr val="002060"/>
                </a:solidFill>
                <a:latin typeface="Times New Roman" panose="02020603050405020304" charset="0"/>
                <a:cs typeface="Times New Roman" panose="02020603050405020304" charset="0"/>
              </a:rPr>
              <a:t> </a:t>
            </a:r>
            <a:r>
              <a:rPr lang="en-US" sz="2800" b="1" dirty="0" err="1">
                <a:solidFill>
                  <a:srgbClr val="002060"/>
                </a:solidFill>
                <a:latin typeface="Times New Roman" panose="02020603050405020304" charset="0"/>
                <a:cs typeface="Times New Roman" panose="02020603050405020304" charset="0"/>
              </a:rPr>
              <a:t>tình</a:t>
            </a:r>
            <a:r>
              <a:rPr lang="en-US" sz="2800" b="1" dirty="0">
                <a:solidFill>
                  <a:srgbClr val="002060"/>
                </a:solidFill>
                <a:latin typeface="Times New Roman" panose="02020603050405020304" charset="0"/>
                <a:cs typeface="Times New Roman" panose="02020603050405020304" charset="0"/>
              </a:rPr>
              <a:t> </a:t>
            </a:r>
            <a:r>
              <a:rPr lang="en-US" sz="2800" b="1" dirty="0" err="1">
                <a:solidFill>
                  <a:srgbClr val="002060"/>
                </a:solidFill>
                <a:latin typeface="Times New Roman" panose="02020603050405020304" charset="0"/>
                <a:cs typeface="Times New Roman" panose="02020603050405020304" charset="0"/>
              </a:rPr>
              <a:t>yêu</a:t>
            </a:r>
            <a:r>
              <a:rPr lang="en-US" sz="2800" b="1" dirty="0">
                <a:solidFill>
                  <a:srgbClr val="002060"/>
                </a:solidFill>
                <a:latin typeface="Times New Roman" panose="02020603050405020304" charset="0"/>
                <a:cs typeface="Times New Roman" panose="02020603050405020304" charset="0"/>
              </a:rPr>
              <a:t> </a:t>
            </a:r>
            <a:r>
              <a:rPr lang="en-US" sz="2800" b="1" dirty="0" err="1">
                <a:solidFill>
                  <a:srgbClr val="002060"/>
                </a:solidFill>
                <a:latin typeface="Times New Roman" panose="02020603050405020304" charset="0"/>
                <a:cs typeface="Times New Roman" panose="02020603050405020304" charset="0"/>
              </a:rPr>
              <a:t>thương</a:t>
            </a:r>
            <a:r>
              <a:rPr lang="en-US" sz="2800" b="1" dirty="0">
                <a:solidFill>
                  <a:srgbClr val="002060"/>
                </a:solidFill>
                <a:latin typeface="Times New Roman" panose="02020603050405020304" charset="0"/>
                <a:cs typeface="Times New Roman" panose="02020603050405020304" charset="0"/>
              </a:rPr>
              <a:t> </a:t>
            </a:r>
            <a:r>
              <a:rPr lang="en-US" sz="2800" b="1" dirty="0" err="1">
                <a:solidFill>
                  <a:srgbClr val="002060"/>
                </a:solidFill>
                <a:latin typeface="Times New Roman" panose="02020603050405020304" charset="0"/>
                <a:cs typeface="Times New Roman" panose="02020603050405020304" charset="0"/>
              </a:rPr>
              <a:t>mẹ</a:t>
            </a:r>
            <a:r>
              <a:rPr lang="en-US" sz="2800" b="1" dirty="0">
                <a:solidFill>
                  <a:srgbClr val="002060"/>
                </a:solidFill>
                <a:latin typeface="Times New Roman" panose="02020603050405020304" charset="0"/>
                <a:cs typeface="Times New Roman" panose="02020603050405020304" charset="0"/>
              </a:rPr>
              <a:t> </a:t>
            </a:r>
            <a:r>
              <a:rPr lang="en-US" sz="2800" b="1" dirty="0" err="1">
                <a:solidFill>
                  <a:srgbClr val="002060"/>
                </a:solidFill>
                <a:latin typeface="Times New Roman" panose="02020603050405020304" charset="0"/>
                <a:cs typeface="Times New Roman" panose="02020603050405020304" charset="0"/>
              </a:rPr>
              <a:t>của</a:t>
            </a:r>
            <a:r>
              <a:rPr lang="en-US" sz="2800" b="1" dirty="0">
                <a:solidFill>
                  <a:srgbClr val="002060"/>
                </a:solidFill>
                <a:latin typeface="Times New Roman" panose="02020603050405020304" charset="0"/>
                <a:cs typeface="Times New Roman" panose="02020603050405020304" charset="0"/>
              </a:rPr>
              <a:t> </a:t>
            </a:r>
            <a:r>
              <a:rPr lang="en-US" sz="2800" b="1" dirty="0" err="1">
                <a:solidFill>
                  <a:srgbClr val="002060"/>
                </a:solidFill>
                <a:latin typeface="Times New Roman" panose="02020603050405020304" charset="0"/>
                <a:cs typeface="Times New Roman" panose="02020603050405020304" charset="0"/>
              </a:rPr>
              <a:t>bé</a:t>
            </a:r>
            <a:r>
              <a:rPr lang="en-US" sz="2800" b="1" dirty="0">
                <a:solidFill>
                  <a:srgbClr val="002060"/>
                </a:solidFill>
                <a:latin typeface="Times New Roman" panose="02020603050405020304" charset="0"/>
                <a:cs typeface="Times New Roman" panose="02020603050405020304" charset="0"/>
              </a:rPr>
              <a:t> </a:t>
            </a:r>
            <a:r>
              <a:rPr lang="en-US" sz="2800" b="1" dirty="0" err="1">
                <a:solidFill>
                  <a:srgbClr val="002060"/>
                </a:solidFill>
                <a:latin typeface="Times New Roman" panose="02020603050405020304" charset="0"/>
                <a:cs typeface="Times New Roman" panose="02020603050405020304" charset="0"/>
              </a:rPr>
              <a:t>Hồng</a:t>
            </a:r>
            <a:r>
              <a:rPr lang="en-US" sz="2800" b="1" dirty="0">
                <a:solidFill>
                  <a:srgbClr val="002060"/>
                </a:solidFill>
                <a:latin typeface="Times New Roman" panose="02020603050405020304" charset="0"/>
                <a:cs typeface="Times New Roman" panose="02020603050405020304" charset="0"/>
              </a:rPr>
              <a:t>.</a:t>
            </a:r>
            <a:endParaRPr lang="en-US" altLang="en-US" sz="2800" b="1" dirty="0">
              <a:solidFill>
                <a:srgbClr val="002060"/>
              </a:solidFill>
              <a:latin typeface="Times New Roman" panose="02020603050405020304" pitchFamily="18" charset="0"/>
            </a:endParaRPr>
          </a:p>
          <a:p>
            <a:pPr eaLnBrk="1" hangingPunct="1">
              <a:spcBef>
                <a:spcPct val="0"/>
              </a:spcBef>
              <a:buClrTx/>
              <a:buSzTx/>
              <a:buFontTx/>
              <a:buNone/>
            </a:pPr>
            <a:endParaRPr lang="en-US" altLang="en-US" sz="2800" b="1" dirty="0">
              <a:solidFill>
                <a:schemeClr val="bg1"/>
              </a:solidFill>
              <a:latin typeface="Times New Roman" panose="02020603050405020304" pitchFamily="18" charset="0"/>
            </a:endParaRPr>
          </a:p>
        </p:txBody>
      </p:sp>
      <p:sp>
        <p:nvSpPr>
          <p:cNvPr id="15363" name="Rectangle 2">
            <a:extLst>
              <a:ext uri="{FF2B5EF4-FFF2-40B4-BE49-F238E27FC236}">
                <a16:creationId xmlns:a16="http://schemas.microsoft.com/office/drawing/2014/main" id="{FF266ED4-1E1A-BAB7-3317-62AE7CC2F7B2}"/>
              </a:ext>
            </a:extLst>
          </p:cNvPr>
          <p:cNvSpPr>
            <a:spLocks noChangeArrowheads="1"/>
          </p:cNvSpPr>
          <p:nvPr/>
        </p:nvSpPr>
        <p:spPr bwMode="auto">
          <a:xfrm>
            <a:off x="1524000" y="609600"/>
            <a:ext cx="58308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eaLnBrk="1" hangingPunct="1">
              <a:spcBef>
                <a:spcPct val="0"/>
              </a:spcBef>
              <a:buClrTx/>
              <a:buSzTx/>
              <a:buFontTx/>
              <a:buNone/>
            </a:pPr>
            <a:r>
              <a:rPr lang="vi-VN" altLang="en-US" b="1" dirty="0">
                <a:solidFill>
                  <a:srgbClr val="FF0000"/>
                </a:solidFill>
                <a:latin typeface="Times New Roman" panose="02020603050405020304" pitchFamily="18" charset="0"/>
                <a:cs typeface="Times New Roman" panose="02020603050405020304" pitchFamily="18" charset="0"/>
              </a:rPr>
              <a:t>BÀI TẬP VỀ</a:t>
            </a:r>
            <a:r>
              <a:rPr lang="en-US" altLang="en-US" b="1" dirty="0">
                <a:solidFill>
                  <a:srgbClr val="FF0000"/>
                </a:solidFill>
                <a:latin typeface="Times New Roman" panose="02020603050405020304" pitchFamily="18" charset="0"/>
                <a:cs typeface="Times New Roman" panose="02020603050405020304" pitchFamily="18" charset="0"/>
              </a:rPr>
              <a:t> NHÀ</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154236" y="815249"/>
            <a:ext cx="8451003"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algn="ctr" eaLnBrk="1" hangingPunct="1"/>
            <a:r>
              <a:rPr lang="en-US" sz="3600" b="1" dirty="0">
                <a:solidFill>
                  <a:srgbClr val="7030A0"/>
                </a:solidFill>
                <a:latin typeface="Times New Roman" panose="02020603050405020304" charset="0"/>
                <a:cs typeface="Times New Roman" panose="02020603050405020304" charset="0"/>
              </a:rPr>
              <a:t>HƯỚNG DẪN TỰ HỌC Ở NHÀ</a:t>
            </a:r>
          </a:p>
          <a:p>
            <a:pPr algn="ctr" eaLnBrk="1" hangingPunct="1"/>
            <a:endParaRPr lang="en-US" sz="3600" b="1" dirty="0">
              <a:solidFill>
                <a:srgbClr val="FF0000"/>
              </a:solidFill>
              <a:latin typeface="Times New Roman" panose="02020603050405020304" charset="0"/>
              <a:cs typeface="Times New Roman" panose="02020603050405020304" charset="0"/>
            </a:endParaRPr>
          </a:p>
          <a:p>
            <a:pPr eaLnBrk="1" hangingPunct="1">
              <a:buFontTx/>
              <a:buChar char="-"/>
            </a:pPr>
            <a:r>
              <a:rPr lang="en-US" sz="3600" b="1" dirty="0">
                <a:solidFill>
                  <a:srgbClr val="C00000"/>
                </a:solidFill>
                <a:latin typeface="Times New Roman" panose="02020603050405020304" charset="0"/>
                <a:cs typeface="Times New Roman" panose="02020603050405020304" charset="0"/>
              </a:rPr>
              <a:t> </a:t>
            </a:r>
            <a:r>
              <a:rPr lang="en-US" sz="3600" b="1" dirty="0" err="1">
                <a:solidFill>
                  <a:srgbClr val="C00000"/>
                </a:solidFill>
                <a:latin typeface="Times New Roman" panose="02020603050405020304" charset="0"/>
                <a:cs typeface="Times New Roman" panose="02020603050405020304" charset="0"/>
              </a:rPr>
              <a:t>Học</a:t>
            </a:r>
            <a:r>
              <a:rPr lang="en-US" sz="3600" b="1" dirty="0">
                <a:solidFill>
                  <a:srgbClr val="C00000"/>
                </a:solidFill>
                <a:latin typeface="Times New Roman" panose="02020603050405020304" charset="0"/>
                <a:cs typeface="Times New Roman" panose="02020603050405020304" charset="0"/>
              </a:rPr>
              <a:t> </a:t>
            </a:r>
            <a:r>
              <a:rPr lang="en-US" sz="3600" b="1" dirty="0" err="1">
                <a:solidFill>
                  <a:srgbClr val="C00000"/>
                </a:solidFill>
                <a:latin typeface="Times New Roman" panose="02020603050405020304" charset="0"/>
                <a:cs typeface="Times New Roman" panose="02020603050405020304" charset="0"/>
              </a:rPr>
              <a:t>thuộc</a:t>
            </a:r>
            <a:r>
              <a:rPr lang="en-US" sz="3600" b="1" dirty="0">
                <a:solidFill>
                  <a:srgbClr val="C00000"/>
                </a:solidFill>
                <a:latin typeface="Times New Roman" panose="02020603050405020304" charset="0"/>
                <a:cs typeface="Times New Roman" panose="02020603050405020304" charset="0"/>
              </a:rPr>
              <a:t> </a:t>
            </a:r>
            <a:r>
              <a:rPr lang="en-US" sz="3600" b="1" dirty="0" err="1">
                <a:solidFill>
                  <a:srgbClr val="C00000"/>
                </a:solidFill>
                <a:latin typeface="Times New Roman" panose="02020603050405020304" charset="0"/>
                <a:cs typeface="Times New Roman" panose="02020603050405020304" charset="0"/>
              </a:rPr>
              <a:t>ghi</a:t>
            </a:r>
            <a:r>
              <a:rPr lang="en-US" sz="3600" b="1" dirty="0">
                <a:solidFill>
                  <a:srgbClr val="C00000"/>
                </a:solidFill>
                <a:latin typeface="Times New Roman" panose="02020603050405020304" charset="0"/>
                <a:cs typeface="Times New Roman" panose="02020603050405020304" charset="0"/>
              </a:rPr>
              <a:t> </a:t>
            </a:r>
            <a:r>
              <a:rPr lang="en-US" sz="3600" b="1" dirty="0" err="1">
                <a:solidFill>
                  <a:srgbClr val="C00000"/>
                </a:solidFill>
                <a:latin typeface="Times New Roman" panose="02020603050405020304" charset="0"/>
                <a:cs typeface="Times New Roman" panose="02020603050405020304" charset="0"/>
              </a:rPr>
              <a:t>nhớ</a:t>
            </a:r>
            <a:r>
              <a:rPr lang="en-US" sz="3600" b="1" dirty="0">
                <a:solidFill>
                  <a:srgbClr val="C00000"/>
                </a:solidFill>
                <a:latin typeface="Times New Roman" panose="02020603050405020304" charset="0"/>
                <a:cs typeface="Times New Roman" panose="02020603050405020304" charset="0"/>
              </a:rPr>
              <a:t> </a:t>
            </a:r>
            <a:r>
              <a:rPr lang="en-US" sz="3600" b="1" dirty="0" err="1">
                <a:solidFill>
                  <a:srgbClr val="C00000"/>
                </a:solidFill>
                <a:latin typeface="Times New Roman" panose="02020603050405020304" charset="0"/>
                <a:cs typeface="Times New Roman" panose="02020603050405020304" charset="0"/>
              </a:rPr>
              <a:t>và</a:t>
            </a:r>
            <a:r>
              <a:rPr lang="en-US" sz="3600" b="1" dirty="0">
                <a:solidFill>
                  <a:srgbClr val="C00000"/>
                </a:solidFill>
                <a:latin typeface="Times New Roman" panose="02020603050405020304" charset="0"/>
                <a:cs typeface="Times New Roman" panose="02020603050405020304" charset="0"/>
              </a:rPr>
              <a:t> </a:t>
            </a:r>
            <a:r>
              <a:rPr lang="en-US" sz="3600" b="1" dirty="0" err="1">
                <a:solidFill>
                  <a:srgbClr val="C00000"/>
                </a:solidFill>
                <a:latin typeface="Times New Roman" panose="02020603050405020304" charset="0"/>
                <a:cs typeface="Times New Roman" panose="02020603050405020304" charset="0"/>
              </a:rPr>
              <a:t>làm</a:t>
            </a:r>
            <a:r>
              <a:rPr lang="en-US" sz="3600" b="1" dirty="0">
                <a:solidFill>
                  <a:srgbClr val="C00000"/>
                </a:solidFill>
                <a:latin typeface="Times New Roman" panose="02020603050405020304" charset="0"/>
                <a:cs typeface="Times New Roman" panose="02020603050405020304" charset="0"/>
              </a:rPr>
              <a:t> </a:t>
            </a:r>
            <a:r>
              <a:rPr lang="en-US" sz="3600" b="1" dirty="0" err="1">
                <a:solidFill>
                  <a:srgbClr val="C00000"/>
                </a:solidFill>
                <a:latin typeface="Times New Roman" panose="02020603050405020304" charset="0"/>
                <a:cs typeface="Times New Roman" panose="02020603050405020304" charset="0"/>
              </a:rPr>
              <a:t>các</a:t>
            </a:r>
            <a:r>
              <a:rPr lang="en-US" sz="3600" b="1" dirty="0">
                <a:solidFill>
                  <a:srgbClr val="C00000"/>
                </a:solidFill>
                <a:latin typeface="Times New Roman" panose="02020603050405020304" charset="0"/>
                <a:cs typeface="Times New Roman" panose="02020603050405020304" charset="0"/>
              </a:rPr>
              <a:t> </a:t>
            </a:r>
            <a:r>
              <a:rPr lang="en-US" sz="3600" b="1" dirty="0" err="1">
                <a:solidFill>
                  <a:srgbClr val="C00000"/>
                </a:solidFill>
                <a:latin typeface="Times New Roman" panose="02020603050405020304" charset="0"/>
                <a:cs typeface="Times New Roman" panose="02020603050405020304" charset="0"/>
              </a:rPr>
              <a:t>bài</a:t>
            </a:r>
            <a:r>
              <a:rPr lang="en-US" sz="3600" b="1" dirty="0">
                <a:solidFill>
                  <a:srgbClr val="C00000"/>
                </a:solidFill>
                <a:latin typeface="Times New Roman" panose="02020603050405020304" charset="0"/>
                <a:cs typeface="Times New Roman" panose="02020603050405020304" charset="0"/>
              </a:rPr>
              <a:t> </a:t>
            </a:r>
            <a:r>
              <a:rPr lang="en-US" sz="3600" b="1" dirty="0" err="1">
                <a:solidFill>
                  <a:srgbClr val="C00000"/>
                </a:solidFill>
                <a:latin typeface="Times New Roman" panose="02020603050405020304" charset="0"/>
                <a:cs typeface="Times New Roman" panose="02020603050405020304" charset="0"/>
              </a:rPr>
              <a:t>tập</a:t>
            </a:r>
            <a:r>
              <a:rPr lang="en-US" sz="3600" b="1" dirty="0">
                <a:solidFill>
                  <a:srgbClr val="C00000"/>
                </a:solidFill>
                <a:latin typeface="Times New Roman" panose="02020603050405020304" charset="0"/>
                <a:cs typeface="Times New Roman" panose="02020603050405020304" charset="0"/>
              </a:rPr>
              <a:t> </a:t>
            </a:r>
            <a:r>
              <a:rPr lang="en-US" sz="3600" b="1" dirty="0" err="1">
                <a:solidFill>
                  <a:srgbClr val="C00000"/>
                </a:solidFill>
                <a:latin typeface="Times New Roman" panose="02020603050405020304" charset="0"/>
                <a:cs typeface="Times New Roman" panose="02020603050405020304" charset="0"/>
              </a:rPr>
              <a:t>còn</a:t>
            </a:r>
            <a:r>
              <a:rPr lang="en-US" sz="3600" b="1" dirty="0">
                <a:solidFill>
                  <a:srgbClr val="C00000"/>
                </a:solidFill>
                <a:latin typeface="Times New Roman" panose="02020603050405020304" charset="0"/>
                <a:cs typeface="Times New Roman" panose="02020603050405020304" charset="0"/>
              </a:rPr>
              <a:t> </a:t>
            </a:r>
            <a:r>
              <a:rPr lang="en-US" sz="3600" b="1" dirty="0" err="1">
                <a:solidFill>
                  <a:srgbClr val="C00000"/>
                </a:solidFill>
                <a:latin typeface="Times New Roman" panose="02020603050405020304" charset="0"/>
                <a:cs typeface="Times New Roman" panose="02020603050405020304" charset="0"/>
              </a:rPr>
              <a:t>lại</a:t>
            </a:r>
            <a:r>
              <a:rPr lang="en-US" sz="3600" b="1" dirty="0">
                <a:solidFill>
                  <a:srgbClr val="C00000"/>
                </a:solidFill>
                <a:latin typeface="Times New Roman" panose="02020603050405020304" charset="0"/>
                <a:cs typeface="Times New Roman" panose="02020603050405020304" charset="0"/>
              </a:rPr>
              <a:t> </a:t>
            </a:r>
            <a:r>
              <a:rPr lang="en-US" sz="3600" b="1" dirty="0" err="1">
                <a:solidFill>
                  <a:srgbClr val="C00000"/>
                </a:solidFill>
                <a:latin typeface="Times New Roman" panose="02020603050405020304" charset="0"/>
                <a:cs typeface="Times New Roman" panose="02020603050405020304" charset="0"/>
              </a:rPr>
              <a:t>trong</a:t>
            </a:r>
            <a:r>
              <a:rPr lang="en-US" sz="3600" b="1" dirty="0">
                <a:solidFill>
                  <a:srgbClr val="C00000"/>
                </a:solidFill>
                <a:latin typeface="Times New Roman" panose="02020603050405020304" charset="0"/>
                <a:cs typeface="Times New Roman" panose="02020603050405020304" charset="0"/>
              </a:rPr>
              <a:t> SGK </a:t>
            </a:r>
            <a:r>
              <a:rPr lang="en-US" sz="3600" b="1" dirty="0" err="1">
                <a:solidFill>
                  <a:srgbClr val="C00000"/>
                </a:solidFill>
                <a:latin typeface="Times New Roman" panose="02020603050405020304" charset="0"/>
                <a:cs typeface="Times New Roman" panose="02020603050405020304" charset="0"/>
              </a:rPr>
              <a:t>trang</a:t>
            </a:r>
            <a:r>
              <a:rPr lang="en-US" sz="3600" b="1" dirty="0">
                <a:solidFill>
                  <a:srgbClr val="C00000"/>
                </a:solidFill>
                <a:latin typeface="Times New Roman" panose="02020603050405020304" charset="0"/>
                <a:cs typeface="Times New Roman" panose="02020603050405020304" charset="0"/>
              </a:rPr>
              <a:t> 27.</a:t>
            </a:r>
          </a:p>
          <a:p>
            <a:pPr eaLnBrk="1" hangingPunct="1">
              <a:buFontTx/>
              <a:buChar char="-"/>
            </a:pPr>
            <a:r>
              <a:rPr lang="en-US" sz="3600" b="1" dirty="0">
                <a:solidFill>
                  <a:srgbClr val="C00000"/>
                </a:solidFill>
                <a:latin typeface="Times New Roman" panose="02020603050405020304" charset="0"/>
                <a:cs typeface="Times New Roman" panose="02020603050405020304" charset="0"/>
              </a:rPr>
              <a:t> Chuẩn bị: </a:t>
            </a:r>
            <a:r>
              <a:rPr lang="en-US" sz="3600" b="1" dirty="0" err="1" smtClean="0">
                <a:solidFill>
                  <a:srgbClr val="C00000"/>
                </a:solidFill>
                <a:latin typeface="Times New Roman" panose="02020603050405020304" charset="0"/>
                <a:cs typeface="Times New Roman" panose="02020603050405020304" charset="0"/>
              </a:rPr>
              <a:t>Tức</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nước</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vỡ</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bờ</a:t>
            </a:r>
            <a:endParaRPr lang="en-US" sz="3600" b="1" dirty="0">
              <a:solidFill>
                <a:srgbClr val="C00000"/>
              </a:solidFill>
              <a:latin typeface="Times New Roman" panose="02020603050405020304" charset="0"/>
              <a:cs typeface="Times New Roman" panose="02020603050405020304" charset="0"/>
            </a:endParaRPr>
          </a:p>
          <a:p>
            <a:pPr indent="0" eaLnBrk="1" hangingPunct="1">
              <a:buFontTx/>
              <a:buNone/>
            </a:pPr>
            <a:r>
              <a:rPr lang="en-US" sz="3600" b="1" dirty="0">
                <a:solidFill>
                  <a:srgbClr val="C00000"/>
                </a:solidFill>
                <a:latin typeface="Times New Roman" panose="02020603050405020304" charset="0"/>
                <a:cs typeface="Times New Roman" panose="02020603050405020304" charset="0"/>
              </a:rPr>
              <a:t>    + </a:t>
            </a:r>
            <a:r>
              <a:rPr lang="en-US" sz="3600" b="1" dirty="0" err="1" smtClean="0">
                <a:solidFill>
                  <a:srgbClr val="C00000"/>
                </a:solidFill>
                <a:latin typeface="Times New Roman" panose="02020603050405020304" charset="0"/>
                <a:cs typeface="Times New Roman" panose="02020603050405020304" charset="0"/>
              </a:rPr>
              <a:t>Soạn</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kĩ</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phần</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hai</a:t>
            </a:r>
            <a:r>
              <a:rPr lang="en-US" sz="3600" b="1" dirty="0" smtClean="0">
                <a:solidFill>
                  <a:srgbClr val="C00000"/>
                </a:solidFill>
                <a:latin typeface="Times New Roman" panose="02020603050405020304" charset="0"/>
                <a:cs typeface="Times New Roman" panose="02020603050405020304" charset="0"/>
              </a:rPr>
              <a:t> : </a:t>
            </a:r>
            <a:r>
              <a:rPr lang="en-US" sz="3600" b="1" dirty="0" err="1">
                <a:solidFill>
                  <a:srgbClr val="C00000"/>
                </a:solidFill>
                <a:latin typeface="Times New Roman" panose="02020603050405020304" charset="0"/>
                <a:cs typeface="Times New Roman" panose="02020603050405020304" charset="0"/>
              </a:rPr>
              <a:t>C</a:t>
            </a:r>
            <a:r>
              <a:rPr lang="en-US" sz="3600" b="1" dirty="0" err="1" smtClean="0">
                <a:solidFill>
                  <a:srgbClr val="C00000"/>
                </a:solidFill>
                <a:latin typeface="Times New Roman" panose="02020603050405020304" charset="0"/>
                <a:cs typeface="Times New Roman" panose="02020603050405020304" charset="0"/>
              </a:rPr>
              <a:t>ảnh</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chị</a:t>
            </a:r>
            <a:r>
              <a:rPr lang="en-US" sz="3600" b="1" dirty="0" smtClean="0">
                <a:solidFill>
                  <a:srgbClr val="C00000"/>
                </a:solidFill>
                <a:latin typeface="Times New Roman" panose="02020603050405020304" charset="0"/>
                <a:cs typeface="Times New Roman" panose="02020603050405020304" charset="0"/>
              </a:rPr>
              <a:t> </a:t>
            </a:r>
            <a:r>
              <a:rPr lang="en-US" sz="3600" b="1" dirty="0" err="1">
                <a:solidFill>
                  <a:srgbClr val="C00000"/>
                </a:solidFill>
                <a:latin typeface="Times New Roman" panose="02020603050405020304" charset="0"/>
                <a:cs typeface="Times New Roman" panose="02020603050405020304" charset="0"/>
              </a:rPr>
              <a:t>D</a:t>
            </a:r>
            <a:r>
              <a:rPr lang="en-US" sz="3600" b="1" dirty="0" err="1" smtClean="0">
                <a:solidFill>
                  <a:srgbClr val="C00000"/>
                </a:solidFill>
                <a:latin typeface="Times New Roman" panose="02020603050405020304" charset="0"/>
                <a:cs typeface="Times New Roman" panose="02020603050405020304" charset="0"/>
              </a:rPr>
              <a:t>ậu</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đương</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đầu</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với</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bọn</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Cai</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lệ</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và</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tên</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người</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nhà</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Lý</a:t>
            </a:r>
            <a:r>
              <a:rPr lang="en-US" sz="3600" b="1" dirty="0" smtClean="0">
                <a:solidFill>
                  <a:srgbClr val="C00000"/>
                </a:solidFill>
                <a:latin typeface="Times New Roman" panose="02020603050405020304" charset="0"/>
                <a:cs typeface="Times New Roman" panose="02020603050405020304" charset="0"/>
              </a:rPr>
              <a:t> </a:t>
            </a:r>
            <a:r>
              <a:rPr lang="en-US" sz="3600" b="1" dirty="0" err="1" smtClean="0">
                <a:solidFill>
                  <a:srgbClr val="C00000"/>
                </a:solidFill>
                <a:latin typeface="Times New Roman" panose="02020603050405020304" charset="0"/>
                <a:cs typeface="Times New Roman" panose="02020603050405020304" charset="0"/>
              </a:rPr>
              <a:t>trưởng</a:t>
            </a:r>
            <a:r>
              <a:rPr lang="en-US" sz="3600" b="1" dirty="0" smtClean="0">
                <a:solidFill>
                  <a:srgbClr val="C00000"/>
                </a:solidFill>
                <a:latin typeface="Times New Roman" panose="02020603050405020304" charset="0"/>
                <a:cs typeface="Times New Roman" panose="02020603050405020304" charset="0"/>
              </a:rPr>
              <a:t> .</a:t>
            </a:r>
          </a:p>
          <a:p>
            <a:pPr indent="0" eaLnBrk="1" hangingPunct="1">
              <a:buFontTx/>
              <a:buNone/>
            </a:pPr>
            <a:r>
              <a:rPr lang="en-US" sz="3600" b="1" smtClean="0">
                <a:solidFill>
                  <a:srgbClr val="C00000"/>
                </a:solidFill>
                <a:latin typeface="Times New Roman" panose="02020603050405020304" charset="0"/>
                <a:cs typeface="Times New Roman" panose="02020603050405020304" charset="0"/>
              </a:rPr>
              <a:t> </a:t>
            </a:r>
            <a:endParaRPr lang="en-US" sz="3600" b="1" dirty="0">
              <a:solidFill>
                <a:srgbClr val="C00000"/>
              </a:solidFill>
              <a:latin typeface="Times New Roman" panose="02020603050405020304" charset="0"/>
              <a:cs typeface="Times New Roman" panose="02020603050405020304" charset="0"/>
            </a:endParaRPr>
          </a:p>
          <a:p>
            <a:pPr eaLnBrk="1" hangingPunct="1">
              <a:buFontTx/>
              <a:buChar char="-"/>
            </a:pPr>
            <a:endParaRPr lang="en-US" sz="2800" b="1" dirty="0">
              <a:solidFill>
                <a:srgbClr val="C00000"/>
              </a:solidFill>
              <a:latin typeface="Times New Roman" panose="02020603050405020304" charset="0"/>
              <a:cs typeface="Times New Roman" panose="02020603050405020304" charset="0"/>
            </a:endParaRPr>
          </a:p>
        </p:txBody>
      </p:sp>
    </p:spTree>
    <p:extLst>
      <p:ext uri="{BB962C8B-B14F-4D97-AF65-F5344CB8AC3E}">
        <p14:creationId xmlns:p14="http://schemas.microsoft.com/office/powerpoint/2010/main" val="1305913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 calcmode="lin" valueType="num">
                                      <p:cBhvr additive="base">
                                        <p:cTn id="1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 calcmode="lin" valueType="num">
                                      <p:cBhvr additive="base">
                                        <p:cTn id="2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57250"/>
            <a:ext cx="9144000" cy="5143501"/>
          </a:xfrm>
          <a:prstGeom prst="rect">
            <a:avLst/>
          </a:prstGeom>
        </p:spPr>
      </p:pic>
      <p:sp>
        <p:nvSpPr>
          <p:cNvPr id="12" name="Shape 45"/>
          <p:cNvSpPr/>
          <p:nvPr/>
        </p:nvSpPr>
        <p:spPr>
          <a:xfrm>
            <a:off x="2200082" y="2113823"/>
            <a:ext cx="7849159" cy="1729105"/>
          </a:xfrm>
          <a:prstGeom prst="rect">
            <a:avLst/>
          </a:prstGeom>
          <a:noFill/>
          <a:ln w="12700">
            <a:noFill/>
            <a:miter lim="400000"/>
          </a:ln>
        </p:spPr>
        <p:txBody>
          <a:bodyPr wrap="square" lIns="34288" tIns="34288" rIns="34288" bIns="34288">
            <a:spAutoFit/>
          </a:bodyPr>
          <a:lstStyle>
            <a:lvl1pPr algn="l" defTabSz="914400">
              <a:defRPr sz="9000" cap="all" spc="1350">
                <a:solidFill>
                  <a:srgbClr val="3766D7"/>
                </a:solidFill>
                <a:latin typeface="Impact" panose="020B0806030902050204"/>
                <a:ea typeface="Impact" panose="020B0806030902050204"/>
                <a:cs typeface="Impact" panose="020B0806030902050204"/>
                <a:sym typeface="Impact" panose="020B0806030902050204"/>
              </a:defRPr>
            </a:lvl1pPr>
          </a:lstStyle>
          <a:p>
            <a:pPr lvl="0" algn="ctr">
              <a:defRPr sz="1800" cap="none" spc="0">
                <a:solidFill>
                  <a:srgbClr val="000000"/>
                </a:solidFill>
              </a:defRPr>
            </a:pPr>
            <a:r>
              <a:rPr lang="en-US" altLang="zh-CN" sz="5400" cap="none" spc="0" dirty="0">
                <a:solidFill>
                  <a:srgbClr val="FF0000"/>
                </a:solidFill>
                <a:latin typeface="Times New Roman" panose="02020603050405020304" charset="0"/>
                <a:ea typeface="叶根友毛笔行书2.0版" panose="02010601030101010101" pitchFamily="2" charset="-122"/>
                <a:cs typeface="Times New Roman" panose="02020603050405020304" charset="0"/>
              </a:rPr>
              <a:t>Tiết học kết thúc!</a:t>
            </a:r>
          </a:p>
          <a:p>
            <a:pPr lvl="0" algn="ctr">
              <a:defRPr sz="1800" cap="none" spc="0">
                <a:solidFill>
                  <a:srgbClr val="000000"/>
                </a:solidFill>
              </a:defRPr>
            </a:pPr>
            <a:r>
              <a:rPr lang="en-US" altLang="zh-CN" sz="5400" cap="none" spc="0" dirty="0">
                <a:solidFill>
                  <a:srgbClr val="FF0000"/>
                </a:solidFill>
                <a:latin typeface="Times New Roman" panose="02020603050405020304" charset="0"/>
                <a:ea typeface="叶根友毛笔行书2.0版" panose="02010601030101010101" pitchFamily="2" charset="-122"/>
                <a:cs typeface="Times New Roman" panose="02020603050405020304" charset="0"/>
              </a:rPr>
              <a:t>Chúc các em học tốt! </a:t>
            </a:r>
            <a:endParaRPr lang="zh-CN" altLang="en-US" sz="5400" cap="none" spc="0" dirty="0">
              <a:solidFill>
                <a:srgbClr val="FF0000"/>
              </a:solidFill>
              <a:latin typeface="Times New Roman" panose="02020603050405020304" charset="0"/>
              <a:ea typeface="叶根友毛笔行书2.0版" panose="02010601030101010101" pitchFamily="2" charset="-122"/>
              <a:cs typeface="Times New Roman" panose="02020603050405020304" charset="0"/>
            </a:endParaRPr>
          </a:p>
        </p:txBody>
      </p:sp>
      <p:grpSp>
        <p:nvGrpSpPr>
          <p:cNvPr id="14" name="组合 45"/>
          <p:cNvGrpSpPr/>
          <p:nvPr/>
        </p:nvGrpSpPr>
        <p:grpSpPr>
          <a:xfrm flipV="1">
            <a:off x="3834765" y="2967514"/>
            <a:ext cx="4553426" cy="57150"/>
            <a:chOff x="2161325" y="3609064"/>
            <a:chExt cx="8028412" cy="0"/>
          </a:xfrm>
        </p:grpSpPr>
        <p:cxnSp>
          <p:nvCxnSpPr>
            <p:cNvPr id="20" name="直接连接符 13"/>
            <p:cNvCxnSpPr/>
            <p:nvPr/>
          </p:nvCxnSpPr>
          <p:spPr bwMode="auto">
            <a:xfrm>
              <a:off x="2161325" y="3609064"/>
              <a:ext cx="1769599" cy="0"/>
            </a:xfrm>
            <a:prstGeom prst="line">
              <a:avLst/>
            </a:prstGeom>
            <a:noFill/>
            <a:ln w="12700" cap="flat" cmpd="sng" algn="ctr">
              <a:solidFill>
                <a:schemeClr val="accent1"/>
              </a:solidFill>
              <a:prstDash val="solid"/>
            </a:ln>
            <a:effectLst/>
          </p:spPr>
        </p:cxnSp>
        <p:cxnSp>
          <p:nvCxnSpPr>
            <p:cNvPr id="23" name="直接连接符 14"/>
            <p:cNvCxnSpPr/>
            <p:nvPr/>
          </p:nvCxnSpPr>
          <p:spPr bwMode="auto">
            <a:xfrm>
              <a:off x="8420138" y="3609064"/>
              <a:ext cx="1769599" cy="0"/>
            </a:xfrm>
            <a:prstGeom prst="line">
              <a:avLst/>
            </a:prstGeom>
            <a:noFill/>
            <a:ln w="12700" cap="flat" cmpd="sng" algn="ctr">
              <a:solidFill>
                <a:schemeClr val="accent1"/>
              </a:solidFill>
              <a:prstDash val="solid"/>
            </a:ln>
            <a:effectLst/>
          </p:spPr>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7"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42" presetClass="entr" presetSubtype="0"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body" idx="1"/>
          </p:nvPr>
        </p:nvSpPr>
        <p:spPr>
          <a:xfrm>
            <a:off x="317" y="-862330"/>
            <a:ext cx="9372601" cy="4038600"/>
          </a:xfrm>
        </p:spPr>
        <p:txBody>
          <a:bodyPr/>
          <a:lstStyle/>
          <a:p>
            <a:pPr eaLnBrk="1" hangingPunct="1">
              <a:lnSpc>
                <a:spcPct val="120000"/>
              </a:lnSpc>
              <a:buFont typeface="Wingdings" panose="05000000000000000000" charset="0"/>
              <a:buNone/>
              <a:defRPr/>
            </a:pPr>
            <a:endParaRPr lang="en-US" sz="2800" b="1" dirty="0">
              <a:latin typeface="Times New Roman" panose="02020603050405020304"/>
              <a:cs typeface="Times New Roman" panose="02020603050405020304"/>
            </a:endParaRPr>
          </a:p>
          <a:p>
            <a:pPr algn="ctr" eaLnBrk="1" hangingPunct="1">
              <a:lnSpc>
                <a:spcPct val="120000"/>
              </a:lnSpc>
              <a:spcBef>
                <a:spcPts val="1700"/>
              </a:spcBef>
              <a:spcAft>
                <a:spcPts val="1200"/>
              </a:spcAft>
              <a:buFont typeface="Wingdings" panose="05000000000000000000" charset="0"/>
              <a:buNone/>
              <a:defRPr/>
            </a:pPr>
            <a:r>
              <a:rPr lang="en-US" sz="6000" b="1" dirty="0">
                <a:latin typeface="Times New Roman" panose="02020603050405020304"/>
                <a:cs typeface="Times New Roman" panose="02020603050405020304"/>
              </a:rPr>
              <a:t> </a:t>
            </a:r>
            <a:r>
              <a:rPr lang="en-US" sz="6000" b="1" dirty="0" err="1">
                <a:latin typeface="Times New Roman" panose="02020603050405020304"/>
                <a:cs typeface="Times New Roman" panose="02020603050405020304"/>
              </a:rPr>
              <a:t>Tập</a:t>
            </a:r>
            <a:r>
              <a:rPr lang="en-US" sz="6000" b="1" dirty="0">
                <a:latin typeface="Times New Roman" panose="02020603050405020304"/>
                <a:cs typeface="Times New Roman" panose="02020603050405020304"/>
              </a:rPr>
              <a:t> </a:t>
            </a:r>
            <a:r>
              <a:rPr lang="en-US" sz="6000" b="1" dirty="0" err="1">
                <a:latin typeface="Times New Roman" panose="02020603050405020304"/>
                <a:cs typeface="Times New Roman" panose="02020603050405020304"/>
              </a:rPr>
              <a:t>làm</a:t>
            </a:r>
            <a:r>
              <a:rPr lang="en-US" sz="6000" b="1" dirty="0">
                <a:latin typeface="Times New Roman" panose="02020603050405020304"/>
                <a:cs typeface="Times New Roman" panose="02020603050405020304"/>
              </a:rPr>
              <a:t> </a:t>
            </a:r>
            <a:r>
              <a:rPr lang="en-US" sz="6000" b="1" dirty="0" err="1">
                <a:latin typeface="Times New Roman" panose="02020603050405020304"/>
                <a:cs typeface="Times New Roman" panose="02020603050405020304"/>
              </a:rPr>
              <a:t>văn</a:t>
            </a:r>
            <a:endParaRPr lang="en-US" sz="6000" b="1" dirty="0">
              <a:latin typeface="Times New Roman" panose="02020603050405020304"/>
              <a:cs typeface="Times New Roman" panose="02020603050405020304"/>
            </a:endParaRPr>
          </a:p>
          <a:p>
            <a:pPr algn="ctr" eaLnBrk="1" hangingPunct="1">
              <a:lnSpc>
                <a:spcPct val="120000"/>
              </a:lnSpc>
              <a:spcBef>
                <a:spcPts val="1700"/>
              </a:spcBef>
              <a:spcAft>
                <a:spcPts val="1200"/>
              </a:spcAft>
              <a:buFont typeface="Wingdings" panose="05000000000000000000" charset="0"/>
              <a:buNone/>
              <a:defRPr/>
            </a:pPr>
            <a:r>
              <a:rPr lang="en-US" sz="6000" b="1" dirty="0">
                <a:solidFill>
                  <a:srgbClr val="FF0000"/>
                </a:solidFill>
                <a:latin typeface="Times New Roman" panose="02020603050405020304"/>
                <a:cs typeface="Times New Roman" panose="02020603050405020304"/>
              </a:rPr>
              <a:t>BỐ CỤC CỦA VĂN BẢN</a:t>
            </a:r>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146">
                                            <p:txEl>
                                              <p:pRg st="1" end="1"/>
                                            </p:txEl>
                                          </p:spTgt>
                                        </p:tgtEl>
                                        <p:attrNameLst>
                                          <p:attrName>style.visibility</p:attrName>
                                        </p:attrNameLst>
                                      </p:cBhvr>
                                      <p:to>
                                        <p:strVal val="visible"/>
                                      </p:to>
                                    </p:set>
                                    <p:animEffect transition="in" filter="slide(fromBottom)">
                                      <p:cBhvr>
                                        <p:cTn id="7" dur="500"/>
                                        <p:tgtEl>
                                          <p:spTgt spid="614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6146">
                                            <p:txEl>
                                              <p:pRg st="2" end="2"/>
                                            </p:txEl>
                                          </p:spTgt>
                                        </p:tgtEl>
                                        <p:attrNameLst>
                                          <p:attrName>style.visibility</p:attrName>
                                        </p:attrNameLst>
                                      </p:cBhvr>
                                      <p:to>
                                        <p:strVal val="visible"/>
                                      </p:to>
                                    </p:set>
                                    <p:animEffect transition="in" filter="slide(fromBottom)">
                                      <p:cBhvr>
                                        <p:cTn id="12" dur="500"/>
                                        <p:tgtEl>
                                          <p:spTgt spid="614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848600" cy="1066800"/>
          </a:xfrm>
        </p:spPr>
        <p:txBody>
          <a:bodyPr>
            <a:normAutofit/>
          </a:bodyPr>
          <a:lstStyle/>
          <a:p>
            <a:r>
              <a:rPr lang="en-US" sz="3600" b="1" dirty="0">
                <a:solidFill>
                  <a:srgbClr val="00B050"/>
                </a:solidFill>
                <a:effectLst/>
                <a:latin typeface="Times New Roman" panose="02020603050405020304" pitchFamily="18" charset="0"/>
                <a:cs typeface="Times New Roman" panose="02020603050405020304" pitchFamily="18" charset="0"/>
              </a:rPr>
              <a:t>I- BỐ CỤC CỦA VĂN BẢN</a:t>
            </a:r>
          </a:p>
        </p:txBody>
      </p:sp>
      <p:sp>
        <p:nvSpPr>
          <p:cNvPr id="3" name="Content Placeholder 2"/>
          <p:cNvSpPr>
            <a:spLocks noGrp="1"/>
          </p:cNvSpPr>
          <p:nvPr>
            <p:ph idx="1"/>
          </p:nvPr>
        </p:nvSpPr>
        <p:spPr>
          <a:xfrm>
            <a:off x="132202" y="694063"/>
            <a:ext cx="9011798" cy="6163937"/>
          </a:xfrm>
        </p:spPr>
        <p:txBody>
          <a:bodyPr>
            <a:normAutofit fontScale="25000" lnSpcReduction="20000"/>
          </a:bodyPr>
          <a:lstStyle/>
          <a:p>
            <a:pPr marL="0" indent="0">
              <a:buNone/>
            </a:pPr>
            <a:r>
              <a:rPr lang="en-US" sz="9600" b="1" u="sng" dirty="0">
                <a:solidFill>
                  <a:srgbClr val="00B050"/>
                </a:solidFill>
                <a:effectLst/>
                <a:latin typeface="Times New Roman" panose="02020603050405020304" pitchFamily="18" charset="0"/>
                <a:cs typeface="Times New Roman" panose="02020603050405020304" pitchFamily="18" charset="0"/>
              </a:rPr>
              <a:t>1. </a:t>
            </a:r>
            <a:r>
              <a:rPr lang="en-US" sz="9600" b="1" u="sng" dirty="0" err="1">
                <a:solidFill>
                  <a:srgbClr val="00B050"/>
                </a:solidFill>
                <a:effectLst/>
                <a:latin typeface="Times New Roman" panose="02020603050405020304" pitchFamily="18" charset="0"/>
                <a:cs typeface="Times New Roman" panose="02020603050405020304" pitchFamily="18" charset="0"/>
              </a:rPr>
              <a:t>Ví</a:t>
            </a:r>
            <a:r>
              <a:rPr lang="en-US" sz="9600" b="1" u="sng" dirty="0">
                <a:solidFill>
                  <a:srgbClr val="00B050"/>
                </a:solidFill>
                <a:effectLst/>
                <a:latin typeface="Times New Roman" panose="02020603050405020304" pitchFamily="18" charset="0"/>
                <a:cs typeface="Times New Roman" panose="02020603050405020304" pitchFamily="18" charset="0"/>
              </a:rPr>
              <a:t> </a:t>
            </a:r>
            <a:r>
              <a:rPr lang="en-US" sz="9600" b="1" u="sng" dirty="0" err="1">
                <a:solidFill>
                  <a:srgbClr val="00B050"/>
                </a:solidFill>
                <a:effectLst/>
                <a:latin typeface="Times New Roman" panose="02020603050405020304" pitchFamily="18" charset="0"/>
                <a:cs typeface="Times New Roman" panose="02020603050405020304" pitchFamily="18" charset="0"/>
              </a:rPr>
              <a:t>dụ</a:t>
            </a:r>
            <a:r>
              <a:rPr lang="en-US" sz="9600" b="1" u="sng" dirty="0">
                <a:solidFill>
                  <a:srgbClr val="00B050"/>
                </a:solidFill>
                <a:effectLst/>
                <a:latin typeface="Times New Roman" panose="02020603050405020304" pitchFamily="18" charset="0"/>
                <a:cs typeface="Times New Roman" panose="02020603050405020304" pitchFamily="18" charset="0"/>
              </a:rPr>
              <a:t> ( sgk-24)</a:t>
            </a:r>
            <a:r>
              <a:rPr lang="en-US" sz="9600" b="1" dirty="0">
                <a:solidFill>
                  <a:srgbClr val="00B050"/>
                </a:solidFill>
                <a:effectLst/>
                <a:latin typeface="Times New Roman" panose="02020603050405020304" pitchFamily="18" charset="0"/>
                <a:cs typeface="Times New Roman" panose="02020603050405020304" pitchFamily="18" charset="0"/>
              </a:rPr>
              <a:t>:</a:t>
            </a:r>
          </a:p>
          <a:p>
            <a:pPr marL="0" indent="0">
              <a:buNone/>
            </a:pPr>
            <a:endParaRPr lang="en-US" sz="9600" b="1" dirty="0">
              <a:solidFill>
                <a:srgbClr val="00B050"/>
              </a:solidFill>
              <a:effectLst/>
              <a:latin typeface="Times New Roman" panose="02020603050405020304" pitchFamily="18" charset="0"/>
              <a:cs typeface="Times New Roman" panose="02020603050405020304" pitchFamily="18" charset="0"/>
            </a:endParaRPr>
          </a:p>
          <a:p>
            <a:pPr marL="0" indent="0">
              <a:buNone/>
            </a:pPr>
            <a:r>
              <a:rPr lang="en-US" sz="9600" dirty="0">
                <a:solidFill>
                  <a:srgbClr val="C00000"/>
                </a:solidFill>
                <a:effectLst/>
                <a:latin typeface="Times New Roman" panose="02020603050405020304" pitchFamily="18" charset="0"/>
                <a:cs typeface="Times New Roman" panose="02020603050405020304" pitchFamily="18" charset="0"/>
              </a:rPr>
              <a:t>     </a:t>
            </a:r>
            <a:r>
              <a:rPr lang="en-US" sz="9600" b="1" dirty="0" err="1">
                <a:solidFill>
                  <a:srgbClr val="C00000"/>
                </a:solidFill>
                <a:effectLst/>
                <a:latin typeface="Times New Roman" panose="02020603050405020304" pitchFamily="18" charset="0"/>
                <a:cs typeface="Times New Roman" panose="02020603050405020304" pitchFamily="18" charset="0"/>
              </a:rPr>
              <a:t>Văn</a:t>
            </a:r>
            <a:r>
              <a:rPr lang="en-US" sz="9600" b="1" dirty="0">
                <a:solidFill>
                  <a:srgbClr val="C00000"/>
                </a:solidFill>
                <a:effectLst/>
                <a:latin typeface="Times New Roman" panose="02020603050405020304" pitchFamily="18" charset="0"/>
                <a:cs typeface="Times New Roman" panose="02020603050405020304" pitchFamily="18" charset="0"/>
              </a:rPr>
              <a:t> </a:t>
            </a:r>
            <a:r>
              <a:rPr lang="en-US" sz="9600" b="1" dirty="0" err="1">
                <a:solidFill>
                  <a:srgbClr val="C00000"/>
                </a:solidFill>
                <a:effectLst/>
                <a:latin typeface="Times New Roman" panose="02020603050405020304" pitchFamily="18" charset="0"/>
                <a:cs typeface="Times New Roman" panose="02020603050405020304" pitchFamily="18" charset="0"/>
              </a:rPr>
              <a:t>bản</a:t>
            </a:r>
            <a:r>
              <a:rPr lang="en-US" sz="9600" b="1" dirty="0">
                <a:solidFill>
                  <a:srgbClr val="C00000"/>
                </a:solidFill>
                <a:effectLst/>
                <a:latin typeface="Times New Roman" panose="02020603050405020304" pitchFamily="18" charset="0"/>
                <a:cs typeface="Times New Roman" panose="02020603050405020304" pitchFamily="18" charset="0"/>
              </a:rPr>
              <a:t>: NGƯỜI THẦY ĐẠO CAO ĐỨC TRỌNG</a:t>
            </a:r>
          </a:p>
          <a:p>
            <a:pPr marL="0" indent="0">
              <a:buNone/>
            </a:pPr>
            <a:endParaRPr lang="en-US" sz="9600" dirty="0">
              <a:solidFill>
                <a:srgbClr val="002060"/>
              </a:solidFill>
              <a:effectLst/>
              <a:latin typeface="Times New Roman" panose="02020603050405020304" pitchFamily="18" charset="0"/>
              <a:cs typeface="Times New Roman" panose="02020603050405020304" pitchFamily="18" charset="0"/>
            </a:endParaRPr>
          </a:p>
          <a:p>
            <a:pPr marL="0" indent="0">
              <a:buNone/>
            </a:pPr>
            <a:r>
              <a:rPr lang="en-US" sz="9600" dirty="0">
                <a:solidFill>
                  <a:srgbClr val="002060"/>
                </a:solidFill>
                <a:effectLst/>
                <a:latin typeface="Times New Roman" panose="02020603050405020304" pitchFamily="18" charset="0"/>
                <a:cs typeface="Times New Roman" panose="02020603050405020304" pitchFamily="18" charset="0"/>
              </a:rPr>
              <a:t>    </a:t>
            </a:r>
            <a:r>
              <a:rPr lang="vi-VN" sz="9600" dirty="0">
                <a:solidFill>
                  <a:srgbClr val="002060"/>
                </a:solidFill>
                <a:effectLst/>
                <a:latin typeface="Times New Roman" panose="02020603050405020304" pitchFamily="18" charset="0"/>
                <a:cs typeface="Times New Roman" panose="02020603050405020304" pitchFamily="18" charset="0"/>
              </a:rPr>
              <a:t>Ông</a:t>
            </a:r>
            <a:r>
              <a:rPr lang="en-US" sz="9600" dirty="0">
                <a:solidFill>
                  <a:srgbClr val="002060"/>
                </a:solidFill>
                <a:effectLst/>
                <a:latin typeface="Times New Roman" panose="02020603050405020304" pitchFamily="18" charset="0"/>
                <a:cs typeface="Times New Roman" panose="02020603050405020304" pitchFamily="18" charset="0"/>
              </a:rPr>
              <a:t> </a:t>
            </a:r>
            <a:r>
              <a:rPr lang="vi-VN" sz="9600" dirty="0">
                <a:solidFill>
                  <a:srgbClr val="002060"/>
                </a:solidFill>
                <a:effectLst/>
                <a:latin typeface="Times New Roman" panose="02020603050405020304" pitchFamily="18" charset="0"/>
                <a:cs typeface="Times New Roman" panose="02020603050405020304" pitchFamily="18" charset="0"/>
              </a:rPr>
              <a:t>Chu Văn An đời Trần nổi tiếng là một</a:t>
            </a:r>
            <a:r>
              <a:rPr lang="en-US" sz="9600" dirty="0">
                <a:solidFill>
                  <a:srgbClr val="002060"/>
                </a:solidFill>
                <a:effectLst/>
                <a:latin typeface="Times New Roman" panose="02020603050405020304" pitchFamily="18" charset="0"/>
                <a:cs typeface="Times New Roman" panose="02020603050405020304" pitchFamily="18" charset="0"/>
              </a:rPr>
              <a:t> </a:t>
            </a:r>
            <a:r>
              <a:rPr lang="vi-VN" sz="9600" dirty="0">
                <a:solidFill>
                  <a:srgbClr val="002060"/>
                </a:solidFill>
                <a:effectLst/>
                <a:latin typeface="Times New Roman" panose="02020603050405020304" pitchFamily="18" charset="0"/>
                <a:cs typeface="Times New Roman" panose="02020603050405020304" pitchFamily="18" charset="0"/>
              </a:rPr>
              <a:t>thầy giáo giỏi, tính tình cứng cỏi, không màng danh lợi.</a:t>
            </a:r>
          </a:p>
          <a:p>
            <a:pPr marL="0" indent="0">
              <a:buNone/>
            </a:pPr>
            <a:r>
              <a:rPr lang="vi-VN" sz="9600" dirty="0">
                <a:solidFill>
                  <a:srgbClr val="002060"/>
                </a:solidFill>
                <a:effectLst/>
                <a:latin typeface="Times New Roman" panose="02020603050405020304" pitchFamily="18" charset="0"/>
                <a:cs typeface="Times New Roman" panose="02020603050405020304" pitchFamily="18" charset="0"/>
              </a:rPr>
              <a:t>   Học trò theo ông rất đông. Nhiều người đỗ</a:t>
            </a:r>
            <a:r>
              <a:rPr lang="en-US" sz="9600" dirty="0">
                <a:solidFill>
                  <a:srgbClr val="002060"/>
                </a:solidFill>
                <a:effectLst/>
                <a:latin typeface="Times New Roman" panose="02020603050405020304" pitchFamily="18" charset="0"/>
                <a:cs typeface="Times New Roman" panose="02020603050405020304" pitchFamily="18" charset="0"/>
              </a:rPr>
              <a:t> </a:t>
            </a:r>
            <a:r>
              <a:rPr lang="vi-VN" sz="9600" dirty="0">
                <a:solidFill>
                  <a:srgbClr val="002060"/>
                </a:solidFill>
                <a:effectLst/>
                <a:latin typeface="Times New Roman" panose="02020603050405020304" pitchFamily="18" charset="0"/>
                <a:cs typeface="Times New Roman" panose="02020603050405020304" pitchFamily="18" charset="0"/>
              </a:rPr>
              <a:t>cao và sau này giữ những trọng trách trong triều đình như các ông Phạm Sư Mạnh,Lê Bá Quát, vì thế vua Trần Minh Tông vời ông ra dạy thái tử học. Đến đời Dụ</a:t>
            </a:r>
            <a:r>
              <a:rPr lang="en-US" sz="9600" dirty="0">
                <a:solidFill>
                  <a:srgbClr val="002060"/>
                </a:solidFill>
                <a:effectLst/>
                <a:latin typeface="Times New Roman" panose="02020603050405020304" pitchFamily="18" charset="0"/>
                <a:cs typeface="Times New Roman" panose="02020603050405020304" pitchFamily="18" charset="0"/>
              </a:rPr>
              <a:t> </a:t>
            </a:r>
            <a:r>
              <a:rPr lang="vi-VN" sz="9600" dirty="0">
                <a:solidFill>
                  <a:srgbClr val="002060"/>
                </a:solidFill>
                <a:effectLst/>
                <a:latin typeface="Times New Roman" panose="02020603050405020304" pitchFamily="18" charset="0"/>
                <a:cs typeface="Times New Roman" panose="02020603050405020304" pitchFamily="18" charset="0"/>
              </a:rPr>
              <a:t>Tông,</a:t>
            </a:r>
            <a:r>
              <a:rPr lang="en-US" sz="9600" dirty="0">
                <a:solidFill>
                  <a:srgbClr val="002060"/>
                </a:solidFill>
                <a:effectLst/>
                <a:latin typeface="Times New Roman" panose="02020603050405020304" pitchFamily="18" charset="0"/>
                <a:cs typeface="Times New Roman" panose="02020603050405020304" pitchFamily="18" charset="0"/>
              </a:rPr>
              <a:t> </a:t>
            </a:r>
            <a:r>
              <a:rPr lang="vi-VN" sz="9600" dirty="0">
                <a:solidFill>
                  <a:srgbClr val="002060"/>
                </a:solidFill>
                <a:effectLst/>
                <a:latin typeface="Times New Roman" panose="02020603050405020304" pitchFamily="18" charset="0"/>
                <a:cs typeface="Times New Roman" panose="02020603050405020304" pitchFamily="18" charset="0"/>
              </a:rPr>
              <a:t>vua thích vui chơi, không coi sóc tới việc triều đình, lại tin dùng bọn</a:t>
            </a:r>
            <a:r>
              <a:rPr lang="en-US" sz="9600" dirty="0">
                <a:solidFill>
                  <a:srgbClr val="002060"/>
                </a:solidFill>
                <a:effectLst/>
                <a:latin typeface="Times New Roman" panose="02020603050405020304" pitchFamily="18" charset="0"/>
                <a:cs typeface="Times New Roman" panose="02020603050405020304" pitchFamily="18" charset="0"/>
              </a:rPr>
              <a:t> </a:t>
            </a:r>
            <a:r>
              <a:rPr lang="vi-VN" sz="9600" dirty="0">
                <a:solidFill>
                  <a:srgbClr val="002060"/>
                </a:solidFill>
                <a:effectLst/>
                <a:latin typeface="Times New Roman" panose="02020603050405020304" pitchFamily="18" charset="0"/>
                <a:cs typeface="Times New Roman" panose="02020603050405020304" pitchFamily="18" charset="0"/>
              </a:rPr>
              <a:t>nịnh thần.</a:t>
            </a:r>
            <a:r>
              <a:rPr lang="en-US" sz="9600" dirty="0">
                <a:solidFill>
                  <a:srgbClr val="002060"/>
                </a:solidFill>
                <a:effectLst/>
                <a:latin typeface="Times New Roman" panose="02020603050405020304" pitchFamily="18" charset="0"/>
                <a:cs typeface="Times New Roman" panose="02020603050405020304" pitchFamily="18" charset="0"/>
              </a:rPr>
              <a:t> </a:t>
            </a:r>
            <a:r>
              <a:rPr lang="vi-VN" sz="9600" dirty="0">
                <a:solidFill>
                  <a:srgbClr val="002060"/>
                </a:solidFill>
                <a:effectLst/>
                <a:latin typeface="Times New Roman" panose="02020603050405020304" pitchFamily="18" charset="0"/>
                <a:cs typeface="Times New Roman" panose="02020603050405020304" pitchFamily="18" charset="0"/>
              </a:rPr>
              <a:t>Ông nhiều lần can ngăn nhưng</a:t>
            </a:r>
            <a:r>
              <a:rPr lang="en-US" sz="9600" dirty="0">
                <a:solidFill>
                  <a:srgbClr val="002060"/>
                </a:solidFill>
                <a:effectLst/>
                <a:latin typeface="Times New Roman" panose="02020603050405020304" pitchFamily="18" charset="0"/>
                <a:cs typeface="Times New Roman" panose="02020603050405020304" pitchFamily="18" charset="0"/>
              </a:rPr>
              <a:t> </a:t>
            </a:r>
            <a:r>
              <a:rPr lang="vi-VN" sz="9600" dirty="0">
                <a:solidFill>
                  <a:srgbClr val="002060"/>
                </a:solidFill>
                <a:effectLst/>
                <a:latin typeface="Times New Roman" panose="02020603050405020304" pitchFamily="18" charset="0"/>
                <a:cs typeface="Times New Roman" panose="02020603050405020304" pitchFamily="18" charset="0"/>
              </a:rPr>
              <a:t>vua không nghe. Cuối cùng ông trả lại mũ áo cho triều đình, từ quan về làng.</a:t>
            </a:r>
          </a:p>
          <a:p>
            <a:pPr marL="0" indent="0">
              <a:buNone/>
            </a:pPr>
            <a:r>
              <a:rPr lang="en-US" sz="9600" dirty="0">
                <a:solidFill>
                  <a:srgbClr val="002060"/>
                </a:solidFill>
                <a:effectLst/>
                <a:latin typeface="Times New Roman" panose="02020603050405020304" pitchFamily="18" charset="0"/>
                <a:cs typeface="Times New Roman" panose="02020603050405020304" pitchFamily="18" charset="0"/>
              </a:rPr>
              <a:t>   </a:t>
            </a:r>
            <a:r>
              <a:rPr lang="vi-VN" sz="9600" dirty="0">
                <a:solidFill>
                  <a:srgbClr val="002060"/>
                </a:solidFill>
                <a:effectLst/>
                <a:latin typeface="Times New Roman" panose="02020603050405020304" pitchFamily="18" charset="0"/>
                <a:cs typeface="Times New Roman" panose="02020603050405020304" pitchFamily="18" charset="0"/>
              </a:rPr>
              <a:t>Học trò của</a:t>
            </a:r>
            <a:r>
              <a:rPr lang="en-US" sz="9600" dirty="0">
                <a:solidFill>
                  <a:srgbClr val="002060"/>
                </a:solidFill>
                <a:effectLst/>
                <a:latin typeface="Times New Roman" panose="02020603050405020304" pitchFamily="18" charset="0"/>
                <a:cs typeface="Times New Roman" panose="02020603050405020304" pitchFamily="18" charset="0"/>
              </a:rPr>
              <a:t> </a:t>
            </a:r>
            <a:r>
              <a:rPr lang="vi-VN" sz="9600" dirty="0">
                <a:solidFill>
                  <a:srgbClr val="002060"/>
                </a:solidFill>
                <a:effectLst/>
                <a:latin typeface="Times New Roman" panose="02020603050405020304" pitchFamily="18" charset="0"/>
                <a:cs typeface="Times New Roman" panose="02020603050405020304" pitchFamily="18" charset="0"/>
              </a:rPr>
              <a:t>ông, từ người làm qua</a:t>
            </a:r>
            <a:r>
              <a:rPr lang="en-US" sz="9600" dirty="0">
                <a:solidFill>
                  <a:srgbClr val="002060"/>
                </a:solidFill>
                <a:effectLst/>
                <a:latin typeface="Times New Roman" panose="02020603050405020304" pitchFamily="18" charset="0"/>
                <a:cs typeface="Times New Roman" panose="02020603050405020304" pitchFamily="18" charset="0"/>
              </a:rPr>
              <a:t>n</a:t>
            </a:r>
            <a:r>
              <a:rPr lang="vi-VN" sz="9600" dirty="0">
                <a:solidFill>
                  <a:srgbClr val="002060"/>
                </a:solidFill>
                <a:effectLst/>
                <a:latin typeface="Times New Roman" panose="02020603050405020304" pitchFamily="18" charset="0"/>
                <a:cs typeface="Times New Roman" panose="02020603050405020304" pitchFamily="18" charset="0"/>
              </a:rPr>
              <a:t> to tới những người bình thường, khi có dịp thăm thầy cũ,</a:t>
            </a:r>
            <a:r>
              <a:rPr lang="en-US" sz="9600" dirty="0">
                <a:solidFill>
                  <a:srgbClr val="002060"/>
                </a:solidFill>
                <a:effectLst/>
                <a:latin typeface="Times New Roman" panose="02020603050405020304" pitchFamily="18" charset="0"/>
                <a:cs typeface="Times New Roman" panose="02020603050405020304" pitchFamily="18" charset="0"/>
              </a:rPr>
              <a:t> </a:t>
            </a:r>
            <a:r>
              <a:rPr lang="vi-VN" sz="9600" dirty="0">
                <a:solidFill>
                  <a:srgbClr val="002060"/>
                </a:solidFill>
                <a:effectLst/>
                <a:latin typeface="Times New Roman" panose="02020603050405020304" pitchFamily="18" charset="0"/>
                <a:cs typeface="Times New Roman" panose="02020603050405020304" pitchFamily="18" charset="0"/>
              </a:rPr>
              <a:t>ai cũng giữ lễ. Nếu họ có điều gì không phải,</a:t>
            </a:r>
            <a:r>
              <a:rPr lang="en-US" sz="9600" dirty="0">
                <a:solidFill>
                  <a:srgbClr val="002060"/>
                </a:solidFill>
                <a:effectLst/>
                <a:latin typeface="Times New Roman" panose="02020603050405020304" pitchFamily="18" charset="0"/>
                <a:cs typeface="Times New Roman" panose="02020603050405020304" pitchFamily="18" charset="0"/>
              </a:rPr>
              <a:t> </a:t>
            </a:r>
            <a:r>
              <a:rPr lang="vi-VN" sz="9600" dirty="0">
                <a:solidFill>
                  <a:srgbClr val="002060"/>
                </a:solidFill>
                <a:effectLst/>
                <a:latin typeface="Times New Roman" panose="02020603050405020304" pitchFamily="18" charset="0"/>
                <a:cs typeface="Times New Roman" panose="02020603050405020304" pitchFamily="18" charset="0"/>
              </a:rPr>
              <a:t>ông trách mắng ngay, có khi</a:t>
            </a:r>
            <a:r>
              <a:rPr lang="en-US" sz="9600" dirty="0">
                <a:solidFill>
                  <a:srgbClr val="002060"/>
                </a:solidFill>
                <a:effectLst/>
                <a:latin typeface="Times New Roman" panose="02020603050405020304" pitchFamily="18" charset="0"/>
                <a:cs typeface="Times New Roman" panose="02020603050405020304" pitchFamily="18" charset="0"/>
              </a:rPr>
              <a:t> </a:t>
            </a:r>
            <a:r>
              <a:rPr lang="vi-VN" sz="9600" dirty="0">
                <a:solidFill>
                  <a:srgbClr val="002060"/>
                </a:solidFill>
                <a:effectLst/>
                <a:latin typeface="Times New Roman" panose="02020603050405020304" pitchFamily="18" charset="0"/>
                <a:cs typeface="Times New Roman" panose="02020603050405020304" pitchFamily="18" charset="0"/>
              </a:rPr>
              <a:t>không cho vào thăm.</a:t>
            </a:r>
            <a:endParaRPr lang="en-US" sz="9600" dirty="0">
              <a:solidFill>
                <a:srgbClr val="002060"/>
              </a:solidFill>
              <a:effectLst/>
              <a:latin typeface="Times New Roman" panose="02020603050405020304" pitchFamily="18" charset="0"/>
              <a:cs typeface="Times New Roman" panose="02020603050405020304" pitchFamily="18" charset="0"/>
            </a:endParaRPr>
          </a:p>
          <a:p>
            <a:pPr marL="0" indent="0">
              <a:buNone/>
            </a:pPr>
            <a:r>
              <a:rPr lang="en-US" sz="9600" dirty="0">
                <a:solidFill>
                  <a:srgbClr val="002060"/>
                </a:solidFill>
                <a:effectLst/>
                <a:latin typeface="Times New Roman" panose="02020603050405020304" pitchFamily="18" charset="0"/>
                <a:cs typeface="Times New Roman" panose="02020603050405020304" pitchFamily="18" charset="0"/>
              </a:rPr>
              <a:t>  </a:t>
            </a:r>
            <a:r>
              <a:rPr lang="vi-VN" sz="9600" dirty="0">
                <a:solidFill>
                  <a:srgbClr val="002060"/>
                </a:solidFill>
                <a:effectLst/>
                <a:latin typeface="Times New Roman" panose="02020603050405020304" pitchFamily="18" charset="0"/>
                <a:cs typeface="Times New Roman" panose="02020603050405020304" pitchFamily="18" charset="0"/>
              </a:rPr>
              <a:t>Khi ông mất,mọi người đều thương tiếc. Ông được thờ tại Văn Miếu ở kinh đô Thăng Long</a:t>
            </a:r>
            <a:r>
              <a:rPr lang="en-US" sz="9600" dirty="0">
                <a:solidFill>
                  <a:srgbClr val="002060"/>
                </a:solidFill>
                <a:effectLst/>
                <a:latin typeface="Times New Roman" panose="02020603050405020304" pitchFamily="18" charset="0"/>
                <a:cs typeface="Times New Roman" panose="02020603050405020304" pitchFamily="18" charset="0"/>
              </a:rPr>
              <a:t>.</a:t>
            </a:r>
            <a:endParaRPr lang="vi-VN" sz="9600" dirty="0">
              <a:solidFill>
                <a:srgbClr val="002060"/>
              </a:solidFill>
              <a:effectLst/>
              <a:latin typeface="Times New Roman" panose="02020603050405020304" pitchFamily="18" charset="0"/>
              <a:cs typeface="Times New Roman" panose="02020603050405020304" pitchFamily="18" charset="0"/>
            </a:endParaRPr>
          </a:p>
          <a:p>
            <a:pPr marL="0" indent="0">
              <a:buNone/>
            </a:pPr>
            <a:endParaRPr lang="en-US" sz="16000" dirty="0">
              <a:effectLst/>
            </a:endParaRPr>
          </a:p>
          <a:p>
            <a:pPr marL="0" indent="0">
              <a:buNone/>
            </a:pPr>
            <a:r>
              <a:rPr lang="en-US" sz="16000" dirty="0">
                <a:effectLst/>
              </a:rPr>
              <a:t>                                                             </a:t>
            </a:r>
          </a:p>
          <a:p>
            <a:pPr marL="0" indent="0">
              <a:buNone/>
            </a:pPr>
            <a:endParaRPr lang="en-US" sz="2400" b="1" dirty="0"/>
          </a:p>
        </p:txBody>
      </p:sp>
    </p:spTree>
    <p:extLst>
      <p:ext uri="{BB962C8B-B14F-4D97-AF65-F5344CB8AC3E}">
        <p14:creationId xmlns:p14="http://schemas.microsoft.com/office/powerpoint/2010/main" val="206952202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0" y="762000"/>
            <a:ext cx="5715000" cy="6172200"/>
          </a:xfrm>
        </p:spPr>
        <p:txBody>
          <a:bodyPr>
            <a:normAutofit fontScale="90000"/>
          </a:bodyPr>
          <a:lstStyle/>
          <a:p>
            <a:r>
              <a:rPr lang="en-US" sz="3600" dirty="0" err="1">
                <a:solidFill>
                  <a:srgbClr val="FF0000"/>
                </a:solidFill>
                <a:effectLst/>
                <a:latin typeface="Times New Roman" panose="02020603050405020304" pitchFamily="18" charset="0"/>
                <a:cs typeface="Times New Roman" panose="02020603050405020304" pitchFamily="18" charset="0"/>
              </a:rPr>
              <a:t>Nhóm</a:t>
            </a:r>
            <a:r>
              <a:rPr lang="en-US" sz="3600" dirty="0">
                <a:solidFill>
                  <a:srgbClr val="FF0000"/>
                </a:solidFill>
                <a:effectLst/>
                <a:latin typeface="Times New Roman" panose="02020603050405020304" pitchFamily="18" charset="0"/>
                <a:cs typeface="Times New Roman" panose="02020603050405020304" pitchFamily="18" charset="0"/>
              </a:rPr>
              <a:t> 1: </a:t>
            </a:r>
            <a:r>
              <a:rPr lang="en-US" sz="3600" dirty="0" err="1">
                <a:solidFill>
                  <a:srgbClr val="002060"/>
                </a:solidFill>
                <a:effectLst/>
                <a:latin typeface="Times New Roman" panose="02020603050405020304" pitchFamily="18" charset="0"/>
                <a:cs typeface="Times New Roman" panose="02020603050405020304" pitchFamily="18" charset="0"/>
              </a:rPr>
              <a:t>Văn</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bản</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trên</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được</a:t>
            </a:r>
            <a:r>
              <a:rPr lang="en-US" sz="3600" dirty="0">
                <a:solidFill>
                  <a:srgbClr val="002060"/>
                </a:solidFill>
                <a:effectLst/>
                <a:latin typeface="Times New Roman" panose="02020603050405020304" pitchFamily="18" charset="0"/>
                <a:cs typeface="Times New Roman" panose="02020603050405020304" pitchFamily="18" charset="0"/>
              </a:rPr>
              <a:t> chia </a:t>
            </a:r>
            <a:r>
              <a:rPr lang="en-US" sz="3600" dirty="0" err="1">
                <a:solidFill>
                  <a:srgbClr val="002060"/>
                </a:solidFill>
                <a:effectLst/>
                <a:latin typeface="Times New Roman" panose="02020603050405020304" pitchFamily="18" charset="0"/>
                <a:cs typeface="Times New Roman" panose="02020603050405020304" pitchFamily="18" charset="0"/>
              </a:rPr>
              <a:t>làm</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mấy</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phần.Chỉ</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rõ</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các</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phần</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đó</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và</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nêu</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nôi</a:t>
            </a:r>
            <a:r>
              <a:rPr lang="en-US" sz="3600" dirty="0">
                <a:solidFill>
                  <a:srgbClr val="002060"/>
                </a:solidFill>
                <a:effectLst/>
                <a:latin typeface="Times New Roman" panose="02020603050405020304" pitchFamily="18" charset="0"/>
                <a:cs typeface="Times New Roman" panose="02020603050405020304" pitchFamily="18" charset="0"/>
              </a:rPr>
              <a:t> dung </a:t>
            </a:r>
            <a:r>
              <a:rPr lang="en-US" sz="3600" dirty="0" err="1">
                <a:solidFill>
                  <a:srgbClr val="002060"/>
                </a:solidFill>
                <a:effectLst/>
                <a:latin typeface="Times New Roman" panose="02020603050405020304" pitchFamily="18" charset="0"/>
                <a:cs typeface="Times New Roman" panose="02020603050405020304" pitchFamily="18" charset="0"/>
              </a:rPr>
              <a:t>từng</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phần</a:t>
            </a:r>
            <a:r>
              <a:rPr lang="en-US" sz="3600" dirty="0">
                <a:solidFill>
                  <a:srgbClr val="002060"/>
                </a:solidFill>
                <a:effectLst/>
                <a:latin typeface="Times New Roman" panose="02020603050405020304" pitchFamily="18" charset="0"/>
                <a:cs typeface="Times New Roman" panose="02020603050405020304" pitchFamily="18" charset="0"/>
              </a:rPr>
              <a:t>. </a:t>
            </a:r>
            <a:br>
              <a:rPr lang="en-US" sz="3600" dirty="0">
                <a:solidFill>
                  <a:srgbClr val="002060"/>
                </a:solidFill>
                <a:effectLst/>
                <a:latin typeface="Times New Roman" panose="02020603050405020304" pitchFamily="18" charset="0"/>
                <a:cs typeface="Times New Roman" panose="02020603050405020304" pitchFamily="18" charset="0"/>
              </a:rPr>
            </a:br>
            <a:r>
              <a:rPr lang="en-US" sz="3600" dirty="0">
                <a:solidFill>
                  <a:srgbClr val="002060"/>
                </a:solidFill>
                <a:effectLst/>
                <a:latin typeface="Times New Roman" panose="02020603050405020304" pitchFamily="18" charset="0"/>
                <a:cs typeface="Times New Roman" panose="02020603050405020304" pitchFamily="18" charset="0"/>
              </a:rPr>
              <a:t/>
            </a:r>
            <a:br>
              <a:rPr lang="en-US" sz="3600" dirty="0">
                <a:solidFill>
                  <a:srgbClr val="002060"/>
                </a:solidFill>
                <a:effectLst/>
                <a:latin typeface="Times New Roman" panose="02020603050405020304" pitchFamily="18" charset="0"/>
                <a:cs typeface="Times New Roman" panose="02020603050405020304" pitchFamily="18" charset="0"/>
              </a:rPr>
            </a:br>
            <a:r>
              <a:rPr lang="en-US" sz="3600" dirty="0" err="1">
                <a:solidFill>
                  <a:srgbClr val="FF0000"/>
                </a:solidFill>
                <a:effectLst/>
                <a:latin typeface="Times New Roman" panose="02020603050405020304" pitchFamily="18" charset="0"/>
                <a:cs typeface="Times New Roman" panose="02020603050405020304" pitchFamily="18" charset="0"/>
              </a:rPr>
              <a:t>Nhóm</a:t>
            </a:r>
            <a:r>
              <a:rPr lang="en-US" sz="3600" dirty="0">
                <a:solidFill>
                  <a:srgbClr val="FF0000"/>
                </a:solidFill>
                <a:effectLst/>
                <a:latin typeface="Times New Roman" panose="02020603050405020304" pitchFamily="18" charset="0"/>
                <a:cs typeface="Times New Roman" panose="02020603050405020304" pitchFamily="18" charset="0"/>
              </a:rPr>
              <a:t> 2 : </a:t>
            </a:r>
            <a:r>
              <a:rPr lang="en-US" sz="3600" dirty="0">
                <a:solidFill>
                  <a:srgbClr val="002060"/>
                </a:solidFill>
                <a:effectLst/>
                <a:latin typeface="Times New Roman" panose="02020603050405020304" pitchFamily="18" charset="0"/>
                <a:cs typeface="Times New Roman" panose="02020603050405020304" pitchFamily="18" charset="0"/>
              </a:rPr>
              <a:t>Cho </a:t>
            </a:r>
            <a:r>
              <a:rPr lang="en-US" sz="3600" dirty="0" err="1">
                <a:solidFill>
                  <a:srgbClr val="002060"/>
                </a:solidFill>
                <a:effectLst/>
                <a:latin typeface="Times New Roman" panose="02020603050405020304" pitchFamily="18" charset="0"/>
                <a:cs typeface="Times New Roman" panose="02020603050405020304" pitchFamily="18" charset="0"/>
              </a:rPr>
              <a:t>biết</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nhiệm</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vụ</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của</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từng</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phần</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đó</a:t>
            </a:r>
            <a:r>
              <a:rPr lang="en-US" sz="3600" dirty="0">
                <a:solidFill>
                  <a:srgbClr val="002060"/>
                </a:solidFill>
                <a:effectLst/>
                <a:latin typeface="Times New Roman" panose="02020603050405020304" pitchFamily="18" charset="0"/>
                <a:cs typeface="Times New Roman" panose="02020603050405020304" pitchFamily="18" charset="0"/>
              </a:rPr>
              <a:t>?</a:t>
            </a:r>
            <a:br>
              <a:rPr lang="en-US" sz="3600" dirty="0">
                <a:solidFill>
                  <a:srgbClr val="002060"/>
                </a:solidFill>
                <a:effectLst/>
                <a:latin typeface="Times New Roman" panose="02020603050405020304" pitchFamily="18" charset="0"/>
                <a:cs typeface="Times New Roman" panose="02020603050405020304" pitchFamily="18" charset="0"/>
              </a:rPr>
            </a:br>
            <a:r>
              <a:rPr lang="en-US" sz="3600" dirty="0">
                <a:solidFill>
                  <a:srgbClr val="002060"/>
                </a:solidFill>
                <a:effectLst/>
                <a:latin typeface="Times New Roman" panose="02020603050405020304" pitchFamily="18" charset="0"/>
                <a:cs typeface="Times New Roman" panose="02020603050405020304" pitchFamily="18" charset="0"/>
              </a:rPr>
              <a:t/>
            </a:r>
            <a:br>
              <a:rPr lang="en-US" sz="3600" dirty="0">
                <a:solidFill>
                  <a:srgbClr val="002060"/>
                </a:solidFill>
                <a:effectLst/>
                <a:latin typeface="Times New Roman" panose="02020603050405020304" pitchFamily="18" charset="0"/>
                <a:cs typeface="Times New Roman" panose="02020603050405020304" pitchFamily="18" charset="0"/>
              </a:rPr>
            </a:br>
            <a:r>
              <a:rPr lang="en-US" sz="3600" dirty="0" err="1">
                <a:solidFill>
                  <a:srgbClr val="FF0000"/>
                </a:solidFill>
                <a:effectLst/>
                <a:latin typeface="Times New Roman" panose="02020603050405020304" pitchFamily="18" charset="0"/>
                <a:cs typeface="Times New Roman" panose="02020603050405020304" pitchFamily="18" charset="0"/>
              </a:rPr>
              <a:t>Nhóm</a:t>
            </a:r>
            <a:r>
              <a:rPr lang="en-US" sz="3600" dirty="0">
                <a:solidFill>
                  <a:srgbClr val="FF0000"/>
                </a:solidFill>
                <a:effectLst/>
                <a:latin typeface="Times New Roman" panose="02020603050405020304" pitchFamily="18" charset="0"/>
                <a:cs typeface="Times New Roman" panose="02020603050405020304" pitchFamily="18" charset="0"/>
              </a:rPr>
              <a:t> 3:</a:t>
            </a:r>
            <a:r>
              <a:rPr lang="en-US" sz="3600" dirty="0">
                <a:solidFill>
                  <a:srgbClr val="002060"/>
                </a:solidFill>
                <a:effectLst/>
                <a:latin typeface="Times New Roman" panose="02020603050405020304" pitchFamily="18" charset="0"/>
                <a:cs typeface="Times New Roman" panose="02020603050405020304" pitchFamily="18" charset="0"/>
              </a:rPr>
              <a:t> H</a:t>
            </a:r>
            <a:r>
              <a:rPr lang="vi-VN" sz="3600" dirty="0">
                <a:solidFill>
                  <a:srgbClr val="002060"/>
                </a:solidFill>
                <a:effectLst/>
                <a:latin typeface="Times New Roman" panose="02020603050405020304" pitchFamily="18" charset="0"/>
                <a:cs typeface="Times New Roman" panose="02020603050405020304" pitchFamily="18" charset="0"/>
              </a:rPr>
              <a:t>ãy</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phân</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tích</a:t>
            </a:r>
            <a:r>
              <a:rPr lang="vi-VN"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mối</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quan</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hệ</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giũa</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các</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phần</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trong</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văn</a:t>
            </a:r>
            <a:r>
              <a:rPr lang="en-US" sz="3600" dirty="0">
                <a:solidFill>
                  <a:srgbClr val="002060"/>
                </a:solidFill>
                <a:effectLst/>
                <a:latin typeface="Times New Roman" panose="02020603050405020304" pitchFamily="18" charset="0"/>
                <a:cs typeface="Times New Roman" panose="02020603050405020304" pitchFamily="18" charset="0"/>
              </a:rPr>
              <a:t> </a:t>
            </a:r>
            <a:r>
              <a:rPr lang="en-US" sz="3600" dirty="0" err="1">
                <a:solidFill>
                  <a:srgbClr val="002060"/>
                </a:solidFill>
                <a:effectLst/>
                <a:latin typeface="Times New Roman" panose="02020603050405020304" pitchFamily="18" charset="0"/>
                <a:cs typeface="Times New Roman" panose="02020603050405020304" pitchFamily="18" charset="0"/>
              </a:rPr>
              <a:t>bản</a:t>
            </a:r>
            <a:r>
              <a:rPr lang="en-US" sz="3600" dirty="0">
                <a:solidFill>
                  <a:srgbClr val="002060"/>
                </a:solidFill>
                <a:effectLst/>
                <a:latin typeface="Times New Roman" panose="02020603050405020304" pitchFamily="18" charset="0"/>
                <a:cs typeface="Times New Roman" panose="02020603050405020304" pitchFamily="18" charset="0"/>
              </a:rPr>
              <a:t>?</a:t>
            </a:r>
            <a:br>
              <a:rPr lang="en-US" sz="3600" dirty="0">
                <a:solidFill>
                  <a:srgbClr val="002060"/>
                </a:solidFill>
                <a:effectLst/>
                <a:latin typeface="Times New Roman" panose="02020603050405020304" pitchFamily="18" charset="0"/>
                <a:cs typeface="Times New Roman" panose="02020603050405020304" pitchFamily="18" charset="0"/>
              </a:rPr>
            </a:br>
            <a:r>
              <a:rPr lang="en-US" sz="3600" dirty="0">
                <a:solidFill>
                  <a:srgbClr val="002060"/>
                </a:solidFill>
                <a:effectLst/>
                <a:latin typeface="Times New Roman" panose="02020603050405020304" pitchFamily="18" charset="0"/>
                <a:cs typeface="Times New Roman" panose="02020603050405020304" pitchFamily="18" charset="0"/>
              </a:rPr>
              <a:t/>
            </a:r>
            <a:br>
              <a:rPr lang="en-US" sz="3600" dirty="0">
                <a:solidFill>
                  <a:srgbClr val="002060"/>
                </a:solidFill>
                <a:effectLst/>
                <a:latin typeface="Times New Roman" panose="02020603050405020304" pitchFamily="18" charset="0"/>
                <a:cs typeface="Times New Roman" panose="02020603050405020304" pitchFamily="18" charset="0"/>
              </a:rPr>
            </a:br>
            <a:r>
              <a:rPr lang="en-US" sz="3600" dirty="0" err="1">
                <a:solidFill>
                  <a:srgbClr val="FF0000"/>
                </a:solidFill>
                <a:effectLst/>
                <a:latin typeface="Times New Roman" panose="02020603050405020304" pitchFamily="18" charset="0"/>
                <a:cs typeface="Times New Roman" panose="02020603050405020304" pitchFamily="18" charset="0"/>
              </a:rPr>
              <a:t>Nhóm</a:t>
            </a:r>
            <a:r>
              <a:rPr lang="en-US" sz="3600" dirty="0">
                <a:solidFill>
                  <a:srgbClr val="FF0000"/>
                </a:solidFill>
                <a:effectLst/>
                <a:latin typeface="Times New Roman" panose="02020603050405020304" pitchFamily="18" charset="0"/>
                <a:cs typeface="Times New Roman" panose="02020603050405020304" pitchFamily="18" charset="0"/>
              </a:rPr>
              <a:t> 4:</a:t>
            </a:r>
            <a:r>
              <a:rPr lang="en-US" sz="3100" dirty="0">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C¸c </a:t>
            </a:r>
            <a:r>
              <a:rPr lang="en-US" sz="3100" dirty="0" err="1">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phÇn</a:t>
            </a:r>
            <a:r>
              <a:rPr lang="en-US" sz="3100" dirty="0">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 </a:t>
            </a:r>
            <a:r>
              <a:rPr lang="en-US" sz="3100" dirty="0" err="1">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c</a:t>
            </a:r>
            <a:r>
              <a:rPr lang="en-US" sz="3100" dirty="0" err="1">
                <a:solidFill>
                  <a:srgbClr val="002060"/>
                </a:solidFill>
                <a:effectLst/>
                <a:ea typeface="Calibri" panose="020F0502020204030204" pitchFamily="34" charset="0"/>
                <a:cs typeface="Times New Roman" panose="02020603050405020304" pitchFamily="18" charset="0"/>
              </a:rPr>
              <a:t>ó</a:t>
            </a:r>
            <a:r>
              <a:rPr lang="en-US" sz="3100" dirty="0">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 </a:t>
            </a:r>
            <a:r>
              <a:rPr lang="en-US" sz="3100" dirty="0" err="1">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tËp</a:t>
            </a:r>
            <a:r>
              <a:rPr lang="en-US" sz="3100" dirty="0">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 </a:t>
            </a:r>
            <a:r>
              <a:rPr lang="en-US" sz="3100" dirty="0" err="1">
                <a:solidFill>
                  <a:srgbClr val="002060"/>
                </a:solidFill>
                <a:latin typeface=".VnArial" panose="020B7200000000000000" pitchFamily="34" charset="0"/>
                <a:ea typeface="Calibri" panose="020F0502020204030204" pitchFamily="34" charset="0"/>
                <a:cs typeface="Times New Roman" panose="02020603050405020304" pitchFamily="18" charset="0"/>
              </a:rPr>
              <a:t>tr</a:t>
            </a:r>
            <a:r>
              <a:rPr lang="en-US" sz="3100" dirty="0" err="1">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ung</a:t>
            </a:r>
            <a:r>
              <a:rPr lang="en-US" sz="3100" dirty="0">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 </a:t>
            </a:r>
            <a:r>
              <a:rPr lang="en-US" sz="3100" dirty="0" err="1">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lµm</a:t>
            </a:r>
            <a:r>
              <a:rPr lang="en-US" sz="3100" dirty="0">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 </a:t>
            </a:r>
            <a:r>
              <a:rPr lang="en-US" sz="3100" dirty="0" err="1">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râ</a:t>
            </a:r>
            <a:r>
              <a:rPr lang="en-US" sz="3100" dirty="0">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 </a:t>
            </a:r>
            <a:r>
              <a:rPr lang="en-US" sz="3100" dirty="0" err="1">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chñ</a:t>
            </a:r>
            <a:r>
              <a:rPr lang="en-US" sz="3100" dirty="0">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 ®Ò </a:t>
            </a:r>
            <a:r>
              <a:rPr lang="en-US" sz="3100" dirty="0" err="1">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cña</a:t>
            </a:r>
            <a:r>
              <a:rPr lang="en-US" sz="3100" dirty="0">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 </a:t>
            </a:r>
            <a:r>
              <a:rPr lang="en-US" sz="3100" dirty="0" err="1">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văn</a:t>
            </a:r>
            <a:r>
              <a:rPr lang="en-US" sz="3100" dirty="0">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 </a:t>
            </a:r>
            <a:r>
              <a:rPr lang="en-US" sz="3100" dirty="0" err="1">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bản</a:t>
            </a:r>
            <a:r>
              <a:rPr lang="en-US" sz="3100" dirty="0">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 </a:t>
            </a:r>
            <a:r>
              <a:rPr lang="en-US" sz="3100" dirty="0" err="1">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kh«ng</a:t>
            </a:r>
            <a:r>
              <a:rPr lang="en-US" sz="3100" dirty="0">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t>?</a:t>
            </a:r>
            <a:br>
              <a:rPr lang="en-US" sz="3100" dirty="0">
                <a:solidFill>
                  <a:srgbClr val="002060"/>
                </a:solidFill>
                <a:effectLst/>
                <a:latin typeface=".VnArial" panose="020B7200000000000000" pitchFamily="34" charset="0"/>
                <a:ea typeface="Calibri" panose="020F0502020204030204" pitchFamily="34" charset="0"/>
                <a:cs typeface="Times New Roman" panose="02020603050405020304" pitchFamily="18" charset="0"/>
              </a:rPr>
            </a:br>
            <a:r>
              <a:rPr lang="en-US" sz="3100" dirty="0">
                <a:solidFill>
                  <a:srgbClr val="002060"/>
                </a:solidFill>
                <a:effectLst/>
                <a:latin typeface=".VnArial" panose="020B7200000000000000" pitchFamily="34" charset="0"/>
                <a:cs typeface="Times New Roman" panose="02020603050405020304" pitchFamily="18" charset="0"/>
              </a:rPr>
              <a:t/>
            </a:r>
            <a:br>
              <a:rPr lang="en-US" sz="3100" dirty="0">
                <a:solidFill>
                  <a:srgbClr val="002060"/>
                </a:solidFill>
                <a:effectLst/>
                <a:latin typeface=".VnArial" panose="020B7200000000000000" pitchFamily="34" charset="0"/>
                <a:cs typeface="Times New Roman" panose="02020603050405020304" pitchFamily="18" charset="0"/>
              </a:rPr>
            </a:br>
            <a:r>
              <a:rPr lang="en-US" sz="4000" dirty="0">
                <a:solidFill>
                  <a:schemeClr val="bg2">
                    <a:lumMod val="60000"/>
                    <a:lumOff val="40000"/>
                  </a:schemeClr>
                </a:solidFill>
                <a:effectLst/>
                <a:latin typeface="Times New Roman" panose="02020603050405020304" pitchFamily="18" charset="0"/>
                <a:cs typeface="Times New Roman" panose="02020603050405020304" pitchFamily="18" charset="0"/>
              </a:rPr>
              <a:t/>
            </a:r>
            <a:br>
              <a:rPr lang="en-US" sz="4000" dirty="0">
                <a:solidFill>
                  <a:schemeClr val="bg2">
                    <a:lumMod val="60000"/>
                    <a:lumOff val="40000"/>
                  </a:schemeClr>
                </a:solidFill>
                <a:effectLst/>
                <a:latin typeface="Times New Roman" panose="02020603050405020304" pitchFamily="18" charset="0"/>
                <a:cs typeface="Times New Roman" panose="02020603050405020304" pitchFamily="18" charset="0"/>
              </a:rPr>
            </a:br>
            <a:r>
              <a:rPr lang="en-US" sz="2400" dirty="0"/>
              <a:t/>
            </a:r>
            <a:br>
              <a:rPr lang="en-US" sz="2400" dirty="0"/>
            </a:br>
            <a:r>
              <a:rPr lang="en-US" sz="2400" dirty="0"/>
              <a:t/>
            </a:r>
            <a:br>
              <a:rPr lang="en-US" sz="2400" dirty="0"/>
            </a:br>
            <a:r>
              <a:rPr lang="en-US" sz="2400" dirty="0"/>
              <a:t/>
            </a:r>
            <a:br>
              <a:rPr lang="en-US" sz="2400" dirty="0"/>
            </a:br>
            <a:endParaRPr lang="en-US" sz="2400" dirty="0"/>
          </a:p>
        </p:txBody>
      </p:sp>
      <p:sp>
        <p:nvSpPr>
          <p:cNvPr id="6" name="Content Placeholder 5"/>
          <p:cNvSpPr>
            <a:spLocks noGrp="1"/>
          </p:cNvSpPr>
          <p:nvPr>
            <p:ph idx="1"/>
          </p:nvPr>
        </p:nvSpPr>
        <p:spPr>
          <a:xfrm>
            <a:off x="0" y="1524000"/>
            <a:ext cx="3276600" cy="3581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sz="3600" dirty="0" err="1">
                <a:solidFill>
                  <a:srgbClr val="C00000"/>
                </a:solidFill>
                <a:latin typeface="Times New Roman" panose="02020603050405020304" pitchFamily="18" charset="0"/>
                <a:cs typeface="Times New Roman" panose="02020603050405020304" pitchFamily="18" charset="0"/>
              </a:rPr>
              <a:t>Câu</a:t>
            </a:r>
            <a:r>
              <a:rPr lang="en-US" sz="3600" dirty="0">
                <a:solidFill>
                  <a:srgbClr val="C00000"/>
                </a:solidFill>
                <a:latin typeface="Times New Roman" panose="02020603050405020304" pitchFamily="18" charset="0"/>
                <a:cs typeface="Times New Roman" panose="02020603050405020304" pitchFamily="18" charset="0"/>
              </a:rPr>
              <a:t> </a:t>
            </a:r>
            <a:r>
              <a:rPr lang="en-US" sz="3600" dirty="0" err="1">
                <a:solidFill>
                  <a:srgbClr val="C00000"/>
                </a:solidFill>
                <a:latin typeface="Times New Roman" panose="02020603050405020304" pitchFamily="18" charset="0"/>
                <a:cs typeface="Times New Roman" panose="02020603050405020304" pitchFamily="18" charset="0"/>
              </a:rPr>
              <a:t>hỏi</a:t>
            </a:r>
            <a:r>
              <a:rPr lang="en-US" sz="3600" dirty="0">
                <a:solidFill>
                  <a:srgbClr val="C00000"/>
                </a:solidFill>
                <a:latin typeface="Times New Roman" panose="02020603050405020304" pitchFamily="18" charset="0"/>
                <a:cs typeface="Times New Roman" panose="02020603050405020304" pitchFamily="18" charset="0"/>
              </a:rPr>
              <a:t> </a:t>
            </a:r>
            <a:r>
              <a:rPr lang="en-US" sz="3600" dirty="0" err="1">
                <a:solidFill>
                  <a:srgbClr val="C00000"/>
                </a:solidFill>
                <a:latin typeface="Times New Roman" panose="02020603050405020304" pitchFamily="18" charset="0"/>
                <a:cs typeface="Times New Roman" panose="02020603050405020304" pitchFamily="18" charset="0"/>
              </a:rPr>
              <a:t>thảo</a:t>
            </a:r>
            <a:r>
              <a:rPr lang="en-US" sz="3600" dirty="0">
                <a:solidFill>
                  <a:srgbClr val="C00000"/>
                </a:solidFill>
                <a:latin typeface="Times New Roman" panose="02020603050405020304" pitchFamily="18" charset="0"/>
                <a:cs typeface="Times New Roman" panose="02020603050405020304" pitchFamily="18" charset="0"/>
              </a:rPr>
              <a:t> </a:t>
            </a:r>
            <a:r>
              <a:rPr lang="en-US" sz="3600" dirty="0" err="1">
                <a:solidFill>
                  <a:srgbClr val="C00000"/>
                </a:solidFill>
                <a:latin typeface="Times New Roman" panose="02020603050405020304" pitchFamily="18" charset="0"/>
                <a:cs typeface="Times New Roman" panose="02020603050405020304" pitchFamily="18" charset="0"/>
              </a:rPr>
              <a:t>luận</a:t>
            </a:r>
            <a:r>
              <a:rPr lang="en-US" sz="3600" dirty="0">
                <a:solidFill>
                  <a:srgbClr val="C00000"/>
                </a:solidFill>
                <a:latin typeface="Times New Roman" panose="02020603050405020304" pitchFamily="18" charset="0"/>
                <a:cs typeface="Times New Roman" panose="02020603050405020304" pitchFamily="18" charset="0"/>
              </a:rPr>
              <a:t> </a:t>
            </a:r>
            <a:r>
              <a:rPr lang="en-US" sz="3600" dirty="0" err="1">
                <a:solidFill>
                  <a:srgbClr val="C00000"/>
                </a:solidFill>
                <a:latin typeface="Times New Roman" panose="02020603050405020304" pitchFamily="18" charset="0"/>
                <a:cs typeface="Times New Roman" panose="02020603050405020304" pitchFamily="18" charset="0"/>
              </a:rPr>
              <a:t>nhóm</a:t>
            </a:r>
            <a:endParaRPr lang="en-US" sz="36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558553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1" y="539828"/>
            <a:ext cx="453001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eaLnBrk="1" hangingPunct="1"/>
            <a:r>
              <a:rPr lang="en-US" sz="2400" b="1" dirty="0">
                <a:solidFill>
                  <a:srgbClr val="008000"/>
                </a:solidFill>
                <a:latin typeface="Times New Roman" panose="02020603050405020304" charset="0"/>
                <a:cs typeface="Times New Roman" panose="02020603050405020304" charset="0"/>
              </a:rPr>
              <a:t>I. BỐ CỤC CỦA VĂN BẢN</a:t>
            </a:r>
          </a:p>
          <a:p>
            <a:pPr eaLnBrk="1" hangingPunct="1"/>
            <a:r>
              <a:rPr lang="en-US" sz="2800" b="1" dirty="0">
                <a:solidFill>
                  <a:srgbClr val="008000"/>
                </a:solidFill>
                <a:latin typeface="Times New Roman" panose="02020603050405020304" charset="0"/>
                <a:cs typeface="Times New Roman" panose="02020603050405020304" charset="0"/>
              </a:rPr>
              <a:t> 1. VD – </a:t>
            </a:r>
            <a:r>
              <a:rPr lang="en-US" sz="2800" b="1" dirty="0" err="1">
                <a:solidFill>
                  <a:srgbClr val="008000"/>
                </a:solidFill>
                <a:latin typeface="Times New Roman" panose="02020603050405020304" charset="0"/>
                <a:cs typeface="Times New Roman" panose="02020603050405020304" charset="0"/>
              </a:rPr>
              <a:t>sgk</a:t>
            </a:r>
            <a:r>
              <a:rPr lang="en-US" sz="2800" b="1" dirty="0">
                <a:solidFill>
                  <a:srgbClr val="008000"/>
                </a:solidFill>
                <a:latin typeface="Times New Roman" panose="02020603050405020304" charset="0"/>
                <a:cs typeface="Times New Roman" panose="02020603050405020304" charset="0"/>
              </a:rPr>
              <a:t>/24</a:t>
            </a:r>
          </a:p>
          <a:p>
            <a:pPr eaLnBrk="1" hangingPunct="1"/>
            <a:r>
              <a:rPr lang="en-US" sz="2800" b="1" dirty="0">
                <a:solidFill>
                  <a:srgbClr val="008000"/>
                </a:solidFill>
                <a:latin typeface="Times New Roman" panose="02020603050405020304" charset="0"/>
                <a:cs typeface="Times New Roman" panose="02020603050405020304" charset="0"/>
              </a:rPr>
              <a:t> 2. </a:t>
            </a:r>
            <a:r>
              <a:rPr lang="en-US" sz="2800" b="1" dirty="0" err="1">
                <a:solidFill>
                  <a:srgbClr val="008000"/>
                </a:solidFill>
                <a:latin typeface="Times New Roman" panose="02020603050405020304" charset="0"/>
                <a:cs typeface="Times New Roman" panose="02020603050405020304" charset="0"/>
              </a:rPr>
              <a:t>Nhận</a:t>
            </a:r>
            <a:r>
              <a:rPr lang="en-US" sz="2800" b="1" dirty="0">
                <a:solidFill>
                  <a:srgbClr val="008000"/>
                </a:solidFill>
                <a:latin typeface="Times New Roman" panose="02020603050405020304" charset="0"/>
                <a:cs typeface="Times New Roman" panose="02020603050405020304" charset="0"/>
              </a:rPr>
              <a:t> </a:t>
            </a:r>
            <a:r>
              <a:rPr lang="en-US" sz="2800" b="1" dirty="0" err="1">
                <a:solidFill>
                  <a:srgbClr val="008000"/>
                </a:solidFill>
                <a:latin typeface="Times New Roman" panose="02020603050405020304" charset="0"/>
                <a:cs typeface="Times New Roman" panose="02020603050405020304" charset="0"/>
              </a:rPr>
              <a:t>xét</a:t>
            </a:r>
            <a:r>
              <a:rPr lang="en-US" sz="2800" b="1" dirty="0">
                <a:solidFill>
                  <a:srgbClr val="008000"/>
                </a:solidFill>
                <a:latin typeface="Times New Roman" panose="02020603050405020304" charset="0"/>
                <a:cs typeface="Times New Roman" panose="02020603050405020304" charset="0"/>
              </a:rPr>
              <a:t>:</a:t>
            </a:r>
          </a:p>
        </p:txBody>
      </p:sp>
      <p:sp>
        <p:nvSpPr>
          <p:cNvPr id="5" name="Text Box 7"/>
          <p:cNvSpPr txBox="1">
            <a:spLocks noChangeArrowheads="1"/>
          </p:cNvSpPr>
          <p:nvPr/>
        </p:nvSpPr>
        <p:spPr bwMode="auto">
          <a:xfrm>
            <a:off x="2060155" y="1828800"/>
            <a:ext cx="65015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eaLnBrk="1" hangingPunct="1"/>
            <a:r>
              <a:rPr lang="en-US" sz="2800" dirty="0" err="1">
                <a:latin typeface="Times New Roman" panose="02020603050405020304" charset="0"/>
                <a:cs typeface="Times New Roman" panose="02020603050405020304" charset="0"/>
              </a:rPr>
              <a:t>Văn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bản</a:t>
            </a:r>
            <a:r>
              <a:rPr lang="en-US" sz="2800" dirty="0">
                <a:latin typeface="Times New Roman" panose="02020603050405020304" charset="0"/>
                <a:cs typeface="Times New Roman" panose="02020603050405020304" charset="0"/>
              </a:rPr>
              <a:t> </a:t>
            </a:r>
            <a:r>
              <a:rPr lang="en-US" sz="2800" i="1" dirty="0">
                <a:latin typeface="Times New Roman" panose="02020603050405020304" charset="0"/>
                <a:cs typeface="Times New Roman" panose="02020603050405020304" charset="0"/>
              </a:rPr>
              <a:t>“</a:t>
            </a:r>
            <a:r>
              <a:rPr lang="en-US" sz="2800" b="1" i="1" dirty="0" err="1">
                <a:latin typeface="Times New Roman" panose="02020603050405020304" charset="0"/>
                <a:cs typeface="Times New Roman" panose="02020603050405020304" charset="0"/>
              </a:rPr>
              <a:t>Người</a:t>
            </a:r>
            <a:r>
              <a:rPr lang="en-US" sz="2800" b="1" i="1" dirty="0">
                <a:latin typeface="Times New Roman" panose="02020603050405020304" charset="0"/>
                <a:cs typeface="Times New Roman" panose="02020603050405020304" charset="0"/>
              </a:rPr>
              <a:t> </a:t>
            </a:r>
            <a:r>
              <a:rPr lang="en-US" sz="2800" b="1" i="1" dirty="0" err="1">
                <a:latin typeface="Times New Roman" panose="02020603050405020304" charset="0"/>
                <a:cs typeface="Times New Roman" panose="02020603050405020304" charset="0"/>
              </a:rPr>
              <a:t>thầy</a:t>
            </a:r>
            <a:r>
              <a:rPr lang="en-US" sz="2800" b="1" i="1" dirty="0">
                <a:latin typeface="Times New Roman" panose="02020603050405020304" charset="0"/>
                <a:cs typeface="Times New Roman" panose="02020603050405020304" charset="0"/>
              </a:rPr>
              <a:t> </a:t>
            </a:r>
            <a:r>
              <a:rPr lang="en-US" sz="2800" b="1" i="1" dirty="0" err="1">
                <a:latin typeface="Times New Roman" panose="02020603050405020304" charset="0"/>
                <a:cs typeface="Times New Roman" panose="02020603050405020304" charset="0"/>
              </a:rPr>
              <a:t>đạo</a:t>
            </a:r>
            <a:r>
              <a:rPr lang="en-US" sz="2800" b="1" i="1" dirty="0">
                <a:latin typeface="Times New Roman" panose="02020603050405020304" charset="0"/>
                <a:cs typeface="Times New Roman" panose="02020603050405020304" charset="0"/>
              </a:rPr>
              <a:t> </a:t>
            </a:r>
            <a:r>
              <a:rPr lang="en-US" sz="2800" b="1" i="1" dirty="0" err="1">
                <a:latin typeface="Times New Roman" panose="02020603050405020304" charset="0"/>
                <a:cs typeface="Times New Roman" panose="02020603050405020304" charset="0"/>
              </a:rPr>
              <a:t>cao</a:t>
            </a:r>
            <a:r>
              <a:rPr lang="en-US" sz="2800" b="1" i="1" dirty="0">
                <a:latin typeface="Times New Roman" panose="02020603050405020304" charset="0"/>
                <a:cs typeface="Times New Roman" panose="02020603050405020304" charset="0"/>
              </a:rPr>
              <a:t> </a:t>
            </a:r>
            <a:r>
              <a:rPr lang="en-US" sz="2800" b="1" i="1" dirty="0" err="1">
                <a:latin typeface="Times New Roman" panose="02020603050405020304" charset="0"/>
                <a:cs typeface="Times New Roman" panose="02020603050405020304" charset="0"/>
              </a:rPr>
              <a:t>đức</a:t>
            </a:r>
            <a:r>
              <a:rPr lang="en-US" sz="2800" b="1" i="1" dirty="0">
                <a:latin typeface="Times New Roman" panose="02020603050405020304" charset="0"/>
                <a:cs typeface="Times New Roman" panose="02020603050405020304" charset="0"/>
              </a:rPr>
              <a:t> </a:t>
            </a:r>
            <a:r>
              <a:rPr lang="en-US" sz="2800" b="1" i="1" dirty="0" err="1">
                <a:latin typeface="Times New Roman" panose="02020603050405020304" charset="0"/>
                <a:cs typeface="Times New Roman" panose="02020603050405020304" charset="0"/>
              </a:rPr>
              <a:t>trọng</a:t>
            </a:r>
            <a:r>
              <a:rPr lang="en-US" sz="2800" b="1" i="1" dirty="0">
                <a:latin typeface="Times New Roman" panose="02020603050405020304" charset="0"/>
                <a:cs typeface="Times New Roman" panose="02020603050405020304" charset="0"/>
              </a:rPr>
              <a:t>”</a:t>
            </a:r>
          </a:p>
        </p:txBody>
      </p:sp>
      <p:sp>
        <p:nvSpPr>
          <p:cNvPr id="6" name="Text Box 8"/>
          <p:cNvSpPr txBox="1">
            <a:spLocks noChangeArrowheads="1"/>
          </p:cNvSpPr>
          <p:nvPr/>
        </p:nvSpPr>
        <p:spPr bwMode="auto">
          <a:xfrm>
            <a:off x="0" y="1718631"/>
            <a:ext cx="9062235" cy="5373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eaLnBrk="1" hangingPunct="1"/>
            <a:endParaRPr lang="en-US" sz="2800" dirty="0">
              <a:latin typeface="Times New Roman" panose="02020603050405020304"/>
              <a:cs typeface="Times New Roman" panose="02020603050405020304"/>
            </a:endParaRPr>
          </a:p>
          <a:p>
            <a:pPr eaLnBrk="1" hangingPunct="1"/>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Bố</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cục</a:t>
            </a:r>
            <a:r>
              <a:rPr lang="en-US" sz="2800" dirty="0">
                <a:latin typeface="Times New Roman" panose="02020603050405020304"/>
                <a:cs typeface="Times New Roman" panose="02020603050405020304"/>
              </a:rPr>
              <a:t> : 3 </a:t>
            </a:r>
            <a:r>
              <a:rPr lang="en-US" sz="2800" dirty="0" err="1">
                <a:latin typeface="Times New Roman" panose="02020603050405020304"/>
                <a:cs typeface="Times New Roman" panose="02020603050405020304"/>
              </a:rPr>
              <a:t>phần</a:t>
            </a:r>
            <a:r>
              <a:rPr lang="en-US" sz="2800" dirty="0">
                <a:latin typeface="Times New Roman" panose="02020603050405020304"/>
                <a:cs typeface="Times New Roman" panose="02020603050405020304"/>
              </a:rPr>
              <a:t>:</a:t>
            </a:r>
          </a:p>
          <a:p>
            <a:pPr eaLnBrk="1" hangingPunct="1"/>
            <a:r>
              <a:rPr lang="en-US" sz="2800" dirty="0">
                <a:latin typeface="Times New Roman" panose="02020603050405020304"/>
                <a:cs typeface="Times New Roman" panose="02020603050405020304"/>
              </a:rPr>
              <a:t>    + </a:t>
            </a:r>
            <a:r>
              <a:rPr lang="en-US" sz="2800" dirty="0" err="1">
                <a:latin typeface="Times New Roman" panose="02020603050405020304"/>
                <a:cs typeface="Times New Roman" panose="02020603050405020304"/>
              </a:rPr>
              <a:t>Mở</a:t>
            </a:r>
            <a:r>
              <a:rPr lang="en-US" sz="2800" dirty="0">
                <a:latin typeface="Times New Roman" panose="02020603050405020304"/>
                <a:cs typeface="Times New Roman" panose="02020603050405020304"/>
              </a:rPr>
              <a:t> </a:t>
            </a:r>
            <a:r>
              <a:rPr lang="en-US" sz="2800" dirty="0" err="1">
                <a:latin typeface="Times New Roman" panose="02020603050405020304"/>
                <a:cs typeface="Times New Roman" panose="02020603050405020304"/>
              </a:rPr>
              <a:t>bài</a:t>
            </a:r>
            <a:r>
              <a:rPr lang="en-US" sz="2800" dirty="0">
                <a:latin typeface="Times New Roman" panose="02020603050405020304"/>
                <a:cs typeface="Times New Roman" panose="02020603050405020304"/>
              </a:rPr>
              <a:t>:</a:t>
            </a:r>
            <a:r>
              <a:rPr lang="vi-VN" sz="2800" dirty="0">
                <a:latin typeface="Times New Roman" panose="02020603050405020304"/>
                <a:cs typeface="Times New Roman" panose="02020603050405020304"/>
              </a:rPr>
              <a:t>Từ đầu -&gt; danh lợi</a:t>
            </a:r>
            <a:r>
              <a:rPr lang="en-US" sz="2800" dirty="0">
                <a:latin typeface="Times New Roman" panose="02020603050405020304"/>
                <a:cs typeface="Times New Roman" panose="02020603050405020304"/>
              </a:rPr>
              <a:t>.</a:t>
            </a:r>
          </a:p>
          <a:p>
            <a:pPr marL="457200" indent="-457200">
              <a:buFont typeface="Wingdings" panose="05000000000000000000" pitchFamily="2" charset="2"/>
              <a:buChar char="à"/>
            </a:pPr>
            <a:r>
              <a:rPr lang="en-US" sz="2800" b="1" dirty="0" err="1">
                <a:latin typeface="Times New Roman" panose="02020603050405020304"/>
                <a:cs typeface="Times New Roman" panose="02020603050405020304"/>
              </a:rPr>
              <a:t>Giới</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thiệu</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khái</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quát</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về</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thầy</a:t>
            </a:r>
            <a:r>
              <a:rPr lang="en-US" sz="2800" b="1" dirty="0">
                <a:latin typeface="Times New Roman" panose="02020603050405020304"/>
                <a:cs typeface="Times New Roman" panose="02020603050405020304"/>
              </a:rPr>
              <a:t> Chu </a:t>
            </a:r>
            <a:r>
              <a:rPr lang="en-US" sz="2800" b="1" dirty="0" err="1">
                <a:latin typeface="Times New Roman" panose="02020603050405020304"/>
                <a:cs typeface="Times New Roman" panose="02020603050405020304"/>
              </a:rPr>
              <a:t>Văn</a:t>
            </a:r>
            <a:r>
              <a:rPr lang="en-US" sz="2800" b="1" dirty="0">
                <a:latin typeface="Times New Roman" panose="02020603050405020304"/>
                <a:cs typeface="Times New Roman" panose="02020603050405020304"/>
              </a:rPr>
              <a:t> An </a:t>
            </a:r>
          </a:p>
          <a:p>
            <a:r>
              <a:rPr lang="en-US" sz="2800" b="1" dirty="0">
                <a:solidFill>
                  <a:srgbClr val="FF0000"/>
                </a:solidFill>
                <a:latin typeface="Times New Roman" pitchFamily="18" charset="0"/>
              </a:rPr>
              <a:t>=&gt; </a:t>
            </a:r>
            <a:r>
              <a:rPr lang="en-US" sz="2800" b="1" dirty="0" err="1">
                <a:solidFill>
                  <a:srgbClr val="FF0000"/>
                </a:solidFill>
                <a:latin typeface="Times New Roman" pitchFamily="18" charset="0"/>
              </a:rPr>
              <a:t>Nêu</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chủ</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đề</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của</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văn</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bản</a:t>
            </a:r>
            <a:endParaRPr lang="en-US" sz="2800" b="1" dirty="0">
              <a:solidFill>
                <a:srgbClr val="FF0000"/>
              </a:solidFill>
              <a:latin typeface="Times New Roman" panose="02020603050405020304"/>
              <a:cs typeface="Times New Roman" panose="02020603050405020304"/>
            </a:endParaRPr>
          </a:p>
          <a:p>
            <a:pPr eaLnBrk="1" hangingPunct="1"/>
            <a:r>
              <a:rPr lang="en-US" sz="2800" dirty="0">
                <a:latin typeface="Times New Roman" panose="02020603050405020304"/>
                <a:cs typeface="Times New Roman" panose="02020603050405020304"/>
              </a:rPr>
              <a:t>    + </a:t>
            </a:r>
            <a:r>
              <a:rPr lang="en-US" sz="2800" dirty="0" err="1">
                <a:latin typeface="Times New Roman" panose="02020603050405020304"/>
                <a:cs typeface="Times New Roman" panose="02020603050405020304"/>
              </a:rPr>
              <a:t>Thân</a:t>
            </a:r>
            <a:r>
              <a:rPr lang="en-US" sz="2800" dirty="0">
                <a:latin typeface="Times New Roman" panose="02020603050405020304"/>
                <a:cs typeface="Times New Roman" panose="02020603050405020304"/>
              </a:rPr>
              <a:t> </a:t>
            </a:r>
            <a:r>
              <a:rPr lang="en-US" sz="2800" dirty="0" err="1">
                <a:latin typeface="Times New Roman" panose="02020603050405020304"/>
                <a:cs typeface="Times New Roman" panose="02020603050405020304"/>
              </a:rPr>
              <a:t>bài</a:t>
            </a:r>
            <a:r>
              <a:rPr lang="en-US" sz="2800" dirty="0">
                <a:latin typeface="Times New Roman" panose="02020603050405020304"/>
                <a:cs typeface="Times New Roman" panose="02020603050405020304"/>
              </a:rPr>
              <a:t>: </a:t>
            </a:r>
            <a:r>
              <a:rPr lang="vi-VN" sz="2800" dirty="0">
                <a:latin typeface="Times New Roman" panose="02020603050405020304"/>
                <a:cs typeface="Times New Roman" panose="02020603050405020304"/>
              </a:rPr>
              <a:t>Tiếp từ</a:t>
            </a:r>
            <a:r>
              <a:rPr lang="en-US" sz="2800" dirty="0">
                <a:latin typeface="Times New Roman" panose="02020603050405020304"/>
                <a:cs typeface="Times New Roman" panose="02020603050405020304"/>
              </a:rPr>
              <a:t> “</a:t>
            </a:r>
            <a:r>
              <a:rPr lang="en-US" sz="2800" i="1" dirty="0" err="1">
                <a:latin typeface="Times New Roman" panose="02020603050405020304"/>
                <a:cs typeface="Times New Roman" panose="02020603050405020304"/>
              </a:rPr>
              <a:t>học</a:t>
            </a:r>
            <a:r>
              <a:rPr lang="en-US" sz="2800" i="1" dirty="0">
                <a:latin typeface="Times New Roman" panose="02020603050405020304"/>
                <a:cs typeface="Times New Roman" panose="02020603050405020304"/>
              </a:rPr>
              <a:t> </a:t>
            </a:r>
            <a:r>
              <a:rPr lang="vi-VN" sz="2800" i="1" dirty="0">
                <a:latin typeface="Times New Roman" panose="02020603050405020304"/>
                <a:cs typeface="Times New Roman" panose="02020603050405020304"/>
              </a:rPr>
              <a:t>trò -&gt;</a:t>
            </a:r>
            <a:r>
              <a:rPr lang="is-IS" sz="2800" i="1" dirty="0">
                <a:latin typeface="Times New Roman" panose="02020603050405020304"/>
                <a:cs typeface="Times New Roman" panose="02020603050405020304"/>
              </a:rPr>
              <a:t>không cho vào thăm”</a:t>
            </a:r>
            <a:r>
              <a:rPr lang="is-IS" sz="2800" dirty="0">
                <a:latin typeface="Times New Roman" panose="02020603050405020304"/>
                <a:cs typeface="Times New Roman" panose="02020603050405020304"/>
              </a:rPr>
              <a:t>.</a:t>
            </a:r>
            <a:endParaRPr lang="is-IS" sz="2800" i="1" dirty="0">
              <a:latin typeface="Times New Roman" panose="02020603050405020304"/>
              <a:cs typeface="Times New Roman" panose="02020603050405020304"/>
            </a:endParaRPr>
          </a:p>
          <a:p>
            <a:pPr marL="457200" indent="-457200">
              <a:buFont typeface="Wingdings" panose="05000000000000000000" pitchFamily="2" charset="2"/>
              <a:buChar char="à"/>
            </a:pPr>
            <a:r>
              <a:rPr lang="en-US" sz="2800" b="1" dirty="0" err="1">
                <a:latin typeface="Times New Roman" panose="02020603050405020304"/>
                <a:cs typeface="Times New Roman" panose="02020603050405020304"/>
              </a:rPr>
              <a:t>Trình</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bày</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giải</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thích</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chứng</a:t>
            </a:r>
            <a:r>
              <a:rPr lang="en-US" sz="2800" b="1" dirty="0">
                <a:latin typeface="Times New Roman" panose="02020603050405020304"/>
                <a:cs typeface="Times New Roman" panose="02020603050405020304"/>
              </a:rPr>
              <a:t> minh </a:t>
            </a:r>
            <a:r>
              <a:rPr lang="en-US" sz="2800" b="1" dirty="0" err="1">
                <a:latin typeface="Times New Roman" panose="02020603050405020304"/>
                <a:cs typeface="Times New Roman" panose="02020603050405020304"/>
              </a:rPr>
              <a:t>đạo</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cao</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đức</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trọng</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của</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thầy</a:t>
            </a:r>
            <a:r>
              <a:rPr lang="en-US" sz="2800" b="1" dirty="0">
                <a:latin typeface="Times New Roman" panose="02020603050405020304"/>
                <a:cs typeface="Times New Roman" panose="02020603050405020304"/>
              </a:rPr>
              <a:t> Chu </a:t>
            </a:r>
            <a:r>
              <a:rPr lang="en-US" sz="2800" b="1" dirty="0" err="1">
                <a:latin typeface="Times New Roman" panose="02020603050405020304"/>
                <a:cs typeface="Times New Roman" panose="02020603050405020304"/>
              </a:rPr>
              <a:t>Văn</a:t>
            </a:r>
            <a:r>
              <a:rPr lang="en-US" sz="2800" b="1" dirty="0">
                <a:latin typeface="Times New Roman" panose="02020603050405020304"/>
                <a:cs typeface="Times New Roman" panose="02020603050405020304"/>
              </a:rPr>
              <a:t> An.</a:t>
            </a:r>
            <a:r>
              <a:rPr lang="en-US" sz="2800" b="1" dirty="0">
                <a:latin typeface="Times New Roman" pitchFamily="18" charset="0"/>
              </a:rPr>
              <a:t> </a:t>
            </a:r>
          </a:p>
          <a:p>
            <a:r>
              <a:rPr lang="en-US" sz="2800" b="1" dirty="0">
                <a:solidFill>
                  <a:srgbClr val="FF0000"/>
                </a:solidFill>
                <a:latin typeface="Times New Roman" pitchFamily="18" charset="0"/>
              </a:rPr>
              <a:t>=&gt; </a:t>
            </a:r>
            <a:r>
              <a:rPr lang="en-US" sz="2800" b="1" dirty="0" err="1">
                <a:solidFill>
                  <a:srgbClr val="FF0000"/>
                </a:solidFill>
                <a:latin typeface="Times New Roman" pitchFamily="18" charset="0"/>
              </a:rPr>
              <a:t>Trình</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bày</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các</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khía</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cạnh</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để</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làm</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sáng</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tỏ</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vấn</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đề</a:t>
            </a:r>
            <a:endParaRPr lang="en-US" sz="2800" b="1" dirty="0">
              <a:solidFill>
                <a:srgbClr val="FF0000"/>
              </a:solidFill>
              <a:latin typeface="Times New Roman" panose="02020603050405020304"/>
              <a:cs typeface="Times New Roman" panose="02020603050405020304"/>
            </a:endParaRPr>
          </a:p>
          <a:p>
            <a:pPr eaLnBrk="1" hangingPunct="1"/>
            <a:r>
              <a:rPr lang="en-US" sz="2800" dirty="0">
                <a:latin typeface="Times New Roman" panose="02020603050405020304"/>
                <a:cs typeface="Times New Roman" panose="02020603050405020304"/>
              </a:rPr>
              <a:t>    + </a:t>
            </a:r>
            <a:r>
              <a:rPr lang="en-US" sz="2800" dirty="0" err="1">
                <a:latin typeface="Times New Roman" panose="02020603050405020304"/>
                <a:cs typeface="Times New Roman" panose="02020603050405020304"/>
              </a:rPr>
              <a:t>Kết</a:t>
            </a:r>
            <a:r>
              <a:rPr lang="en-US" sz="2800" dirty="0">
                <a:latin typeface="Times New Roman" panose="02020603050405020304"/>
                <a:cs typeface="Times New Roman" panose="02020603050405020304"/>
              </a:rPr>
              <a:t> </a:t>
            </a:r>
            <a:r>
              <a:rPr lang="en-US" sz="2800" dirty="0" err="1">
                <a:latin typeface="Times New Roman" panose="02020603050405020304"/>
                <a:cs typeface="Times New Roman" panose="02020603050405020304"/>
              </a:rPr>
              <a:t>bài</a:t>
            </a:r>
            <a:r>
              <a:rPr lang="en-US" sz="2800" dirty="0">
                <a:latin typeface="Times New Roman" panose="02020603050405020304"/>
                <a:cs typeface="Times New Roman" panose="02020603050405020304"/>
              </a:rPr>
              <a:t>: </a:t>
            </a:r>
            <a:r>
              <a:rPr lang="vi-VN" sz="2800" dirty="0">
                <a:latin typeface="Times New Roman" panose="02020603050405020304"/>
                <a:cs typeface="Times New Roman" panose="02020603050405020304"/>
              </a:rPr>
              <a:t>Phần còn lại</a:t>
            </a:r>
            <a:r>
              <a:rPr lang="en-US" sz="2800" dirty="0">
                <a:latin typeface="Times New Roman" panose="02020603050405020304"/>
                <a:cs typeface="Times New Roman" panose="02020603050405020304"/>
              </a:rPr>
              <a:t>. </a:t>
            </a:r>
          </a:p>
          <a:p>
            <a:pPr marL="457200" indent="-457200">
              <a:buFont typeface="Wingdings" panose="05000000000000000000" charset="0"/>
              <a:buChar char="à"/>
            </a:pPr>
            <a:r>
              <a:rPr lang="en-US" sz="2800" b="1" dirty="0" err="1">
                <a:latin typeface="Times New Roman" panose="02020603050405020304"/>
                <a:cs typeface="Times New Roman" panose="02020603050405020304"/>
              </a:rPr>
              <a:t>Tình</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cảm</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của</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mọi</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người</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đối</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với</a:t>
            </a:r>
            <a:r>
              <a:rPr lang="en-US" sz="2800" b="1" dirty="0">
                <a:latin typeface="Times New Roman" panose="02020603050405020304"/>
                <a:cs typeface="Times New Roman" panose="02020603050405020304"/>
              </a:rPr>
              <a:t> </a:t>
            </a:r>
            <a:r>
              <a:rPr lang="en-US" sz="2800" b="1" dirty="0" err="1">
                <a:latin typeface="Times New Roman" panose="02020603050405020304"/>
                <a:cs typeface="Times New Roman" panose="02020603050405020304"/>
              </a:rPr>
              <a:t>thầy</a:t>
            </a:r>
            <a:r>
              <a:rPr lang="en-US" sz="2800" b="1" dirty="0">
                <a:latin typeface="Times New Roman" panose="02020603050405020304"/>
                <a:cs typeface="Times New Roman" panose="02020603050405020304"/>
              </a:rPr>
              <a:t>.</a:t>
            </a:r>
          </a:p>
          <a:p>
            <a:r>
              <a:rPr lang="en-US" sz="2800" b="1" dirty="0">
                <a:latin typeface="Times New Roman" panose="02020603050405020304"/>
                <a:cs typeface="Times New Roman" panose="02020603050405020304"/>
              </a:rPr>
              <a:t> </a:t>
            </a:r>
            <a:r>
              <a:rPr lang="en-US" sz="2800" b="1" dirty="0">
                <a:solidFill>
                  <a:srgbClr val="FF0000"/>
                </a:solidFill>
                <a:latin typeface="Times New Roman" pitchFamily="18" charset="0"/>
              </a:rPr>
              <a:t>=&gt; </a:t>
            </a:r>
            <a:r>
              <a:rPr lang="en-US" sz="2800" b="1" dirty="0" err="1">
                <a:solidFill>
                  <a:srgbClr val="FF0000"/>
                </a:solidFill>
                <a:latin typeface="Times New Roman" pitchFamily="18" charset="0"/>
              </a:rPr>
              <a:t>Tổng</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kết</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chủ</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đề</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của</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văn</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bản</a:t>
            </a:r>
            <a:r>
              <a:rPr lang="en-US" sz="2800" b="1" dirty="0">
                <a:solidFill>
                  <a:srgbClr val="FF0000"/>
                </a:solidFill>
                <a:latin typeface="Times New Roman" panose="02020603050405020304"/>
                <a:cs typeface="Times New Roman" panose="02020603050405020304"/>
              </a:rPr>
              <a:t>             </a:t>
            </a:r>
            <a:endParaRPr lang="en-US" sz="2800" b="1" i="1" dirty="0">
              <a:solidFill>
                <a:srgbClr val="FF0000"/>
              </a:solidFill>
              <a:latin typeface="Times New Roman" panose="02020603050405020304"/>
              <a:cs typeface="Times New Roman" panose="02020603050405020304"/>
            </a:endParaRPr>
          </a:p>
        </p:txBody>
      </p:sp>
      <p:sp>
        <p:nvSpPr>
          <p:cNvPr id="7" name="Text Box 6"/>
          <p:cNvSpPr txBox="1"/>
          <p:nvPr/>
        </p:nvSpPr>
        <p:spPr>
          <a:xfrm>
            <a:off x="82587" y="0"/>
            <a:ext cx="7092913" cy="64633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n-US" sz="3600" b="1" kern="0" noProof="0" dirty="0">
                <a:ln>
                  <a:noFill/>
                </a:ln>
                <a:solidFill>
                  <a:srgbClr val="FF0000"/>
                </a:solidFill>
                <a:effectLst/>
                <a:uLnTx/>
                <a:uFillTx/>
                <a:latin typeface="Times New Roman" panose="02020603050405020304"/>
                <a:cs typeface="Arial" panose="020B0604020202020204" pitchFamily="34" charset="0"/>
                <a:sym typeface="+mn-ea"/>
              </a:rPr>
              <a:t>    </a:t>
            </a:r>
            <a:r>
              <a:rPr lang="vi-VN" sz="3600" b="1" kern="0" noProof="0" dirty="0">
                <a:ln>
                  <a:noFill/>
                </a:ln>
                <a:solidFill>
                  <a:srgbClr val="FF0000"/>
                </a:solidFill>
                <a:effectLst/>
                <a:uLnTx/>
                <a:uFillTx/>
                <a:latin typeface="Times New Roman" panose="02020603050405020304"/>
                <a:cs typeface="Arial" panose="020B0604020202020204" pitchFamily="34" charset="0"/>
                <a:sym typeface="+mn-ea"/>
              </a:rPr>
              <a:t>     </a:t>
            </a:r>
            <a:r>
              <a:rPr lang="en-US" sz="3600" b="1" kern="0" noProof="0" dirty="0">
                <a:ln>
                  <a:noFill/>
                </a:ln>
                <a:solidFill>
                  <a:srgbClr val="FF0000"/>
                </a:solidFill>
                <a:effectLst/>
                <a:uLnTx/>
                <a:uFillTx/>
                <a:latin typeface="Times New Roman" panose="02020603050405020304"/>
                <a:cs typeface="Arial" panose="020B0604020202020204" pitchFamily="34" charset="0"/>
                <a:sym typeface="+mn-ea"/>
              </a:rPr>
              <a:t>BỐ CỤC CỦA VĂN BẢN</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Scale>
                                      <p:cBhvr>
                                        <p:cTn id="7" dur="1000" decel="50000" fill="hold">
                                          <p:stCondLst>
                                            <p:cond delay="0"/>
                                          </p:stCondLst>
                                        </p:cTn>
                                        <p:tgtEl>
                                          <p:spTgt spid="4">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xEl>
                                              <p:pRg st="0" end="0"/>
                                            </p:txEl>
                                          </p:spTgt>
                                        </p:tgtEl>
                                        <p:attrNameLst>
                                          <p:attrName>ppt_x</p:attrName>
                                          <p:attrName>ppt_y</p:attrName>
                                        </p:attrNameLst>
                                      </p:cBhvr>
                                    </p:animMotion>
                                    <p:animEffect transition="in" filter="fade">
                                      <p:cBhvr>
                                        <p:cTn id="9" dur="1000"/>
                                        <p:tgtEl>
                                          <p:spTgt spid="4">
                                            <p:txEl>
                                              <p:pRg st="0" end="0"/>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Scale>
                                      <p:cBhvr>
                                        <p:cTn id="12" dur="1000" decel="50000" fill="hold">
                                          <p:stCondLst>
                                            <p:cond delay="0"/>
                                          </p:stCondLst>
                                        </p:cTn>
                                        <p:tgtEl>
                                          <p:spTgt spid="4">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4">
                                            <p:txEl>
                                              <p:pRg st="1" end="1"/>
                                            </p:txEl>
                                          </p:spTgt>
                                        </p:tgtEl>
                                        <p:attrNameLst>
                                          <p:attrName>ppt_x</p:attrName>
                                          <p:attrName>ppt_y</p:attrName>
                                        </p:attrNameLst>
                                      </p:cBhvr>
                                    </p:animMotion>
                                    <p:animEffect transition="in" filter="fade">
                                      <p:cBhvr>
                                        <p:cTn id="14" dur="10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blinds(horizontal)">
                                      <p:cBhvr>
                                        <p:cTn id="19" dur="500"/>
                                        <p:tgtEl>
                                          <p:spTgt spid="4">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ppt_x</p:attrName>
                                        </p:attrNameLst>
                                      </p:cBhvr>
                                      <p:tavLst>
                                        <p:tav tm="0">
                                          <p:val>
                                            <p:strVal val="#ppt_x-.2"/>
                                          </p:val>
                                        </p:tav>
                                        <p:tav tm="100000">
                                          <p:val>
                                            <p:strVal val="#ppt_x"/>
                                          </p:val>
                                        </p:tav>
                                      </p:tavLst>
                                    </p:anim>
                                    <p:anim calcmode="lin" valueType="num">
                                      <p:cBhvr>
                                        <p:cTn id="25"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26" dur="1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50" presetClass="entr" presetSubtype="0" decel="100000" fill="hold" nodeType="click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anim calcmode="lin" valueType="num">
                                      <p:cBhvr>
                                        <p:cTn id="31" dur="1000" fill="hold"/>
                                        <p:tgtEl>
                                          <p:spTgt spid="6">
                                            <p:txEl>
                                              <p:pRg st="1" end="1"/>
                                            </p:txEl>
                                          </p:spTgt>
                                        </p:tgtEl>
                                        <p:attrNameLst>
                                          <p:attrName>ppt_w</p:attrName>
                                        </p:attrNameLst>
                                      </p:cBhvr>
                                      <p:tavLst>
                                        <p:tav tm="0">
                                          <p:val>
                                            <p:strVal val="#ppt_w+.3"/>
                                          </p:val>
                                        </p:tav>
                                        <p:tav tm="100000">
                                          <p:val>
                                            <p:strVal val="#ppt_w"/>
                                          </p:val>
                                        </p:tav>
                                      </p:tavLst>
                                    </p:anim>
                                    <p:anim calcmode="lin" valueType="num">
                                      <p:cBhvr>
                                        <p:cTn id="32"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33" dur="1000"/>
                                        <p:tgtEl>
                                          <p:spTgt spid="6">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9" presetClass="entr" presetSubtype="0" fill="hold"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 calcmode="lin" valueType="num">
                                      <p:cBhvr>
                                        <p:cTn id="38" dur="1000" fill="hold"/>
                                        <p:tgtEl>
                                          <p:spTgt spid="6">
                                            <p:txEl>
                                              <p:pRg st="2" end="2"/>
                                            </p:txEl>
                                          </p:spTgt>
                                        </p:tgtEl>
                                        <p:attrNameLst>
                                          <p:attrName>ppt_x</p:attrName>
                                        </p:attrNameLst>
                                      </p:cBhvr>
                                      <p:tavLst>
                                        <p:tav tm="0">
                                          <p:val>
                                            <p:strVal val="#ppt_x-.2"/>
                                          </p:val>
                                        </p:tav>
                                        <p:tav tm="100000">
                                          <p:val>
                                            <p:strVal val="#ppt_x"/>
                                          </p:val>
                                        </p:tav>
                                      </p:tavLst>
                                    </p:anim>
                                    <p:anim calcmode="lin" valueType="num">
                                      <p:cBhvr>
                                        <p:cTn id="39" dur="1000" fill="hold"/>
                                        <p:tgtEl>
                                          <p:spTgt spid="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40" dur="1000"/>
                                        <p:tgtEl>
                                          <p:spTgt spid="6">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9" presetClass="entr" presetSubtype="0" fill="hold" nodeType="clickEffect">
                                  <p:stCondLst>
                                    <p:cond delay="0"/>
                                  </p:stCondLst>
                                  <p:childTnLst>
                                    <p:set>
                                      <p:cBhvr>
                                        <p:cTn id="44" dur="1" fill="hold">
                                          <p:stCondLst>
                                            <p:cond delay="0"/>
                                          </p:stCondLst>
                                        </p:cTn>
                                        <p:tgtEl>
                                          <p:spTgt spid="6">
                                            <p:txEl>
                                              <p:pRg st="5" end="5"/>
                                            </p:txEl>
                                          </p:spTgt>
                                        </p:tgtEl>
                                        <p:attrNameLst>
                                          <p:attrName>style.visibility</p:attrName>
                                        </p:attrNameLst>
                                      </p:cBhvr>
                                      <p:to>
                                        <p:strVal val="visible"/>
                                      </p:to>
                                    </p:set>
                                    <p:anim calcmode="lin" valueType="num">
                                      <p:cBhvr>
                                        <p:cTn id="45" dur="1000" fill="hold"/>
                                        <p:tgtEl>
                                          <p:spTgt spid="6">
                                            <p:txEl>
                                              <p:pRg st="5" end="5"/>
                                            </p:txEl>
                                          </p:spTgt>
                                        </p:tgtEl>
                                        <p:attrNameLst>
                                          <p:attrName>ppt_x</p:attrName>
                                        </p:attrNameLst>
                                      </p:cBhvr>
                                      <p:tavLst>
                                        <p:tav tm="0">
                                          <p:val>
                                            <p:strVal val="#ppt_x-.2"/>
                                          </p:val>
                                        </p:tav>
                                        <p:tav tm="100000">
                                          <p:val>
                                            <p:strVal val="#ppt_x"/>
                                          </p:val>
                                        </p:tav>
                                      </p:tavLst>
                                    </p:anim>
                                    <p:anim calcmode="lin" valueType="num">
                                      <p:cBhvr>
                                        <p:cTn id="46" dur="1000" fill="hold"/>
                                        <p:tgtEl>
                                          <p:spTgt spid="6">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7" dur="1000"/>
                                        <p:tgtEl>
                                          <p:spTgt spid="6">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6">
                                            <p:txEl>
                                              <p:pRg st="8" end="8"/>
                                            </p:txEl>
                                          </p:spTgt>
                                        </p:tgtEl>
                                        <p:attrNameLst>
                                          <p:attrName>style.visibility</p:attrName>
                                        </p:attrNameLst>
                                      </p:cBhvr>
                                      <p:to>
                                        <p:strVal val="visible"/>
                                      </p:to>
                                    </p:set>
                                    <p:anim calcmode="lin" valueType="num">
                                      <p:cBhvr additive="base">
                                        <p:cTn id="52"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9" presetClass="entr" presetSubtype="0" fill="hold" nodeType="clickEffect">
                                  <p:stCondLst>
                                    <p:cond delay="0"/>
                                  </p:stCondLst>
                                  <p:childTnLst>
                                    <p:set>
                                      <p:cBhvr>
                                        <p:cTn id="57" dur="1" fill="hold">
                                          <p:stCondLst>
                                            <p:cond delay="0"/>
                                          </p:stCondLst>
                                        </p:cTn>
                                        <p:tgtEl>
                                          <p:spTgt spid="6">
                                            <p:txEl>
                                              <p:pRg st="3" end="3"/>
                                            </p:txEl>
                                          </p:spTgt>
                                        </p:tgtEl>
                                        <p:attrNameLst>
                                          <p:attrName>style.visibility</p:attrName>
                                        </p:attrNameLst>
                                      </p:cBhvr>
                                      <p:to>
                                        <p:strVal val="visible"/>
                                      </p:to>
                                    </p:set>
                                    <p:anim calcmode="lin" valueType="num">
                                      <p:cBhvr>
                                        <p:cTn id="58" dur="1000" fill="hold"/>
                                        <p:tgtEl>
                                          <p:spTgt spid="6">
                                            <p:txEl>
                                              <p:pRg st="3" end="3"/>
                                            </p:txEl>
                                          </p:spTgt>
                                        </p:tgtEl>
                                        <p:attrNameLst>
                                          <p:attrName>ppt_x</p:attrName>
                                        </p:attrNameLst>
                                      </p:cBhvr>
                                      <p:tavLst>
                                        <p:tav tm="0">
                                          <p:val>
                                            <p:strVal val="#ppt_x-.2"/>
                                          </p:val>
                                        </p:tav>
                                        <p:tav tm="100000">
                                          <p:val>
                                            <p:strVal val="#ppt_x"/>
                                          </p:val>
                                        </p:tav>
                                      </p:tavLst>
                                    </p:anim>
                                    <p:anim calcmode="lin" valueType="num">
                                      <p:cBhvr>
                                        <p:cTn id="59" dur="1000" fill="hold"/>
                                        <p:tgtEl>
                                          <p:spTgt spid="6">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60" dur="1000"/>
                                        <p:tgtEl>
                                          <p:spTgt spid="6">
                                            <p:txEl>
                                              <p:pRg st="3" end="3"/>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9" presetClass="entr" presetSubtype="0" fill="hold" nodeType="clickEffect">
                                  <p:stCondLst>
                                    <p:cond delay="0"/>
                                  </p:stCondLst>
                                  <p:childTnLst>
                                    <p:set>
                                      <p:cBhvr>
                                        <p:cTn id="64" dur="1" fill="hold">
                                          <p:stCondLst>
                                            <p:cond delay="0"/>
                                          </p:stCondLst>
                                        </p:cTn>
                                        <p:tgtEl>
                                          <p:spTgt spid="6">
                                            <p:txEl>
                                              <p:pRg st="4" end="4"/>
                                            </p:txEl>
                                          </p:spTgt>
                                        </p:tgtEl>
                                        <p:attrNameLst>
                                          <p:attrName>style.visibility</p:attrName>
                                        </p:attrNameLst>
                                      </p:cBhvr>
                                      <p:to>
                                        <p:strVal val="visible"/>
                                      </p:to>
                                    </p:set>
                                    <p:anim calcmode="lin" valueType="num">
                                      <p:cBhvr>
                                        <p:cTn id="65" dur="1000" fill="hold"/>
                                        <p:tgtEl>
                                          <p:spTgt spid="6">
                                            <p:txEl>
                                              <p:pRg st="4" end="4"/>
                                            </p:txEl>
                                          </p:spTgt>
                                        </p:tgtEl>
                                        <p:attrNameLst>
                                          <p:attrName>ppt_x</p:attrName>
                                        </p:attrNameLst>
                                      </p:cBhvr>
                                      <p:tavLst>
                                        <p:tav tm="0">
                                          <p:val>
                                            <p:strVal val="#ppt_x-.2"/>
                                          </p:val>
                                        </p:tav>
                                        <p:tav tm="100000">
                                          <p:val>
                                            <p:strVal val="#ppt_x"/>
                                          </p:val>
                                        </p:tav>
                                      </p:tavLst>
                                    </p:anim>
                                    <p:anim calcmode="lin" valueType="num">
                                      <p:cBhvr>
                                        <p:cTn id="66" dur="1000" fill="hold"/>
                                        <p:tgtEl>
                                          <p:spTgt spid="6">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67" dur="1000"/>
                                        <p:tgtEl>
                                          <p:spTgt spid="6">
                                            <p:txEl>
                                              <p:pRg st="4" end="4"/>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nodeType="clickEffect">
                                  <p:stCondLst>
                                    <p:cond delay="0"/>
                                  </p:stCondLst>
                                  <p:childTnLst>
                                    <p:set>
                                      <p:cBhvr>
                                        <p:cTn id="71" dur="1" fill="hold">
                                          <p:stCondLst>
                                            <p:cond delay="0"/>
                                          </p:stCondLst>
                                        </p:cTn>
                                        <p:tgtEl>
                                          <p:spTgt spid="6">
                                            <p:txEl>
                                              <p:pRg st="6" end="6"/>
                                            </p:txEl>
                                          </p:spTgt>
                                        </p:tgtEl>
                                        <p:attrNameLst>
                                          <p:attrName>style.visibility</p:attrName>
                                        </p:attrNameLst>
                                      </p:cBhvr>
                                      <p:to>
                                        <p:strVal val="visible"/>
                                      </p:to>
                                    </p:set>
                                    <p:anim calcmode="lin" valueType="num">
                                      <p:cBhvr additive="base">
                                        <p:cTn id="72"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nodeType="clickEffect">
                                  <p:stCondLst>
                                    <p:cond delay="0"/>
                                  </p:stCondLst>
                                  <p:childTnLst>
                                    <p:set>
                                      <p:cBhvr>
                                        <p:cTn id="77" dur="1" fill="hold">
                                          <p:stCondLst>
                                            <p:cond delay="0"/>
                                          </p:stCondLst>
                                        </p:cTn>
                                        <p:tgtEl>
                                          <p:spTgt spid="6">
                                            <p:txEl>
                                              <p:pRg st="7" end="7"/>
                                            </p:txEl>
                                          </p:spTgt>
                                        </p:tgtEl>
                                        <p:attrNameLst>
                                          <p:attrName>style.visibility</p:attrName>
                                        </p:attrNameLst>
                                      </p:cBhvr>
                                      <p:to>
                                        <p:strVal val="visible"/>
                                      </p:to>
                                    </p:set>
                                    <p:anim calcmode="lin" valueType="num">
                                      <p:cBhvr additive="base">
                                        <p:cTn id="78"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9" presetClass="entr" presetSubtype="0" fill="hold" nodeType="clickEffect">
                                  <p:stCondLst>
                                    <p:cond delay="0"/>
                                  </p:stCondLst>
                                  <p:childTnLst>
                                    <p:set>
                                      <p:cBhvr>
                                        <p:cTn id="83" dur="1" fill="hold">
                                          <p:stCondLst>
                                            <p:cond delay="0"/>
                                          </p:stCondLst>
                                        </p:cTn>
                                        <p:tgtEl>
                                          <p:spTgt spid="6">
                                            <p:txEl>
                                              <p:pRg st="9" end="9"/>
                                            </p:txEl>
                                          </p:spTgt>
                                        </p:tgtEl>
                                        <p:attrNameLst>
                                          <p:attrName>style.visibility</p:attrName>
                                        </p:attrNameLst>
                                      </p:cBhvr>
                                      <p:to>
                                        <p:strVal val="visible"/>
                                      </p:to>
                                    </p:set>
                                    <p:anim calcmode="lin" valueType="num">
                                      <p:cBhvr>
                                        <p:cTn id="84" dur="1000" fill="hold"/>
                                        <p:tgtEl>
                                          <p:spTgt spid="6">
                                            <p:txEl>
                                              <p:pRg st="9" end="9"/>
                                            </p:txEl>
                                          </p:spTgt>
                                        </p:tgtEl>
                                        <p:attrNameLst>
                                          <p:attrName>ppt_x</p:attrName>
                                        </p:attrNameLst>
                                      </p:cBhvr>
                                      <p:tavLst>
                                        <p:tav tm="0">
                                          <p:val>
                                            <p:strVal val="#ppt_x-.2"/>
                                          </p:val>
                                        </p:tav>
                                        <p:tav tm="100000">
                                          <p:val>
                                            <p:strVal val="#ppt_x"/>
                                          </p:val>
                                        </p:tav>
                                      </p:tavLst>
                                    </p:anim>
                                    <p:anim calcmode="lin" valueType="num">
                                      <p:cBhvr>
                                        <p:cTn id="85" dur="1000" fill="hold"/>
                                        <p:tgtEl>
                                          <p:spTgt spid="6">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86" dur="1000"/>
                                        <p:tgtEl>
                                          <p:spTgt spid="6">
                                            <p:txEl>
                                              <p:pRg st="9" end="9"/>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29" presetClass="entr" presetSubtype="0" fill="hold" nodeType="clickEffect">
                                  <p:stCondLst>
                                    <p:cond delay="0"/>
                                  </p:stCondLst>
                                  <p:childTnLst>
                                    <p:set>
                                      <p:cBhvr>
                                        <p:cTn id="90" dur="1" fill="hold">
                                          <p:stCondLst>
                                            <p:cond delay="0"/>
                                          </p:stCondLst>
                                        </p:cTn>
                                        <p:tgtEl>
                                          <p:spTgt spid="6">
                                            <p:txEl>
                                              <p:pRg st="10" end="10"/>
                                            </p:txEl>
                                          </p:spTgt>
                                        </p:tgtEl>
                                        <p:attrNameLst>
                                          <p:attrName>style.visibility</p:attrName>
                                        </p:attrNameLst>
                                      </p:cBhvr>
                                      <p:to>
                                        <p:strVal val="visible"/>
                                      </p:to>
                                    </p:set>
                                    <p:anim calcmode="lin" valueType="num">
                                      <p:cBhvr>
                                        <p:cTn id="91" dur="1000" fill="hold"/>
                                        <p:tgtEl>
                                          <p:spTgt spid="6">
                                            <p:txEl>
                                              <p:pRg st="10" end="10"/>
                                            </p:txEl>
                                          </p:spTgt>
                                        </p:tgtEl>
                                        <p:attrNameLst>
                                          <p:attrName>ppt_x</p:attrName>
                                        </p:attrNameLst>
                                      </p:cBhvr>
                                      <p:tavLst>
                                        <p:tav tm="0">
                                          <p:val>
                                            <p:strVal val="#ppt_x-.2"/>
                                          </p:val>
                                        </p:tav>
                                        <p:tav tm="100000">
                                          <p:val>
                                            <p:strVal val="#ppt_x"/>
                                          </p:val>
                                        </p:tav>
                                      </p:tavLst>
                                    </p:anim>
                                    <p:anim calcmode="lin" valueType="num">
                                      <p:cBhvr>
                                        <p:cTn id="92" dur="1000" fill="hold"/>
                                        <p:tgtEl>
                                          <p:spTgt spid="6">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93" dur="10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Text Box 3">
            <a:extLst>
              <a:ext uri="{FF2B5EF4-FFF2-40B4-BE49-F238E27FC236}">
                <a16:creationId xmlns:a16="http://schemas.microsoft.com/office/drawing/2014/main" id="{A90752C5-9A34-E640-DADC-FF7A15B62C24}"/>
              </a:ext>
            </a:extLst>
          </p:cNvPr>
          <p:cNvSpPr txBox="1">
            <a:spLocks noChangeArrowheads="1"/>
          </p:cNvSpPr>
          <p:nvPr/>
        </p:nvSpPr>
        <p:spPr bwMode="auto">
          <a:xfrm>
            <a:off x="1981200" y="228600"/>
            <a:ext cx="6065838"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b="1">
                <a:solidFill>
                  <a:srgbClr val="FF0000"/>
                </a:solidFill>
                <a:latin typeface="Times New Roman" panose="02020603050405020304" pitchFamily="18" charset="0"/>
                <a:cs typeface="Times New Roman" panose="02020603050405020304" pitchFamily="18" charset="0"/>
              </a:rPr>
              <a:t>BỐ CỤC CỦA VĂN BẢN</a:t>
            </a:r>
          </a:p>
        </p:txBody>
      </p:sp>
      <p:sp>
        <p:nvSpPr>
          <p:cNvPr id="4102" name="Text Box 6">
            <a:extLst>
              <a:ext uri="{FF2B5EF4-FFF2-40B4-BE49-F238E27FC236}">
                <a16:creationId xmlns:a16="http://schemas.microsoft.com/office/drawing/2014/main" id="{5E43138D-7B13-0EC1-BF87-6058666A57D9}"/>
              </a:ext>
            </a:extLst>
          </p:cNvPr>
          <p:cNvSpPr txBox="1">
            <a:spLocks noChangeArrowheads="1"/>
          </p:cNvSpPr>
          <p:nvPr/>
        </p:nvSpPr>
        <p:spPr bwMode="auto">
          <a:xfrm>
            <a:off x="0" y="1443210"/>
            <a:ext cx="8856663" cy="544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r>
              <a:rPr lang="vi-VN" altLang="en-US" sz="3600" b="1" dirty="0">
                <a:solidFill>
                  <a:srgbClr val="7030A0"/>
                </a:solidFill>
                <a:latin typeface="Times New Roman" panose="02020603050405020304" pitchFamily="18" charset="0"/>
                <a:cs typeface="Times New Roman" panose="02020603050405020304" pitchFamily="18" charset="0"/>
              </a:rPr>
              <a:t>*</a:t>
            </a:r>
            <a:r>
              <a:rPr lang="en-US" altLang="en-US" sz="3600" b="1" dirty="0" err="1">
                <a:solidFill>
                  <a:srgbClr val="7030A0"/>
                </a:solidFill>
                <a:latin typeface="Times New Roman" panose="02020603050405020304" pitchFamily="18" charset="0"/>
                <a:cs typeface="Times New Roman" panose="02020603050405020304" pitchFamily="18" charset="0"/>
              </a:rPr>
              <a:t>Nhiệm</a:t>
            </a:r>
            <a:r>
              <a:rPr lang="en-US" altLang="en-US" sz="3600" b="1" dirty="0">
                <a:solidFill>
                  <a:srgbClr val="7030A0"/>
                </a:solidFill>
                <a:latin typeface="Times New Roman" panose="02020603050405020304" pitchFamily="18" charset="0"/>
                <a:cs typeface="Times New Roman" panose="02020603050405020304" pitchFamily="18" charset="0"/>
              </a:rPr>
              <a:t> </a:t>
            </a:r>
            <a:r>
              <a:rPr lang="en-US" altLang="en-US" sz="3600" b="1" dirty="0" err="1">
                <a:solidFill>
                  <a:srgbClr val="7030A0"/>
                </a:solidFill>
                <a:latin typeface="Times New Roman" panose="02020603050405020304" pitchFamily="18" charset="0"/>
                <a:cs typeface="Times New Roman" panose="02020603050405020304" pitchFamily="18" charset="0"/>
              </a:rPr>
              <a:t>vụ</a:t>
            </a:r>
            <a:r>
              <a:rPr lang="en-US" altLang="en-US" sz="3600" b="1" dirty="0">
                <a:solidFill>
                  <a:srgbClr val="7030A0"/>
                </a:solidFill>
                <a:latin typeface="Times New Roman" panose="02020603050405020304" pitchFamily="18" charset="0"/>
                <a:cs typeface="Times New Roman" panose="02020603050405020304" pitchFamily="18" charset="0"/>
              </a:rPr>
              <a:t> </a:t>
            </a:r>
            <a:r>
              <a:rPr lang="en-US" altLang="en-US" sz="3600" b="1" dirty="0" err="1">
                <a:solidFill>
                  <a:srgbClr val="7030A0"/>
                </a:solidFill>
                <a:latin typeface="Times New Roman" panose="02020603050405020304" pitchFamily="18" charset="0"/>
                <a:cs typeface="Times New Roman" panose="02020603050405020304" pitchFamily="18" charset="0"/>
              </a:rPr>
              <a:t>của</a:t>
            </a:r>
            <a:r>
              <a:rPr lang="en-US" altLang="en-US" sz="3600" b="1" dirty="0">
                <a:solidFill>
                  <a:srgbClr val="7030A0"/>
                </a:solidFill>
                <a:latin typeface="Times New Roman" panose="02020603050405020304" pitchFamily="18" charset="0"/>
                <a:cs typeface="Times New Roman" panose="02020603050405020304" pitchFamily="18" charset="0"/>
              </a:rPr>
              <a:t> </a:t>
            </a:r>
            <a:r>
              <a:rPr lang="en-US" altLang="en-US" sz="3600" b="1" dirty="0" err="1">
                <a:solidFill>
                  <a:srgbClr val="7030A0"/>
                </a:solidFill>
                <a:latin typeface="Times New Roman" panose="02020603050405020304" pitchFamily="18" charset="0"/>
                <a:cs typeface="Times New Roman" panose="02020603050405020304" pitchFamily="18" charset="0"/>
              </a:rPr>
              <a:t>từng</a:t>
            </a:r>
            <a:r>
              <a:rPr lang="en-US" altLang="en-US" sz="3600" b="1" dirty="0">
                <a:solidFill>
                  <a:srgbClr val="7030A0"/>
                </a:solidFill>
                <a:latin typeface="Times New Roman" panose="02020603050405020304" pitchFamily="18" charset="0"/>
                <a:cs typeface="Times New Roman" panose="02020603050405020304" pitchFamily="18" charset="0"/>
              </a:rPr>
              <a:t> </a:t>
            </a:r>
            <a:r>
              <a:rPr lang="en-US" altLang="en-US" sz="3600" b="1" dirty="0" err="1">
                <a:solidFill>
                  <a:srgbClr val="7030A0"/>
                </a:solidFill>
                <a:latin typeface="Times New Roman" panose="02020603050405020304" pitchFamily="18" charset="0"/>
                <a:cs typeface="Times New Roman" panose="02020603050405020304" pitchFamily="18" charset="0"/>
              </a:rPr>
              <a:t>phần</a:t>
            </a:r>
            <a:r>
              <a:rPr lang="en-US" altLang="en-US" sz="3600" b="1" dirty="0">
                <a:solidFill>
                  <a:srgbClr val="7030A0"/>
                </a:solidFill>
                <a:latin typeface="Times New Roman" panose="02020603050405020304" pitchFamily="18" charset="0"/>
                <a:cs typeface="Times New Roman" panose="02020603050405020304" pitchFamily="18" charset="0"/>
              </a:rPr>
              <a:t> </a:t>
            </a:r>
            <a:r>
              <a:rPr lang="en-US" altLang="en-US" sz="3600" b="1" dirty="0" err="1">
                <a:solidFill>
                  <a:srgbClr val="7030A0"/>
                </a:solidFill>
                <a:latin typeface="Times New Roman" panose="02020603050405020304" pitchFamily="18" charset="0"/>
                <a:cs typeface="Times New Roman" panose="02020603050405020304" pitchFamily="18" charset="0"/>
              </a:rPr>
              <a:t>trong</a:t>
            </a:r>
            <a:r>
              <a:rPr lang="en-US" altLang="en-US" sz="3600" b="1" dirty="0">
                <a:solidFill>
                  <a:srgbClr val="7030A0"/>
                </a:solidFill>
                <a:latin typeface="Times New Roman" panose="02020603050405020304" pitchFamily="18" charset="0"/>
                <a:cs typeface="Times New Roman" panose="02020603050405020304" pitchFamily="18" charset="0"/>
              </a:rPr>
              <a:t> </a:t>
            </a:r>
            <a:r>
              <a:rPr lang="en-US" altLang="en-US" sz="3600" b="1" dirty="0" err="1">
                <a:solidFill>
                  <a:srgbClr val="7030A0"/>
                </a:solidFill>
                <a:latin typeface="Times New Roman" panose="02020603050405020304" pitchFamily="18" charset="0"/>
                <a:cs typeface="Times New Roman" panose="02020603050405020304" pitchFamily="18" charset="0"/>
              </a:rPr>
              <a:t>văn</a:t>
            </a:r>
            <a:r>
              <a:rPr lang="en-US" altLang="en-US" sz="3600" b="1" dirty="0">
                <a:solidFill>
                  <a:srgbClr val="7030A0"/>
                </a:solidFill>
                <a:latin typeface="Times New Roman" panose="02020603050405020304" pitchFamily="18" charset="0"/>
                <a:cs typeface="Times New Roman" panose="02020603050405020304" pitchFamily="18" charset="0"/>
              </a:rPr>
              <a:t> </a:t>
            </a:r>
            <a:r>
              <a:rPr lang="en-US" altLang="en-US" sz="3600" b="1" dirty="0" err="1">
                <a:solidFill>
                  <a:srgbClr val="7030A0"/>
                </a:solidFill>
                <a:latin typeface="Times New Roman" panose="02020603050405020304" pitchFamily="18" charset="0"/>
                <a:cs typeface="Times New Roman" panose="02020603050405020304" pitchFamily="18" charset="0"/>
              </a:rPr>
              <a:t>bản</a:t>
            </a:r>
            <a:r>
              <a:rPr lang="en-US" altLang="en-US" sz="3600" b="1" dirty="0">
                <a:solidFill>
                  <a:schemeClr val="accent2"/>
                </a:solidFill>
                <a:latin typeface="Times New Roman" panose="02020603050405020304" pitchFamily="18" charset="0"/>
                <a:cs typeface="Times New Roman" panose="02020603050405020304" pitchFamily="18" charset="0"/>
              </a:rPr>
              <a:t>:</a:t>
            </a:r>
          </a:p>
          <a:p>
            <a:pPr>
              <a:spcBef>
                <a:spcPct val="0"/>
              </a:spcBef>
              <a:buClrTx/>
              <a:buSzTx/>
              <a:buNone/>
            </a:pPr>
            <a:r>
              <a:rPr lang="en-US" altLang="en-US" sz="3600" dirty="0">
                <a:latin typeface="Times New Roman" panose="02020603050405020304" pitchFamily="18" charset="0"/>
                <a:cs typeface="Times New Roman" panose="02020603050405020304" pitchFamily="18" charset="0"/>
              </a:rPr>
              <a:t> </a:t>
            </a:r>
            <a:r>
              <a:rPr lang="en-US" altLang="en-US" sz="3000" dirty="0">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Mở</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bài</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Giới</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thiệu</a:t>
            </a:r>
            <a:r>
              <a:rPr lang="vi-VN" altLang="en-US" sz="3000" dirty="0">
                <a:latin typeface="Times New Roman" panose="02020603050405020304" pitchFamily="18" charset="0"/>
                <a:cs typeface="Times New Roman" panose="02020603050405020304" pitchFamily="18" charset="0"/>
              </a:rPr>
              <a:t> về thầy</a:t>
            </a:r>
            <a:r>
              <a:rPr lang="en-US" altLang="en-US" sz="3000" dirty="0">
                <a:latin typeface="Times New Roman" panose="02020603050405020304" pitchFamily="18" charset="0"/>
                <a:cs typeface="Times New Roman" panose="02020603050405020304" pitchFamily="18" charset="0"/>
              </a:rPr>
              <a:t> Chu </a:t>
            </a:r>
            <a:r>
              <a:rPr lang="en-US" altLang="en-US" sz="3000" dirty="0" err="1">
                <a:latin typeface="Times New Roman" panose="02020603050405020304" pitchFamily="18" charset="0"/>
                <a:cs typeface="Times New Roman" panose="02020603050405020304" pitchFamily="18" charset="0"/>
              </a:rPr>
              <a:t>Văn</a:t>
            </a:r>
            <a:r>
              <a:rPr lang="en-US" altLang="en-US" sz="3000" dirty="0">
                <a:latin typeface="Times New Roman" panose="02020603050405020304" pitchFamily="18" charset="0"/>
                <a:cs typeface="Times New Roman" panose="02020603050405020304" pitchFamily="18" charset="0"/>
              </a:rPr>
              <a:t> An  </a:t>
            </a:r>
            <a:endParaRPr lang="vi-VN" altLang="en-US" sz="3000" dirty="0">
              <a:latin typeface="Times New Roman" panose="02020603050405020304" pitchFamily="18" charset="0"/>
              <a:cs typeface="Times New Roman" panose="02020603050405020304" pitchFamily="18" charset="0"/>
            </a:endParaRPr>
          </a:p>
          <a:p>
            <a:pPr>
              <a:spcBef>
                <a:spcPct val="0"/>
              </a:spcBef>
              <a:buClrTx/>
              <a:buSzTx/>
              <a:buNone/>
            </a:pPr>
            <a:r>
              <a:rPr lang="vi-VN" altLang="en-US" sz="3000" dirty="0">
                <a:latin typeface="Times New Roman" panose="02020603050405020304" pitchFamily="18" charset="0"/>
                <a:cs typeface="Times New Roman" panose="02020603050405020304" pitchFamily="18" charset="0"/>
              </a:rPr>
              <a:t> </a:t>
            </a:r>
            <a:r>
              <a:rPr lang="en-US" b="1" dirty="0">
                <a:solidFill>
                  <a:srgbClr val="FF0000"/>
                </a:solidFill>
                <a:latin typeface="Times New Roman" pitchFamily="18" charset="0"/>
              </a:rPr>
              <a:t>=&gt; </a:t>
            </a:r>
            <a:r>
              <a:rPr lang="en-US" b="1" dirty="0" err="1">
                <a:solidFill>
                  <a:srgbClr val="FF0000"/>
                </a:solidFill>
                <a:latin typeface="Times New Roman" pitchFamily="18" charset="0"/>
              </a:rPr>
              <a:t>Nêu</a:t>
            </a:r>
            <a:r>
              <a:rPr lang="en-US" b="1" dirty="0">
                <a:solidFill>
                  <a:srgbClr val="FF0000"/>
                </a:solidFill>
                <a:latin typeface="Times New Roman" pitchFamily="18" charset="0"/>
              </a:rPr>
              <a:t> </a:t>
            </a:r>
            <a:r>
              <a:rPr lang="en-US" b="1" dirty="0" err="1">
                <a:solidFill>
                  <a:srgbClr val="FF0000"/>
                </a:solidFill>
                <a:latin typeface="Times New Roman" pitchFamily="18" charset="0"/>
              </a:rPr>
              <a:t>chủ</a:t>
            </a:r>
            <a:r>
              <a:rPr lang="en-US" b="1" dirty="0">
                <a:solidFill>
                  <a:srgbClr val="FF0000"/>
                </a:solidFill>
                <a:latin typeface="Times New Roman" pitchFamily="18" charset="0"/>
              </a:rPr>
              <a:t> </a:t>
            </a:r>
            <a:r>
              <a:rPr lang="en-US" b="1" dirty="0" err="1">
                <a:solidFill>
                  <a:srgbClr val="FF0000"/>
                </a:solidFill>
                <a:latin typeface="Times New Roman" pitchFamily="18" charset="0"/>
              </a:rPr>
              <a:t>đề</a:t>
            </a:r>
            <a:r>
              <a:rPr lang="en-US" b="1" dirty="0">
                <a:solidFill>
                  <a:srgbClr val="FF0000"/>
                </a:solidFill>
                <a:latin typeface="Times New Roman" pitchFamily="18" charset="0"/>
              </a:rPr>
              <a:t> </a:t>
            </a:r>
            <a:r>
              <a:rPr lang="en-US" b="1" dirty="0" err="1">
                <a:solidFill>
                  <a:srgbClr val="FF0000"/>
                </a:solidFill>
                <a:latin typeface="Times New Roman" pitchFamily="18" charset="0"/>
              </a:rPr>
              <a:t>của</a:t>
            </a:r>
            <a:r>
              <a:rPr lang="en-US" b="1" dirty="0">
                <a:solidFill>
                  <a:srgbClr val="FF0000"/>
                </a:solidFill>
                <a:latin typeface="Times New Roman" pitchFamily="18" charset="0"/>
              </a:rPr>
              <a:t> </a:t>
            </a:r>
            <a:r>
              <a:rPr lang="en-US" b="1" dirty="0" err="1">
                <a:solidFill>
                  <a:srgbClr val="FF0000"/>
                </a:solidFill>
                <a:latin typeface="Times New Roman" pitchFamily="18" charset="0"/>
              </a:rPr>
              <a:t>văn</a:t>
            </a:r>
            <a:r>
              <a:rPr lang="en-US" b="1" dirty="0">
                <a:solidFill>
                  <a:srgbClr val="FF0000"/>
                </a:solidFill>
                <a:latin typeface="Times New Roman" pitchFamily="18" charset="0"/>
              </a:rPr>
              <a:t> </a:t>
            </a:r>
            <a:r>
              <a:rPr lang="en-US" b="1" dirty="0" err="1">
                <a:solidFill>
                  <a:srgbClr val="FF0000"/>
                </a:solidFill>
                <a:latin typeface="Times New Roman" pitchFamily="18" charset="0"/>
              </a:rPr>
              <a:t>bản</a:t>
            </a:r>
            <a:endParaRPr lang="en-US" b="1" dirty="0">
              <a:solidFill>
                <a:srgbClr val="FF0000"/>
              </a:solidFill>
              <a:latin typeface="Times New Roman" panose="02020603050405020304"/>
              <a:cs typeface="Times New Roman" panose="02020603050405020304"/>
            </a:endParaRPr>
          </a:p>
          <a:p>
            <a:pPr eaLnBrk="1" hangingPunct="1">
              <a:spcBef>
                <a:spcPct val="0"/>
              </a:spcBef>
              <a:buClrTx/>
              <a:buSzTx/>
              <a:buFontTx/>
              <a:buNone/>
            </a:pPr>
            <a:r>
              <a:rPr lang="en-US" altLang="en-US" sz="3000" dirty="0">
                <a:latin typeface="Times New Roman" panose="02020603050405020304" pitchFamily="18" charset="0"/>
                <a:cs typeface="Times New Roman" panose="02020603050405020304" pitchFamily="18" charset="0"/>
              </a:rPr>
              <a:t>          </a:t>
            </a:r>
            <a:endParaRPr lang="en-US" altLang="en-US" sz="3000" b="1" i="1" dirty="0">
              <a:latin typeface="Times New Roman" panose="02020603050405020304" pitchFamily="18" charset="0"/>
              <a:cs typeface="Times New Roman" panose="02020603050405020304" pitchFamily="18" charset="0"/>
            </a:endParaRPr>
          </a:p>
          <a:p>
            <a:pPr eaLnBrk="1" hangingPunct="1">
              <a:spcBef>
                <a:spcPct val="0"/>
              </a:spcBef>
              <a:buClrTx/>
              <a:buSzTx/>
              <a:buFontTx/>
              <a:buNone/>
            </a:pPr>
            <a:r>
              <a:rPr lang="en-US" altLang="en-US" sz="3000" dirty="0">
                <a:latin typeface="Times New Roman" panose="02020603050405020304" pitchFamily="18" charset="0"/>
                <a:cs typeface="Times New Roman" panose="02020603050405020304" pitchFamily="18" charset="0"/>
              </a:rPr>
              <a:t> + </a:t>
            </a:r>
            <a:r>
              <a:rPr lang="en-US" altLang="en-US" sz="3000" b="1" dirty="0" err="1">
                <a:solidFill>
                  <a:srgbClr val="FF0000"/>
                </a:solidFill>
                <a:latin typeface="Times New Roman" panose="02020603050405020304" pitchFamily="18" charset="0"/>
                <a:cs typeface="Times New Roman" panose="02020603050405020304" pitchFamily="18" charset="0"/>
              </a:rPr>
              <a:t>Thân</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bài</a:t>
            </a:r>
            <a:r>
              <a:rPr lang="en-US" altLang="en-US" sz="3000" dirty="0">
                <a:latin typeface="Times New Roman" panose="02020603050405020304" pitchFamily="18" charset="0"/>
                <a:cs typeface="Times New Roman" panose="02020603050405020304" pitchFamily="18" charset="0"/>
              </a:rPr>
              <a:t>: Chu </a:t>
            </a:r>
            <a:r>
              <a:rPr lang="en-US" altLang="en-US" sz="3000" dirty="0" err="1">
                <a:latin typeface="Times New Roman" panose="02020603050405020304" pitchFamily="18" charset="0"/>
                <a:cs typeface="Times New Roman" panose="02020603050405020304" pitchFamily="18" charset="0"/>
              </a:rPr>
              <a:t>Văn</a:t>
            </a:r>
            <a:r>
              <a:rPr lang="en-US" altLang="en-US" sz="3000" dirty="0">
                <a:latin typeface="Times New Roman" panose="02020603050405020304" pitchFamily="18" charset="0"/>
                <a:cs typeface="Times New Roman" panose="02020603050405020304" pitchFamily="18" charset="0"/>
              </a:rPr>
              <a:t> An </a:t>
            </a:r>
            <a:r>
              <a:rPr lang="en-US" altLang="en-US" sz="3000" dirty="0" err="1">
                <a:latin typeface="Times New Roman" panose="02020603050405020304" pitchFamily="18" charset="0"/>
                <a:cs typeface="Times New Roman" panose="02020603050405020304" pitchFamily="18" charset="0"/>
              </a:rPr>
              <a:t>là</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người</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tài</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cao</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có</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đạo</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đức</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được</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học</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trò</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kính</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trọng</a:t>
            </a:r>
            <a:endParaRPr lang="vi-VN" altLang="en-US" sz="3000" dirty="0">
              <a:latin typeface="Times New Roman" panose="02020603050405020304" pitchFamily="18" charset="0"/>
              <a:cs typeface="Times New Roman" panose="02020603050405020304" pitchFamily="18" charset="0"/>
            </a:endParaRPr>
          </a:p>
          <a:p>
            <a:pPr>
              <a:spcBef>
                <a:spcPct val="0"/>
              </a:spcBef>
              <a:buClrTx/>
              <a:buSzTx/>
              <a:buNone/>
            </a:pPr>
            <a:r>
              <a:rPr lang="en-US" b="1" dirty="0">
                <a:solidFill>
                  <a:srgbClr val="FF0000"/>
                </a:solidFill>
                <a:latin typeface="Times New Roman" pitchFamily="18" charset="0"/>
              </a:rPr>
              <a:t>=&gt; </a:t>
            </a:r>
            <a:r>
              <a:rPr lang="en-US" b="1" dirty="0" err="1">
                <a:solidFill>
                  <a:srgbClr val="FF0000"/>
                </a:solidFill>
                <a:latin typeface="Times New Roman" pitchFamily="18" charset="0"/>
              </a:rPr>
              <a:t>Trình</a:t>
            </a:r>
            <a:r>
              <a:rPr lang="en-US" b="1" dirty="0">
                <a:solidFill>
                  <a:srgbClr val="FF0000"/>
                </a:solidFill>
                <a:latin typeface="Times New Roman" pitchFamily="18" charset="0"/>
              </a:rPr>
              <a:t> </a:t>
            </a:r>
            <a:r>
              <a:rPr lang="en-US" b="1" dirty="0" err="1">
                <a:solidFill>
                  <a:srgbClr val="FF0000"/>
                </a:solidFill>
                <a:latin typeface="Times New Roman" pitchFamily="18" charset="0"/>
              </a:rPr>
              <a:t>bày</a:t>
            </a:r>
            <a:r>
              <a:rPr lang="en-US" b="1" dirty="0">
                <a:solidFill>
                  <a:srgbClr val="FF0000"/>
                </a:solidFill>
                <a:latin typeface="Times New Roman" pitchFamily="18" charset="0"/>
              </a:rPr>
              <a:t> </a:t>
            </a:r>
            <a:r>
              <a:rPr lang="en-US" b="1" dirty="0" err="1">
                <a:solidFill>
                  <a:srgbClr val="FF0000"/>
                </a:solidFill>
                <a:latin typeface="Times New Roman" pitchFamily="18" charset="0"/>
              </a:rPr>
              <a:t>các</a:t>
            </a:r>
            <a:r>
              <a:rPr lang="en-US" b="1" dirty="0">
                <a:solidFill>
                  <a:srgbClr val="FF0000"/>
                </a:solidFill>
                <a:latin typeface="Times New Roman" pitchFamily="18" charset="0"/>
              </a:rPr>
              <a:t> </a:t>
            </a:r>
            <a:r>
              <a:rPr lang="en-US" b="1" dirty="0" err="1">
                <a:solidFill>
                  <a:srgbClr val="FF0000"/>
                </a:solidFill>
                <a:latin typeface="Times New Roman" pitchFamily="18" charset="0"/>
              </a:rPr>
              <a:t>khía</a:t>
            </a:r>
            <a:r>
              <a:rPr lang="en-US" b="1" dirty="0">
                <a:solidFill>
                  <a:srgbClr val="FF0000"/>
                </a:solidFill>
                <a:latin typeface="Times New Roman" pitchFamily="18" charset="0"/>
              </a:rPr>
              <a:t> </a:t>
            </a:r>
            <a:r>
              <a:rPr lang="en-US" b="1" dirty="0" err="1">
                <a:solidFill>
                  <a:srgbClr val="FF0000"/>
                </a:solidFill>
                <a:latin typeface="Times New Roman" pitchFamily="18" charset="0"/>
              </a:rPr>
              <a:t>cạnh</a:t>
            </a:r>
            <a:r>
              <a:rPr lang="en-US" b="1" dirty="0">
                <a:solidFill>
                  <a:srgbClr val="FF0000"/>
                </a:solidFill>
                <a:latin typeface="Times New Roman" pitchFamily="18" charset="0"/>
              </a:rPr>
              <a:t> </a:t>
            </a:r>
            <a:r>
              <a:rPr lang="en-US" b="1" dirty="0" err="1">
                <a:solidFill>
                  <a:srgbClr val="FF0000"/>
                </a:solidFill>
                <a:latin typeface="Times New Roman" pitchFamily="18" charset="0"/>
              </a:rPr>
              <a:t>để</a:t>
            </a:r>
            <a:r>
              <a:rPr lang="en-US" b="1" dirty="0">
                <a:solidFill>
                  <a:srgbClr val="FF0000"/>
                </a:solidFill>
                <a:latin typeface="Times New Roman" pitchFamily="18" charset="0"/>
              </a:rPr>
              <a:t> </a:t>
            </a:r>
            <a:r>
              <a:rPr lang="en-US" b="1" dirty="0" err="1">
                <a:solidFill>
                  <a:srgbClr val="FF0000"/>
                </a:solidFill>
                <a:latin typeface="Times New Roman" pitchFamily="18" charset="0"/>
              </a:rPr>
              <a:t>làm</a:t>
            </a:r>
            <a:r>
              <a:rPr lang="en-US" b="1" dirty="0">
                <a:solidFill>
                  <a:srgbClr val="FF0000"/>
                </a:solidFill>
                <a:latin typeface="Times New Roman" pitchFamily="18" charset="0"/>
              </a:rPr>
              <a:t> </a:t>
            </a:r>
            <a:r>
              <a:rPr lang="en-US" b="1" dirty="0" err="1">
                <a:solidFill>
                  <a:srgbClr val="FF0000"/>
                </a:solidFill>
                <a:latin typeface="Times New Roman" pitchFamily="18" charset="0"/>
              </a:rPr>
              <a:t>sáng</a:t>
            </a:r>
            <a:r>
              <a:rPr lang="en-US" b="1" dirty="0">
                <a:solidFill>
                  <a:srgbClr val="FF0000"/>
                </a:solidFill>
                <a:latin typeface="Times New Roman" pitchFamily="18" charset="0"/>
              </a:rPr>
              <a:t> </a:t>
            </a:r>
            <a:r>
              <a:rPr lang="en-US" b="1" dirty="0" err="1">
                <a:solidFill>
                  <a:srgbClr val="FF0000"/>
                </a:solidFill>
                <a:latin typeface="Times New Roman" pitchFamily="18" charset="0"/>
              </a:rPr>
              <a:t>tỏ</a:t>
            </a:r>
            <a:r>
              <a:rPr lang="en-US" b="1" dirty="0">
                <a:solidFill>
                  <a:srgbClr val="FF0000"/>
                </a:solidFill>
                <a:latin typeface="Times New Roman" pitchFamily="18" charset="0"/>
              </a:rPr>
              <a:t> </a:t>
            </a:r>
            <a:r>
              <a:rPr lang="en-US" b="1" dirty="0" err="1">
                <a:solidFill>
                  <a:srgbClr val="FF0000"/>
                </a:solidFill>
                <a:latin typeface="Times New Roman" pitchFamily="18" charset="0"/>
              </a:rPr>
              <a:t>vấn</a:t>
            </a:r>
            <a:r>
              <a:rPr lang="en-US" b="1" dirty="0">
                <a:solidFill>
                  <a:srgbClr val="FF0000"/>
                </a:solidFill>
                <a:latin typeface="Times New Roman" pitchFamily="18" charset="0"/>
              </a:rPr>
              <a:t> </a:t>
            </a:r>
            <a:r>
              <a:rPr lang="en-US" b="1" dirty="0" err="1">
                <a:solidFill>
                  <a:srgbClr val="FF0000"/>
                </a:solidFill>
                <a:latin typeface="Times New Roman" pitchFamily="18" charset="0"/>
              </a:rPr>
              <a:t>đề</a:t>
            </a:r>
            <a:endParaRPr lang="en-US" b="1" dirty="0">
              <a:solidFill>
                <a:srgbClr val="FF0000"/>
              </a:solidFill>
              <a:latin typeface="Times New Roman" panose="02020603050405020304"/>
              <a:cs typeface="Times New Roman" panose="02020603050405020304"/>
            </a:endParaRPr>
          </a:p>
          <a:p>
            <a:pPr eaLnBrk="1" hangingPunct="1">
              <a:spcBef>
                <a:spcPct val="0"/>
              </a:spcBef>
              <a:buClrTx/>
              <a:buSzTx/>
              <a:buFontTx/>
              <a:buNone/>
            </a:pPr>
            <a:endParaRPr lang="vi-VN" altLang="en-US" sz="3000" dirty="0">
              <a:latin typeface="Times New Roman" panose="02020603050405020304" pitchFamily="18" charset="0"/>
              <a:cs typeface="Times New Roman" panose="02020603050405020304" pitchFamily="18" charset="0"/>
            </a:endParaRPr>
          </a:p>
          <a:p>
            <a:pPr eaLnBrk="1" hangingPunct="1">
              <a:spcBef>
                <a:spcPct val="0"/>
              </a:spcBef>
              <a:buClrTx/>
              <a:buSzTx/>
              <a:buFontTx/>
              <a:buNone/>
            </a:pPr>
            <a:r>
              <a:rPr lang="vi-VN" altLang="en-US" sz="3000" dirty="0">
                <a:latin typeface="Times New Roman" panose="02020603050405020304" pitchFamily="18" charset="0"/>
                <a:cs typeface="Times New Roman" panose="02020603050405020304" pitchFamily="18" charset="0"/>
              </a:rPr>
              <a:t> </a:t>
            </a:r>
            <a:r>
              <a:rPr lang="en-US" altLang="en-US" sz="3000" dirty="0">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Kết</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b="1" dirty="0" err="1">
                <a:solidFill>
                  <a:srgbClr val="FF0000"/>
                </a:solidFill>
                <a:latin typeface="Times New Roman" panose="02020603050405020304" pitchFamily="18" charset="0"/>
                <a:cs typeface="Times New Roman" panose="02020603050405020304" pitchFamily="18" charset="0"/>
              </a:rPr>
              <a:t>bài</a:t>
            </a:r>
            <a:r>
              <a:rPr lang="en-US" altLang="en-US" sz="3000" b="1" dirty="0">
                <a:solidFill>
                  <a:srgbClr val="FF0000"/>
                </a:solidFill>
                <a:latin typeface="Times New Roman" panose="02020603050405020304" pitchFamily="18" charset="0"/>
                <a:cs typeface="Times New Roman" panose="02020603050405020304" pitchFamily="18" charset="0"/>
              </a:rPr>
              <a:t> </a:t>
            </a:r>
            <a:r>
              <a:rPr lang="en-US" altLang="en-US" sz="3000" dirty="0">
                <a:latin typeface="Times New Roman" panose="02020603050405020304" pitchFamily="18" charset="0"/>
                <a:cs typeface="Times New Roman" panose="02020603050405020304" pitchFamily="18" charset="0"/>
              </a:rPr>
              <a:t>:</a:t>
            </a:r>
            <a:r>
              <a:rPr lang="en-US" altLang="en-US" sz="3000" dirty="0" err="1">
                <a:latin typeface="Times New Roman" panose="02020603050405020304" pitchFamily="18" charset="0"/>
                <a:cs typeface="Times New Roman" panose="02020603050405020304" pitchFamily="18" charset="0"/>
              </a:rPr>
              <a:t>Tình</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cảm</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của</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mọi</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người</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đối</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với</a:t>
            </a:r>
            <a:r>
              <a:rPr lang="en-US" altLang="en-US" sz="3000" dirty="0">
                <a:latin typeface="Times New Roman" panose="02020603050405020304" pitchFamily="18" charset="0"/>
                <a:cs typeface="Times New Roman" panose="02020603050405020304" pitchFamily="18" charset="0"/>
              </a:rPr>
              <a:t> </a:t>
            </a:r>
            <a:r>
              <a:rPr lang="en-US" altLang="en-US" sz="3000" dirty="0" err="1">
                <a:latin typeface="Times New Roman" panose="02020603050405020304" pitchFamily="18" charset="0"/>
                <a:cs typeface="Times New Roman" panose="02020603050405020304" pitchFamily="18" charset="0"/>
              </a:rPr>
              <a:t>thầy</a:t>
            </a:r>
            <a:r>
              <a:rPr lang="en-US" altLang="en-US" sz="3000" dirty="0">
                <a:latin typeface="Times New Roman" panose="02020603050405020304" pitchFamily="18" charset="0"/>
                <a:cs typeface="Times New Roman" panose="02020603050405020304" pitchFamily="18" charset="0"/>
              </a:rPr>
              <a:t> Chu </a:t>
            </a:r>
            <a:r>
              <a:rPr lang="en-US" altLang="en-US" sz="3000" dirty="0" err="1">
                <a:latin typeface="Times New Roman" panose="02020603050405020304" pitchFamily="18" charset="0"/>
                <a:cs typeface="Times New Roman" panose="02020603050405020304" pitchFamily="18" charset="0"/>
              </a:rPr>
              <a:t>Văn</a:t>
            </a:r>
            <a:r>
              <a:rPr lang="en-US" altLang="en-US" sz="3000" dirty="0">
                <a:latin typeface="Times New Roman" panose="02020603050405020304" pitchFamily="18" charset="0"/>
                <a:cs typeface="Times New Roman" panose="02020603050405020304" pitchFamily="18" charset="0"/>
              </a:rPr>
              <a:t> An.  </a:t>
            </a:r>
            <a:endParaRPr lang="vi-VN" altLang="en-US" sz="3000" dirty="0">
              <a:latin typeface="Times New Roman" panose="02020603050405020304" pitchFamily="18" charset="0"/>
              <a:cs typeface="Times New Roman" panose="02020603050405020304" pitchFamily="18" charset="0"/>
            </a:endParaRPr>
          </a:p>
          <a:p>
            <a:pPr>
              <a:spcBef>
                <a:spcPct val="0"/>
              </a:spcBef>
              <a:buClrTx/>
              <a:buSzTx/>
              <a:buNone/>
            </a:pPr>
            <a:r>
              <a:rPr lang="vi-VN" altLang="en-US" sz="3000" dirty="0">
                <a:latin typeface="Times New Roman" panose="02020603050405020304" pitchFamily="18" charset="0"/>
                <a:cs typeface="Times New Roman" panose="02020603050405020304" pitchFamily="18" charset="0"/>
              </a:rPr>
              <a:t>  </a:t>
            </a:r>
            <a:r>
              <a:rPr lang="en-US" altLang="en-US" sz="3000" dirty="0">
                <a:latin typeface="Times New Roman" panose="02020603050405020304" pitchFamily="18" charset="0"/>
                <a:cs typeface="Times New Roman" panose="02020603050405020304" pitchFamily="18" charset="0"/>
              </a:rPr>
              <a:t> </a:t>
            </a:r>
            <a:r>
              <a:rPr lang="en-US" b="1" dirty="0">
                <a:solidFill>
                  <a:srgbClr val="FF0000"/>
                </a:solidFill>
                <a:latin typeface="Times New Roman" pitchFamily="18" charset="0"/>
              </a:rPr>
              <a:t>=&gt; </a:t>
            </a:r>
            <a:r>
              <a:rPr lang="en-US" b="1" dirty="0" err="1">
                <a:solidFill>
                  <a:srgbClr val="FF0000"/>
                </a:solidFill>
                <a:latin typeface="Times New Roman" pitchFamily="18" charset="0"/>
              </a:rPr>
              <a:t>Tổng</a:t>
            </a:r>
            <a:r>
              <a:rPr lang="en-US" b="1" dirty="0">
                <a:solidFill>
                  <a:srgbClr val="FF0000"/>
                </a:solidFill>
                <a:latin typeface="Times New Roman" pitchFamily="18" charset="0"/>
              </a:rPr>
              <a:t> </a:t>
            </a:r>
            <a:r>
              <a:rPr lang="en-US" b="1" dirty="0" err="1">
                <a:solidFill>
                  <a:srgbClr val="FF0000"/>
                </a:solidFill>
                <a:latin typeface="Times New Roman" pitchFamily="18" charset="0"/>
              </a:rPr>
              <a:t>kết</a:t>
            </a:r>
            <a:r>
              <a:rPr lang="en-US" b="1" dirty="0">
                <a:solidFill>
                  <a:srgbClr val="FF0000"/>
                </a:solidFill>
                <a:latin typeface="Times New Roman" pitchFamily="18" charset="0"/>
              </a:rPr>
              <a:t> </a:t>
            </a:r>
            <a:r>
              <a:rPr lang="en-US" b="1" dirty="0" err="1">
                <a:solidFill>
                  <a:srgbClr val="FF0000"/>
                </a:solidFill>
                <a:latin typeface="Times New Roman" pitchFamily="18" charset="0"/>
              </a:rPr>
              <a:t>chủ</a:t>
            </a:r>
            <a:r>
              <a:rPr lang="en-US" b="1" dirty="0">
                <a:solidFill>
                  <a:srgbClr val="FF0000"/>
                </a:solidFill>
                <a:latin typeface="Times New Roman" pitchFamily="18" charset="0"/>
              </a:rPr>
              <a:t> </a:t>
            </a:r>
            <a:r>
              <a:rPr lang="en-US" b="1" dirty="0" err="1">
                <a:solidFill>
                  <a:srgbClr val="FF0000"/>
                </a:solidFill>
                <a:latin typeface="Times New Roman" pitchFamily="18" charset="0"/>
              </a:rPr>
              <a:t>đề</a:t>
            </a:r>
            <a:r>
              <a:rPr lang="en-US" b="1" dirty="0">
                <a:solidFill>
                  <a:srgbClr val="FF0000"/>
                </a:solidFill>
                <a:latin typeface="Times New Roman" pitchFamily="18" charset="0"/>
              </a:rPr>
              <a:t>  </a:t>
            </a:r>
            <a:r>
              <a:rPr lang="en-US" b="1" dirty="0" err="1">
                <a:solidFill>
                  <a:srgbClr val="FF0000"/>
                </a:solidFill>
                <a:latin typeface="Times New Roman" pitchFamily="18" charset="0"/>
              </a:rPr>
              <a:t>của</a:t>
            </a:r>
            <a:r>
              <a:rPr lang="en-US" b="1" dirty="0">
                <a:solidFill>
                  <a:srgbClr val="FF0000"/>
                </a:solidFill>
                <a:latin typeface="Times New Roman" pitchFamily="18" charset="0"/>
              </a:rPr>
              <a:t> </a:t>
            </a:r>
            <a:r>
              <a:rPr lang="en-US" b="1" dirty="0" err="1">
                <a:solidFill>
                  <a:srgbClr val="FF0000"/>
                </a:solidFill>
                <a:latin typeface="Times New Roman" pitchFamily="18" charset="0"/>
              </a:rPr>
              <a:t>văn</a:t>
            </a:r>
            <a:r>
              <a:rPr lang="en-US" b="1" dirty="0">
                <a:solidFill>
                  <a:srgbClr val="FF0000"/>
                </a:solidFill>
                <a:latin typeface="Times New Roman" pitchFamily="18" charset="0"/>
              </a:rPr>
              <a:t> </a:t>
            </a:r>
            <a:r>
              <a:rPr lang="en-US" b="1" dirty="0" err="1">
                <a:solidFill>
                  <a:srgbClr val="FF0000"/>
                </a:solidFill>
                <a:latin typeface="Times New Roman" pitchFamily="18" charset="0"/>
              </a:rPr>
              <a:t>bản</a:t>
            </a:r>
            <a:r>
              <a:rPr lang="en-US" altLang="en-US" sz="3000" dirty="0">
                <a:latin typeface="Times New Roman" panose="02020603050405020304" pitchFamily="18" charset="0"/>
                <a:cs typeface="Times New Roman" panose="02020603050405020304" pitchFamily="18" charset="0"/>
              </a:rPr>
              <a:t>       </a:t>
            </a:r>
            <a:endParaRPr lang="en-US" altLang="en-US" sz="3000" b="1" i="1" dirty="0">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with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wheel(4)">
                                      <p:cBhvr>
                                        <p:cTn id="7" dur="2000"/>
                                        <p:tgtEl>
                                          <p:spTgt spid="40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4102">
                                            <p:txEl>
                                              <p:pRg st="0" end="0"/>
                                            </p:txEl>
                                          </p:spTgt>
                                        </p:tgtEl>
                                        <p:attrNameLst>
                                          <p:attrName>style.visibility</p:attrName>
                                        </p:attrNameLst>
                                      </p:cBhvr>
                                      <p:to>
                                        <p:strVal val="visible"/>
                                      </p:to>
                                    </p:set>
                                    <p:anim calcmode="lin" valueType="num">
                                      <p:cBhvr>
                                        <p:cTn id="12" dur="1000" fill="hold"/>
                                        <p:tgtEl>
                                          <p:spTgt spid="4102">
                                            <p:txEl>
                                              <p:pRg st="0" end="0"/>
                                            </p:txEl>
                                          </p:spTgt>
                                        </p:tgtEl>
                                        <p:attrNameLst>
                                          <p:attrName>ppt_w</p:attrName>
                                        </p:attrNameLst>
                                      </p:cBhvr>
                                      <p:tavLst>
                                        <p:tav tm="0">
                                          <p:val>
                                            <p:strVal val="#ppt_w+.3"/>
                                          </p:val>
                                        </p:tav>
                                        <p:tav tm="100000">
                                          <p:val>
                                            <p:strVal val="#ppt_w"/>
                                          </p:val>
                                        </p:tav>
                                      </p:tavLst>
                                    </p:anim>
                                    <p:anim calcmode="lin" valueType="num">
                                      <p:cBhvr>
                                        <p:cTn id="13" dur="1000" fill="hold"/>
                                        <p:tgtEl>
                                          <p:spTgt spid="4102">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4102">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9" presetClass="entr" presetSubtype="0" fill="hold" nodeType="clickEffect">
                                  <p:stCondLst>
                                    <p:cond delay="0"/>
                                  </p:stCondLst>
                                  <p:childTnLst>
                                    <p:set>
                                      <p:cBhvr>
                                        <p:cTn id="18" dur="1" fill="hold">
                                          <p:stCondLst>
                                            <p:cond delay="0"/>
                                          </p:stCondLst>
                                        </p:cTn>
                                        <p:tgtEl>
                                          <p:spTgt spid="4102">
                                            <p:txEl>
                                              <p:pRg st="1" end="1"/>
                                            </p:txEl>
                                          </p:spTgt>
                                        </p:tgtEl>
                                        <p:attrNameLst>
                                          <p:attrName>style.visibility</p:attrName>
                                        </p:attrNameLst>
                                      </p:cBhvr>
                                      <p:to>
                                        <p:strVal val="visible"/>
                                      </p:to>
                                    </p:set>
                                    <p:anim calcmode="lin" valueType="num">
                                      <p:cBhvr>
                                        <p:cTn id="19" dur="1000" fill="hold"/>
                                        <p:tgtEl>
                                          <p:spTgt spid="4102">
                                            <p:txEl>
                                              <p:pRg st="1" end="1"/>
                                            </p:txEl>
                                          </p:spTgt>
                                        </p:tgtEl>
                                        <p:attrNameLst>
                                          <p:attrName>ppt_x</p:attrName>
                                        </p:attrNameLst>
                                      </p:cBhvr>
                                      <p:tavLst>
                                        <p:tav tm="0">
                                          <p:val>
                                            <p:strVal val="#ppt_x-.2"/>
                                          </p:val>
                                        </p:tav>
                                        <p:tav tm="100000">
                                          <p:val>
                                            <p:strVal val="#ppt_x"/>
                                          </p:val>
                                        </p:tav>
                                      </p:tavLst>
                                    </p:anim>
                                    <p:anim calcmode="lin" valueType="num">
                                      <p:cBhvr>
                                        <p:cTn id="20" dur="1000" fill="hold"/>
                                        <p:tgtEl>
                                          <p:spTgt spid="4102">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102">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nodeType="clickEffect">
                                  <p:stCondLst>
                                    <p:cond delay="0"/>
                                  </p:stCondLst>
                                  <p:childTnLst>
                                    <p:set>
                                      <p:cBhvr>
                                        <p:cTn id="25" dur="1" fill="hold">
                                          <p:stCondLst>
                                            <p:cond delay="0"/>
                                          </p:stCondLst>
                                        </p:cTn>
                                        <p:tgtEl>
                                          <p:spTgt spid="4102">
                                            <p:txEl>
                                              <p:pRg st="2" end="2"/>
                                            </p:txEl>
                                          </p:spTgt>
                                        </p:tgtEl>
                                        <p:attrNameLst>
                                          <p:attrName>style.visibility</p:attrName>
                                        </p:attrNameLst>
                                      </p:cBhvr>
                                      <p:to>
                                        <p:strVal val="visible"/>
                                      </p:to>
                                    </p:set>
                                    <p:anim calcmode="lin" valueType="num">
                                      <p:cBhvr>
                                        <p:cTn id="26" dur="1000" fill="hold"/>
                                        <p:tgtEl>
                                          <p:spTgt spid="4102">
                                            <p:txEl>
                                              <p:pRg st="2" end="2"/>
                                            </p:txEl>
                                          </p:spTgt>
                                        </p:tgtEl>
                                        <p:attrNameLst>
                                          <p:attrName>ppt_x</p:attrName>
                                        </p:attrNameLst>
                                      </p:cBhvr>
                                      <p:tavLst>
                                        <p:tav tm="0">
                                          <p:val>
                                            <p:strVal val="#ppt_x-.2"/>
                                          </p:val>
                                        </p:tav>
                                        <p:tav tm="100000">
                                          <p:val>
                                            <p:strVal val="#ppt_x"/>
                                          </p:val>
                                        </p:tav>
                                      </p:tavLst>
                                    </p:anim>
                                    <p:anim calcmode="lin" valueType="num">
                                      <p:cBhvr>
                                        <p:cTn id="27" dur="1000" fill="hold"/>
                                        <p:tgtEl>
                                          <p:spTgt spid="4102">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4102">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nodeType="clickEffect">
                                  <p:stCondLst>
                                    <p:cond delay="0"/>
                                  </p:stCondLst>
                                  <p:childTnLst>
                                    <p:set>
                                      <p:cBhvr>
                                        <p:cTn id="32" dur="1" fill="hold">
                                          <p:stCondLst>
                                            <p:cond delay="0"/>
                                          </p:stCondLst>
                                        </p:cTn>
                                        <p:tgtEl>
                                          <p:spTgt spid="4102">
                                            <p:txEl>
                                              <p:pRg st="3" end="3"/>
                                            </p:txEl>
                                          </p:spTgt>
                                        </p:tgtEl>
                                        <p:attrNameLst>
                                          <p:attrName>style.visibility</p:attrName>
                                        </p:attrNameLst>
                                      </p:cBhvr>
                                      <p:to>
                                        <p:strVal val="visible"/>
                                      </p:to>
                                    </p:set>
                                    <p:anim calcmode="lin" valueType="num">
                                      <p:cBhvr>
                                        <p:cTn id="33" dur="1000" fill="hold"/>
                                        <p:tgtEl>
                                          <p:spTgt spid="4102">
                                            <p:txEl>
                                              <p:pRg st="3" end="3"/>
                                            </p:txEl>
                                          </p:spTgt>
                                        </p:tgtEl>
                                        <p:attrNameLst>
                                          <p:attrName>ppt_x</p:attrName>
                                        </p:attrNameLst>
                                      </p:cBhvr>
                                      <p:tavLst>
                                        <p:tav tm="0">
                                          <p:val>
                                            <p:strVal val="#ppt_x-.2"/>
                                          </p:val>
                                        </p:tav>
                                        <p:tav tm="100000">
                                          <p:val>
                                            <p:strVal val="#ppt_x"/>
                                          </p:val>
                                        </p:tav>
                                      </p:tavLst>
                                    </p:anim>
                                    <p:anim calcmode="lin" valueType="num">
                                      <p:cBhvr>
                                        <p:cTn id="34" dur="1000" fill="hold"/>
                                        <p:tgtEl>
                                          <p:spTgt spid="4102">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4102">
                                            <p:txEl>
                                              <p:pRg st="3" end="3"/>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4" fill="hold" nodeType="clickEffect">
                                  <p:stCondLst>
                                    <p:cond delay="0"/>
                                  </p:stCondLst>
                                  <p:childTnLst>
                                    <p:set>
                                      <p:cBhvr>
                                        <p:cTn id="39" dur="1" fill="hold">
                                          <p:stCondLst>
                                            <p:cond delay="0"/>
                                          </p:stCondLst>
                                        </p:cTn>
                                        <p:tgtEl>
                                          <p:spTgt spid="4102">
                                            <p:txEl>
                                              <p:pRg st="4" end="4"/>
                                            </p:txEl>
                                          </p:spTgt>
                                        </p:tgtEl>
                                        <p:attrNameLst>
                                          <p:attrName>style.visibility</p:attrName>
                                        </p:attrNameLst>
                                      </p:cBhvr>
                                      <p:to>
                                        <p:strVal val="visible"/>
                                      </p:to>
                                    </p:set>
                                    <p:anim calcmode="lin" valueType="num">
                                      <p:cBhvr additive="base">
                                        <p:cTn id="40" dur="500" fill="hold"/>
                                        <p:tgtEl>
                                          <p:spTgt spid="4102">
                                            <p:txEl>
                                              <p:pRg st="4" end="4"/>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410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4102">
                                            <p:txEl>
                                              <p:pRg st="5" end="5"/>
                                            </p:txEl>
                                          </p:spTgt>
                                        </p:tgtEl>
                                        <p:attrNameLst>
                                          <p:attrName>style.visibility</p:attrName>
                                        </p:attrNameLst>
                                      </p:cBhvr>
                                      <p:to>
                                        <p:strVal val="visible"/>
                                      </p:to>
                                    </p:set>
                                    <p:anim calcmode="lin" valueType="num">
                                      <p:cBhvr additive="base">
                                        <p:cTn id="46" dur="500" fill="hold"/>
                                        <p:tgtEl>
                                          <p:spTgt spid="4102">
                                            <p:txEl>
                                              <p:pRg st="5" end="5"/>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410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4" fill="hold" nodeType="clickEffect">
                                  <p:stCondLst>
                                    <p:cond delay="0"/>
                                  </p:stCondLst>
                                  <p:childTnLst>
                                    <p:set>
                                      <p:cBhvr>
                                        <p:cTn id="51" dur="1" fill="hold">
                                          <p:stCondLst>
                                            <p:cond delay="0"/>
                                          </p:stCondLst>
                                        </p:cTn>
                                        <p:tgtEl>
                                          <p:spTgt spid="4102">
                                            <p:txEl>
                                              <p:pRg st="7" end="7"/>
                                            </p:txEl>
                                          </p:spTgt>
                                        </p:tgtEl>
                                        <p:attrNameLst>
                                          <p:attrName>style.visibility</p:attrName>
                                        </p:attrNameLst>
                                      </p:cBhvr>
                                      <p:to>
                                        <p:strVal val="visible"/>
                                      </p:to>
                                    </p:set>
                                    <p:anim calcmode="lin" valueType="num">
                                      <p:cBhvr additive="base">
                                        <p:cTn id="52" dur="500" fill="hold"/>
                                        <p:tgtEl>
                                          <p:spTgt spid="4102">
                                            <p:txEl>
                                              <p:pRg st="7" end="7"/>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410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4102">
                                            <p:txEl>
                                              <p:pRg st="8" end="8"/>
                                            </p:txEl>
                                          </p:spTgt>
                                        </p:tgtEl>
                                        <p:attrNameLst>
                                          <p:attrName>style.visibility</p:attrName>
                                        </p:attrNameLst>
                                      </p:cBhvr>
                                      <p:to>
                                        <p:strVal val="visible"/>
                                      </p:to>
                                    </p:set>
                                    <p:anim calcmode="lin" valueType="num">
                                      <p:cBhvr additive="base">
                                        <p:cTn id="58" dur="500" fill="hold"/>
                                        <p:tgtEl>
                                          <p:spTgt spid="4102">
                                            <p:txEl>
                                              <p:pRg st="8" end="8"/>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410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130212" y="1227867"/>
            <a:ext cx="4519930" cy="138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eaLnBrk="1" hangingPunct="1"/>
            <a:r>
              <a:rPr lang="en-US" sz="2800" b="1" dirty="0">
                <a:solidFill>
                  <a:srgbClr val="008000"/>
                </a:solidFill>
                <a:latin typeface="Times New Roman" panose="02020603050405020304" charset="0"/>
                <a:cs typeface="Times New Roman" panose="02020603050405020304" charset="0"/>
              </a:rPr>
              <a:t>I. BỐ CỤC CỦA VĂN BẢN:</a:t>
            </a:r>
          </a:p>
          <a:p>
            <a:pPr eaLnBrk="1" hangingPunct="1"/>
            <a:r>
              <a:rPr lang="en-US" sz="2800" b="1" dirty="0">
                <a:solidFill>
                  <a:srgbClr val="008000"/>
                </a:solidFill>
                <a:latin typeface="Times New Roman" panose="02020603050405020304" charset="0"/>
                <a:cs typeface="Times New Roman" panose="02020603050405020304" charset="0"/>
              </a:rPr>
              <a:t> 1. VD – </a:t>
            </a:r>
            <a:r>
              <a:rPr lang="en-US" sz="2800" b="1" dirty="0" err="1">
                <a:solidFill>
                  <a:srgbClr val="008000"/>
                </a:solidFill>
                <a:latin typeface="Times New Roman" panose="02020603050405020304" charset="0"/>
                <a:cs typeface="Times New Roman" panose="02020603050405020304" charset="0"/>
              </a:rPr>
              <a:t>sgk</a:t>
            </a:r>
            <a:r>
              <a:rPr lang="en-US" sz="2800" b="1" dirty="0">
                <a:solidFill>
                  <a:srgbClr val="008000"/>
                </a:solidFill>
                <a:latin typeface="Times New Roman" panose="02020603050405020304" charset="0"/>
                <a:cs typeface="Times New Roman" panose="02020603050405020304" charset="0"/>
              </a:rPr>
              <a:t>/24</a:t>
            </a:r>
          </a:p>
          <a:p>
            <a:pPr eaLnBrk="1" hangingPunct="1"/>
            <a:r>
              <a:rPr lang="en-US" sz="2800" b="1" dirty="0">
                <a:solidFill>
                  <a:srgbClr val="008000"/>
                </a:solidFill>
                <a:latin typeface="Times New Roman" panose="02020603050405020304" charset="0"/>
                <a:cs typeface="Times New Roman" panose="02020603050405020304" charset="0"/>
              </a:rPr>
              <a:t> 2. </a:t>
            </a:r>
            <a:r>
              <a:rPr lang="en-US" sz="2800" b="1" dirty="0" err="1">
                <a:solidFill>
                  <a:srgbClr val="008000"/>
                </a:solidFill>
                <a:latin typeface="Times New Roman" panose="02020603050405020304" charset="0"/>
                <a:cs typeface="Times New Roman" panose="02020603050405020304" charset="0"/>
              </a:rPr>
              <a:t>Nhận</a:t>
            </a:r>
            <a:r>
              <a:rPr lang="en-US" sz="2800" b="1" dirty="0">
                <a:solidFill>
                  <a:srgbClr val="008000"/>
                </a:solidFill>
                <a:latin typeface="Times New Roman" panose="02020603050405020304" charset="0"/>
                <a:cs typeface="Times New Roman" panose="02020603050405020304" charset="0"/>
              </a:rPr>
              <a:t> </a:t>
            </a:r>
            <a:r>
              <a:rPr lang="en-US" sz="2800" b="1" dirty="0" err="1">
                <a:solidFill>
                  <a:srgbClr val="008000"/>
                </a:solidFill>
                <a:latin typeface="Times New Roman" panose="02020603050405020304" charset="0"/>
                <a:cs typeface="Times New Roman" panose="02020603050405020304" charset="0"/>
              </a:rPr>
              <a:t>xét</a:t>
            </a:r>
            <a:r>
              <a:rPr lang="en-US" sz="2800" b="1" dirty="0">
                <a:solidFill>
                  <a:srgbClr val="008000"/>
                </a:solidFill>
                <a:latin typeface="Times New Roman" panose="02020603050405020304" charset="0"/>
                <a:cs typeface="Times New Roman" panose="02020603050405020304" charset="0"/>
              </a:rPr>
              <a:t>:</a:t>
            </a:r>
          </a:p>
        </p:txBody>
      </p:sp>
      <p:sp>
        <p:nvSpPr>
          <p:cNvPr id="5" name="Text Box 7"/>
          <p:cNvSpPr txBox="1">
            <a:spLocks noChangeArrowheads="1"/>
          </p:cNvSpPr>
          <p:nvPr/>
        </p:nvSpPr>
        <p:spPr bwMode="auto">
          <a:xfrm>
            <a:off x="2298477" y="2088671"/>
            <a:ext cx="63966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ea typeface="MS PGothic" panose="020B0600070205080204" charset="-128"/>
                <a:cs typeface="Arial" panose="020B0604020202020204" pitchFamily="34" charset="0"/>
              </a:defRPr>
            </a:lvl1pPr>
            <a:lvl2pPr marL="742950" indent="-285750">
              <a:defRPr>
                <a:solidFill>
                  <a:schemeClr val="tx1"/>
                </a:solidFill>
                <a:latin typeface="Garamond" panose="02020404030301010803" pitchFamily="18" charset="0"/>
                <a:ea typeface="Arial" panose="020B0604020202020204" pitchFamily="34" charset="0"/>
                <a:cs typeface="Arial" panose="020B0604020202020204" pitchFamily="34" charset="0"/>
              </a:defRPr>
            </a:lvl2pPr>
            <a:lvl3pPr marL="11430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3pPr>
            <a:lvl4pPr marL="16002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4pPr>
            <a:lvl5pPr marL="2057400" indent="-228600">
              <a:defRPr>
                <a:solidFill>
                  <a:schemeClr val="tx1"/>
                </a:solidFill>
                <a:latin typeface="Garamond" panose="02020404030301010803" pitchFamily="18"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Arial" panose="020B0604020202020204" pitchFamily="34" charset="0"/>
                <a:cs typeface="Arial" panose="020B0604020202020204" pitchFamily="34" charset="0"/>
              </a:defRPr>
            </a:lvl9pPr>
          </a:lstStyle>
          <a:p>
            <a:pPr eaLnBrk="1" hangingPunct="1"/>
            <a:r>
              <a:rPr lang="en-US" sz="2800" dirty="0" err="1">
                <a:latin typeface="Times New Roman" panose="02020603050405020304" charset="0"/>
                <a:cs typeface="Times New Roman" panose="02020603050405020304" charset="0"/>
              </a:rPr>
              <a:t>Văn</a:t>
            </a:r>
            <a:r>
              <a:rPr lang="en-US" sz="2800" dirty="0">
                <a:latin typeface="Times New Roman" panose="02020603050405020304" charset="0"/>
                <a:cs typeface="Times New Roman" panose="02020603050405020304" charset="0"/>
              </a:rPr>
              <a:t> </a:t>
            </a:r>
            <a:r>
              <a:rPr lang="en-US" sz="2800" dirty="0" err="1">
                <a:latin typeface="Times New Roman" panose="02020603050405020304" charset="0"/>
                <a:cs typeface="Times New Roman" panose="02020603050405020304" charset="0"/>
              </a:rPr>
              <a:t>bản</a:t>
            </a:r>
            <a:r>
              <a:rPr lang="en-US" sz="2800" dirty="0">
                <a:latin typeface="Times New Roman" panose="02020603050405020304" charset="0"/>
                <a:cs typeface="Times New Roman" panose="02020603050405020304" charset="0"/>
              </a:rPr>
              <a:t> </a:t>
            </a:r>
            <a:r>
              <a:rPr lang="en-US" sz="2800" i="1" dirty="0">
                <a:latin typeface="Times New Roman" panose="02020603050405020304" charset="0"/>
                <a:cs typeface="Times New Roman" panose="02020603050405020304" charset="0"/>
              </a:rPr>
              <a:t>“</a:t>
            </a:r>
            <a:r>
              <a:rPr lang="en-US" sz="2800" b="1" i="1" dirty="0" err="1">
                <a:latin typeface="Times New Roman" panose="02020603050405020304" charset="0"/>
                <a:cs typeface="Times New Roman" panose="02020603050405020304" charset="0"/>
              </a:rPr>
              <a:t>Người</a:t>
            </a:r>
            <a:r>
              <a:rPr lang="en-US" sz="2800" b="1" i="1" dirty="0">
                <a:latin typeface="Times New Roman" panose="02020603050405020304" charset="0"/>
                <a:cs typeface="Times New Roman" panose="02020603050405020304" charset="0"/>
              </a:rPr>
              <a:t> </a:t>
            </a:r>
            <a:r>
              <a:rPr lang="en-US" sz="2800" b="1" i="1" dirty="0" err="1">
                <a:latin typeface="Times New Roman" panose="02020603050405020304" charset="0"/>
                <a:cs typeface="Times New Roman" panose="02020603050405020304" charset="0"/>
              </a:rPr>
              <a:t>thầy</a:t>
            </a:r>
            <a:r>
              <a:rPr lang="en-US" sz="2800" b="1" i="1" dirty="0">
                <a:latin typeface="Times New Roman" panose="02020603050405020304" charset="0"/>
                <a:cs typeface="Times New Roman" panose="02020603050405020304" charset="0"/>
              </a:rPr>
              <a:t> </a:t>
            </a:r>
            <a:r>
              <a:rPr lang="en-US" sz="2800" b="1" i="1" dirty="0" err="1">
                <a:latin typeface="Times New Roman" panose="02020603050405020304" charset="0"/>
                <a:cs typeface="Times New Roman" panose="02020603050405020304" charset="0"/>
              </a:rPr>
              <a:t>đạo</a:t>
            </a:r>
            <a:r>
              <a:rPr lang="en-US" sz="2800" b="1" i="1" dirty="0">
                <a:latin typeface="Times New Roman" panose="02020603050405020304" charset="0"/>
                <a:cs typeface="Times New Roman" panose="02020603050405020304" charset="0"/>
              </a:rPr>
              <a:t> </a:t>
            </a:r>
            <a:r>
              <a:rPr lang="en-US" sz="2800" b="1" i="1" dirty="0" err="1">
                <a:latin typeface="Times New Roman" panose="02020603050405020304" charset="0"/>
                <a:cs typeface="Times New Roman" panose="02020603050405020304" charset="0"/>
              </a:rPr>
              <a:t>cao</a:t>
            </a:r>
            <a:r>
              <a:rPr lang="en-US" sz="2800" b="1" i="1" dirty="0">
                <a:latin typeface="Times New Roman" panose="02020603050405020304" charset="0"/>
                <a:cs typeface="Times New Roman" panose="02020603050405020304" charset="0"/>
              </a:rPr>
              <a:t> </a:t>
            </a:r>
            <a:r>
              <a:rPr lang="en-US" sz="2800" b="1" i="1" dirty="0" err="1">
                <a:latin typeface="Times New Roman" panose="02020603050405020304" charset="0"/>
                <a:cs typeface="Times New Roman" panose="02020603050405020304" charset="0"/>
              </a:rPr>
              <a:t>đức</a:t>
            </a:r>
            <a:r>
              <a:rPr lang="en-US" sz="2800" b="1" i="1" dirty="0">
                <a:latin typeface="Times New Roman" panose="02020603050405020304" charset="0"/>
                <a:cs typeface="Times New Roman" panose="02020603050405020304" charset="0"/>
              </a:rPr>
              <a:t> </a:t>
            </a:r>
            <a:r>
              <a:rPr lang="en-US" sz="2800" b="1" i="1" dirty="0" err="1">
                <a:latin typeface="Times New Roman" panose="02020603050405020304" charset="0"/>
                <a:cs typeface="Times New Roman" panose="02020603050405020304" charset="0"/>
              </a:rPr>
              <a:t>trọng</a:t>
            </a:r>
            <a:r>
              <a:rPr lang="en-US" sz="2800" b="1" i="1" dirty="0">
                <a:latin typeface="Times New Roman" panose="02020603050405020304" charset="0"/>
                <a:cs typeface="Times New Roman" panose="02020603050405020304" charset="0"/>
              </a:rPr>
              <a:t>”</a:t>
            </a:r>
          </a:p>
        </p:txBody>
      </p:sp>
      <p:sp>
        <p:nvSpPr>
          <p:cNvPr id="7" name="Hình chữ nhật 3"/>
          <p:cNvSpPr>
            <a:spLocks noChangeArrowheads="1"/>
          </p:cNvSpPr>
          <p:nvPr/>
        </p:nvSpPr>
        <p:spPr bwMode="auto">
          <a:xfrm>
            <a:off x="308647" y="2396973"/>
            <a:ext cx="9143999"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endParaRPr lang="en-US" sz="2800" b="1" i="1" dirty="0">
              <a:solidFill>
                <a:srgbClr val="000000"/>
              </a:solidFill>
              <a:latin typeface="Times New Roman" panose="02020603050405020304"/>
              <a:cs typeface="Times New Roman" panose="02020603050405020304"/>
            </a:endParaRPr>
          </a:p>
          <a:p>
            <a:pPr eaLnBrk="1" hangingPunct="1"/>
            <a:r>
              <a:rPr lang="en-US" sz="2800" b="1" dirty="0">
                <a:solidFill>
                  <a:srgbClr val="000000"/>
                </a:solidFill>
                <a:latin typeface="Times New Roman" panose="02020603050405020304"/>
                <a:cs typeface="Times New Roman" panose="02020603050405020304"/>
              </a:rPr>
              <a:t>* </a:t>
            </a:r>
            <a:r>
              <a:rPr lang="en-US" sz="2800" b="1" dirty="0" err="1">
                <a:solidFill>
                  <a:srgbClr val="000000"/>
                </a:solidFill>
                <a:latin typeface="Times New Roman" panose="02020603050405020304"/>
                <a:cs typeface="Times New Roman" panose="02020603050405020304"/>
              </a:rPr>
              <a:t>Mối</a:t>
            </a:r>
            <a:r>
              <a:rPr lang="en-US" sz="2800" b="1" dirty="0">
                <a:solidFill>
                  <a:srgbClr val="000000"/>
                </a:solidFill>
                <a:latin typeface="Times New Roman" panose="02020603050405020304"/>
                <a:cs typeface="Times New Roman" panose="02020603050405020304"/>
              </a:rPr>
              <a:t> </a:t>
            </a:r>
            <a:r>
              <a:rPr lang="en-US" sz="2800" b="1" dirty="0" err="1">
                <a:solidFill>
                  <a:srgbClr val="000000"/>
                </a:solidFill>
                <a:latin typeface="Times New Roman" panose="02020603050405020304"/>
                <a:cs typeface="Times New Roman" panose="02020603050405020304"/>
              </a:rPr>
              <a:t>quan</a:t>
            </a:r>
            <a:r>
              <a:rPr lang="en-US" sz="2800" b="1" dirty="0">
                <a:solidFill>
                  <a:srgbClr val="000000"/>
                </a:solidFill>
                <a:latin typeface="Times New Roman" panose="02020603050405020304"/>
                <a:cs typeface="Times New Roman" panose="02020603050405020304"/>
              </a:rPr>
              <a:t> </a:t>
            </a:r>
            <a:r>
              <a:rPr lang="en-US" sz="2800" b="1" dirty="0" err="1">
                <a:solidFill>
                  <a:srgbClr val="000000"/>
                </a:solidFill>
                <a:latin typeface="Times New Roman" panose="02020603050405020304"/>
                <a:cs typeface="Times New Roman" panose="02020603050405020304"/>
              </a:rPr>
              <a:t>hệ</a:t>
            </a:r>
            <a:r>
              <a:rPr lang="en-US" sz="2800" b="1" dirty="0">
                <a:solidFill>
                  <a:srgbClr val="000000"/>
                </a:solidFill>
                <a:latin typeface="Times New Roman" panose="02020603050405020304"/>
                <a:cs typeface="Times New Roman" panose="02020603050405020304"/>
              </a:rPr>
              <a:t> </a:t>
            </a:r>
            <a:r>
              <a:rPr lang="en-US" sz="2800" b="1" dirty="0" err="1">
                <a:solidFill>
                  <a:srgbClr val="000000"/>
                </a:solidFill>
                <a:latin typeface="Times New Roman" panose="02020603050405020304"/>
                <a:cs typeface="Times New Roman" panose="02020603050405020304"/>
              </a:rPr>
              <a:t>giữa</a:t>
            </a:r>
            <a:r>
              <a:rPr lang="en-US" sz="2800" b="1" dirty="0">
                <a:solidFill>
                  <a:srgbClr val="000000"/>
                </a:solidFill>
                <a:latin typeface="Times New Roman" panose="02020603050405020304"/>
                <a:cs typeface="Times New Roman" panose="02020603050405020304"/>
              </a:rPr>
              <a:t> </a:t>
            </a:r>
            <a:r>
              <a:rPr lang="en-US" sz="2800" b="1" dirty="0" err="1">
                <a:solidFill>
                  <a:srgbClr val="000000"/>
                </a:solidFill>
                <a:latin typeface="Times New Roman" panose="02020603050405020304"/>
                <a:cs typeface="Times New Roman" panose="02020603050405020304"/>
              </a:rPr>
              <a:t>các</a:t>
            </a:r>
            <a:r>
              <a:rPr lang="en-US" sz="2800" b="1" dirty="0">
                <a:solidFill>
                  <a:srgbClr val="000000"/>
                </a:solidFill>
                <a:latin typeface="Times New Roman" panose="02020603050405020304"/>
                <a:cs typeface="Times New Roman" panose="02020603050405020304"/>
              </a:rPr>
              <a:t> </a:t>
            </a:r>
            <a:r>
              <a:rPr lang="en-US" sz="2800" b="1" dirty="0" err="1">
                <a:solidFill>
                  <a:srgbClr val="000000"/>
                </a:solidFill>
                <a:latin typeface="Times New Roman" panose="02020603050405020304"/>
                <a:cs typeface="Times New Roman" panose="02020603050405020304"/>
              </a:rPr>
              <a:t>phần</a:t>
            </a:r>
            <a:r>
              <a:rPr lang="en-US" sz="2800" b="1" dirty="0">
                <a:solidFill>
                  <a:srgbClr val="000000"/>
                </a:solidFill>
                <a:latin typeface="Times New Roman" panose="02020603050405020304"/>
                <a:cs typeface="Times New Roman" panose="02020603050405020304"/>
              </a:rPr>
              <a:t> </a:t>
            </a:r>
            <a:r>
              <a:rPr lang="en-US" sz="2800" b="1" dirty="0" err="1">
                <a:solidFill>
                  <a:srgbClr val="000000"/>
                </a:solidFill>
                <a:latin typeface="Times New Roman" panose="02020603050405020304"/>
                <a:cs typeface="Times New Roman" panose="02020603050405020304"/>
              </a:rPr>
              <a:t>trong</a:t>
            </a:r>
            <a:r>
              <a:rPr lang="en-US" sz="2800" b="1" dirty="0">
                <a:solidFill>
                  <a:srgbClr val="000000"/>
                </a:solidFill>
                <a:latin typeface="Times New Roman" panose="02020603050405020304"/>
                <a:cs typeface="Times New Roman" panose="02020603050405020304"/>
              </a:rPr>
              <a:t> </a:t>
            </a:r>
            <a:r>
              <a:rPr lang="en-US" sz="2800" b="1" dirty="0" err="1">
                <a:solidFill>
                  <a:srgbClr val="000000"/>
                </a:solidFill>
                <a:latin typeface="Times New Roman" panose="02020603050405020304"/>
                <a:cs typeface="Times New Roman" panose="02020603050405020304"/>
              </a:rPr>
              <a:t>văn</a:t>
            </a:r>
            <a:r>
              <a:rPr lang="en-US" sz="2800" b="1" dirty="0">
                <a:solidFill>
                  <a:srgbClr val="000000"/>
                </a:solidFill>
                <a:latin typeface="Times New Roman" panose="02020603050405020304"/>
                <a:cs typeface="Times New Roman" panose="02020603050405020304"/>
              </a:rPr>
              <a:t> </a:t>
            </a:r>
            <a:r>
              <a:rPr lang="en-US" sz="2800" b="1" dirty="0" err="1">
                <a:solidFill>
                  <a:srgbClr val="000000"/>
                </a:solidFill>
                <a:latin typeface="Times New Roman" panose="02020603050405020304"/>
                <a:cs typeface="Times New Roman" panose="02020603050405020304"/>
              </a:rPr>
              <a:t>bản</a:t>
            </a:r>
            <a:r>
              <a:rPr lang="en-US" sz="2800" b="1" dirty="0">
                <a:solidFill>
                  <a:srgbClr val="000000"/>
                </a:solidFill>
                <a:latin typeface="Times New Roman" panose="02020603050405020304"/>
                <a:cs typeface="Times New Roman" panose="02020603050405020304"/>
              </a:rPr>
              <a:t>:</a:t>
            </a:r>
          </a:p>
          <a:p>
            <a:r>
              <a:rPr lang="en-US" sz="2800" dirty="0">
                <a:solidFill>
                  <a:srgbClr val="000000"/>
                </a:solidFill>
                <a:latin typeface="Times New Roman" panose="02020603050405020304"/>
                <a:cs typeface="Times New Roman" panose="02020603050405020304"/>
              </a:rPr>
              <a:t>  + </a:t>
            </a:r>
            <a:r>
              <a:rPr lang="en-US" sz="2800" dirty="0" err="1">
                <a:solidFill>
                  <a:srgbClr val="000000"/>
                </a:solidFill>
                <a:latin typeface="Times New Roman" panose="02020603050405020304"/>
                <a:cs typeface="Times New Roman" panose="02020603050405020304"/>
              </a:rPr>
              <a:t>Gắn</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bó</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chặt</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chẽ</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với</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nhau</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phần</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trước</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là</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tiền</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đề</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cho</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phần</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sau</a:t>
            </a:r>
            <a:r>
              <a:rPr lang="en-US" sz="2800" dirty="0">
                <a:solidFill>
                  <a:srgbClr val="000000"/>
                </a:solidFill>
                <a:latin typeface="Times New Roman" panose="02020603050405020304"/>
                <a:cs typeface="Times New Roman" panose="02020603050405020304"/>
              </a:rPr>
              <a:t> ,</a:t>
            </a:r>
            <a:r>
              <a:rPr lang="en-US" sz="2400" dirty="0" err="1">
                <a:latin typeface=".VnBook-Antiqua" panose="020B7200000000000000" pitchFamily="34" charset="0"/>
              </a:rPr>
              <a:t>cßn</a:t>
            </a:r>
            <a:r>
              <a:rPr lang="en-US" sz="2400" dirty="0">
                <a:latin typeface=".VnBook-Antiqua" panose="020B7200000000000000" pitchFamily="34" charset="0"/>
              </a:rPr>
              <a:t> </a:t>
            </a:r>
            <a:r>
              <a:rPr lang="en-US" sz="2400" dirty="0" err="1">
                <a:latin typeface=".VnBook-Antiqua" panose="020B7200000000000000" pitchFamily="34" charset="0"/>
              </a:rPr>
              <a:t>phÇn</a:t>
            </a:r>
            <a:r>
              <a:rPr lang="en-US" sz="2400" dirty="0">
                <a:latin typeface=".VnBook-Antiqua" panose="020B7200000000000000" pitchFamily="34" charset="0"/>
              </a:rPr>
              <a:t> </a:t>
            </a:r>
            <a:r>
              <a:rPr lang="en-US" sz="2400" dirty="0" err="1">
                <a:latin typeface=".VnBook-Antiqua" panose="020B7200000000000000" pitchFamily="34" charset="0"/>
              </a:rPr>
              <a:t>sau</a:t>
            </a:r>
            <a:r>
              <a:rPr lang="en-US" sz="2400" dirty="0">
                <a:latin typeface=".VnBook-Antiqua" panose="020B7200000000000000" pitchFamily="34" charset="0"/>
              </a:rPr>
              <a:t> lµ </a:t>
            </a:r>
            <a:r>
              <a:rPr lang="en-US" sz="2400" dirty="0" err="1">
                <a:latin typeface=".VnBook-Antiqua" panose="020B7200000000000000" pitchFamily="34" charset="0"/>
              </a:rPr>
              <a:t>sù</a:t>
            </a:r>
            <a:r>
              <a:rPr lang="en-US" sz="2400" dirty="0">
                <a:latin typeface=".VnBook-Antiqua" panose="020B7200000000000000" pitchFamily="34" charset="0"/>
              </a:rPr>
              <a:t> </a:t>
            </a:r>
            <a:r>
              <a:rPr lang="en-US" sz="2400" dirty="0" err="1">
                <a:latin typeface=".VnBook-Antiqua" panose="020B7200000000000000" pitchFamily="34" charset="0"/>
              </a:rPr>
              <a:t>tiÕp</a:t>
            </a:r>
            <a:r>
              <a:rPr lang="en-US" sz="2400" dirty="0">
                <a:latin typeface=".VnBook-Antiqua" panose="020B7200000000000000" pitchFamily="34" charset="0"/>
              </a:rPr>
              <a:t> </a:t>
            </a:r>
            <a:r>
              <a:rPr lang="en-US" sz="2400" dirty="0" err="1">
                <a:latin typeface=".VnBook-Antiqua" panose="020B7200000000000000" pitchFamily="34" charset="0"/>
              </a:rPr>
              <a:t>nèi</a:t>
            </a:r>
            <a:r>
              <a:rPr lang="en-US" sz="2400" dirty="0">
                <a:latin typeface=".VnBook-Antiqua" panose="020B7200000000000000" pitchFamily="34" charset="0"/>
              </a:rPr>
              <a:t> </a:t>
            </a:r>
            <a:r>
              <a:rPr lang="en-US" sz="2400" dirty="0" err="1">
                <a:latin typeface=".VnBook-Antiqua" panose="020B7200000000000000" pitchFamily="34" charset="0"/>
              </a:rPr>
              <a:t>cña</a:t>
            </a:r>
            <a:r>
              <a:rPr lang="en-US" sz="2400" dirty="0">
                <a:latin typeface=".VnBook-Antiqua" panose="020B7200000000000000" pitchFamily="34" charset="0"/>
              </a:rPr>
              <a:t> </a:t>
            </a:r>
            <a:r>
              <a:rPr lang="en-US" sz="2400" dirty="0" err="1">
                <a:latin typeface=".VnBook-Antiqua" panose="020B7200000000000000" pitchFamily="34" charset="0"/>
              </a:rPr>
              <a:t>phÇn</a:t>
            </a:r>
            <a:r>
              <a:rPr lang="en-US" sz="2400" dirty="0">
                <a:latin typeface=".VnBook-Antiqua" panose="020B7200000000000000" pitchFamily="34" charset="0"/>
              </a:rPr>
              <a:t> </a:t>
            </a:r>
            <a:r>
              <a:rPr lang="en-US" sz="2400" dirty="0" err="1">
                <a:latin typeface=".VnBook-Antiqua" panose="020B7200000000000000" pitchFamily="34" charset="0"/>
              </a:rPr>
              <a:t>trư­íc</a:t>
            </a:r>
            <a:r>
              <a:rPr lang="en-US" sz="2400" dirty="0">
                <a:latin typeface=".VnBook-Antiqua" panose="020B7200000000000000" pitchFamily="34" charset="0"/>
              </a:rPr>
              <a:t>.</a:t>
            </a:r>
          </a:p>
          <a:p>
            <a:pPr eaLnBrk="1" hangingPunct="1"/>
            <a:endParaRPr lang="en-US" sz="2800" dirty="0">
              <a:solidFill>
                <a:srgbClr val="000000"/>
              </a:solidFill>
              <a:latin typeface="Times New Roman" panose="02020603050405020304"/>
              <a:cs typeface="Times New Roman" panose="02020603050405020304"/>
            </a:endParaRPr>
          </a:p>
          <a:p>
            <a:pPr eaLnBrk="1" hangingPunct="1"/>
            <a:r>
              <a:rPr lang="en-US" sz="2800" dirty="0">
                <a:solidFill>
                  <a:srgbClr val="000000"/>
                </a:solidFill>
                <a:latin typeface="Times New Roman" panose="02020603050405020304"/>
                <a:cs typeface="Times New Roman" panose="02020603050405020304"/>
              </a:rPr>
              <a:t>  + </a:t>
            </a:r>
            <a:r>
              <a:rPr lang="en-US" sz="2800" dirty="0" err="1">
                <a:solidFill>
                  <a:srgbClr val="000000"/>
                </a:solidFill>
                <a:latin typeface="Times New Roman" panose="02020603050405020304"/>
                <a:cs typeface="Times New Roman" panose="02020603050405020304"/>
              </a:rPr>
              <a:t>Các</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phần</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đều</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tập</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trung</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làm</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rõ</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chủ</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đề</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của</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văn</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bản</a:t>
            </a:r>
            <a:r>
              <a:rPr lang="en-US" sz="2800" dirty="0">
                <a:solidFill>
                  <a:srgbClr val="000000"/>
                </a:solidFill>
                <a:latin typeface="Times New Roman" panose="02020603050405020304"/>
                <a:cs typeface="Times New Roman" panose="02020603050405020304"/>
              </a:rPr>
              <a:t> </a:t>
            </a:r>
            <a:r>
              <a:rPr lang="en-US" sz="2800" dirty="0" err="1">
                <a:solidFill>
                  <a:srgbClr val="000000"/>
                </a:solidFill>
                <a:latin typeface="Times New Roman" panose="02020603050405020304"/>
                <a:cs typeface="Times New Roman" panose="02020603050405020304"/>
              </a:rPr>
              <a:t>là</a:t>
            </a:r>
            <a:r>
              <a:rPr lang="en-US" sz="2800" dirty="0">
                <a:solidFill>
                  <a:srgbClr val="000000"/>
                </a:solidFill>
                <a:latin typeface="Times New Roman" panose="02020603050405020304"/>
                <a:cs typeface="Times New Roman" panose="02020603050405020304"/>
              </a:rPr>
              <a:t>: “</a:t>
            </a:r>
            <a:r>
              <a:rPr lang="en-US" sz="2800" b="1" i="1" dirty="0" err="1">
                <a:solidFill>
                  <a:srgbClr val="000000"/>
                </a:solidFill>
                <a:latin typeface="Times New Roman" panose="02020603050405020304"/>
                <a:cs typeface="Times New Roman" panose="02020603050405020304"/>
              </a:rPr>
              <a:t>Người</a:t>
            </a:r>
            <a:r>
              <a:rPr lang="en-US" sz="2800" b="1" i="1" dirty="0">
                <a:solidFill>
                  <a:srgbClr val="000000"/>
                </a:solidFill>
                <a:latin typeface="Times New Roman" panose="02020603050405020304"/>
                <a:cs typeface="Times New Roman" panose="02020603050405020304"/>
              </a:rPr>
              <a:t> </a:t>
            </a:r>
            <a:r>
              <a:rPr lang="en-US" sz="2800" b="1" i="1" dirty="0" err="1">
                <a:solidFill>
                  <a:srgbClr val="000000"/>
                </a:solidFill>
                <a:latin typeface="Times New Roman" panose="02020603050405020304"/>
                <a:cs typeface="Times New Roman" panose="02020603050405020304"/>
              </a:rPr>
              <a:t>thầy</a:t>
            </a:r>
            <a:r>
              <a:rPr lang="en-US" sz="2800" b="1" i="1" dirty="0">
                <a:solidFill>
                  <a:srgbClr val="000000"/>
                </a:solidFill>
                <a:latin typeface="Times New Roman" panose="02020603050405020304"/>
                <a:cs typeface="Times New Roman" panose="02020603050405020304"/>
              </a:rPr>
              <a:t> </a:t>
            </a:r>
            <a:r>
              <a:rPr lang="en-US" sz="2800" b="1" i="1" dirty="0" err="1">
                <a:solidFill>
                  <a:srgbClr val="000000"/>
                </a:solidFill>
                <a:latin typeface="Times New Roman" panose="02020603050405020304"/>
                <a:cs typeface="Times New Roman" panose="02020603050405020304"/>
              </a:rPr>
              <a:t>đạo</a:t>
            </a:r>
            <a:r>
              <a:rPr lang="en-US" sz="2800" b="1" i="1" dirty="0">
                <a:solidFill>
                  <a:srgbClr val="000000"/>
                </a:solidFill>
                <a:latin typeface="Times New Roman" panose="02020603050405020304"/>
                <a:cs typeface="Times New Roman" panose="02020603050405020304"/>
              </a:rPr>
              <a:t> </a:t>
            </a:r>
            <a:r>
              <a:rPr lang="en-US" sz="2800" b="1" i="1" dirty="0" err="1">
                <a:solidFill>
                  <a:srgbClr val="000000"/>
                </a:solidFill>
                <a:latin typeface="Times New Roman" panose="02020603050405020304"/>
                <a:cs typeface="Times New Roman" panose="02020603050405020304"/>
              </a:rPr>
              <a:t>cao</a:t>
            </a:r>
            <a:r>
              <a:rPr lang="en-US" sz="2800" b="1" i="1" dirty="0">
                <a:solidFill>
                  <a:srgbClr val="000000"/>
                </a:solidFill>
                <a:latin typeface="Times New Roman" panose="02020603050405020304"/>
                <a:cs typeface="Times New Roman" panose="02020603050405020304"/>
              </a:rPr>
              <a:t> </a:t>
            </a:r>
            <a:r>
              <a:rPr lang="en-US" sz="2800" b="1" i="1" dirty="0" err="1">
                <a:solidFill>
                  <a:srgbClr val="000000"/>
                </a:solidFill>
                <a:latin typeface="Times New Roman" panose="02020603050405020304"/>
                <a:cs typeface="Times New Roman" panose="02020603050405020304"/>
              </a:rPr>
              <a:t>đức</a:t>
            </a:r>
            <a:r>
              <a:rPr lang="en-US" sz="2800" b="1" i="1" dirty="0">
                <a:solidFill>
                  <a:srgbClr val="000000"/>
                </a:solidFill>
                <a:latin typeface="Times New Roman" panose="02020603050405020304"/>
                <a:cs typeface="Times New Roman" panose="02020603050405020304"/>
              </a:rPr>
              <a:t> </a:t>
            </a:r>
            <a:r>
              <a:rPr lang="en-US" sz="2800" b="1" i="1" dirty="0" err="1">
                <a:solidFill>
                  <a:srgbClr val="000000"/>
                </a:solidFill>
                <a:latin typeface="Times New Roman" panose="02020603050405020304"/>
                <a:cs typeface="Times New Roman" panose="02020603050405020304"/>
              </a:rPr>
              <a:t>trọng</a:t>
            </a:r>
            <a:r>
              <a:rPr lang="en-US" sz="2800" b="1" i="1" dirty="0">
                <a:solidFill>
                  <a:srgbClr val="000000"/>
                </a:solidFill>
                <a:latin typeface="Times New Roman" panose="02020603050405020304"/>
                <a:cs typeface="Times New Roman" panose="02020603050405020304"/>
              </a:rPr>
              <a:t>”</a:t>
            </a:r>
            <a:r>
              <a:rPr lang="en-US" sz="2800" dirty="0">
                <a:solidFill>
                  <a:srgbClr val="000000"/>
                </a:solidFill>
                <a:latin typeface="Times New Roman" panose="02020603050405020304"/>
                <a:cs typeface="Times New Roman" panose="02020603050405020304"/>
              </a:rPr>
              <a:t>.</a:t>
            </a:r>
            <a:endParaRPr lang="en-US" sz="2800" b="1" i="1" dirty="0">
              <a:solidFill>
                <a:srgbClr val="000000"/>
              </a:solidFill>
              <a:latin typeface="Times New Roman" panose="02020603050405020304"/>
              <a:cs typeface="Times New Roman" panose="02020603050405020304"/>
            </a:endParaRPr>
          </a:p>
        </p:txBody>
      </p:sp>
      <p:sp>
        <p:nvSpPr>
          <p:cNvPr id="2" name="Text Box 1"/>
          <p:cNvSpPr txBox="1"/>
          <p:nvPr/>
        </p:nvSpPr>
        <p:spPr>
          <a:xfrm>
            <a:off x="130175" y="234950"/>
            <a:ext cx="7045325" cy="64516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n-US" sz="3600" b="1" kern="0" noProof="0" dirty="0">
                <a:ln>
                  <a:noFill/>
                </a:ln>
                <a:solidFill>
                  <a:srgbClr val="FF0000"/>
                </a:solidFill>
                <a:effectLst/>
                <a:uLnTx/>
                <a:uFillTx/>
                <a:latin typeface="Times New Roman" panose="02020603050405020304"/>
                <a:cs typeface="Arial" panose="020B0604020202020204" pitchFamily="34" charset="0"/>
                <a:sym typeface="+mn-ea"/>
              </a:rPr>
              <a:t>    BỐ CỤC CỦA VĂN BẢN</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blinds(horizontal)">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blinds(horizontal)">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blinds(horizontal)">
                                      <p:cBhvr>
                                        <p:cTn id="1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1264</TotalTime>
  <Words>2644</Words>
  <Application>Microsoft Office PowerPoint</Application>
  <PresentationFormat>On-screen Show (4:3)</PresentationFormat>
  <Paragraphs>237</Paragraphs>
  <Slides>32</Slides>
  <Notes>1</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32</vt:i4>
      </vt:variant>
    </vt:vector>
  </HeadingPairs>
  <TitlesOfParts>
    <vt:vector size="50" baseType="lpstr">
      <vt:lpstr>MS PGothic</vt:lpstr>
      <vt:lpstr>.VnArial</vt:lpstr>
      <vt:lpstr>.VnBook-Antiqua</vt:lpstr>
      <vt:lpstr>.VnClarendonH</vt:lpstr>
      <vt:lpstr>Arial</vt:lpstr>
      <vt:lpstr>Calibri</vt:lpstr>
      <vt:lpstr>Garamond</vt:lpstr>
      <vt:lpstr>Impact</vt:lpstr>
      <vt:lpstr>Open Sans</vt:lpstr>
      <vt:lpstr>Roboto</vt:lpstr>
      <vt:lpstr>Tahoma</vt:lpstr>
      <vt:lpstr>Times New Roman</vt:lpstr>
      <vt:lpstr>Trebuchet MS</vt:lpstr>
      <vt:lpstr>VNI-Times</vt:lpstr>
      <vt:lpstr>Wingdings</vt:lpstr>
      <vt:lpstr>Wingdings 3</vt:lpstr>
      <vt:lpstr>叶根友毛笔行书2.0版</vt:lpstr>
      <vt:lpstr>Facet</vt:lpstr>
      <vt:lpstr>PowerPoint Presentation</vt:lpstr>
      <vt:lpstr>PowerPoint Presentation</vt:lpstr>
      <vt:lpstr>PowerPoint Presentation</vt:lpstr>
      <vt:lpstr>PowerPoint Presentation</vt:lpstr>
      <vt:lpstr>I- BỐ CỤC CỦA VĂN BẢN</vt:lpstr>
      <vt:lpstr>Nhóm 1: Văn bản trên được chia làm mấy phần.Chỉ rõ các phần đó và nêu nôi dung từng phần.   Nhóm 2 : Cho biết nhiệm vụ của từng phần đó?  Nhóm 3: Hãy phân tích mối quan hệ giũa các phần trong văn bản?  Nhóm 4:C¸c phÇn có tËp trung lµm râ chñ ®Ò cña văn bản kh«ng?      </vt:lpstr>
      <vt:lpstr>PowerPoint Presentation</vt:lpstr>
      <vt:lpstr>PowerPoint Presentation</vt:lpstr>
      <vt:lpstr>PowerPoint Presentation</vt:lpstr>
      <vt:lpstr>PowerPoint Presentation</vt:lpstr>
      <vt:lpstr>PowerPoint Presentation</vt:lpstr>
      <vt:lpstr>Nhóm 1:Phần thân bài của văn bản “Tôi đi học” kể về những sự kiện nào? Các sự việc ấy được sắp xếp theo thứ tự nào ?  Nhóm 2 :Hãy chỉ ra diễn biến của tâm trạng chú bé Hồng trong phần thân bài của đoạn trích “Trong lòng mẹ” ?  Nhóm 3:Khi tả người, vật , con vật , phong cảnh …em sẽ lần lượt miêu tả theo thứ tự nào ? Kể một vài trình tự em đã gặp ?  Nhóm 4:Phần TB của văn bản “Người thầy đạo cao, đức trọng”nêu các sự việc để thể hiện chủ đề. Hãy cho biết cách  sắp xếp các sự việc  ấy?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Nhóm 1: Phân tích cách trình bày ý trong đoạn văn a  Nhóm 2 : Phân tích cách trình bày ý trong đoạn văn b.  Nhóm 3:Phân tích cách trình bày ý trong đoạn văn c.  Nhóm 4: Bài tập 2 ( sgk- 27 )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761B Mac Air</dc:creator>
  <cp:lastModifiedBy>Administrator</cp:lastModifiedBy>
  <cp:revision>153</cp:revision>
  <dcterms:created xsi:type="dcterms:W3CDTF">2019-08-30T13:29:00Z</dcterms:created>
  <dcterms:modified xsi:type="dcterms:W3CDTF">2023-02-15T13:58:58Z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08EAF3709F9D4559A4E97F3A7822CDAD</vt:lpwstr>
  </property>
  <property fmtid="{D5CDD505-2E9C-101B-9397-08002B2CF9AE}" pid="3" name="KSOProductBuildVer">
    <vt:lpwstr>1033-11.2.0.11156</vt:lpwstr>
  </property>
</Properties>
</file>